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13" r:id="rId1"/>
    <p:sldMasterId id="2147483751" r:id="rId2"/>
  </p:sldMasterIdLst>
  <p:notesMasterIdLst>
    <p:notesMasterId r:id="rId26"/>
  </p:notesMasterIdLst>
  <p:handoutMasterIdLst>
    <p:handoutMasterId r:id="rId27"/>
  </p:handoutMasterIdLst>
  <p:sldIdLst>
    <p:sldId id="271" r:id="rId3"/>
    <p:sldId id="261" r:id="rId4"/>
    <p:sldId id="270" r:id="rId5"/>
    <p:sldId id="272" r:id="rId6"/>
    <p:sldId id="273" r:id="rId7"/>
    <p:sldId id="275" r:id="rId8"/>
    <p:sldId id="277" r:id="rId9"/>
    <p:sldId id="276" r:id="rId10"/>
    <p:sldId id="281" r:id="rId11"/>
    <p:sldId id="282"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Lst>
  <p:sldSz cx="12192000" cy="6858000"/>
  <p:notesSz cx="6819900" cy="9918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52F6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323" autoAdjust="0"/>
    <p:restoredTop sz="70674" autoAdjust="0"/>
  </p:normalViewPr>
  <p:slideViewPr>
    <p:cSldViewPr snapToGrid="0">
      <p:cViewPr varScale="1">
        <p:scale>
          <a:sx n="52" d="100"/>
          <a:sy n="52" d="100"/>
        </p:scale>
        <p:origin x="1674" y="60"/>
      </p:cViewPr>
      <p:guideLst/>
    </p:cSldViewPr>
  </p:slideViewPr>
  <p:notesTextViewPr>
    <p:cViewPr>
      <p:scale>
        <a:sx n="1" d="1"/>
        <a:sy n="1" d="1"/>
      </p:scale>
      <p:origin x="0" y="0"/>
    </p:cViewPr>
  </p:notesTextViewPr>
  <p:notesViewPr>
    <p:cSldViewPr snapToGrid="0">
      <p:cViewPr varScale="1">
        <p:scale>
          <a:sx n="52" d="100"/>
          <a:sy n="52" d="100"/>
        </p:scale>
        <p:origin x="295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63975" y="0"/>
            <a:ext cx="2955925" cy="4968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88" y="0"/>
            <a:ext cx="2955925" cy="496888"/>
          </a:xfrm>
          <a:prstGeom prst="rect">
            <a:avLst/>
          </a:prstGeom>
        </p:spPr>
        <p:txBody>
          <a:bodyPr vert="horz" lIns="91440" tIns="45720" rIns="91440" bIns="45720" rtlCol="1"/>
          <a:lstStyle>
            <a:lvl1pPr algn="l">
              <a:defRPr sz="1200"/>
            </a:lvl1pPr>
          </a:lstStyle>
          <a:p>
            <a:fld id="{9B382EA3-B2B5-4AA5-9D3F-3A66C7EDACDA}" type="datetimeFigureOut">
              <a:rPr lang="he-IL" smtClean="0"/>
              <a:t>ט'/אדר א/תשע"ט</a:t>
            </a:fld>
            <a:endParaRPr lang="he-IL"/>
          </a:p>
        </p:txBody>
      </p:sp>
      <p:sp>
        <p:nvSpPr>
          <p:cNvPr id="4" name="מציין מיקום של כותרת תחתונה 3"/>
          <p:cNvSpPr>
            <a:spLocks noGrp="1"/>
          </p:cNvSpPr>
          <p:nvPr>
            <p:ph type="ftr" sz="quarter" idx="2"/>
          </p:nvPr>
        </p:nvSpPr>
        <p:spPr>
          <a:xfrm>
            <a:off x="3863975" y="9421813"/>
            <a:ext cx="2955925" cy="496887"/>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88" y="9421813"/>
            <a:ext cx="2955925" cy="496887"/>
          </a:xfrm>
          <a:prstGeom prst="rect">
            <a:avLst/>
          </a:prstGeom>
        </p:spPr>
        <p:txBody>
          <a:bodyPr vert="horz" lIns="91440" tIns="45720" rIns="91440" bIns="45720" rtlCol="1" anchor="b"/>
          <a:lstStyle>
            <a:lvl1pPr algn="l">
              <a:defRPr sz="1200"/>
            </a:lvl1pPr>
          </a:lstStyle>
          <a:p>
            <a:fld id="{281D6914-9ADA-4710-BF29-D93826687D88}" type="slidenum">
              <a:rPr lang="he-IL" smtClean="0"/>
              <a:t>‹#›</a:t>
            </a:fld>
            <a:endParaRPr lang="he-IL"/>
          </a:p>
        </p:txBody>
      </p:sp>
    </p:spTree>
    <p:extLst>
      <p:ext uri="{BB962C8B-B14F-4D97-AF65-F5344CB8AC3E}">
        <p14:creationId xmlns:p14="http://schemas.microsoft.com/office/powerpoint/2010/main" val="2502940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64610" y="0"/>
            <a:ext cx="2955290" cy="49765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79" y="0"/>
            <a:ext cx="2955290" cy="497658"/>
          </a:xfrm>
          <a:prstGeom prst="rect">
            <a:avLst/>
          </a:prstGeom>
        </p:spPr>
        <p:txBody>
          <a:bodyPr vert="horz" lIns="91440" tIns="45720" rIns="91440" bIns="45720" rtlCol="1"/>
          <a:lstStyle>
            <a:lvl1pPr algn="l">
              <a:defRPr sz="1200"/>
            </a:lvl1pPr>
          </a:lstStyle>
          <a:p>
            <a:fld id="{CE16211C-F158-44B8-84BC-703E60DC3835}" type="datetimeFigureOut">
              <a:rPr lang="he-IL" smtClean="0"/>
              <a:t>ט'/אדר א/תשע"ט</a:t>
            </a:fld>
            <a:endParaRPr lang="he-IL"/>
          </a:p>
        </p:txBody>
      </p:sp>
      <p:sp>
        <p:nvSpPr>
          <p:cNvPr id="4" name="מציין מיקום של תמונת שקופית 3"/>
          <p:cNvSpPr>
            <a:spLocks noGrp="1" noRot="1" noChangeAspect="1"/>
          </p:cNvSpPr>
          <p:nvPr>
            <p:ph type="sldImg" idx="2"/>
          </p:nvPr>
        </p:nvSpPr>
        <p:spPr>
          <a:xfrm>
            <a:off x="434975" y="1239838"/>
            <a:ext cx="5949950" cy="3348037"/>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1990" y="4773374"/>
            <a:ext cx="5455920" cy="3905488"/>
          </a:xfrm>
          <a:prstGeom prst="rect">
            <a:avLst/>
          </a:prstGeom>
        </p:spPr>
        <p:txBody>
          <a:bodyPr vert="horz" lIns="91440" tIns="45720" rIns="91440" bIns="45720" rtlCol="1"/>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64610" y="9421044"/>
            <a:ext cx="2955290" cy="497656"/>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79" y="9421044"/>
            <a:ext cx="2955290" cy="497656"/>
          </a:xfrm>
          <a:prstGeom prst="rect">
            <a:avLst/>
          </a:prstGeom>
        </p:spPr>
        <p:txBody>
          <a:bodyPr vert="horz" lIns="91440" tIns="45720" rIns="91440" bIns="45720" rtlCol="1" anchor="b"/>
          <a:lstStyle>
            <a:lvl1pPr algn="l">
              <a:defRPr sz="1200"/>
            </a:lvl1pPr>
          </a:lstStyle>
          <a:p>
            <a:fld id="{D8167B9D-F836-420B-BFF1-6B6CAA080C97}" type="slidenum">
              <a:rPr lang="he-IL" smtClean="0"/>
              <a:t>‹#›</a:t>
            </a:fld>
            <a:endParaRPr lang="he-IL"/>
          </a:p>
        </p:txBody>
      </p:sp>
    </p:spTree>
    <p:extLst>
      <p:ext uri="{BB962C8B-B14F-4D97-AF65-F5344CB8AC3E}">
        <p14:creationId xmlns:p14="http://schemas.microsoft.com/office/powerpoint/2010/main" val="345176332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kern="1200" dirty="0">
              <a:solidFill>
                <a:schemeClr val="tx1"/>
              </a:solidFill>
              <a:effectLst/>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t>1</a:t>
            </a:fld>
            <a:endParaRPr lang="he-IL"/>
          </a:p>
        </p:txBody>
      </p:sp>
    </p:spTree>
    <p:extLst>
      <p:ext uri="{BB962C8B-B14F-4D97-AF65-F5344CB8AC3E}">
        <p14:creationId xmlns:p14="http://schemas.microsoft.com/office/powerpoint/2010/main" val="2177586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10</a:t>
            </a:fld>
            <a:endParaRPr lang="he-IL"/>
          </a:p>
        </p:txBody>
      </p:sp>
    </p:spTree>
    <p:extLst>
      <p:ext uri="{BB962C8B-B14F-4D97-AF65-F5344CB8AC3E}">
        <p14:creationId xmlns:p14="http://schemas.microsoft.com/office/powerpoint/2010/main" val="694767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rtl="1"/>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rtl="1"/>
            <a:r>
              <a:rPr lang="he-IL" sz="1200" b="1" u="sng" kern="1200" dirty="0" smtClean="0">
                <a:solidFill>
                  <a:schemeClr val="tx1"/>
                </a:solidFill>
                <a:effectLst/>
                <a:latin typeface="+mn-lt"/>
                <a:ea typeface="+mn-ea"/>
                <a:cs typeface="+mn-cs"/>
              </a:rPr>
              <a:t>ביקור </a:t>
            </a:r>
            <a:r>
              <a:rPr lang="he-IL" sz="1200" b="1" u="sng" kern="1200" dirty="0" err="1" smtClean="0">
                <a:solidFill>
                  <a:schemeClr val="tx1"/>
                </a:solidFill>
                <a:effectLst/>
                <a:latin typeface="+mn-lt"/>
                <a:ea typeface="+mn-ea"/>
                <a:cs typeface="+mn-cs"/>
              </a:rPr>
              <a:t>באייפאק</a:t>
            </a:r>
            <a:endParaRPr lang="en-US" sz="1100" kern="1200" dirty="0" smtClean="0">
              <a:solidFill>
                <a:schemeClr val="tx1"/>
              </a:solidFill>
              <a:effectLst/>
              <a:latin typeface="+mn-lt"/>
              <a:ea typeface="+mn-ea"/>
              <a:cs typeface="+mn-cs"/>
            </a:endParaRPr>
          </a:p>
          <a:p>
            <a:pPr rtl="1"/>
            <a:r>
              <a:rPr lang="he-IL" sz="1100" b="1" kern="1200" dirty="0" smtClean="0">
                <a:solidFill>
                  <a:schemeClr val="tx1"/>
                </a:solidFill>
                <a:effectLst/>
                <a:latin typeface="+mn-lt"/>
                <a:ea typeface="+mn-ea"/>
                <a:cs typeface="+mn-cs"/>
              </a:rPr>
              <a:t>10:00-12:30 – </a:t>
            </a:r>
            <a:r>
              <a:rPr lang="he-IL" sz="1200" b="1" kern="1200" dirty="0" smtClean="0">
                <a:solidFill>
                  <a:schemeClr val="tx1"/>
                </a:solidFill>
                <a:effectLst/>
                <a:latin typeface="+mn-lt"/>
                <a:ea typeface="+mn-ea"/>
                <a:cs typeface="+mn-cs"/>
              </a:rPr>
              <a:t>שעתיים וחצי כולל ארוחת צהריים</a:t>
            </a:r>
            <a:endParaRPr lang="en-US" sz="1100" kern="1200" dirty="0" smtClean="0">
              <a:solidFill>
                <a:schemeClr val="tx1"/>
              </a:solidFill>
              <a:effectLst/>
              <a:latin typeface="+mn-lt"/>
              <a:ea typeface="+mn-ea"/>
              <a:cs typeface="+mn-cs"/>
            </a:endParaRPr>
          </a:p>
          <a:p>
            <a:pPr rtl="1"/>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rtl="1"/>
            <a:r>
              <a:rPr lang="he-IL" sz="1200" b="1" u="sng" kern="1200" dirty="0" smtClean="0">
                <a:solidFill>
                  <a:schemeClr val="tx1"/>
                </a:solidFill>
                <a:effectLst/>
                <a:latin typeface="+mn-lt"/>
                <a:ea typeface="+mn-ea"/>
                <a:cs typeface="+mn-cs"/>
              </a:rPr>
              <a:t>ביקור בקונגרס</a:t>
            </a:r>
            <a:endParaRPr lang="en-US" sz="1100" kern="1200" dirty="0" smtClean="0">
              <a:solidFill>
                <a:schemeClr val="tx1"/>
              </a:solidFill>
              <a:effectLst/>
              <a:latin typeface="+mn-lt"/>
              <a:ea typeface="+mn-ea"/>
              <a:cs typeface="+mn-cs"/>
            </a:endParaRPr>
          </a:p>
          <a:p>
            <a:pPr rtl="1"/>
            <a:r>
              <a:rPr lang="he-IL" sz="1200" b="1" kern="1200" dirty="0" smtClean="0">
                <a:solidFill>
                  <a:schemeClr val="tx1"/>
                </a:solidFill>
                <a:effectLst/>
                <a:latin typeface="+mn-lt"/>
                <a:ea typeface="+mn-ea"/>
                <a:cs typeface="+mn-cs"/>
              </a:rPr>
              <a:t>ארבע שעות ביקור</a:t>
            </a:r>
            <a:r>
              <a:rPr lang="en-US" sz="1200" b="1" kern="1200" dirty="0" smtClean="0">
                <a:solidFill>
                  <a:schemeClr val="tx1"/>
                </a:solidFill>
                <a:effectLst/>
                <a:latin typeface="+mn-lt"/>
                <a:ea typeface="+mn-ea"/>
                <a:cs typeface="+mn-cs"/>
              </a:rPr>
              <a:t> - </a:t>
            </a:r>
            <a:r>
              <a:rPr lang="he-IL" sz="1200" b="1" kern="1200" dirty="0" smtClean="0">
                <a:solidFill>
                  <a:schemeClr val="tx1"/>
                </a:solidFill>
                <a:effectLst/>
                <a:latin typeface="+mn-lt"/>
                <a:ea typeface="+mn-ea"/>
                <a:cs typeface="+mn-cs"/>
              </a:rPr>
              <a:t>ביום רביעי</a:t>
            </a:r>
            <a:r>
              <a:rPr lang="he-IL" sz="1100" b="1" kern="1200" dirty="0" smtClean="0">
                <a:solidFill>
                  <a:schemeClr val="tx1"/>
                </a:solidFill>
                <a:effectLst/>
                <a:latin typeface="+mn-lt"/>
                <a:ea typeface="+mn-ea"/>
                <a:cs typeface="+mn-cs"/>
              </a:rPr>
              <a:t> – 13:00-15:30</a:t>
            </a:r>
            <a:endParaRPr lang="en-US" sz="11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המטרה</a:t>
            </a:r>
            <a:r>
              <a:rPr lang="en-US" sz="1200" kern="1200" dirty="0" smtClean="0">
                <a:solidFill>
                  <a:schemeClr val="tx1"/>
                </a:solidFill>
                <a:effectLst/>
                <a:latin typeface="+mn-lt"/>
                <a:ea typeface="+mn-ea"/>
                <a:cs typeface="+mn-cs"/>
              </a:rPr>
              <a:t> - </a:t>
            </a:r>
            <a:r>
              <a:rPr lang="he-IL" sz="1200" kern="1200" dirty="0" smtClean="0">
                <a:solidFill>
                  <a:schemeClr val="tx1"/>
                </a:solidFill>
                <a:effectLst/>
                <a:latin typeface="+mn-lt"/>
                <a:ea typeface="+mn-ea"/>
                <a:cs typeface="+mn-cs"/>
              </a:rPr>
              <a:t>ביקור בקונגרס והבנת הקוטביות בין הרפובליקאים לדמוקרטים</a:t>
            </a:r>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מה לא נקבל</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לימוד על מבנה הקונגרס ותפקידו</a:t>
            </a:r>
            <a:r>
              <a:rPr lang="en-US" sz="1200" kern="1200" dirty="0" smtClean="0">
                <a:solidFill>
                  <a:schemeClr val="tx1"/>
                </a:solidFill>
                <a:effectLst/>
                <a:latin typeface="+mn-lt"/>
                <a:ea typeface="+mn-ea"/>
                <a:cs typeface="+mn-cs"/>
              </a:rPr>
              <a:t> - </a:t>
            </a:r>
            <a:r>
              <a:rPr lang="he-IL" sz="1200" kern="1200" dirty="0" smtClean="0">
                <a:solidFill>
                  <a:schemeClr val="tx1"/>
                </a:solidFill>
                <a:effectLst/>
                <a:latin typeface="+mn-lt"/>
                <a:ea typeface="+mn-ea"/>
                <a:cs typeface="+mn-cs"/>
              </a:rPr>
              <a:t>את זה נקבל בטעינות בארץ</a:t>
            </a:r>
            <a:r>
              <a:rPr lang="en-US"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שיטה</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לבחון קיום פאנל</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להעביר שאלות בסיס מראש</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ועוד שאלות תוך כדי הפאנל</a:t>
            </a:r>
            <a:r>
              <a:rPr lang="en-US"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rtl="1"/>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rtl="1"/>
            <a:r>
              <a:rPr lang="he-IL" sz="1200" b="1" u="sng" kern="1200" dirty="0" smtClean="0">
                <a:solidFill>
                  <a:schemeClr val="tx1"/>
                </a:solidFill>
                <a:effectLst/>
                <a:latin typeface="+mn-lt"/>
                <a:ea typeface="+mn-ea"/>
                <a:cs typeface="+mn-cs"/>
              </a:rPr>
              <a:t>מעבר לניו</a:t>
            </a:r>
            <a:r>
              <a:rPr lang="en-US" sz="1200" b="1" u="sng" kern="1200" dirty="0" smtClean="0">
                <a:solidFill>
                  <a:schemeClr val="tx1"/>
                </a:solidFill>
                <a:effectLst/>
                <a:latin typeface="+mn-lt"/>
                <a:ea typeface="+mn-ea"/>
                <a:cs typeface="+mn-cs"/>
              </a:rPr>
              <a:t>-</a:t>
            </a:r>
            <a:r>
              <a:rPr lang="he-IL" sz="1200" b="1" u="sng" kern="1200" dirty="0" smtClean="0">
                <a:solidFill>
                  <a:schemeClr val="tx1"/>
                </a:solidFill>
                <a:effectLst/>
                <a:latin typeface="+mn-lt"/>
                <a:ea typeface="+mn-ea"/>
                <a:cs typeface="+mn-cs"/>
              </a:rPr>
              <a:t>יורק</a:t>
            </a:r>
            <a:endParaRPr lang="en-US" sz="1100" kern="1200" dirty="0" smtClean="0">
              <a:solidFill>
                <a:schemeClr val="tx1"/>
              </a:solidFill>
              <a:effectLst/>
              <a:latin typeface="+mn-lt"/>
              <a:ea typeface="+mn-ea"/>
              <a:cs typeface="+mn-cs"/>
            </a:endParaRPr>
          </a:p>
          <a:p>
            <a:pPr rtl="1"/>
            <a:r>
              <a:rPr lang="en-US" sz="1200" kern="1200" dirty="0" smtClean="0">
                <a:solidFill>
                  <a:schemeClr val="tx1"/>
                </a:solidFill>
                <a:effectLst/>
                <a:latin typeface="+mn-lt"/>
                <a:ea typeface="+mn-ea"/>
                <a:cs typeface="+mn-cs"/>
              </a:rPr>
              <a:t>15:30-17:00</a:t>
            </a:r>
            <a:r>
              <a:rPr lang="en-US" sz="1100" kern="1200" dirty="0" smtClean="0">
                <a:solidFill>
                  <a:schemeClr val="tx1"/>
                </a:solidFill>
                <a:effectLst/>
                <a:latin typeface="+mn-lt"/>
                <a:ea typeface="+mn-ea"/>
                <a:cs typeface="+mn-cs"/>
              </a:rPr>
              <a:t> </a:t>
            </a:r>
            <a:r>
              <a:rPr lang="he-IL" sz="11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מעבר לרכבת </a:t>
            </a:r>
            <a:r>
              <a:rPr lang="he-IL" sz="1200" kern="1200" dirty="0" err="1" smtClean="0">
                <a:solidFill>
                  <a:schemeClr val="tx1"/>
                </a:solidFill>
                <a:effectLst/>
                <a:latin typeface="+mn-lt"/>
                <a:ea typeface="+mn-ea"/>
                <a:cs typeface="+mn-cs"/>
              </a:rPr>
              <a:t>וצ</a:t>
            </a:r>
            <a:r>
              <a:rPr lang="en-US" sz="1200" kern="1200" dirty="0" smtClean="0">
                <a:solidFill>
                  <a:schemeClr val="tx1"/>
                </a:solidFill>
                <a:effectLst/>
                <a:latin typeface="+mn-lt"/>
                <a:ea typeface="+mn-ea"/>
                <a:cs typeface="+mn-cs"/>
              </a:rPr>
              <a:t>'</a:t>
            </a:r>
            <a:r>
              <a:rPr lang="he-IL" sz="1200" kern="1200" dirty="0" smtClean="0">
                <a:solidFill>
                  <a:schemeClr val="tx1"/>
                </a:solidFill>
                <a:effectLst/>
                <a:latin typeface="+mn-lt"/>
                <a:ea typeface="+mn-ea"/>
                <a:cs typeface="+mn-cs"/>
              </a:rPr>
              <a:t>ק</a:t>
            </a:r>
            <a:r>
              <a:rPr lang="en-US" sz="1200" kern="1200" dirty="0" smtClean="0">
                <a:solidFill>
                  <a:schemeClr val="tx1"/>
                </a:solidFill>
                <a:effectLst/>
                <a:latin typeface="+mn-lt"/>
                <a:ea typeface="+mn-ea"/>
                <a:cs typeface="+mn-cs"/>
              </a:rPr>
              <a:t>-</a:t>
            </a:r>
            <a:r>
              <a:rPr lang="he-IL" sz="1200" kern="1200" dirty="0" smtClean="0">
                <a:solidFill>
                  <a:schemeClr val="tx1"/>
                </a:solidFill>
                <a:effectLst/>
                <a:latin typeface="+mn-lt"/>
                <a:ea typeface="+mn-ea"/>
                <a:cs typeface="+mn-cs"/>
              </a:rPr>
              <a:t>אין</a:t>
            </a:r>
            <a:r>
              <a:rPr lang="en-US"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rtl="1"/>
            <a:r>
              <a:rPr lang="en-US" sz="1200" kern="1200" dirty="0" smtClean="0">
                <a:solidFill>
                  <a:schemeClr val="tx1"/>
                </a:solidFill>
                <a:effectLst/>
                <a:latin typeface="+mn-lt"/>
                <a:ea typeface="+mn-ea"/>
                <a:cs typeface="+mn-cs"/>
              </a:rPr>
              <a:t>17:00-20:30 </a:t>
            </a:r>
            <a:r>
              <a:rPr lang="he-IL" sz="1200" kern="1200" dirty="0" smtClean="0">
                <a:solidFill>
                  <a:schemeClr val="tx1"/>
                </a:solidFill>
                <a:effectLst/>
                <a:latin typeface="+mn-lt"/>
                <a:ea typeface="+mn-ea"/>
                <a:cs typeface="+mn-cs"/>
              </a:rPr>
              <a:t>– רכבת</a:t>
            </a:r>
            <a:r>
              <a:rPr lang="en-US"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rtl="1"/>
            <a:r>
              <a:rPr lang="he-IL" sz="1100" kern="1200" dirty="0" smtClean="0">
                <a:solidFill>
                  <a:schemeClr val="tx1"/>
                </a:solidFill>
                <a:effectLst/>
                <a:latin typeface="+mn-lt"/>
                <a:ea typeface="+mn-ea"/>
                <a:cs typeface="+mn-cs"/>
              </a:rPr>
              <a:t>21:00-20:30 – </a:t>
            </a:r>
            <a:r>
              <a:rPr lang="he-IL" sz="1200" kern="1200" dirty="0" smtClean="0">
                <a:solidFill>
                  <a:schemeClr val="tx1"/>
                </a:solidFill>
                <a:effectLst/>
                <a:latin typeface="+mn-lt"/>
                <a:ea typeface="+mn-ea"/>
                <a:cs typeface="+mn-cs"/>
              </a:rPr>
              <a:t>מעבר למלון </a:t>
            </a:r>
            <a:r>
              <a:rPr lang="he-IL" sz="1200" kern="1200" dirty="0" err="1" smtClean="0">
                <a:solidFill>
                  <a:schemeClr val="tx1"/>
                </a:solidFill>
                <a:effectLst/>
                <a:latin typeface="+mn-lt"/>
                <a:ea typeface="+mn-ea"/>
                <a:cs typeface="+mn-cs"/>
              </a:rPr>
              <a:t>וצ</a:t>
            </a:r>
            <a:r>
              <a:rPr lang="en-US" sz="1200" kern="1200" dirty="0" smtClean="0">
                <a:solidFill>
                  <a:schemeClr val="tx1"/>
                </a:solidFill>
                <a:effectLst/>
                <a:latin typeface="+mn-lt"/>
                <a:ea typeface="+mn-ea"/>
                <a:cs typeface="+mn-cs"/>
              </a:rPr>
              <a:t>'</a:t>
            </a:r>
            <a:r>
              <a:rPr lang="he-IL" sz="1200" kern="1200" dirty="0" smtClean="0">
                <a:solidFill>
                  <a:schemeClr val="tx1"/>
                </a:solidFill>
                <a:effectLst/>
                <a:latin typeface="+mn-lt"/>
                <a:ea typeface="+mn-ea"/>
                <a:cs typeface="+mn-cs"/>
              </a:rPr>
              <a:t>ק אין</a:t>
            </a:r>
            <a:r>
              <a:rPr lang="en-US"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מלון מעולה</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כולל ארוחת בוקר</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טרקלין</a:t>
            </a:r>
            <a:r>
              <a:rPr lang="en-US" sz="1200" kern="1200" dirty="0" smtClean="0">
                <a:solidFill>
                  <a:schemeClr val="tx1"/>
                </a:solidFill>
                <a:effectLst/>
                <a:latin typeface="+mn-lt"/>
                <a:ea typeface="+mn-ea"/>
                <a:cs typeface="+mn-cs"/>
              </a:rPr>
              <a:t> 24/7 (</a:t>
            </a:r>
            <a:r>
              <a:rPr lang="he-IL" sz="1200" kern="1200" dirty="0" smtClean="0">
                <a:solidFill>
                  <a:schemeClr val="tx1"/>
                </a:solidFill>
                <a:effectLst/>
                <a:latin typeface="+mn-lt"/>
                <a:ea typeface="+mn-ea"/>
                <a:cs typeface="+mn-cs"/>
              </a:rPr>
              <a:t>צריך לוודא שהוא פתוח למשתתפים</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וחדר כושר טוב מאוד בקנה מידה של מלון</a:t>
            </a:r>
            <a:r>
              <a:rPr lang="en-US"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הקפדה על חדרים בקומות נמוכות לדתיים.</a:t>
            </a:r>
            <a:endParaRPr lang="en-US" sz="1200" kern="1200" dirty="0">
              <a:solidFill>
                <a:schemeClr val="tx1"/>
              </a:solidFill>
              <a:effectLst/>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11</a:t>
            </a:fld>
            <a:endParaRPr lang="he-IL"/>
          </a:p>
        </p:txBody>
      </p:sp>
    </p:spTree>
    <p:extLst>
      <p:ext uri="{BB962C8B-B14F-4D97-AF65-F5344CB8AC3E}">
        <p14:creationId xmlns:p14="http://schemas.microsoft.com/office/powerpoint/2010/main" val="1999044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rtl="1"/>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rtl="1"/>
            <a:r>
              <a:rPr lang="he-IL" sz="1200" b="1" u="sng" kern="1200" dirty="0" smtClean="0">
                <a:solidFill>
                  <a:schemeClr val="tx1"/>
                </a:solidFill>
                <a:effectLst/>
                <a:latin typeface="+mn-lt"/>
                <a:ea typeface="+mn-ea"/>
                <a:cs typeface="+mn-cs"/>
              </a:rPr>
              <a:t>מעבר לניו</a:t>
            </a:r>
            <a:r>
              <a:rPr lang="en-US" sz="1200" b="1" u="sng" kern="1200" dirty="0" smtClean="0">
                <a:solidFill>
                  <a:schemeClr val="tx1"/>
                </a:solidFill>
                <a:effectLst/>
                <a:latin typeface="+mn-lt"/>
                <a:ea typeface="+mn-ea"/>
                <a:cs typeface="+mn-cs"/>
              </a:rPr>
              <a:t>-</a:t>
            </a:r>
            <a:r>
              <a:rPr lang="he-IL" sz="1200" b="1" u="sng" kern="1200" dirty="0" smtClean="0">
                <a:solidFill>
                  <a:schemeClr val="tx1"/>
                </a:solidFill>
                <a:effectLst/>
                <a:latin typeface="+mn-lt"/>
                <a:ea typeface="+mn-ea"/>
                <a:cs typeface="+mn-cs"/>
              </a:rPr>
              <a:t>יורק</a:t>
            </a:r>
            <a:endParaRPr lang="en-US" sz="1100" kern="1200" dirty="0" smtClean="0">
              <a:solidFill>
                <a:schemeClr val="tx1"/>
              </a:solidFill>
              <a:effectLst/>
              <a:latin typeface="+mn-lt"/>
              <a:ea typeface="+mn-ea"/>
              <a:cs typeface="+mn-cs"/>
            </a:endParaRPr>
          </a:p>
          <a:p>
            <a:pPr rtl="1"/>
            <a:r>
              <a:rPr lang="en-US" sz="1200" kern="1200" dirty="0" smtClean="0">
                <a:solidFill>
                  <a:schemeClr val="tx1"/>
                </a:solidFill>
                <a:effectLst/>
                <a:latin typeface="+mn-lt"/>
                <a:ea typeface="+mn-ea"/>
                <a:cs typeface="+mn-cs"/>
              </a:rPr>
              <a:t>15:30-17:00</a:t>
            </a:r>
            <a:r>
              <a:rPr lang="en-US" sz="1100" kern="1200" dirty="0" smtClean="0">
                <a:solidFill>
                  <a:schemeClr val="tx1"/>
                </a:solidFill>
                <a:effectLst/>
                <a:latin typeface="+mn-lt"/>
                <a:ea typeface="+mn-ea"/>
                <a:cs typeface="+mn-cs"/>
              </a:rPr>
              <a:t> </a:t>
            </a:r>
            <a:r>
              <a:rPr lang="he-IL" sz="11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מעבר לרכבת </a:t>
            </a:r>
            <a:r>
              <a:rPr lang="he-IL" sz="1200" kern="1200" dirty="0" err="1" smtClean="0">
                <a:solidFill>
                  <a:schemeClr val="tx1"/>
                </a:solidFill>
                <a:effectLst/>
                <a:latin typeface="+mn-lt"/>
                <a:ea typeface="+mn-ea"/>
                <a:cs typeface="+mn-cs"/>
              </a:rPr>
              <a:t>וצ</a:t>
            </a:r>
            <a:r>
              <a:rPr lang="en-US" sz="1200" kern="1200" dirty="0" smtClean="0">
                <a:solidFill>
                  <a:schemeClr val="tx1"/>
                </a:solidFill>
                <a:effectLst/>
                <a:latin typeface="+mn-lt"/>
                <a:ea typeface="+mn-ea"/>
                <a:cs typeface="+mn-cs"/>
              </a:rPr>
              <a:t>'</a:t>
            </a:r>
            <a:r>
              <a:rPr lang="he-IL" sz="1200" kern="1200" dirty="0" smtClean="0">
                <a:solidFill>
                  <a:schemeClr val="tx1"/>
                </a:solidFill>
                <a:effectLst/>
                <a:latin typeface="+mn-lt"/>
                <a:ea typeface="+mn-ea"/>
                <a:cs typeface="+mn-cs"/>
              </a:rPr>
              <a:t>ק</a:t>
            </a:r>
            <a:r>
              <a:rPr lang="en-US" sz="1200" kern="1200" dirty="0" smtClean="0">
                <a:solidFill>
                  <a:schemeClr val="tx1"/>
                </a:solidFill>
                <a:effectLst/>
                <a:latin typeface="+mn-lt"/>
                <a:ea typeface="+mn-ea"/>
                <a:cs typeface="+mn-cs"/>
              </a:rPr>
              <a:t>-</a:t>
            </a:r>
            <a:r>
              <a:rPr lang="he-IL" sz="1200" kern="1200" dirty="0" smtClean="0">
                <a:solidFill>
                  <a:schemeClr val="tx1"/>
                </a:solidFill>
                <a:effectLst/>
                <a:latin typeface="+mn-lt"/>
                <a:ea typeface="+mn-ea"/>
                <a:cs typeface="+mn-cs"/>
              </a:rPr>
              <a:t>אין</a:t>
            </a:r>
            <a:r>
              <a:rPr lang="en-US"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rtl="1"/>
            <a:r>
              <a:rPr lang="en-US" sz="1200" kern="1200" dirty="0" smtClean="0">
                <a:solidFill>
                  <a:schemeClr val="tx1"/>
                </a:solidFill>
                <a:effectLst/>
                <a:latin typeface="+mn-lt"/>
                <a:ea typeface="+mn-ea"/>
                <a:cs typeface="+mn-cs"/>
              </a:rPr>
              <a:t>17:00-20:30 </a:t>
            </a:r>
            <a:r>
              <a:rPr lang="he-IL" sz="1200" kern="1200" dirty="0" smtClean="0">
                <a:solidFill>
                  <a:schemeClr val="tx1"/>
                </a:solidFill>
                <a:effectLst/>
                <a:latin typeface="+mn-lt"/>
                <a:ea typeface="+mn-ea"/>
                <a:cs typeface="+mn-cs"/>
              </a:rPr>
              <a:t>– רכבת</a:t>
            </a:r>
            <a:r>
              <a:rPr lang="en-US"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rtl="1"/>
            <a:r>
              <a:rPr lang="he-IL" sz="1100" kern="1200" dirty="0" smtClean="0">
                <a:solidFill>
                  <a:schemeClr val="tx1"/>
                </a:solidFill>
                <a:effectLst/>
                <a:latin typeface="+mn-lt"/>
                <a:ea typeface="+mn-ea"/>
                <a:cs typeface="+mn-cs"/>
              </a:rPr>
              <a:t>21:00-20:30 – </a:t>
            </a:r>
            <a:r>
              <a:rPr lang="he-IL" sz="1200" kern="1200" dirty="0" smtClean="0">
                <a:solidFill>
                  <a:schemeClr val="tx1"/>
                </a:solidFill>
                <a:effectLst/>
                <a:latin typeface="+mn-lt"/>
                <a:ea typeface="+mn-ea"/>
                <a:cs typeface="+mn-cs"/>
              </a:rPr>
              <a:t>מעבר למלון </a:t>
            </a:r>
            <a:r>
              <a:rPr lang="he-IL" sz="1200" kern="1200" dirty="0" err="1" smtClean="0">
                <a:solidFill>
                  <a:schemeClr val="tx1"/>
                </a:solidFill>
                <a:effectLst/>
                <a:latin typeface="+mn-lt"/>
                <a:ea typeface="+mn-ea"/>
                <a:cs typeface="+mn-cs"/>
              </a:rPr>
              <a:t>וצ</a:t>
            </a:r>
            <a:r>
              <a:rPr lang="en-US" sz="1200" kern="1200" dirty="0" smtClean="0">
                <a:solidFill>
                  <a:schemeClr val="tx1"/>
                </a:solidFill>
                <a:effectLst/>
                <a:latin typeface="+mn-lt"/>
                <a:ea typeface="+mn-ea"/>
                <a:cs typeface="+mn-cs"/>
              </a:rPr>
              <a:t>'</a:t>
            </a:r>
            <a:r>
              <a:rPr lang="he-IL" sz="1200" kern="1200" dirty="0" smtClean="0">
                <a:solidFill>
                  <a:schemeClr val="tx1"/>
                </a:solidFill>
                <a:effectLst/>
                <a:latin typeface="+mn-lt"/>
                <a:ea typeface="+mn-ea"/>
                <a:cs typeface="+mn-cs"/>
              </a:rPr>
              <a:t>ק אין</a:t>
            </a:r>
            <a:r>
              <a:rPr lang="en-US"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מלון מעולה</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כולל ארוחת בוקר</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טרקלין</a:t>
            </a:r>
            <a:r>
              <a:rPr lang="en-US" sz="1200" kern="1200" dirty="0" smtClean="0">
                <a:solidFill>
                  <a:schemeClr val="tx1"/>
                </a:solidFill>
                <a:effectLst/>
                <a:latin typeface="+mn-lt"/>
                <a:ea typeface="+mn-ea"/>
                <a:cs typeface="+mn-cs"/>
              </a:rPr>
              <a:t> 24/7 (</a:t>
            </a:r>
            <a:r>
              <a:rPr lang="he-IL" sz="1200" kern="1200" dirty="0" smtClean="0">
                <a:solidFill>
                  <a:schemeClr val="tx1"/>
                </a:solidFill>
                <a:effectLst/>
                <a:latin typeface="+mn-lt"/>
                <a:ea typeface="+mn-ea"/>
                <a:cs typeface="+mn-cs"/>
              </a:rPr>
              <a:t>צריך לוודא שהוא פתוח למשתתפים</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וחדר כושר טוב מאוד בקנה מידה של מלון</a:t>
            </a:r>
            <a:r>
              <a:rPr lang="en-US"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הקפדה על חדרים בקומות נמוכות לדתיים.</a:t>
            </a:r>
            <a:endParaRPr lang="en-US" sz="1200" kern="1200" dirty="0">
              <a:solidFill>
                <a:schemeClr val="tx1"/>
              </a:solidFill>
              <a:effectLst/>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12</a:t>
            </a:fld>
            <a:endParaRPr lang="he-IL"/>
          </a:p>
        </p:txBody>
      </p:sp>
    </p:spTree>
    <p:extLst>
      <p:ext uri="{BB962C8B-B14F-4D97-AF65-F5344CB8AC3E}">
        <p14:creationId xmlns:p14="http://schemas.microsoft.com/office/powerpoint/2010/main" val="462292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rtl="1"/>
            <a:r>
              <a:rPr lang="he-IL" sz="1200" b="1" u="sng" kern="1200" dirty="0" smtClean="0">
                <a:solidFill>
                  <a:schemeClr val="tx1"/>
                </a:solidFill>
                <a:effectLst/>
                <a:latin typeface="+mn-lt"/>
                <a:ea typeface="+mn-ea"/>
                <a:cs typeface="+mn-cs"/>
              </a:rPr>
              <a:t>ביקור באו</a:t>
            </a:r>
            <a:r>
              <a:rPr lang="en-US" sz="1200" b="1" u="sng" kern="1200" dirty="0" smtClean="0">
                <a:solidFill>
                  <a:schemeClr val="tx1"/>
                </a:solidFill>
                <a:effectLst/>
                <a:latin typeface="+mn-lt"/>
                <a:ea typeface="+mn-ea"/>
                <a:cs typeface="+mn-cs"/>
              </a:rPr>
              <a:t>"</a:t>
            </a:r>
            <a:r>
              <a:rPr lang="he-IL" sz="1200" b="1" u="sng" kern="1200" dirty="0" smtClean="0">
                <a:solidFill>
                  <a:schemeClr val="tx1"/>
                </a:solidFill>
                <a:effectLst/>
                <a:latin typeface="+mn-lt"/>
                <a:ea typeface="+mn-ea"/>
                <a:cs typeface="+mn-cs"/>
              </a:rPr>
              <a:t>ם</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ניתן להגיע לאו</a:t>
            </a:r>
            <a:r>
              <a:rPr lang="en-US" sz="1200" kern="1200" dirty="0" smtClean="0">
                <a:solidFill>
                  <a:schemeClr val="tx1"/>
                </a:solidFill>
                <a:effectLst/>
                <a:latin typeface="+mn-lt"/>
                <a:ea typeface="+mn-ea"/>
                <a:cs typeface="+mn-cs"/>
              </a:rPr>
              <a:t>"</a:t>
            </a:r>
            <a:r>
              <a:rPr lang="he-IL" sz="1200" kern="1200" dirty="0" smtClean="0">
                <a:solidFill>
                  <a:schemeClr val="tx1"/>
                </a:solidFill>
                <a:effectLst/>
                <a:latin typeface="+mn-lt"/>
                <a:ea typeface="+mn-ea"/>
                <a:cs typeface="+mn-cs"/>
              </a:rPr>
              <a:t>ם ברגל, </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7:30 – יציאה מהמלון</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08:00 – כניסה לאו"ם</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08:30 – שיחת פתיחה ואוריינטציה של סגנית ראש המשלחת או של השגריר אם הוא פנוי</a:t>
            </a:r>
            <a:r>
              <a:rPr lang="en-US" sz="1200" kern="1200" dirty="0" smtClean="0">
                <a:solidFill>
                  <a:schemeClr val="tx1"/>
                </a:solidFill>
                <a:effectLst/>
                <a:latin typeface="+mn-lt"/>
                <a:ea typeface="+mn-ea"/>
                <a:cs typeface="+mn-cs"/>
              </a:rPr>
              <a:t>.</a:t>
            </a:r>
          </a:p>
          <a:p>
            <a:pPr rtl="1"/>
            <a:r>
              <a:rPr lang="he-IL" sz="1200" kern="1200" dirty="0" smtClean="0">
                <a:solidFill>
                  <a:schemeClr val="tx1"/>
                </a:solidFill>
                <a:effectLst/>
                <a:latin typeface="+mn-lt"/>
                <a:ea typeface="+mn-ea"/>
                <a:cs typeface="+mn-cs"/>
              </a:rPr>
              <a:t>09:30 – הפסקה </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09:45 – דובר </a:t>
            </a:r>
            <a:r>
              <a:rPr lang="he-IL" sz="1200" kern="1200" dirty="0" err="1" smtClean="0">
                <a:solidFill>
                  <a:schemeClr val="tx1"/>
                </a:solidFill>
                <a:effectLst/>
                <a:latin typeface="+mn-lt"/>
                <a:ea typeface="+mn-ea"/>
                <a:cs typeface="+mn-cs"/>
              </a:rPr>
              <a:t>מזכ</a:t>
            </a:r>
            <a:r>
              <a:rPr lang="en-US" sz="1200" kern="1200" dirty="0" smtClean="0">
                <a:solidFill>
                  <a:schemeClr val="tx1"/>
                </a:solidFill>
                <a:effectLst/>
                <a:latin typeface="+mn-lt"/>
                <a:ea typeface="+mn-ea"/>
                <a:cs typeface="+mn-cs"/>
              </a:rPr>
              <a:t>"</a:t>
            </a:r>
            <a:r>
              <a:rPr lang="he-IL" sz="1200" kern="1200" dirty="0" smtClean="0">
                <a:solidFill>
                  <a:schemeClr val="tx1"/>
                </a:solidFill>
                <a:effectLst/>
                <a:latin typeface="+mn-lt"/>
                <a:ea typeface="+mn-ea"/>
                <a:cs typeface="+mn-cs"/>
              </a:rPr>
              <a:t>ל האו</a:t>
            </a:r>
            <a:r>
              <a:rPr lang="en-US" sz="1200" kern="1200" dirty="0" smtClean="0">
                <a:solidFill>
                  <a:schemeClr val="tx1"/>
                </a:solidFill>
                <a:effectLst/>
                <a:latin typeface="+mn-lt"/>
                <a:ea typeface="+mn-ea"/>
                <a:cs typeface="+mn-cs"/>
              </a:rPr>
              <a:t>"</a:t>
            </a:r>
            <a:r>
              <a:rPr lang="he-IL" sz="1200" kern="1200" dirty="0" smtClean="0">
                <a:solidFill>
                  <a:schemeClr val="tx1"/>
                </a:solidFill>
                <a:effectLst/>
                <a:latin typeface="+mn-lt"/>
                <a:ea typeface="+mn-ea"/>
                <a:cs typeface="+mn-cs"/>
              </a:rPr>
              <a:t>ם סטפן </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10:30 – הפסקה</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10:45 – שיחה של</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Jehangir</a:t>
            </a:r>
            <a:r>
              <a:rPr lang="en-US" sz="1200" kern="1200" dirty="0" smtClean="0">
                <a:solidFill>
                  <a:schemeClr val="tx1"/>
                </a:solidFill>
                <a:effectLst/>
                <a:latin typeface="+mn-lt"/>
                <a:ea typeface="+mn-ea"/>
                <a:cs typeface="+mn-cs"/>
              </a:rPr>
              <a:t> A Khan </a:t>
            </a:r>
            <a:r>
              <a:rPr lang="he-IL" sz="1200" kern="1200" dirty="0" smtClean="0">
                <a:solidFill>
                  <a:schemeClr val="tx1"/>
                </a:solidFill>
                <a:effectLst/>
                <a:latin typeface="+mn-lt"/>
                <a:ea typeface="+mn-ea"/>
                <a:cs typeface="+mn-cs"/>
              </a:rPr>
              <a:t>על נושא טרור בראיית האו</a:t>
            </a:r>
            <a:r>
              <a:rPr lang="en-US" sz="1200" kern="1200" dirty="0" smtClean="0">
                <a:solidFill>
                  <a:schemeClr val="tx1"/>
                </a:solidFill>
                <a:effectLst/>
                <a:latin typeface="+mn-lt"/>
                <a:ea typeface="+mn-ea"/>
                <a:cs typeface="+mn-cs"/>
              </a:rPr>
              <a:t>"</a:t>
            </a:r>
            <a:r>
              <a:rPr lang="he-IL" sz="1200" kern="1200" dirty="0" smtClean="0">
                <a:solidFill>
                  <a:schemeClr val="tx1"/>
                </a:solidFill>
                <a:effectLst/>
                <a:latin typeface="+mn-lt"/>
                <a:ea typeface="+mn-ea"/>
                <a:cs typeface="+mn-cs"/>
              </a:rPr>
              <a:t>ם</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11:45 –  הפסקה</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12:00 – שיחה על התחום המדיני (</a:t>
            </a:r>
            <a:r>
              <a:rPr lang="he-IL" sz="1200" kern="1200" dirty="0" err="1" smtClean="0">
                <a:solidFill>
                  <a:schemeClr val="tx1"/>
                </a:solidFill>
                <a:effectLst/>
                <a:latin typeface="+mn-lt"/>
                <a:ea typeface="+mn-ea"/>
                <a:cs typeface="+mn-cs"/>
              </a:rPr>
              <a:t>רוזרמרי</a:t>
            </a:r>
            <a:r>
              <a:rPr lang="he-IL" sz="1200" kern="1200" dirty="0" smtClean="0">
                <a:solidFill>
                  <a:schemeClr val="tx1"/>
                </a:solidFill>
                <a:effectLst/>
                <a:latin typeface="+mn-lt"/>
                <a:ea typeface="+mn-ea"/>
                <a:cs typeface="+mn-cs"/>
              </a:rPr>
              <a:t> די-קרלו</a:t>
            </a:r>
            <a:r>
              <a:rPr lang="en-US" sz="1200" kern="1200" dirty="0" smtClean="0">
                <a:solidFill>
                  <a:schemeClr val="tx1"/>
                </a:solidFill>
                <a:effectLst/>
                <a:latin typeface="+mn-lt"/>
                <a:ea typeface="+mn-ea"/>
                <a:cs typeface="+mn-cs"/>
              </a:rPr>
              <a:t> (</a:t>
            </a:r>
          </a:p>
          <a:p>
            <a:pPr rtl="1"/>
            <a:r>
              <a:rPr lang="he-IL" sz="1200" kern="1200" dirty="0" smtClean="0">
                <a:solidFill>
                  <a:schemeClr val="tx1"/>
                </a:solidFill>
                <a:effectLst/>
                <a:latin typeface="+mn-lt"/>
                <a:ea typeface="+mn-ea"/>
                <a:cs typeface="+mn-cs"/>
              </a:rPr>
              <a:t>13:00 – ארוחת צהריים</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13:45 – סיור באו</a:t>
            </a:r>
            <a:r>
              <a:rPr lang="en-US" sz="1200" kern="1200" dirty="0" smtClean="0">
                <a:solidFill>
                  <a:schemeClr val="tx1"/>
                </a:solidFill>
                <a:effectLst/>
                <a:latin typeface="+mn-lt"/>
                <a:ea typeface="+mn-ea"/>
                <a:cs typeface="+mn-cs"/>
              </a:rPr>
              <a:t>"</a:t>
            </a:r>
            <a:r>
              <a:rPr lang="he-IL" sz="1200" kern="1200" dirty="0" smtClean="0">
                <a:solidFill>
                  <a:schemeClr val="tx1"/>
                </a:solidFill>
                <a:effectLst/>
                <a:latin typeface="+mn-lt"/>
                <a:ea typeface="+mn-ea"/>
                <a:cs typeface="+mn-cs"/>
              </a:rPr>
              <a:t>ם ותמונות</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15:00 – יציאה רגלית לקונסוליה </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15:30 – שיחה של הקונסול הכללי דני דיין</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16:15 – הפסקה</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16:30 – שיחה עם דיוויד האריס </a:t>
            </a:r>
            <a:r>
              <a:rPr lang="en-US" sz="1200" kern="1200" dirty="0" smtClean="0">
                <a:solidFill>
                  <a:schemeClr val="tx1"/>
                </a:solidFill>
                <a:effectLst/>
                <a:latin typeface="+mn-lt"/>
                <a:ea typeface="+mn-ea"/>
                <a:cs typeface="+mn-cs"/>
              </a:rPr>
              <a:t> leader) (David Harris, American Jewish Committee</a:t>
            </a:r>
            <a:r>
              <a:rPr lang="he-I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17:30 – סיום יום</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13</a:t>
            </a:fld>
            <a:endParaRPr lang="he-IL"/>
          </a:p>
        </p:txBody>
      </p:sp>
    </p:spTree>
    <p:extLst>
      <p:ext uri="{BB962C8B-B14F-4D97-AF65-F5344CB8AC3E}">
        <p14:creationId xmlns:p14="http://schemas.microsoft.com/office/powerpoint/2010/main" val="1056422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rtl="1"/>
            <a:r>
              <a:rPr lang="he-IL" sz="1200" kern="1200" dirty="0" smtClean="0">
                <a:solidFill>
                  <a:schemeClr val="tx1"/>
                </a:solidFill>
                <a:effectLst/>
                <a:latin typeface="+mn-lt"/>
                <a:ea typeface="+mn-ea"/>
                <a:cs typeface="+mn-cs"/>
              </a:rPr>
              <a:t>15:30 – שיחה של הקונסול הכללי דני דיין</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16:15 – הפסקה</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16:30 – שיחה עם דיוויד האריס </a:t>
            </a:r>
            <a:r>
              <a:rPr lang="en-US" sz="1200" kern="1200" dirty="0" smtClean="0">
                <a:solidFill>
                  <a:schemeClr val="tx1"/>
                </a:solidFill>
                <a:effectLst/>
                <a:latin typeface="+mn-lt"/>
                <a:ea typeface="+mn-ea"/>
                <a:cs typeface="+mn-cs"/>
              </a:rPr>
              <a:t> leader) (David Harris, American Jewish Committee</a:t>
            </a:r>
            <a:r>
              <a:rPr lang="he-I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17:30 – סיום יום</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14</a:t>
            </a:fld>
            <a:endParaRPr lang="he-IL"/>
          </a:p>
        </p:txBody>
      </p:sp>
    </p:spTree>
    <p:extLst>
      <p:ext uri="{BB962C8B-B14F-4D97-AF65-F5344CB8AC3E}">
        <p14:creationId xmlns:p14="http://schemas.microsoft.com/office/powerpoint/2010/main" val="1493514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rtl="1"/>
            <a:r>
              <a:rPr lang="en-US" sz="1200" kern="1200" dirty="0" smtClean="0">
                <a:solidFill>
                  <a:schemeClr val="tx1"/>
                </a:solidFill>
                <a:effectLst/>
                <a:latin typeface="+mn-lt"/>
                <a:ea typeface="+mn-ea"/>
                <a:cs typeface="+mn-cs"/>
              </a:rPr>
              <a:t>  </a:t>
            </a:r>
            <a:r>
              <a:rPr lang="he-IL" sz="1200" b="1" u="sng" kern="1200" dirty="0" smtClean="0">
                <a:solidFill>
                  <a:schemeClr val="tx1"/>
                </a:solidFill>
                <a:effectLst/>
                <a:latin typeface="+mn-lt"/>
                <a:ea typeface="+mn-ea"/>
                <a:cs typeface="+mn-cs"/>
              </a:rPr>
              <a:t>יום שישי</a:t>
            </a:r>
            <a:r>
              <a:rPr lang="en-US" sz="1200" b="1" u="sng" kern="1200" dirty="0" smtClean="0">
                <a:solidFill>
                  <a:schemeClr val="tx1"/>
                </a:solidFill>
                <a:effectLst/>
                <a:latin typeface="+mn-lt"/>
                <a:ea typeface="+mn-ea"/>
                <a:cs typeface="+mn-cs"/>
              </a:rPr>
              <a:t> 21/6</a:t>
            </a:r>
            <a:endParaRPr lang="en-US" sz="1200" kern="1200" dirty="0" smtClean="0">
              <a:solidFill>
                <a:schemeClr val="tx1"/>
              </a:solidFill>
              <a:effectLst/>
              <a:latin typeface="+mn-lt"/>
              <a:ea typeface="+mn-ea"/>
              <a:cs typeface="+mn-cs"/>
            </a:endParaRPr>
          </a:p>
          <a:p>
            <a:pPr rtl="1"/>
            <a:r>
              <a:rPr lang="he-IL" sz="1200" b="1" u="sng" kern="1200" dirty="0" smtClean="0">
                <a:solidFill>
                  <a:schemeClr val="tx1"/>
                </a:solidFill>
                <a:effectLst/>
                <a:latin typeface="+mn-lt"/>
                <a:ea typeface="+mn-ea"/>
                <a:cs typeface="+mn-cs"/>
              </a:rPr>
              <a:t>בית כנסת</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08:00-10:30 – פאנלים (לסדר</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11:00-14:00 – </a:t>
            </a:r>
            <a:r>
              <a:rPr lang="he-IL" sz="1200" kern="1200" dirty="0" err="1" smtClean="0">
                <a:solidFill>
                  <a:schemeClr val="tx1"/>
                </a:solidFill>
                <a:effectLst/>
                <a:latin typeface="+mn-lt"/>
                <a:ea typeface="+mn-ea"/>
                <a:cs typeface="+mn-cs"/>
              </a:rPr>
              <a:t>גראונד</a:t>
            </a:r>
            <a:r>
              <a:rPr lang="he-IL" sz="1200" kern="1200" dirty="0" smtClean="0">
                <a:solidFill>
                  <a:schemeClr val="tx1"/>
                </a:solidFill>
                <a:effectLst/>
                <a:latin typeface="+mn-lt"/>
                <a:ea typeface="+mn-ea"/>
                <a:cs typeface="+mn-cs"/>
              </a:rPr>
              <a:t> זירו  כולל נסיעות הלוך חזור.</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ארוחת צהריים ארוזה </a:t>
            </a:r>
            <a:r>
              <a:rPr lang="he-IL" sz="1200" kern="1200" dirty="0" err="1" smtClean="0">
                <a:solidFill>
                  <a:schemeClr val="tx1"/>
                </a:solidFill>
                <a:effectLst/>
                <a:latin typeface="+mn-lt"/>
                <a:ea typeface="+mn-ea"/>
                <a:cs typeface="+mn-cs"/>
              </a:rPr>
              <a:t>סנדביצ'ים</a:t>
            </a:r>
            <a:endParaRPr lang="en-US" sz="1200" kern="1200" dirty="0" smtClean="0">
              <a:solidFill>
                <a:schemeClr val="tx1"/>
              </a:solidFill>
              <a:effectLst/>
              <a:latin typeface="+mn-lt"/>
              <a:ea typeface="+mn-ea"/>
              <a:cs typeface="+mn-cs"/>
            </a:endParaRPr>
          </a:p>
          <a:p>
            <a:pPr rtl="1"/>
            <a:r>
              <a:rPr lang="en-US" sz="1200" kern="1200" dirty="0" smtClean="0">
                <a:solidFill>
                  <a:schemeClr val="tx1"/>
                </a:solidFill>
                <a:effectLst/>
                <a:latin typeface="+mn-lt"/>
                <a:ea typeface="+mn-ea"/>
                <a:cs typeface="+mn-cs"/>
              </a:rPr>
              <a:t>14:00 </a:t>
            </a:r>
            <a:r>
              <a:rPr lang="he-IL" sz="1200" kern="1200" dirty="0" smtClean="0">
                <a:solidFill>
                  <a:schemeClr val="tx1"/>
                </a:solidFill>
                <a:effectLst/>
                <a:latin typeface="+mn-lt"/>
                <a:ea typeface="+mn-ea"/>
                <a:cs typeface="+mn-cs"/>
              </a:rPr>
              <a:t>– חזרה למלון והתארגנות לשבת</a:t>
            </a:r>
            <a:endParaRPr lang="en-US" sz="1200" kern="1200" dirty="0" smtClean="0">
              <a:solidFill>
                <a:schemeClr val="tx1"/>
              </a:solidFill>
              <a:effectLst/>
              <a:latin typeface="+mn-lt"/>
              <a:ea typeface="+mn-ea"/>
              <a:cs typeface="+mn-cs"/>
            </a:endParaRPr>
          </a:p>
          <a:p>
            <a:pPr rtl="1"/>
            <a:r>
              <a:rPr lang="en-US" sz="1200" kern="1200" dirty="0" smtClean="0">
                <a:solidFill>
                  <a:schemeClr val="tx1"/>
                </a:solidFill>
                <a:effectLst/>
                <a:latin typeface="+mn-lt"/>
                <a:ea typeface="+mn-ea"/>
                <a:cs typeface="+mn-cs"/>
              </a:rPr>
              <a:t>17:15-17:45 </a:t>
            </a:r>
            <a:r>
              <a:rPr lang="he-IL" sz="1200" kern="1200" dirty="0" smtClean="0">
                <a:solidFill>
                  <a:schemeClr val="tx1"/>
                </a:solidFill>
                <a:effectLst/>
                <a:latin typeface="+mn-lt"/>
                <a:ea typeface="+mn-ea"/>
                <a:cs typeface="+mn-cs"/>
              </a:rPr>
              <a:t>– נסיעה לבית הכנסת באוטובוס</a:t>
            </a:r>
            <a:endParaRPr lang="en-US" sz="1200" kern="1200" dirty="0" smtClean="0">
              <a:solidFill>
                <a:schemeClr val="tx1"/>
              </a:solidFill>
              <a:effectLst/>
              <a:latin typeface="+mn-lt"/>
              <a:ea typeface="+mn-ea"/>
              <a:cs typeface="+mn-cs"/>
            </a:endParaRPr>
          </a:p>
          <a:p>
            <a:pPr rtl="1"/>
            <a:r>
              <a:rPr lang="en-US" sz="1200" kern="1200" dirty="0" smtClean="0">
                <a:solidFill>
                  <a:schemeClr val="tx1"/>
                </a:solidFill>
                <a:effectLst/>
                <a:latin typeface="+mn-lt"/>
                <a:ea typeface="+mn-ea"/>
                <a:cs typeface="+mn-cs"/>
              </a:rPr>
              <a:t>17:45-21:00 </a:t>
            </a:r>
            <a:r>
              <a:rPr lang="he-IL" sz="1200" kern="1200" dirty="0" smtClean="0">
                <a:solidFill>
                  <a:schemeClr val="tx1"/>
                </a:solidFill>
                <a:effectLst/>
                <a:latin typeface="+mn-lt"/>
                <a:ea typeface="+mn-ea"/>
                <a:cs typeface="+mn-cs"/>
              </a:rPr>
              <a:t>– ביקור בבית הכנסת הרפורמי תפילה</a:t>
            </a:r>
            <a:r>
              <a:rPr lang="en-US" sz="1200" kern="1200" dirty="0" smtClean="0">
                <a:solidFill>
                  <a:schemeClr val="tx1"/>
                </a:solidFill>
                <a:effectLst/>
                <a:latin typeface="+mn-lt"/>
                <a:ea typeface="+mn-ea"/>
                <a:cs typeface="+mn-cs"/>
              </a:rPr>
              <a:t> + </a:t>
            </a:r>
            <a:r>
              <a:rPr lang="he-IL" sz="1200" kern="1200" dirty="0" smtClean="0">
                <a:solidFill>
                  <a:schemeClr val="tx1"/>
                </a:solidFill>
                <a:effectLst/>
                <a:latin typeface="+mn-lt"/>
                <a:ea typeface="+mn-ea"/>
                <a:cs typeface="+mn-cs"/>
              </a:rPr>
              <a:t>ארוחת שבת</a:t>
            </a:r>
            <a:r>
              <a:rPr lang="en-US" sz="1200" kern="1200" dirty="0" smtClean="0">
                <a:solidFill>
                  <a:schemeClr val="tx1"/>
                </a:solidFill>
                <a:effectLst/>
                <a:latin typeface="+mn-lt"/>
                <a:ea typeface="+mn-ea"/>
                <a:cs typeface="+mn-cs"/>
              </a:rPr>
              <a:t> + </a:t>
            </a:r>
            <a:r>
              <a:rPr lang="he-IL" sz="1200" kern="1200" dirty="0" smtClean="0">
                <a:solidFill>
                  <a:schemeClr val="tx1"/>
                </a:solidFill>
                <a:effectLst/>
                <a:latin typeface="+mn-lt"/>
                <a:ea typeface="+mn-ea"/>
                <a:cs typeface="+mn-cs"/>
              </a:rPr>
              <a:t>ברכות</a:t>
            </a:r>
            <a:r>
              <a:rPr lang="en-US" sz="1200" kern="1200" dirty="0" smtClean="0">
                <a:solidFill>
                  <a:schemeClr val="tx1"/>
                </a:solidFill>
                <a:effectLst/>
                <a:latin typeface="+mn-lt"/>
                <a:ea typeface="+mn-ea"/>
                <a:cs typeface="+mn-cs"/>
              </a:rPr>
              <a:t> + </a:t>
            </a:r>
            <a:r>
              <a:rPr lang="he-IL" sz="1200" kern="1200" dirty="0" smtClean="0">
                <a:solidFill>
                  <a:schemeClr val="tx1"/>
                </a:solidFill>
                <a:effectLst/>
                <a:latin typeface="+mn-lt"/>
                <a:ea typeface="+mn-ea"/>
                <a:cs typeface="+mn-cs"/>
              </a:rPr>
              <a:t>שיחה ושיחות טרקלין מספר שולחנות עם נציגות מקומית</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שיחות באנגלית.</a:t>
            </a:r>
            <a:endParaRPr lang="en-US" sz="1200" kern="1200" dirty="0" smtClean="0">
              <a:solidFill>
                <a:schemeClr val="tx1"/>
              </a:solidFill>
              <a:effectLst/>
              <a:latin typeface="+mn-lt"/>
              <a:ea typeface="+mn-ea"/>
              <a:cs typeface="+mn-cs"/>
            </a:endParaRPr>
          </a:p>
          <a:p>
            <a:pPr rtl="1"/>
            <a:r>
              <a:rPr lang="en-US" sz="1200" kern="1200" dirty="0" smtClean="0">
                <a:solidFill>
                  <a:schemeClr val="tx1"/>
                </a:solidFill>
                <a:effectLst/>
                <a:latin typeface="+mn-lt"/>
                <a:ea typeface="+mn-ea"/>
                <a:cs typeface="+mn-cs"/>
              </a:rPr>
              <a:t>21:00-21:30 </a:t>
            </a:r>
            <a:r>
              <a:rPr lang="he-IL" sz="1200" kern="1200" dirty="0" smtClean="0">
                <a:solidFill>
                  <a:schemeClr val="tx1"/>
                </a:solidFill>
                <a:effectLst/>
                <a:latin typeface="+mn-lt"/>
                <a:ea typeface="+mn-ea"/>
                <a:cs typeface="+mn-cs"/>
              </a:rPr>
              <a:t> - חזרה רגלית למלון אמור לקחת</a:t>
            </a:r>
            <a:r>
              <a:rPr lang="en-US" sz="1200" kern="1200" dirty="0" smtClean="0">
                <a:solidFill>
                  <a:schemeClr val="tx1"/>
                </a:solidFill>
                <a:effectLst/>
                <a:latin typeface="+mn-lt"/>
                <a:ea typeface="+mn-ea"/>
                <a:cs typeface="+mn-cs"/>
              </a:rPr>
              <a:t> 15 </a:t>
            </a:r>
            <a:r>
              <a:rPr lang="he-IL" sz="1200" kern="1200" dirty="0" smtClean="0">
                <a:solidFill>
                  <a:schemeClr val="tx1"/>
                </a:solidFill>
                <a:effectLst/>
                <a:latin typeface="+mn-lt"/>
                <a:ea typeface="+mn-ea"/>
                <a:cs typeface="+mn-cs"/>
              </a:rPr>
              <a:t>דק</a:t>
            </a:r>
            <a:r>
              <a:rPr lang="en-US" sz="1200" kern="1200" dirty="0" smtClean="0">
                <a:solidFill>
                  <a:schemeClr val="tx1"/>
                </a:solidFill>
                <a:effectLst/>
                <a:latin typeface="+mn-lt"/>
                <a:ea typeface="+mn-ea"/>
                <a:cs typeface="+mn-cs"/>
              </a:rPr>
              <a:t>.</a:t>
            </a:r>
          </a:p>
          <a:p>
            <a:pPr rtl="1"/>
            <a:endParaRPr lang="en-US" sz="1100" kern="1200" dirty="0" smtClean="0">
              <a:solidFill>
                <a:schemeClr val="tx1"/>
              </a:solidFill>
              <a:effectLst/>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15</a:t>
            </a:fld>
            <a:endParaRPr lang="he-IL"/>
          </a:p>
        </p:txBody>
      </p:sp>
    </p:spTree>
    <p:extLst>
      <p:ext uri="{BB962C8B-B14F-4D97-AF65-F5344CB8AC3E}">
        <p14:creationId xmlns:p14="http://schemas.microsoft.com/office/powerpoint/2010/main" val="2616756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rtl="1"/>
            <a:r>
              <a:rPr lang="he-IL" sz="1100" kern="1200" dirty="0" smtClean="0">
                <a:solidFill>
                  <a:schemeClr val="tx1"/>
                </a:solidFill>
                <a:effectLst/>
                <a:latin typeface="+mn-lt"/>
                <a:ea typeface="+mn-ea"/>
                <a:cs typeface="+mn-cs"/>
              </a:rPr>
              <a:t>מסוק</a:t>
            </a:r>
            <a:r>
              <a:rPr lang="he-IL" sz="1100" kern="1200" baseline="0" dirty="0" smtClean="0">
                <a:solidFill>
                  <a:schemeClr val="tx1"/>
                </a:solidFill>
                <a:effectLst/>
                <a:latin typeface="+mn-lt"/>
                <a:ea typeface="+mn-ea"/>
                <a:cs typeface="+mn-cs"/>
              </a:rPr>
              <a:t> (מנוחה סיורים וקניות)</a:t>
            </a:r>
            <a:endParaRPr lang="en-US" sz="1100" kern="1200" dirty="0" smtClean="0">
              <a:solidFill>
                <a:schemeClr val="tx1"/>
              </a:solidFill>
              <a:effectLst/>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16</a:t>
            </a:fld>
            <a:endParaRPr lang="he-IL"/>
          </a:p>
        </p:txBody>
      </p:sp>
    </p:spTree>
    <p:extLst>
      <p:ext uri="{BB962C8B-B14F-4D97-AF65-F5344CB8AC3E}">
        <p14:creationId xmlns:p14="http://schemas.microsoft.com/office/powerpoint/2010/main" val="497803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lnSpcReduction="10000"/>
          </a:bodyPr>
          <a:lstStyle/>
          <a:p>
            <a:pPr rtl="1"/>
            <a:r>
              <a:rPr lang="he-IL" sz="1200" kern="1200" dirty="0" smtClean="0">
                <a:solidFill>
                  <a:schemeClr val="tx1"/>
                </a:solidFill>
                <a:effectLst/>
                <a:latin typeface="+mn-lt"/>
                <a:ea typeface="+mn-ea"/>
                <a:cs typeface="+mn-cs"/>
              </a:rPr>
              <a:t>אריזת</a:t>
            </a:r>
            <a:r>
              <a:rPr lang="he-IL" sz="1200" kern="1200" baseline="0" dirty="0" smtClean="0">
                <a:solidFill>
                  <a:schemeClr val="tx1"/>
                </a:solidFill>
                <a:effectLst/>
                <a:latin typeface="+mn-lt"/>
                <a:ea typeface="+mn-ea"/>
                <a:cs typeface="+mn-cs"/>
              </a:rPr>
              <a:t> מזוודות</a:t>
            </a:r>
          </a:p>
          <a:p>
            <a:pPr rtl="1"/>
            <a:endParaRPr lang="he-IL" sz="1200" kern="1200" baseline="0" dirty="0" smtClean="0">
              <a:solidFill>
                <a:schemeClr val="tx1"/>
              </a:solidFill>
              <a:effectLst/>
              <a:latin typeface="+mn-lt"/>
              <a:ea typeface="+mn-ea"/>
              <a:cs typeface="+mn-cs"/>
            </a:endParaRPr>
          </a:p>
          <a:p>
            <a:r>
              <a:rPr lang="he-IL" sz="1200" b="0" i="0" kern="1200" dirty="0" smtClean="0">
                <a:solidFill>
                  <a:schemeClr val="tx1"/>
                </a:solidFill>
                <a:effectLst/>
                <a:latin typeface="+mn-lt"/>
                <a:ea typeface="+mn-ea"/>
                <a:cs typeface="+mn-cs"/>
              </a:rPr>
              <a:t>בהמשך לשיחתנו, </a:t>
            </a:r>
            <a:r>
              <a:rPr lang="he-IL" sz="1200" b="0" i="0" kern="1200" dirty="0" err="1" smtClean="0">
                <a:solidFill>
                  <a:schemeClr val="tx1"/>
                </a:solidFill>
                <a:effectLst/>
                <a:latin typeface="+mn-lt"/>
                <a:ea typeface="+mn-ea"/>
                <a:cs typeface="+mn-cs"/>
              </a:rPr>
              <a:t>הלו"ז</a:t>
            </a:r>
            <a:r>
              <a:rPr lang="he-IL" sz="1200" b="0" i="0" kern="1200" dirty="0" smtClean="0">
                <a:solidFill>
                  <a:schemeClr val="tx1"/>
                </a:solidFill>
                <a:effectLst/>
                <a:latin typeface="+mn-lt"/>
                <a:ea typeface="+mn-ea"/>
                <a:cs typeface="+mn-cs"/>
              </a:rPr>
              <a:t> כפי שאני מבין אותו ליום ראשון:</a:t>
            </a:r>
          </a:p>
          <a:p>
            <a:r>
              <a:rPr lang="he-IL" sz="1200" b="0" i="0" kern="1200" dirty="0" smtClean="0">
                <a:solidFill>
                  <a:schemeClr val="tx1"/>
                </a:solidFill>
                <a:effectLst/>
                <a:latin typeface="+mn-lt"/>
                <a:ea typeface="+mn-ea"/>
                <a:cs typeface="+mn-cs"/>
              </a:rPr>
              <a:t/>
            </a:r>
            <a:br>
              <a:rPr lang="he-IL" sz="1200" b="0" i="0" kern="1200" dirty="0" smtClean="0">
                <a:solidFill>
                  <a:schemeClr val="tx1"/>
                </a:solidFill>
                <a:effectLst/>
                <a:latin typeface="+mn-lt"/>
                <a:ea typeface="+mn-ea"/>
                <a:cs typeface="+mn-cs"/>
              </a:rPr>
            </a:br>
            <a:endParaRPr lang="he-IL" sz="1200" b="0" i="0" kern="1200" dirty="0" smtClean="0">
              <a:solidFill>
                <a:schemeClr val="tx1"/>
              </a:solidFill>
              <a:effectLst/>
              <a:latin typeface="+mn-lt"/>
              <a:ea typeface="+mn-ea"/>
              <a:cs typeface="+mn-cs"/>
            </a:endParaRPr>
          </a:p>
          <a:p>
            <a:r>
              <a:rPr lang="he-IL" sz="1200" b="0" i="0" kern="1200" dirty="0" smtClean="0">
                <a:solidFill>
                  <a:schemeClr val="tx1"/>
                </a:solidFill>
                <a:effectLst/>
                <a:latin typeface="+mn-lt"/>
                <a:ea typeface="+mn-ea"/>
                <a:cs typeface="+mn-cs"/>
              </a:rPr>
              <a:t>כנסייה שחורה</a:t>
            </a:r>
          </a:p>
          <a:p>
            <a:r>
              <a:rPr lang="he-IL" sz="1200" b="0" i="0" kern="1200" dirty="0" smtClean="0">
                <a:solidFill>
                  <a:schemeClr val="tx1"/>
                </a:solidFill>
                <a:effectLst/>
                <a:latin typeface="+mn-lt"/>
                <a:ea typeface="+mn-ea"/>
                <a:cs typeface="+mn-cs"/>
              </a:rPr>
              <a:t/>
            </a:r>
            <a:br>
              <a:rPr lang="he-IL" sz="1200" b="0" i="0" kern="1200" dirty="0" smtClean="0">
                <a:solidFill>
                  <a:schemeClr val="tx1"/>
                </a:solidFill>
                <a:effectLst/>
                <a:latin typeface="+mn-lt"/>
                <a:ea typeface="+mn-ea"/>
                <a:cs typeface="+mn-cs"/>
              </a:rPr>
            </a:br>
            <a:endParaRPr lang="he-IL" sz="1200" b="0" i="0" kern="1200" dirty="0" smtClean="0">
              <a:solidFill>
                <a:schemeClr val="tx1"/>
              </a:solidFill>
              <a:effectLst/>
              <a:latin typeface="+mn-lt"/>
              <a:ea typeface="+mn-ea"/>
              <a:cs typeface="+mn-cs"/>
            </a:endParaRPr>
          </a:p>
          <a:p>
            <a:r>
              <a:rPr lang="he-IL" sz="1200" b="0" i="0" kern="1200" dirty="0" smtClean="0">
                <a:solidFill>
                  <a:schemeClr val="tx1"/>
                </a:solidFill>
                <a:effectLst/>
                <a:latin typeface="+mn-lt"/>
                <a:ea typeface="+mn-ea"/>
                <a:cs typeface="+mn-cs"/>
              </a:rPr>
              <a:t>סיור </a:t>
            </a:r>
            <a:r>
              <a:rPr lang="he-IL" sz="1200" b="0" i="0" kern="1200" dirty="0" err="1" smtClean="0">
                <a:solidFill>
                  <a:schemeClr val="tx1"/>
                </a:solidFill>
                <a:effectLst/>
                <a:latin typeface="+mn-lt"/>
                <a:ea typeface="+mn-ea"/>
                <a:cs typeface="+mn-cs"/>
              </a:rPr>
              <a:t>בהארלם</a:t>
            </a:r>
            <a:r>
              <a:rPr lang="he-IL" sz="1200" b="0" i="0" kern="1200" dirty="0" smtClean="0">
                <a:solidFill>
                  <a:schemeClr val="tx1"/>
                </a:solidFill>
                <a:effectLst/>
                <a:latin typeface="+mn-lt"/>
                <a:ea typeface="+mn-ea"/>
                <a:cs typeface="+mn-cs"/>
              </a:rPr>
              <a:t> ההיספנית עם חברת מועצה / רובן דיאז </a:t>
            </a:r>
            <a:r>
              <a:rPr lang="he-IL" sz="1200" b="0" i="0" kern="1200" dirty="0" err="1" smtClean="0">
                <a:solidFill>
                  <a:schemeClr val="tx1"/>
                </a:solidFill>
                <a:effectLst/>
                <a:latin typeface="+mn-lt"/>
                <a:ea typeface="+mn-ea"/>
                <a:cs typeface="+mn-cs"/>
              </a:rPr>
              <a:t>גוניור</a:t>
            </a:r>
            <a:r>
              <a:rPr lang="he-IL" sz="1200" b="0" i="0" kern="1200" dirty="0" smtClean="0">
                <a:solidFill>
                  <a:schemeClr val="tx1"/>
                </a:solidFill>
                <a:effectLst/>
                <a:latin typeface="+mn-lt"/>
                <a:ea typeface="+mn-ea"/>
                <a:cs typeface="+mn-cs"/>
              </a:rPr>
              <a:t> (מתמודד לראשות העיר)</a:t>
            </a:r>
          </a:p>
          <a:p>
            <a:endParaRPr lang="he-IL" sz="1200" b="0" i="0" kern="1200" dirty="0" smtClean="0">
              <a:solidFill>
                <a:schemeClr val="tx1"/>
              </a:solidFill>
              <a:effectLst/>
              <a:latin typeface="+mn-lt"/>
              <a:ea typeface="+mn-ea"/>
              <a:cs typeface="+mn-cs"/>
            </a:endParaRPr>
          </a:p>
          <a:p>
            <a:r>
              <a:rPr lang="he-IL" sz="1200" b="0" i="0" kern="1200" dirty="0" smtClean="0">
                <a:solidFill>
                  <a:schemeClr val="tx1"/>
                </a:solidFill>
                <a:effectLst/>
                <a:latin typeface="+mn-lt"/>
                <a:ea typeface="+mn-ea"/>
                <a:cs typeface="+mn-cs"/>
              </a:rPr>
              <a:t>אולי שיחה</a:t>
            </a:r>
            <a:r>
              <a:rPr lang="he-IL" sz="1200" b="0" i="0" kern="1200" baseline="0" dirty="0" smtClean="0">
                <a:solidFill>
                  <a:schemeClr val="tx1"/>
                </a:solidFill>
                <a:effectLst/>
                <a:latin typeface="+mn-lt"/>
                <a:ea typeface="+mn-ea"/>
                <a:cs typeface="+mn-cs"/>
              </a:rPr>
              <a:t> עם </a:t>
            </a:r>
            <a:r>
              <a:rPr lang="he-IL" sz="1200" b="0" i="0" kern="1200" dirty="0" smtClean="0">
                <a:solidFill>
                  <a:schemeClr val="tx1"/>
                </a:solidFill>
                <a:effectLst/>
                <a:latin typeface="+mn-lt"/>
                <a:ea typeface="+mn-ea"/>
                <a:cs typeface="+mn-cs"/>
              </a:rPr>
              <a:t>טיש שחורה אמריקאית שאולי תתמודד בעתיד. </a:t>
            </a:r>
          </a:p>
          <a:p>
            <a:r>
              <a:rPr lang="he-IL" sz="1200" b="0" i="0" kern="1200" dirty="0" smtClean="0">
                <a:solidFill>
                  <a:schemeClr val="tx1"/>
                </a:solidFill>
                <a:effectLst/>
                <a:latin typeface="+mn-lt"/>
                <a:ea typeface="+mn-ea"/>
                <a:cs typeface="+mn-cs"/>
              </a:rPr>
              <a:t/>
            </a:r>
            <a:br>
              <a:rPr lang="he-IL" sz="1200" b="0" i="0" kern="1200" dirty="0" smtClean="0">
                <a:solidFill>
                  <a:schemeClr val="tx1"/>
                </a:solidFill>
                <a:effectLst/>
                <a:latin typeface="+mn-lt"/>
                <a:ea typeface="+mn-ea"/>
                <a:cs typeface="+mn-cs"/>
              </a:rPr>
            </a:br>
            <a:endParaRPr lang="he-IL" sz="1200" b="0" i="0" kern="1200" dirty="0" smtClean="0">
              <a:solidFill>
                <a:schemeClr val="tx1"/>
              </a:solidFill>
              <a:effectLst/>
              <a:latin typeface="+mn-lt"/>
              <a:ea typeface="+mn-ea"/>
              <a:cs typeface="+mn-cs"/>
            </a:endParaRPr>
          </a:p>
          <a:p>
            <a:r>
              <a:rPr lang="he-IL" sz="1200" b="0" i="0" kern="1200" dirty="0" smtClean="0">
                <a:solidFill>
                  <a:schemeClr val="tx1"/>
                </a:solidFill>
                <a:effectLst/>
                <a:latin typeface="+mn-lt"/>
                <a:ea typeface="+mn-ea"/>
                <a:cs typeface="+mn-cs"/>
              </a:rPr>
              <a:t> א.צ</a:t>
            </a:r>
          </a:p>
          <a:p>
            <a:r>
              <a:rPr lang="he-IL" sz="1200" b="0" i="0" kern="1200" dirty="0" smtClean="0">
                <a:solidFill>
                  <a:schemeClr val="tx1"/>
                </a:solidFill>
                <a:effectLst/>
                <a:latin typeface="+mn-lt"/>
                <a:ea typeface="+mn-ea"/>
                <a:cs typeface="+mn-cs"/>
              </a:rPr>
              <a:t/>
            </a:r>
            <a:br>
              <a:rPr lang="he-IL" sz="1200" b="0" i="0" kern="1200" dirty="0" smtClean="0">
                <a:solidFill>
                  <a:schemeClr val="tx1"/>
                </a:solidFill>
                <a:effectLst/>
                <a:latin typeface="+mn-lt"/>
                <a:ea typeface="+mn-ea"/>
                <a:cs typeface="+mn-cs"/>
              </a:rPr>
            </a:br>
            <a:endParaRPr lang="he-IL" sz="1200" b="0" i="0" kern="1200" dirty="0" smtClean="0">
              <a:solidFill>
                <a:schemeClr val="tx1"/>
              </a:solidFill>
              <a:effectLst/>
              <a:latin typeface="+mn-lt"/>
              <a:ea typeface="+mn-ea"/>
              <a:cs typeface="+mn-cs"/>
            </a:endParaRPr>
          </a:p>
          <a:p>
            <a:r>
              <a:rPr lang="he-IL" sz="1200" b="0" i="0" kern="1200" dirty="0" smtClean="0">
                <a:solidFill>
                  <a:schemeClr val="tx1"/>
                </a:solidFill>
                <a:effectLst/>
                <a:latin typeface="+mn-lt"/>
                <a:ea typeface="+mn-ea"/>
                <a:cs typeface="+mn-cs"/>
              </a:rPr>
              <a:t>סיור בברוקלין</a:t>
            </a:r>
          </a:p>
          <a:p>
            <a:r>
              <a:rPr lang="he-IL" sz="1200" b="0" i="0" kern="1200" dirty="0" smtClean="0">
                <a:solidFill>
                  <a:schemeClr val="tx1"/>
                </a:solidFill>
                <a:effectLst/>
                <a:latin typeface="+mn-lt"/>
                <a:ea typeface="+mn-ea"/>
                <a:cs typeface="+mn-cs"/>
              </a:rPr>
              <a:t/>
            </a:r>
            <a:br>
              <a:rPr lang="he-IL" sz="1200" b="0" i="0" kern="1200" dirty="0" smtClean="0">
                <a:solidFill>
                  <a:schemeClr val="tx1"/>
                </a:solidFill>
                <a:effectLst/>
                <a:latin typeface="+mn-lt"/>
                <a:ea typeface="+mn-ea"/>
                <a:cs typeface="+mn-cs"/>
              </a:rPr>
            </a:br>
            <a:endParaRPr lang="he-IL" sz="1200" b="0" i="0" kern="1200" dirty="0" smtClean="0">
              <a:solidFill>
                <a:schemeClr val="tx1"/>
              </a:solidFill>
              <a:effectLst/>
              <a:latin typeface="+mn-lt"/>
              <a:ea typeface="+mn-ea"/>
              <a:cs typeface="+mn-cs"/>
            </a:endParaRPr>
          </a:p>
          <a:p>
            <a:r>
              <a:rPr lang="he-IL" sz="1200" b="0" i="0" kern="1200" dirty="0" smtClean="0">
                <a:solidFill>
                  <a:schemeClr val="tx1"/>
                </a:solidFill>
                <a:effectLst/>
                <a:latin typeface="+mn-lt"/>
                <a:ea typeface="+mn-ea"/>
                <a:cs typeface="+mn-cs"/>
              </a:rPr>
              <a:t>סיום מוקדם של היום - זמן חופשי</a:t>
            </a:r>
          </a:p>
          <a:p>
            <a:r>
              <a:rPr lang="he-IL" sz="1200" b="0" i="0" kern="1200" dirty="0" smtClean="0">
                <a:solidFill>
                  <a:schemeClr val="tx1"/>
                </a:solidFill>
                <a:effectLst/>
                <a:latin typeface="+mn-lt"/>
                <a:ea typeface="+mn-ea"/>
                <a:cs typeface="+mn-cs"/>
              </a:rPr>
              <a:t/>
            </a:r>
            <a:br>
              <a:rPr lang="he-IL" sz="1200" b="0" i="0" kern="1200" dirty="0" smtClean="0">
                <a:solidFill>
                  <a:schemeClr val="tx1"/>
                </a:solidFill>
                <a:effectLst/>
                <a:latin typeface="+mn-lt"/>
                <a:ea typeface="+mn-ea"/>
                <a:cs typeface="+mn-cs"/>
              </a:rPr>
            </a:br>
            <a:endParaRPr lang="he-IL" sz="1200" b="0" i="0" kern="1200" dirty="0" smtClean="0">
              <a:solidFill>
                <a:schemeClr val="tx1"/>
              </a:solidFill>
              <a:effectLst/>
              <a:latin typeface="+mn-lt"/>
              <a:ea typeface="+mn-ea"/>
              <a:cs typeface="+mn-cs"/>
            </a:endParaRPr>
          </a:p>
          <a:p>
            <a:pPr rtl="1"/>
            <a:endParaRPr lang="en-US" sz="1100" kern="1200" dirty="0" smtClean="0">
              <a:solidFill>
                <a:schemeClr val="tx1"/>
              </a:solidFill>
              <a:effectLst/>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17</a:t>
            </a:fld>
            <a:endParaRPr lang="he-IL"/>
          </a:p>
        </p:txBody>
      </p:sp>
    </p:spTree>
    <p:extLst>
      <p:ext uri="{BB962C8B-B14F-4D97-AF65-F5344CB8AC3E}">
        <p14:creationId xmlns:p14="http://schemas.microsoft.com/office/powerpoint/2010/main" val="343748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lnSpcReduction="10000"/>
          </a:bodyPr>
          <a:lstStyle/>
          <a:p>
            <a:r>
              <a:rPr lang="en-US" sz="1200" kern="1200" dirty="0" smtClean="0">
                <a:solidFill>
                  <a:schemeClr val="tx1"/>
                </a:solidFill>
                <a:effectLst/>
                <a:latin typeface="+mn-lt"/>
                <a:ea typeface="+mn-ea"/>
                <a:cs typeface="+mn-cs"/>
              </a:rPr>
              <a:t> </a:t>
            </a:r>
            <a:r>
              <a:rPr lang="he-IL" sz="1200" b="0" i="0" kern="1200" dirty="0" smtClean="0">
                <a:solidFill>
                  <a:schemeClr val="tx1"/>
                </a:solidFill>
                <a:effectLst/>
                <a:latin typeface="+mn-lt"/>
                <a:ea typeface="+mn-ea"/>
                <a:cs typeface="+mn-cs"/>
              </a:rPr>
              <a:t/>
            </a:r>
            <a:br>
              <a:rPr lang="he-IL" sz="1200" b="0" i="0" kern="1200" dirty="0" smtClean="0">
                <a:solidFill>
                  <a:schemeClr val="tx1"/>
                </a:solidFill>
                <a:effectLst/>
                <a:latin typeface="+mn-lt"/>
                <a:ea typeface="+mn-ea"/>
                <a:cs typeface="+mn-cs"/>
              </a:rPr>
            </a:br>
            <a:r>
              <a:rPr lang="he-IL" sz="1200" b="0" i="0" kern="1200" dirty="0" smtClean="0">
                <a:solidFill>
                  <a:schemeClr val="tx1"/>
                </a:solidFill>
                <a:effectLst/>
                <a:latin typeface="+mn-lt"/>
                <a:ea typeface="+mn-ea"/>
                <a:cs typeface="+mn-cs"/>
              </a:rPr>
              <a:t>ביקור ב</a:t>
            </a:r>
            <a:r>
              <a:rPr lang="en-US" sz="1200" b="0" i="0" kern="1200" dirty="0" smtClean="0">
                <a:solidFill>
                  <a:schemeClr val="tx1"/>
                </a:solidFill>
                <a:effectLst/>
                <a:latin typeface="+mn-lt"/>
                <a:ea typeface="+mn-ea"/>
                <a:cs typeface="+mn-cs"/>
              </a:rPr>
              <a:t>We Work (</a:t>
            </a:r>
            <a:r>
              <a:rPr lang="he-IL" sz="1200" b="0" i="0" kern="1200" dirty="0" smtClean="0">
                <a:solidFill>
                  <a:schemeClr val="tx1"/>
                </a:solidFill>
                <a:effectLst/>
                <a:latin typeface="+mn-lt"/>
                <a:ea typeface="+mn-ea"/>
                <a:cs typeface="+mn-cs"/>
              </a:rPr>
              <a:t>דרום העיר), הרצאה של המנכ"ל + הרצאה של יו"ר בנק השקעות (ג'ונתן </a:t>
            </a:r>
            <a:r>
              <a:rPr lang="he-IL" sz="1200" b="0" i="0" kern="1200" dirty="0" err="1" smtClean="0">
                <a:solidFill>
                  <a:schemeClr val="tx1"/>
                </a:solidFill>
                <a:effectLst/>
                <a:latin typeface="+mn-lt"/>
                <a:ea typeface="+mn-ea"/>
                <a:cs typeface="+mn-cs"/>
              </a:rPr>
              <a:t>לווין</a:t>
            </a:r>
            <a:r>
              <a:rPr lang="he-IL" sz="1200" b="0" i="0" kern="120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Bain Capital </a:t>
            </a:r>
            <a:r>
              <a:rPr lang="he-IL" sz="1200" b="0" i="0" kern="1200" dirty="0" smtClean="0">
                <a:solidFill>
                  <a:schemeClr val="tx1"/>
                </a:solidFill>
                <a:effectLst/>
                <a:latin typeface="+mn-lt"/>
                <a:ea typeface="+mn-ea"/>
                <a:cs typeface="+mn-cs"/>
              </a:rPr>
              <a:t>לדוגמא)</a:t>
            </a:r>
          </a:p>
          <a:p>
            <a:r>
              <a:rPr lang="he-IL" sz="1200" b="0" i="0" kern="1200" dirty="0" smtClean="0">
                <a:solidFill>
                  <a:schemeClr val="tx1"/>
                </a:solidFill>
                <a:effectLst/>
                <a:latin typeface="+mn-lt"/>
                <a:ea typeface="+mn-ea"/>
                <a:cs typeface="+mn-cs"/>
              </a:rPr>
              <a:t/>
            </a:r>
            <a:br>
              <a:rPr lang="he-IL" sz="1200" b="0" i="0" kern="1200" dirty="0" smtClean="0">
                <a:solidFill>
                  <a:schemeClr val="tx1"/>
                </a:solidFill>
                <a:effectLst/>
                <a:latin typeface="+mn-lt"/>
                <a:ea typeface="+mn-ea"/>
                <a:cs typeface="+mn-cs"/>
              </a:rPr>
            </a:br>
            <a:r>
              <a:rPr lang="he-IL" sz="1200" b="0" i="0" kern="1200" dirty="0" smtClean="0">
                <a:solidFill>
                  <a:schemeClr val="tx1"/>
                </a:solidFill>
                <a:effectLst/>
                <a:latin typeface="+mn-lt"/>
                <a:ea typeface="+mn-ea"/>
                <a:cs typeface="+mn-cs"/>
              </a:rPr>
              <a:t>הרצאת תקשורת - התקשורת הצעירה (</a:t>
            </a:r>
            <a:r>
              <a:rPr lang="en-US" sz="1200" b="0" i="0" kern="1200" dirty="0" smtClean="0">
                <a:solidFill>
                  <a:schemeClr val="tx1"/>
                </a:solidFill>
                <a:effectLst/>
                <a:latin typeface="+mn-lt"/>
                <a:ea typeface="+mn-ea"/>
                <a:cs typeface="+mn-cs"/>
              </a:rPr>
              <a:t>Vice </a:t>
            </a:r>
            <a:r>
              <a:rPr lang="he-IL" sz="1200" b="0" i="0" kern="1200" dirty="0" smtClean="0">
                <a:solidFill>
                  <a:schemeClr val="tx1"/>
                </a:solidFill>
                <a:effectLst/>
                <a:latin typeface="+mn-lt"/>
                <a:ea typeface="+mn-ea"/>
                <a:cs typeface="+mn-cs"/>
              </a:rPr>
              <a:t>לדוגמא)</a:t>
            </a:r>
          </a:p>
          <a:p>
            <a:r>
              <a:rPr lang="he-IL" sz="1200" b="0" i="0" kern="1200" dirty="0" smtClean="0">
                <a:solidFill>
                  <a:schemeClr val="tx1"/>
                </a:solidFill>
                <a:effectLst/>
                <a:latin typeface="+mn-lt"/>
                <a:ea typeface="+mn-ea"/>
                <a:cs typeface="+mn-cs"/>
              </a:rPr>
              <a:t/>
            </a:r>
            <a:br>
              <a:rPr lang="he-IL" sz="1200" b="0" i="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rtl="1"/>
            <a:endParaRPr lang="he-IL" sz="1200" kern="1200" dirty="0" smtClean="0">
              <a:solidFill>
                <a:schemeClr val="tx1"/>
              </a:solidFill>
              <a:effectLst/>
              <a:latin typeface="+mn-lt"/>
              <a:ea typeface="+mn-ea"/>
              <a:cs typeface="+mn-cs"/>
            </a:endParaRPr>
          </a:p>
          <a:p>
            <a:pPr rtl="1"/>
            <a:endParaRPr lang="he-IL" sz="1200" b="1" u="sng" kern="1200" dirty="0" smtClean="0">
              <a:solidFill>
                <a:schemeClr val="tx1"/>
              </a:solidFill>
              <a:effectLst/>
              <a:latin typeface="+mn-lt"/>
              <a:ea typeface="+mn-ea"/>
              <a:cs typeface="+mn-cs"/>
            </a:endParaRPr>
          </a:p>
          <a:p>
            <a:pPr rtl="1"/>
            <a:endParaRPr lang="he-IL" sz="1200" b="1" u="sng" kern="1200" dirty="0" smtClean="0">
              <a:solidFill>
                <a:schemeClr val="tx1"/>
              </a:solidFill>
              <a:effectLst/>
              <a:latin typeface="+mn-lt"/>
              <a:ea typeface="+mn-ea"/>
              <a:cs typeface="+mn-cs"/>
            </a:endParaRPr>
          </a:p>
          <a:p>
            <a:pPr rtl="1"/>
            <a:r>
              <a:rPr lang="he-IL" sz="1200" b="1" u="sng" kern="1200" dirty="0" smtClean="0">
                <a:solidFill>
                  <a:schemeClr val="tx1"/>
                </a:solidFill>
                <a:effectLst/>
                <a:latin typeface="+mn-lt"/>
                <a:ea typeface="+mn-ea"/>
                <a:cs typeface="+mn-cs"/>
              </a:rPr>
              <a:t>יום שני</a:t>
            </a:r>
            <a:r>
              <a:rPr lang="he-IL" sz="1200" u="sng" kern="1200" dirty="0" smtClean="0">
                <a:solidFill>
                  <a:schemeClr val="tx1"/>
                </a:solidFill>
                <a:effectLst/>
                <a:latin typeface="+mn-lt"/>
                <a:ea typeface="+mn-ea"/>
                <a:cs typeface="+mn-cs"/>
              </a:rPr>
              <a:t> </a:t>
            </a:r>
            <a:r>
              <a:rPr lang="he-IL" sz="1200" b="1" u="sng" kern="1200" dirty="0" smtClean="0">
                <a:solidFill>
                  <a:schemeClr val="tx1"/>
                </a:solidFill>
                <a:effectLst/>
                <a:latin typeface="+mn-lt"/>
                <a:ea typeface="+mn-ea"/>
                <a:cs typeface="+mn-cs"/>
              </a:rPr>
              <a:t>24/6</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08:00 – צ'ק-אאוט</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08:30 – נסיעה </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09:00-11:30 – פרק כלכלי – ביקור ב-</a:t>
            </a:r>
            <a:r>
              <a:rPr lang="en-US" sz="1200" kern="1200" dirty="0" smtClean="0">
                <a:solidFill>
                  <a:schemeClr val="tx1"/>
                </a:solidFill>
                <a:effectLst/>
                <a:latin typeface="+mn-lt"/>
                <a:ea typeface="+mn-ea"/>
                <a:cs typeface="+mn-cs"/>
              </a:rPr>
              <a:t>WEWORK</a:t>
            </a:r>
            <a:r>
              <a:rPr lang="he-IL" sz="1200" kern="1200" dirty="0" smtClean="0">
                <a:solidFill>
                  <a:schemeClr val="tx1"/>
                </a:solidFill>
                <a:effectLst/>
                <a:latin typeface="+mn-lt"/>
                <a:ea typeface="+mn-ea"/>
                <a:cs typeface="+mn-cs"/>
              </a:rPr>
              <a:t> סיור והרצאות נוספות</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11:30-13:00 – ארוחת צהריים קלה ארוזה ועיבוד צוותי (מקום בטבע – לחפש פארק נחמד???)</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13:00-15:00 – נסיעה ופרק תקשורתי.</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15:00-16:00 – שיחת סיכום אלוף</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16:00-16:30 – נסיעה</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16:30-18:00 – ארוחת ערב חגיגית במסעדה או בקומה 16 במלון</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18:00-19:00 – נסיעה לשדה התעופה/פיזור</a:t>
            </a:r>
            <a:endParaRPr lang="en-US" sz="1200" kern="1200" dirty="0" smtClean="0">
              <a:solidFill>
                <a:schemeClr val="tx1"/>
              </a:solidFill>
              <a:effectLst/>
              <a:latin typeface="+mn-lt"/>
              <a:ea typeface="+mn-ea"/>
              <a:cs typeface="+mn-cs"/>
            </a:endParaRPr>
          </a:p>
          <a:p>
            <a:endParaRPr lang="he-IL" sz="1100" b="0" i="0" kern="1200" dirty="0" smtClean="0">
              <a:solidFill>
                <a:schemeClr val="tx1"/>
              </a:solidFill>
              <a:effectLst/>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18</a:t>
            </a:fld>
            <a:endParaRPr lang="he-IL"/>
          </a:p>
        </p:txBody>
      </p:sp>
    </p:spTree>
    <p:extLst>
      <p:ext uri="{BB962C8B-B14F-4D97-AF65-F5344CB8AC3E}">
        <p14:creationId xmlns:p14="http://schemas.microsoft.com/office/powerpoint/2010/main" val="2369082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lvl="1" rtl="1"/>
            <a:r>
              <a:rPr lang="he-IL" sz="900" kern="1200" dirty="0">
                <a:solidFill>
                  <a:schemeClr val="tx1"/>
                </a:solidFill>
                <a:effectLst/>
                <a:latin typeface="+mn-lt"/>
                <a:ea typeface="+mn-ea"/>
                <a:cs typeface="+mn-cs"/>
              </a:rPr>
              <a:t>חלק 2 תוכן העניינים</a:t>
            </a:r>
            <a:endParaRPr lang="en-US" sz="900" kern="1200" dirty="0">
              <a:solidFill>
                <a:schemeClr val="tx1"/>
              </a:solidFill>
              <a:effectLst/>
              <a:latin typeface="+mn-lt"/>
              <a:ea typeface="+mn-ea"/>
              <a:cs typeface="+mn-cs"/>
            </a:endParaRPr>
          </a:p>
          <a:p>
            <a:pPr rtl="1"/>
            <a:r>
              <a:rPr lang="en-US" sz="1200" kern="1200" dirty="0">
                <a:solidFill>
                  <a:schemeClr val="tx1"/>
                </a:solidFill>
                <a:effectLst/>
                <a:latin typeface="+mn-lt"/>
                <a:ea typeface="+mn-ea"/>
                <a:cs typeface="+mn-cs"/>
              </a:rPr>
              <a:t> </a:t>
            </a:r>
            <a:endParaRPr lang="en-US" sz="90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19</a:t>
            </a:fld>
            <a:endParaRPr lang="he-IL"/>
          </a:p>
        </p:txBody>
      </p:sp>
    </p:spTree>
    <p:extLst>
      <p:ext uri="{BB962C8B-B14F-4D97-AF65-F5344CB8AC3E}">
        <p14:creationId xmlns:p14="http://schemas.microsoft.com/office/powerpoint/2010/main" val="1741265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lvl="1" rtl="1"/>
            <a:r>
              <a:rPr lang="he-IL" sz="900" kern="1200" dirty="0">
                <a:solidFill>
                  <a:schemeClr val="tx1"/>
                </a:solidFill>
                <a:effectLst/>
                <a:latin typeface="+mn-lt"/>
                <a:ea typeface="+mn-ea"/>
                <a:cs typeface="+mn-cs"/>
              </a:rPr>
              <a:t>חלק 2 תוכן העניינים</a:t>
            </a:r>
            <a:endParaRPr lang="en-US" sz="900" kern="1200" dirty="0">
              <a:solidFill>
                <a:schemeClr val="tx1"/>
              </a:solidFill>
              <a:effectLst/>
              <a:latin typeface="+mn-lt"/>
              <a:ea typeface="+mn-ea"/>
              <a:cs typeface="+mn-cs"/>
            </a:endParaRPr>
          </a:p>
          <a:p>
            <a:pPr rtl="1"/>
            <a:r>
              <a:rPr lang="en-US" sz="1200" kern="1200" dirty="0">
                <a:solidFill>
                  <a:schemeClr val="tx1"/>
                </a:solidFill>
                <a:effectLst/>
                <a:latin typeface="+mn-lt"/>
                <a:ea typeface="+mn-ea"/>
                <a:cs typeface="+mn-cs"/>
              </a:rPr>
              <a:t> </a:t>
            </a:r>
            <a:endParaRPr lang="en-US" sz="90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2</a:t>
            </a:fld>
            <a:endParaRPr lang="he-IL"/>
          </a:p>
        </p:txBody>
      </p:sp>
    </p:spTree>
    <p:extLst>
      <p:ext uri="{BB962C8B-B14F-4D97-AF65-F5344CB8AC3E}">
        <p14:creationId xmlns:p14="http://schemas.microsoft.com/office/powerpoint/2010/main" val="34187717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lvl="1" rtl="1"/>
            <a:r>
              <a:rPr lang="he-IL" sz="900" kern="1200" dirty="0">
                <a:solidFill>
                  <a:schemeClr val="tx1"/>
                </a:solidFill>
                <a:effectLst/>
                <a:latin typeface="+mn-lt"/>
                <a:ea typeface="+mn-ea"/>
                <a:cs typeface="+mn-cs"/>
              </a:rPr>
              <a:t>חלק 2 תוכן העניינים</a:t>
            </a:r>
            <a:endParaRPr lang="en-US" sz="900" kern="1200" dirty="0">
              <a:solidFill>
                <a:schemeClr val="tx1"/>
              </a:solidFill>
              <a:effectLst/>
              <a:latin typeface="+mn-lt"/>
              <a:ea typeface="+mn-ea"/>
              <a:cs typeface="+mn-cs"/>
            </a:endParaRPr>
          </a:p>
          <a:p>
            <a:pPr rtl="1"/>
            <a:r>
              <a:rPr lang="en-US" sz="1200" kern="1200" dirty="0">
                <a:solidFill>
                  <a:schemeClr val="tx1"/>
                </a:solidFill>
                <a:effectLst/>
                <a:latin typeface="+mn-lt"/>
                <a:ea typeface="+mn-ea"/>
                <a:cs typeface="+mn-cs"/>
              </a:rPr>
              <a:t> </a:t>
            </a:r>
            <a:endParaRPr lang="en-US" sz="90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20</a:t>
            </a:fld>
            <a:endParaRPr lang="he-IL"/>
          </a:p>
        </p:txBody>
      </p:sp>
    </p:spTree>
    <p:extLst>
      <p:ext uri="{BB962C8B-B14F-4D97-AF65-F5344CB8AC3E}">
        <p14:creationId xmlns:p14="http://schemas.microsoft.com/office/powerpoint/2010/main" val="4760324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lvl="1" rtl="1"/>
            <a:r>
              <a:rPr lang="he-IL" sz="900" kern="1200" dirty="0">
                <a:solidFill>
                  <a:schemeClr val="tx1"/>
                </a:solidFill>
                <a:effectLst/>
                <a:latin typeface="+mn-lt"/>
                <a:ea typeface="+mn-ea"/>
                <a:cs typeface="+mn-cs"/>
              </a:rPr>
              <a:t>חלק 2 תוכן העניינים</a:t>
            </a:r>
            <a:endParaRPr lang="en-US" sz="900" kern="1200" dirty="0">
              <a:solidFill>
                <a:schemeClr val="tx1"/>
              </a:solidFill>
              <a:effectLst/>
              <a:latin typeface="+mn-lt"/>
              <a:ea typeface="+mn-ea"/>
              <a:cs typeface="+mn-cs"/>
            </a:endParaRPr>
          </a:p>
          <a:p>
            <a:pPr rtl="1"/>
            <a:r>
              <a:rPr lang="en-US" sz="1200" kern="1200" dirty="0">
                <a:solidFill>
                  <a:schemeClr val="tx1"/>
                </a:solidFill>
                <a:effectLst/>
                <a:latin typeface="+mn-lt"/>
                <a:ea typeface="+mn-ea"/>
                <a:cs typeface="+mn-cs"/>
              </a:rPr>
              <a:t> </a:t>
            </a:r>
            <a:endParaRPr lang="en-US" sz="90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21</a:t>
            </a:fld>
            <a:endParaRPr lang="he-IL"/>
          </a:p>
        </p:txBody>
      </p:sp>
    </p:spTree>
    <p:extLst>
      <p:ext uri="{BB962C8B-B14F-4D97-AF65-F5344CB8AC3E}">
        <p14:creationId xmlns:p14="http://schemas.microsoft.com/office/powerpoint/2010/main" val="7815289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lvl="1" rtl="1"/>
            <a:r>
              <a:rPr lang="he-IL" sz="900" kern="1200" dirty="0">
                <a:solidFill>
                  <a:schemeClr val="tx1"/>
                </a:solidFill>
                <a:effectLst/>
                <a:latin typeface="+mn-lt"/>
                <a:ea typeface="+mn-ea"/>
                <a:cs typeface="+mn-cs"/>
              </a:rPr>
              <a:t>חלק 2 תוכן העניינים</a:t>
            </a:r>
            <a:endParaRPr lang="en-US" sz="900" kern="1200" dirty="0">
              <a:solidFill>
                <a:schemeClr val="tx1"/>
              </a:solidFill>
              <a:effectLst/>
              <a:latin typeface="+mn-lt"/>
              <a:ea typeface="+mn-ea"/>
              <a:cs typeface="+mn-cs"/>
            </a:endParaRPr>
          </a:p>
          <a:p>
            <a:pPr rtl="1"/>
            <a:r>
              <a:rPr lang="en-US" sz="1200" kern="1200" dirty="0">
                <a:solidFill>
                  <a:schemeClr val="tx1"/>
                </a:solidFill>
                <a:effectLst/>
                <a:latin typeface="+mn-lt"/>
                <a:ea typeface="+mn-ea"/>
                <a:cs typeface="+mn-cs"/>
              </a:rPr>
              <a:t> </a:t>
            </a:r>
            <a:endParaRPr lang="en-US" sz="90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22</a:t>
            </a:fld>
            <a:endParaRPr lang="he-IL"/>
          </a:p>
        </p:txBody>
      </p:sp>
    </p:spTree>
    <p:extLst>
      <p:ext uri="{BB962C8B-B14F-4D97-AF65-F5344CB8AC3E}">
        <p14:creationId xmlns:p14="http://schemas.microsoft.com/office/powerpoint/2010/main" val="404777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lvl="1" rtl="1"/>
            <a:r>
              <a:rPr lang="he-IL" sz="900" kern="1200" dirty="0">
                <a:solidFill>
                  <a:schemeClr val="tx1"/>
                </a:solidFill>
                <a:effectLst/>
                <a:latin typeface="+mn-lt"/>
                <a:ea typeface="+mn-ea"/>
                <a:cs typeface="+mn-cs"/>
              </a:rPr>
              <a:t>חלק 2 תוכן העניינים</a:t>
            </a:r>
            <a:endParaRPr lang="en-US" sz="900" kern="1200" dirty="0">
              <a:solidFill>
                <a:schemeClr val="tx1"/>
              </a:solidFill>
              <a:effectLst/>
              <a:latin typeface="+mn-lt"/>
              <a:ea typeface="+mn-ea"/>
              <a:cs typeface="+mn-cs"/>
            </a:endParaRPr>
          </a:p>
          <a:p>
            <a:pPr rtl="1"/>
            <a:r>
              <a:rPr lang="en-US" sz="1200" kern="1200" dirty="0">
                <a:solidFill>
                  <a:schemeClr val="tx1"/>
                </a:solidFill>
                <a:effectLst/>
                <a:latin typeface="+mn-lt"/>
                <a:ea typeface="+mn-ea"/>
                <a:cs typeface="+mn-cs"/>
              </a:rPr>
              <a:t> </a:t>
            </a:r>
            <a:endParaRPr lang="en-US" sz="90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23</a:t>
            </a:fld>
            <a:endParaRPr lang="he-IL"/>
          </a:p>
        </p:txBody>
      </p:sp>
    </p:spTree>
    <p:extLst>
      <p:ext uri="{BB962C8B-B14F-4D97-AF65-F5344CB8AC3E}">
        <p14:creationId xmlns:p14="http://schemas.microsoft.com/office/powerpoint/2010/main" val="4112436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lvl="1" rtl="1"/>
            <a:endParaRPr lang="en-US" sz="900" kern="1200" dirty="0">
              <a:solidFill>
                <a:schemeClr val="tx1"/>
              </a:solidFill>
              <a:effectLst/>
              <a:latin typeface="+mn-lt"/>
              <a:ea typeface="+mn-ea"/>
              <a:cs typeface="+mn-cs"/>
            </a:endParaRPr>
          </a:p>
          <a:p>
            <a:pPr rtl="1"/>
            <a:r>
              <a:rPr lang="en-US" sz="1200" kern="1200" dirty="0">
                <a:solidFill>
                  <a:schemeClr val="tx1"/>
                </a:solidFill>
                <a:effectLst/>
                <a:latin typeface="+mn-lt"/>
                <a:ea typeface="+mn-ea"/>
                <a:cs typeface="+mn-cs"/>
              </a:rPr>
              <a:t> </a:t>
            </a:r>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3</a:t>
            </a:fld>
            <a:endParaRPr lang="he-IL"/>
          </a:p>
        </p:txBody>
      </p:sp>
    </p:spTree>
    <p:extLst>
      <p:ext uri="{BB962C8B-B14F-4D97-AF65-F5344CB8AC3E}">
        <p14:creationId xmlns:p14="http://schemas.microsoft.com/office/powerpoint/2010/main" val="2362222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lvl="1" rtl="1"/>
            <a:r>
              <a:rPr lang="he-IL" sz="900" kern="1200" dirty="0">
                <a:solidFill>
                  <a:schemeClr val="tx1"/>
                </a:solidFill>
                <a:effectLst/>
                <a:latin typeface="+mn-lt"/>
                <a:ea typeface="+mn-ea"/>
                <a:cs typeface="+mn-cs"/>
              </a:rPr>
              <a:t>חלק 2 תוכן העניינים</a:t>
            </a:r>
            <a:endParaRPr lang="en-US" sz="900" kern="1200" dirty="0">
              <a:solidFill>
                <a:schemeClr val="tx1"/>
              </a:solidFill>
              <a:effectLst/>
              <a:latin typeface="+mn-lt"/>
              <a:ea typeface="+mn-ea"/>
              <a:cs typeface="+mn-cs"/>
            </a:endParaRPr>
          </a:p>
          <a:p>
            <a:pPr rtl="1"/>
            <a:r>
              <a:rPr lang="en-US" sz="1200" kern="1200" dirty="0">
                <a:solidFill>
                  <a:schemeClr val="tx1"/>
                </a:solidFill>
                <a:effectLst/>
                <a:latin typeface="+mn-lt"/>
                <a:ea typeface="+mn-ea"/>
                <a:cs typeface="+mn-cs"/>
              </a:rPr>
              <a:t> </a:t>
            </a:r>
            <a:endParaRPr lang="en-US" sz="90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4</a:t>
            </a:fld>
            <a:endParaRPr lang="he-IL"/>
          </a:p>
        </p:txBody>
      </p:sp>
    </p:spTree>
    <p:extLst>
      <p:ext uri="{BB962C8B-B14F-4D97-AF65-F5344CB8AC3E}">
        <p14:creationId xmlns:p14="http://schemas.microsoft.com/office/powerpoint/2010/main" val="247274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lvl="1" rtl="1"/>
            <a:r>
              <a:rPr lang="he-IL" sz="900" kern="1200" dirty="0">
                <a:solidFill>
                  <a:schemeClr val="tx1"/>
                </a:solidFill>
                <a:effectLst/>
                <a:latin typeface="+mn-lt"/>
                <a:ea typeface="+mn-ea"/>
                <a:cs typeface="+mn-cs"/>
              </a:rPr>
              <a:t>חלק 2 תוכן העניינים</a:t>
            </a:r>
            <a:endParaRPr lang="en-US" sz="900" kern="1200" dirty="0">
              <a:solidFill>
                <a:schemeClr val="tx1"/>
              </a:solidFill>
              <a:effectLst/>
              <a:latin typeface="+mn-lt"/>
              <a:ea typeface="+mn-ea"/>
              <a:cs typeface="+mn-cs"/>
            </a:endParaRPr>
          </a:p>
          <a:p>
            <a:pPr rtl="1"/>
            <a:r>
              <a:rPr lang="en-US" sz="1200" kern="1200" dirty="0">
                <a:solidFill>
                  <a:schemeClr val="tx1"/>
                </a:solidFill>
                <a:effectLst/>
                <a:latin typeface="+mn-lt"/>
                <a:ea typeface="+mn-ea"/>
                <a:cs typeface="+mn-cs"/>
              </a:rPr>
              <a:t> </a:t>
            </a:r>
            <a:endParaRPr lang="en-US" sz="90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5</a:t>
            </a:fld>
            <a:endParaRPr lang="he-IL"/>
          </a:p>
        </p:txBody>
      </p:sp>
    </p:spTree>
    <p:extLst>
      <p:ext uri="{BB962C8B-B14F-4D97-AF65-F5344CB8AC3E}">
        <p14:creationId xmlns:p14="http://schemas.microsoft.com/office/powerpoint/2010/main" val="3460788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lvl="1" rtl="1"/>
            <a:r>
              <a:rPr lang="he-IL" sz="900" kern="1200" dirty="0">
                <a:solidFill>
                  <a:schemeClr val="tx1"/>
                </a:solidFill>
                <a:effectLst/>
                <a:latin typeface="+mn-lt"/>
                <a:ea typeface="+mn-ea"/>
                <a:cs typeface="+mn-cs"/>
              </a:rPr>
              <a:t>חלק 2 תוכן העניינים</a:t>
            </a:r>
            <a:endParaRPr lang="en-US" sz="900" kern="1200" dirty="0">
              <a:solidFill>
                <a:schemeClr val="tx1"/>
              </a:solidFill>
              <a:effectLst/>
              <a:latin typeface="+mn-lt"/>
              <a:ea typeface="+mn-ea"/>
              <a:cs typeface="+mn-cs"/>
            </a:endParaRPr>
          </a:p>
          <a:p>
            <a:pPr rtl="1"/>
            <a:r>
              <a:rPr lang="en-US" sz="1200" kern="1200" dirty="0">
                <a:solidFill>
                  <a:schemeClr val="tx1"/>
                </a:solidFill>
                <a:effectLst/>
                <a:latin typeface="+mn-lt"/>
                <a:ea typeface="+mn-ea"/>
                <a:cs typeface="+mn-cs"/>
              </a:rPr>
              <a:t> </a:t>
            </a:r>
            <a:endParaRPr lang="en-US" sz="90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6</a:t>
            </a:fld>
            <a:endParaRPr lang="he-IL"/>
          </a:p>
        </p:txBody>
      </p:sp>
    </p:spTree>
    <p:extLst>
      <p:ext uri="{BB962C8B-B14F-4D97-AF65-F5344CB8AC3E}">
        <p14:creationId xmlns:p14="http://schemas.microsoft.com/office/powerpoint/2010/main" val="1727793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lvl="1" rtl="1"/>
            <a:r>
              <a:rPr lang="he-IL" sz="900" kern="1200" dirty="0">
                <a:solidFill>
                  <a:schemeClr val="tx1"/>
                </a:solidFill>
                <a:effectLst/>
                <a:latin typeface="+mn-lt"/>
                <a:ea typeface="+mn-ea"/>
                <a:cs typeface="+mn-cs"/>
              </a:rPr>
              <a:t>חלק 2 תוכן העניינים</a:t>
            </a:r>
            <a:endParaRPr lang="en-US" sz="900" kern="1200" dirty="0">
              <a:solidFill>
                <a:schemeClr val="tx1"/>
              </a:solidFill>
              <a:effectLst/>
              <a:latin typeface="+mn-lt"/>
              <a:ea typeface="+mn-ea"/>
              <a:cs typeface="+mn-cs"/>
            </a:endParaRPr>
          </a:p>
          <a:p>
            <a:pPr rtl="1"/>
            <a:r>
              <a:rPr lang="en-US" sz="1200" kern="1200" dirty="0">
                <a:solidFill>
                  <a:schemeClr val="tx1"/>
                </a:solidFill>
                <a:effectLst/>
                <a:latin typeface="+mn-lt"/>
                <a:ea typeface="+mn-ea"/>
                <a:cs typeface="+mn-cs"/>
              </a:rPr>
              <a:t> </a:t>
            </a:r>
            <a:endParaRPr lang="en-US" sz="90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7</a:t>
            </a:fld>
            <a:endParaRPr lang="he-IL"/>
          </a:p>
        </p:txBody>
      </p:sp>
    </p:spTree>
    <p:extLst>
      <p:ext uri="{BB962C8B-B14F-4D97-AF65-F5344CB8AC3E}">
        <p14:creationId xmlns:p14="http://schemas.microsoft.com/office/powerpoint/2010/main" val="1190063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rtl="1"/>
            <a:r>
              <a:rPr lang="he-IL" sz="1200" b="1" u="sng" kern="1200" dirty="0" smtClean="0">
                <a:solidFill>
                  <a:schemeClr val="tx1"/>
                </a:solidFill>
                <a:effectLst/>
                <a:latin typeface="+mn-lt"/>
                <a:ea typeface="+mn-ea"/>
                <a:cs typeface="+mn-cs"/>
              </a:rPr>
              <a:t>יום ראשון</a:t>
            </a:r>
            <a:r>
              <a:rPr lang="he-IL" sz="1050" u="sng" kern="1200" dirty="0" smtClean="0">
                <a:solidFill>
                  <a:schemeClr val="tx1"/>
                </a:solidFill>
                <a:effectLst/>
                <a:latin typeface="+mn-lt"/>
                <a:ea typeface="+mn-ea"/>
                <a:cs typeface="+mn-cs"/>
              </a:rPr>
              <a:t> </a:t>
            </a:r>
            <a:r>
              <a:rPr lang="he-IL" sz="1200" b="1" u="sng" kern="1200" dirty="0" smtClean="0">
                <a:solidFill>
                  <a:schemeClr val="tx1"/>
                </a:solidFill>
                <a:effectLst/>
                <a:latin typeface="+mn-lt"/>
                <a:ea typeface="+mn-ea"/>
                <a:cs typeface="+mn-cs"/>
              </a:rPr>
              <a:t>16/6</a:t>
            </a:r>
            <a:endParaRPr lang="en-US" sz="1050" kern="1200" dirty="0" smtClean="0">
              <a:solidFill>
                <a:schemeClr val="tx1"/>
              </a:solidFill>
              <a:effectLst/>
              <a:latin typeface="+mn-lt"/>
              <a:ea typeface="+mn-ea"/>
              <a:cs typeface="+mn-cs"/>
            </a:endParaRPr>
          </a:p>
          <a:p>
            <a:pPr lvl="0" rtl="1"/>
            <a:r>
              <a:rPr lang="he-IL" sz="1200" kern="1200" dirty="0" smtClean="0">
                <a:solidFill>
                  <a:schemeClr val="tx1"/>
                </a:solidFill>
                <a:effectLst/>
                <a:latin typeface="+mn-lt"/>
                <a:ea typeface="+mn-ea"/>
                <a:cs typeface="+mn-cs"/>
              </a:rPr>
              <a:t>הגעה למלון אחרי העברות</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וקבלת חדרים ב</a:t>
            </a:r>
            <a:r>
              <a:rPr lang="en-US" sz="1200" kern="1200" dirty="0" smtClean="0">
                <a:solidFill>
                  <a:schemeClr val="tx1"/>
                </a:solidFill>
                <a:effectLst/>
                <a:latin typeface="+mn-lt"/>
                <a:ea typeface="+mn-ea"/>
                <a:cs typeface="+mn-cs"/>
              </a:rPr>
              <a:t>-12:00 (</a:t>
            </a:r>
            <a:r>
              <a:rPr lang="he-IL" sz="1200" kern="1200" dirty="0" smtClean="0">
                <a:solidFill>
                  <a:schemeClr val="tx1"/>
                </a:solidFill>
                <a:effectLst/>
                <a:latin typeface="+mn-lt"/>
                <a:ea typeface="+mn-ea"/>
                <a:cs typeface="+mn-cs"/>
              </a:rPr>
              <a:t>צריך לדרוש זאת מהמלון</a:t>
            </a:r>
            <a:r>
              <a:rPr lang="en-US"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lvl="0" rtl="1"/>
            <a:r>
              <a:rPr lang="he-IL" sz="1200" kern="1200" dirty="0" smtClean="0">
                <a:solidFill>
                  <a:schemeClr val="tx1"/>
                </a:solidFill>
                <a:effectLst/>
                <a:latin typeface="+mn-lt"/>
                <a:ea typeface="+mn-ea"/>
                <a:cs typeface="+mn-cs"/>
              </a:rPr>
              <a:t>לשקול ארוחת צהריים במסעדה או קייטרינג הכשרה עם ההגעה</a:t>
            </a:r>
            <a:r>
              <a:rPr lang="en-US" sz="1200" kern="1200" dirty="0" smtClean="0">
                <a:solidFill>
                  <a:schemeClr val="tx1"/>
                </a:solidFill>
                <a:effectLst/>
                <a:latin typeface="+mn-lt"/>
                <a:ea typeface="+mn-ea"/>
                <a:cs typeface="+mn-cs"/>
              </a:rPr>
              <a:t> 12:30-14:30</a:t>
            </a:r>
            <a:endParaRPr lang="en-US" sz="1100" kern="1200" dirty="0" smtClean="0">
              <a:solidFill>
                <a:schemeClr val="tx1"/>
              </a:solidFill>
              <a:effectLst/>
              <a:latin typeface="+mn-lt"/>
              <a:ea typeface="+mn-ea"/>
              <a:cs typeface="+mn-cs"/>
            </a:endParaRPr>
          </a:p>
          <a:p>
            <a:pPr lvl="0" rtl="1"/>
            <a:r>
              <a:rPr lang="he-IL" sz="1200" kern="1200" dirty="0" smtClean="0">
                <a:solidFill>
                  <a:schemeClr val="tx1"/>
                </a:solidFill>
                <a:effectLst/>
                <a:latin typeface="+mn-lt"/>
                <a:ea typeface="+mn-ea"/>
                <a:cs typeface="+mn-cs"/>
              </a:rPr>
              <a:t>ביקור במו</a:t>
            </a:r>
            <a:r>
              <a:rPr lang="en-US" sz="1200" kern="1200" dirty="0" smtClean="0">
                <a:solidFill>
                  <a:schemeClr val="tx1"/>
                </a:solidFill>
                <a:effectLst/>
                <a:latin typeface="+mn-lt"/>
                <a:ea typeface="+mn-ea"/>
                <a:cs typeface="+mn-cs"/>
              </a:rPr>
              <a:t>"</a:t>
            </a:r>
            <a:r>
              <a:rPr lang="he-IL" sz="1200" kern="1200" dirty="0" smtClean="0">
                <a:solidFill>
                  <a:schemeClr val="tx1"/>
                </a:solidFill>
                <a:effectLst/>
                <a:latin typeface="+mn-lt"/>
                <a:ea typeface="+mn-ea"/>
                <a:cs typeface="+mn-cs"/>
              </a:rPr>
              <a:t>ל</a:t>
            </a:r>
            <a:r>
              <a:rPr lang="en-US" sz="1200" kern="1200" dirty="0" smtClean="0">
                <a:solidFill>
                  <a:schemeClr val="tx1"/>
                </a:solidFill>
                <a:effectLst/>
                <a:latin typeface="+mn-lt"/>
                <a:ea typeface="+mn-ea"/>
                <a:cs typeface="+mn-cs"/>
              </a:rPr>
              <a:t> 14:30-17:30</a:t>
            </a:r>
            <a:endParaRPr lang="en-US" sz="1100" kern="1200" dirty="0" smtClean="0">
              <a:solidFill>
                <a:schemeClr val="tx1"/>
              </a:solidFill>
              <a:effectLst/>
              <a:latin typeface="+mn-lt"/>
              <a:ea typeface="+mn-ea"/>
              <a:cs typeface="+mn-cs"/>
            </a:endParaRPr>
          </a:p>
          <a:p>
            <a:pPr lvl="0" rtl="1"/>
            <a:r>
              <a:rPr lang="he-IL" sz="1200" kern="1200" dirty="0" smtClean="0">
                <a:solidFill>
                  <a:schemeClr val="tx1"/>
                </a:solidFill>
                <a:effectLst/>
                <a:latin typeface="+mn-lt"/>
                <a:ea typeface="+mn-ea"/>
                <a:cs typeface="+mn-cs"/>
              </a:rPr>
              <a:t>סוף יום</a:t>
            </a:r>
            <a:r>
              <a:rPr lang="en-US" sz="1200" kern="1200" dirty="0" smtClean="0">
                <a:solidFill>
                  <a:schemeClr val="tx1"/>
                </a:solidFill>
                <a:effectLst/>
                <a:latin typeface="+mn-lt"/>
                <a:ea typeface="+mn-ea"/>
                <a:cs typeface="+mn-cs"/>
              </a:rPr>
              <a:t> - </a:t>
            </a:r>
            <a:r>
              <a:rPr lang="he-IL" sz="1200" kern="1200" dirty="0" smtClean="0">
                <a:solidFill>
                  <a:schemeClr val="tx1"/>
                </a:solidFill>
                <a:effectLst/>
                <a:latin typeface="+mn-lt"/>
                <a:ea typeface="+mn-ea"/>
                <a:cs typeface="+mn-cs"/>
              </a:rPr>
              <a:t>ערב חופשי</a:t>
            </a:r>
            <a:endParaRPr lang="en-US" sz="1100" kern="1200" dirty="0" smtClean="0">
              <a:solidFill>
                <a:schemeClr val="tx1"/>
              </a:solidFill>
              <a:effectLst/>
              <a:latin typeface="+mn-lt"/>
              <a:ea typeface="+mn-ea"/>
              <a:cs typeface="+mn-cs"/>
            </a:endParaRPr>
          </a:p>
          <a:p>
            <a:pPr rtl="1"/>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rtl="1"/>
            <a:r>
              <a:rPr lang="he-IL" sz="1200" b="1" u="sng" kern="1200" dirty="0" smtClean="0">
                <a:solidFill>
                  <a:schemeClr val="tx1"/>
                </a:solidFill>
                <a:effectLst/>
                <a:latin typeface="+mn-lt"/>
                <a:ea typeface="+mn-ea"/>
                <a:cs typeface="+mn-cs"/>
              </a:rPr>
              <a:t>ביקור במו</a:t>
            </a:r>
            <a:r>
              <a:rPr lang="en-US" sz="1200" b="1" u="sng" kern="1200" dirty="0" smtClean="0">
                <a:solidFill>
                  <a:schemeClr val="tx1"/>
                </a:solidFill>
                <a:effectLst/>
                <a:latin typeface="+mn-lt"/>
                <a:ea typeface="+mn-ea"/>
                <a:cs typeface="+mn-cs"/>
              </a:rPr>
              <a:t>”</a:t>
            </a:r>
            <a:r>
              <a:rPr lang="he-IL" sz="1200" b="1" u="sng" kern="1200" dirty="0" smtClean="0">
                <a:solidFill>
                  <a:schemeClr val="tx1"/>
                </a:solidFill>
                <a:effectLst/>
                <a:latin typeface="+mn-lt"/>
                <a:ea typeface="+mn-ea"/>
                <a:cs typeface="+mn-cs"/>
              </a:rPr>
              <a:t>ל </a:t>
            </a:r>
            <a:endParaRPr lang="en-US" sz="1100" kern="1200" dirty="0" smtClean="0">
              <a:solidFill>
                <a:schemeClr val="tx1"/>
              </a:solidFill>
              <a:effectLst/>
              <a:latin typeface="+mn-lt"/>
              <a:ea typeface="+mn-ea"/>
              <a:cs typeface="+mn-cs"/>
            </a:endParaRPr>
          </a:p>
          <a:p>
            <a:pPr rtl="1"/>
            <a:r>
              <a:rPr lang="he-IL" sz="1200" kern="1200" dirty="0" err="1" smtClean="0">
                <a:solidFill>
                  <a:schemeClr val="tx1"/>
                </a:solidFill>
                <a:effectLst/>
                <a:latin typeface="+mn-lt"/>
                <a:ea typeface="+mn-ea"/>
                <a:cs typeface="+mn-cs"/>
              </a:rPr>
              <a:t>תוכנית</a:t>
            </a:r>
            <a:r>
              <a:rPr lang="en-US" sz="1200" kern="1200" dirty="0" smtClean="0">
                <a:solidFill>
                  <a:schemeClr val="tx1"/>
                </a:solidFill>
                <a:effectLst/>
                <a:latin typeface="+mn-lt"/>
                <a:ea typeface="+mn-ea"/>
                <a:cs typeface="+mn-cs"/>
              </a:rPr>
              <a:t> - </a:t>
            </a:r>
            <a:r>
              <a:rPr lang="he-IL" sz="1200" kern="1200" dirty="0" smtClean="0">
                <a:solidFill>
                  <a:schemeClr val="tx1"/>
                </a:solidFill>
                <a:effectLst/>
                <a:latin typeface="+mn-lt"/>
                <a:ea typeface="+mn-ea"/>
                <a:cs typeface="+mn-cs"/>
              </a:rPr>
              <a:t>הגעה למו</a:t>
            </a:r>
            <a:r>
              <a:rPr lang="en-US" sz="1200" kern="1200" dirty="0" smtClean="0">
                <a:solidFill>
                  <a:schemeClr val="tx1"/>
                </a:solidFill>
                <a:effectLst/>
                <a:latin typeface="+mn-lt"/>
                <a:ea typeface="+mn-ea"/>
                <a:cs typeface="+mn-cs"/>
              </a:rPr>
              <a:t>”</a:t>
            </a:r>
            <a:r>
              <a:rPr lang="he-IL" sz="1200" kern="1200" dirty="0" smtClean="0">
                <a:solidFill>
                  <a:schemeClr val="tx1"/>
                </a:solidFill>
                <a:effectLst/>
                <a:latin typeface="+mn-lt"/>
                <a:ea typeface="+mn-ea"/>
                <a:cs typeface="+mn-cs"/>
              </a:rPr>
              <a:t>ל רגלי</a:t>
            </a:r>
            <a:r>
              <a:rPr lang="en-US" sz="1200" kern="1200" dirty="0" smtClean="0">
                <a:solidFill>
                  <a:schemeClr val="tx1"/>
                </a:solidFill>
                <a:effectLst/>
                <a:latin typeface="+mn-lt"/>
                <a:ea typeface="+mn-ea"/>
                <a:cs typeface="+mn-cs"/>
              </a:rPr>
              <a:t> (30 </a:t>
            </a:r>
            <a:r>
              <a:rPr lang="he-IL" sz="1200" kern="1200" dirty="0" smtClean="0">
                <a:solidFill>
                  <a:schemeClr val="tx1"/>
                </a:solidFill>
                <a:effectLst/>
                <a:latin typeface="+mn-lt"/>
                <a:ea typeface="+mn-ea"/>
                <a:cs typeface="+mn-cs"/>
              </a:rPr>
              <a:t>דק</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הליכה</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או נסיעה באוטובוס </a:t>
            </a:r>
            <a:endParaRPr lang="en-US" sz="11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סיור במו</a:t>
            </a:r>
            <a:r>
              <a:rPr lang="en-US" sz="1200" kern="1200" dirty="0" smtClean="0">
                <a:solidFill>
                  <a:schemeClr val="tx1"/>
                </a:solidFill>
                <a:effectLst/>
                <a:latin typeface="+mn-lt"/>
                <a:ea typeface="+mn-ea"/>
                <a:cs typeface="+mn-cs"/>
              </a:rPr>
              <a:t>”</a:t>
            </a:r>
            <a:r>
              <a:rPr lang="he-IL" sz="1200" kern="1200" dirty="0" smtClean="0">
                <a:solidFill>
                  <a:schemeClr val="tx1"/>
                </a:solidFill>
                <a:effectLst/>
                <a:latin typeface="+mn-lt"/>
                <a:ea typeface="+mn-ea"/>
                <a:cs typeface="+mn-cs"/>
              </a:rPr>
              <a:t>ל</a:t>
            </a:r>
            <a:r>
              <a:rPr lang="en-US" sz="1200" kern="1200" dirty="0" smtClean="0">
                <a:solidFill>
                  <a:schemeClr val="tx1"/>
                </a:solidFill>
                <a:effectLst/>
                <a:latin typeface="+mn-lt"/>
                <a:ea typeface="+mn-ea"/>
                <a:cs typeface="+mn-cs"/>
              </a:rPr>
              <a:t> - </a:t>
            </a:r>
            <a:r>
              <a:rPr lang="he-IL" sz="1200" kern="1200" dirty="0" smtClean="0">
                <a:solidFill>
                  <a:schemeClr val="tx1"/>
                </a:solidFill>
                <a:effectLst/>
                <a:latin typeface="+mn-lt"/>
                <a:ea typeface="+mn-ea"/>
                <a:cs typeface="+mn-cs"/>
              </a:rPr>
              <a:t>ארבע תחנות בשיטה מעגלית</a:t>
            </a:r>
            <a:r>
              <a:rPr lang="en-US" sz="1200" kern="1200" dirty="0" smtClean="0">
                <a:solidFill>
                  <a:schemeClr val="tx1"/>
                </a:solidFill>
                <a:effectLst/>
                <a:latin typeface="+mn-lt"/>
                <a:ea typeface="+mn-ea"/>
                <a:cs typeface="+mn-cs"/>
              </a:rPr>
              <a:t> - </a:t>
            </a:r>
            <a:r>
              <a:rPr lang="he-IL" sz="1200" kern="1200" dirty="0" smtClean="0">
                <a:solidFill>
                  <a:schemeClr val="tx1"/>
                </a:solidFill>
                <a:effectLst/>
                <a:latin typeface="+mn-lt"/>
                <a:ea typeface="+mn-ea"/>
                <a:cs typeface="+mn-cs"/>
              </a:rPr>
              <a:t>אנדרטת לינקולן</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אנדרטת קוריאה</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אנדרטת וושינגטון ואנדרטת </a:t>
            </a:r>
            <a:r>
              <a:rPr lang="he-IL" sz="1200" kern="1200" dirty="0" err="1" smtClean="0">
                <a:solidFill>
                  <a:schemeClr val="tx1"/>
                </a:solidFill>
                <a:effectLst/>
                <a:latin typeface="+mn-lt"/>
                <a:ea typeface="+mn-ea"/>
                <a:cs typeface="+mn-cs"/>
              </a:rPr>
              <a:t>וויאטנם</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ניתן לעצור למספר דקות גם באנדרטת מלחמת העולם השנייה</a:t>
            </a:r>
            <a:r>
              <a:rPr lang="en-US"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נקודות להחלטה</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חלוקה לארבע קבוצות אינטימיות ע</a:t>
            </a:r>
            <a:r>
              <a:rPr lang="en-US" sz="1200" kern="1200" dirty="0" smtClean="0">
                <a:solidFill>
                  <a:schemeClr val="tx1"/>
                </a:solidFill>
                <a:effectLst/>
                <a:latin typeface="+mn-lt"/>
                <a:ea typeface="+mn-ea"/>
                <a:cs typeface="+mn-cs"/>
              </a:rPr>
              <a:t>"</a:t>
            </a:r>
            <a:r>
              <a:rPr lang="he-IL" sz="1200" kern="1200" dirty="0" smtClean="0">
                <a:solidFill>
                  <a:schemeClr val="tx1"/>
                </a:solidFill>
                <a:effectLst/>
                <a:latin typeface="+mn-lt"/>
                <a:ea typeface="+mn-ea"/>
                <a:cs typeface="+mn-cs"/>
              </a:rPr>
              <a:t>פ צוותים</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כאשר יש ארבעה</a:t>
            </a:r>
            <a:r>
              <a:rPr lang="en-US" sz="1200" kern="1200" dirty="0" smtClean="0">
                <a:solidFill>
                  <a:schemeClr val="tx1"/>
                </a:solidFill>
                <a:effectLst/>
                <a:latin typeface="+mn-lt"/>
                <a:ea typeface="+mn-ea"/>
                <a:cs typeface="+mn-cs"/>
              </a:rPr>
              <a:t>-</a:t>
            </a:r>
            <a:r>
              <a:rPr lang="he-IL" sz="1200" kern="1200" dirty="0" smtClean="0">
                <a:solidFill>
                  <a:schemeClr val="tx1"/>
                </a:solidFill>
                <a:effectLst/>
                <a:latin typeface="+mn-lt"/>
                <a:ea typeface="+mn-ea"/>
                <a:cs typeface="+mn-cs"/>
              </a:rPr>
              <a:t>חמישה חניכים מכל צוות שיתנו סקירות</a:t>
            </a:r>
            <a:r>
              <a:rPr lang="en-US" sz="1200" kern="1200" dirty="0" smtClean="0">
                <a:solidFill>
                  <a:schemeClr val="tx1"/>
                </a:solidFill>
                <a:effectLst/>
                <a:latin typeface="+mn-lt"/>
                <a:ea typeface="+mn-ea"/>
                <a:cs typeface="+mn-cs"/>
              </a:rPr>
              <a:t> TED </a:t>
            </a:r>
            <a:r>
              <a:rPr lang="he-IL" sz="1200" kern="1200" dirty="0" smtClean="0">
                <a:solidFill>
                  <a:schemeClr val="tx1"/>
                </a:solidFill>
                <a:effectLst/>
                <a:latin typeface="+mn-lt"/>
                <a:ea typeface="+mn-ea"/>
                <a:cs typeface="+mn-cs"/>
              </a:rPr>
              <a:t>אחד על כל אנדרטה</a:t>
            </a:r>
            <a:r>
              <a:rPr lang="en-US"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או חלוקה לשתי קבוצות ושימוש במדריכים מקומיים</a:t>
            </a:r>
            <a:r>
              <a:rPr lang="en-US"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משך הסיור עד שלוש שעות</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לא כולל הליכה ברגל</a:t>
            </a:r>
            <a:r>
              <a:rPr lang="en-US"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rtl="1"/>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בהקשר של הביקור במו</a:t>
            </a:r>
            <a:r>
              <a:rPr lang="en-US" sz="1200" kern="1200" dirty="0" smtClean="0">
                <a:solidFill>
                  <a:schemeClr val="tx1"/>
                </a:solidFill>
                <a:effectLst/>
                <a:latin typeface="+mn-lt"/>
                <a:ea typeface="+mn-ea"/>
                <a:cs typeface="+mn-cs"/>
              </a:rPr>
              <a:t>"</a:t>
            </a:r>
            <a:r>
              <a:rPr lang="he-IL" sz="1200" kern="1200" dirty="0" smtClean="0">
                <a:solidFill>
                  <a:schemeClr val="tx1"/>
                </a:solidFill>
                <a:effectLst/>
                <a:latin typeface="+mn-lt"/>
                <a:ea typeface="+mn-ea"/>
                <a:cs typeface="+mn-cs"/>
              </a:rPr>
              <a:t>ל ממליץ לבחון גם ביקור באנדרטת רוזוולט</a:t>
            </a:r>
            <a:r>
              <a:rPr lang="en-US"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8</a:t>
            </a:fld>
            <a:endParaRPr lang="he-IL"/>
          </a:p>
        </p:txBody>
      </p:sp>
    </p:spTree>
    <p:extLst>
      <p:ext uri="{BB962C8B-B14F-4D97-AF65-F5344CB8AC3E}">
        <p14:creationId xmlns:p14="http://schemas.microsoft.com/office/powerpoint/2010/main" val="3860329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rtl="1"/>
            <a:r>
              <a:rPr lang="he-IL" sz="1200" b="1" dirty="0" smtClean="0">
                <a:solidFill>
                  <a:schemeClr val="tx1"/>
                </a:solidFill>
                <a:latin typeface="David" panose="020E0502060401010101" pitchFamily="34" charset="-79"/>
                <a:cs typeface="David" panose="020E0502060401010101" pitchFamily="34" charset="-79"/>
              </a:rPr>
              <a:t>מכון וושינגטון</a:t>
            </a:r>
            <a:r>
              <a:rPr lang="en-US" sz="1200" b="1" dirty="0" smtClean="0">
                <a:solidFill>
                  <a:schemeClr val="tx1"/>
                </a:solidFill>
                <a:latin typeface="David" panose="020E0502060401010101" pitchFamily="34" charset="-79"/>
                <a:cs typeface="David" panose="020E0502060401010101" pitchFamily="34" charset="-79"/>
              </a:rPr>
              <a:t>  </a:t>
            </a:r>
            <a:r>
              <a:rPr lang="he-IL" sz="1200" b="1" dirty="0" smtClean="0">
                <a:solidFill>
                  <a:schemeClr val="tx1"/>
                </a:solidFill>
                <a:latin typeface="David" panose="020E0502060401010101" pitchFamily="34" charset="-79"/>
                <a:cs typeface="David" panose="020E0502060401010101" pitchFamily="34" charset="-79"/>
              </a:rPr>
              <a:t> (תואם ב-</a:t>
            </a:r>
            <a:r>
              <a:rPr lang="en-US" sz="1200" b="1" dirty="0" err="1" smtClean="0">
                <a:solidFill>
                  <a:schemeClr val="tx1"/>
                </a:solidFill>
                <a:latin typeface="David" panose="020E0502060401010101" pitchFamily="34" charset="-79"/>
                <a:cs typeface="David" panose="020E0502060401010101" pitchFamily="34" charset="-79"/>
              </a:rPr>
              <a:t>vc</a:t>
            </a:r>
            <a:r>
              <a:rPr lang="he-IL" sz="1200" b="1" dirty="0" smtClean="0">
                <a:solidFill>
                  <a:schemeClr val="tx1"/>
                </a:solidFill>
                <a:latin typeface="David" panose="020E0502060401010101" pitchFamily="34" charset="-79"/>
                <a:cs typeface="David" panose="020E0502060401010101" pitchFamily="34" charset="-79"/>
              </a:rPr>
              <a:t> מול רוברט </a:t>
            </a:r>
            <a:r>
              <a:rPr lang="he-IL" sz="1200" b="1" dirty="0" err="1" smtClean="0">
                <a:solidFill>
                  <a:schemeClr val="tx1"/>
                </a:solidFill>
                <a:latin typeface="David" panose="020E0502060401010101" pitchFamily="34" charset="-79"/>
                <a:cs typeface="David" panose="020E0502060401010101" pitchFamily="34" charset="-79"/>
              </a:rPr>
              <a:t>סאטלופ</a:t>
            </a:r>
            <a:r>
              <a:rPr lang="he-IL" sz="1200" b="1" dirty="0" smtClean="0">
                <a:solidFill>
                  <a:schemeClr val="tx1"/>
                </a:solidFill>
                <a:latin typeface="David" panose="020E0502060401010101" pitchFamily="34" charset="-79"/>
                <a:cs typeface="David" panose="020E0502060401010101" pitchFamily="34" charset="-79"/>
              </a:rPr>
              <a:t>)</a:t>
            </a:r>
            <a:endParaRPr lang="he-IL"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מרטין </a:t>
            </a:r>
            <a:r>
              <a:rPr lang="he-IL" sz="1200" kern="1200" dirty="0" err="1" smtClean="0">
                <a:solidFill>
                  <a:schemeClr val="tx1"/>
                </a:solidFill>
                <a:effectLst/>
                <a:latin typeface="+mn-lt"/>
                <a:ea typeface="+mn-ea"/>
                <a:cs typeface="+mn-cs"/>
              </a:rPr>
              <a:t>הינדיק</a:t>
            </a:r>
            <a:r>
              <a:rPr lang="he-IL" sz="1200" kern="1200" dirty="0" smtClean="0">
                <a:solidFill>
                  <a:schemeClr val="tx1"/>
                </a:solidFill>
                <a:effectLst/>
                <a:latin typeface="+mn-lt"/>
                <a:ea typeface="+mn-ea"/>
                <a:cs typeface="+mn-cs"/>
              </a:rPr>
              <a:t> עבר לניו</a:t>
            </a:r>
            <a:r>
              <a:rPr lang="en-US" sz="1200" kern="1200" dirty="0" smtClean="0">
                <a:solidFill>
                  <a:schemeClr val="tx1"/>
                </a:solidFill>
                <a:effectLst/>
                <a:latin typeface="+mn-lt"/>
                <a:ea typeface="+mn-ea"/>
                <a:cs typeface="+mn-cs"/>
              </a:rPr>
              <a:t>-</a:t>
            </a:r>
            <a:r>
              <a:rPr lang="he-IL" sz="1200" kern="1200" dirty="0" smtClean="0">
                <a:solidFill>
                  <a:schemeClr val="tx1"/>
                </a:solidFill>
                <a:effectLst/>
                <a:latin typeface="+mn-lt"/>
                <a:ea typeface="+mn-ea"/>
                <a:cs typeface="+mn-cs"/>
              </a:rPr>
              <a:t>יורק לכן פחות רלוונטי</a:t>
            </a:r>
            <a:r>
              <a:rPr lang="en-US"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marL="0" lvl="1" algn="ctr" rtl="1"/>
            <a:r>
              <a:rPr lang="he-IL" sz="2000" b="1" dirty="0" smtClean="0">
                <a:solidFill>
                  <a:schemeClr val="tx1"/>
                </a:solidFill>
                <a:latin typeface="David" panose="020E0502060401010101" pitchFamily="34" charset="-79"/>
                <a:cs typeface="David" panose="020E0502060401010101" pitchFamily="34" charset="-79"/>
              </a:rPr>
              <a:t>הבאה מבחוץ אהרון דיוויד מילר</a:t>
            </a:r>
            <a:endParaRPr lang="en-US" sz="2000" b="1" dirty="0" smtClean="0">
              <a:solidFill>
                <a:schemeClr val="tx1"/>
              </a:solidFill>
              <a:latin typeface="David" panose="020E0502060401010101" pitchFamily="34" charset="-79"/>
              <a:cs typeface="David" panose="020E0502060401010101" pitchFamily="34" charset="-79"/>
            </a:endParaRPr>
          </a:p>
          <a:p>
            <a:pPr marL="0" lvl="1" algn="ctr" rtl="1"/>
            <a:r>
              <a:rPr lang="he-IL" sz="2000" b="1" dirty="0" smtClean="0">
                <a:solidFill>
                  <a:schemeClr val="tx1"/>
                </a:solidFill>
                <a:latin typeface="David" panose="020E0502060401010101" pitchFamily="34" charset="-79"/>
                <a:cs typeface="David" panose="020E0502060401010101" pitchFamily="34" charset="-79"/>
              </a:rPr>
              <a:t>אליוט כהן</a:t>
            </a:r>
            <a:r>
              <a:rPr lang="en-US" sz="2000" b="1" dirty="0" smtClean="0">
                <a:solidFill>
                  <a:schemeClr val="tx1"/>
                </a:solidFill>
                <a:latin typeface="David" panose="020E0502060401010101" pitchFamily="34" charset="-79"/>
                <a:cs typeface="David" panose="020E0502060401010101" pitchFamily="34" charset="-79"/>
              </a:rPr>
              <a:t> - </a:t>
            </a:r>
            <a:r>
              <a:rPr lang="he-IL" sz="2000" b="1" dirty="0" smtClean="0">
                <a:solidFill>
                  <a:schemeClr val="tx1"/>
                </a:solidFill>
                <a:latin typeface="David" panose="020E0502060401010101" pitchFamily="34" charset="-79"/>
                <a:cs typeface="David" panose="020E0502060401010101" pitchFamily="34" charset="-79"/>
              </a:rPr>
              <a:t>סמן ימני רפובליקני תומך ישראל</a:t>
            </a:r>
            <a:endParaRPr lang="en-US" sz="2000" b="1" dirty="0" smtClean="0">
              <a:solidFill>
                <a:schemeClr val="tx1"/>
              </a:solidFill>
              <a:latin typeface="David" panose="020E0502060401010101" pitchFamily="34" charset="-79"/>
              <a:cs typeface="David" panose="020E0502060401010101" pitchFamily="34" charset="-79"/>
            </a:endParaRPr>
          </a:p>
          <a:p>
            <a:pPr rtl="1"/>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rtl="1"/>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rtl="1"/>
            <a:r>
              <a:rPr lang="he-IL" sz="1200" b="1" u="sng" kern="1200" dirty="0" smtClean="0">
                <a:solidFill>
                  <a:schemeClr val="tx1"/>
                </a:solidFill>
                <a:effectLst/>
                <a:latin typeface="+mn-lt"/>
                <a:ea typeface="+mn-ea"/>
                <a:cs typeface="+mn-cs"/>
              </a:rPr>
              <a:t>ביקור בשגרירות</a:t>
            </a:r>
            <a:endParaRPr lang="en-US" sz="1100" kern="1200" dirty="0" smtClean="0">
              <a:solidFill>
                <a:schemeClr val="tx1"/>
              </a:solidFill>
              <a:effectLst/>
              <a:latin typeface="+mn-lt"/>
              <a:ea typeface="+mn-ea"/>
              <a:cs typeface="+mn-cs"/>
            </a:endParaRPr>
          </a:p>
          <a:p>
            <a:pPr rtl="1"/>
            <a:r>
              <a:rPr lang="he-IL" sz="1200" b="1" kern="1200" dirty="0" smtClean="0">
                <a:solidFill>
                  <a:schemeClr val="tx1"/>
                </a:solidFill>
                <a:effectLst/>
                <a:latin typeface="+mn-lt"/>
                <a:ea typeface="+mn-ea"/>
                <a:cs typeface="+mn-cs"/>
              </a:rPr>
              <a:t>ביקור בשגרירות</a:t>
            </a:r>
            <a:r>
              <a:rPr lang="en-US" sz="1200" b="1" kern="1200" dirty="0" smtClean="0">
                <a:solidFill>
                  <a:schemeClr val="tx1"/>
                </a:solidFill>
                <a:effectLst/>
                <a:latin typeface="+mn-lt"/>
                <a:ea typeface="+mn-ea"/>
                <a:cs typeface="+mn-cs"/>
              </a:rPr>
              <a:t> 4 </a:t>
            </a:r>
            <a:r>
              <a:rPr lang="he-IL" sz="1200" b="1" kern="1200" dirty="0" smtClean="0">
                <a:solidFill>
                  <a:schemeClr val="tx1"/>
                </a:solidFill>
                <a:effectLst/>
                <a:latin typeface="+mn-lt"/>
                <a:ea typeface="+mn-ea"/>
                <a:cs typeface="+mn-cs"/>
              </a:rPr>
              <a:t>שעות</a:t>
            </a:r>
            <a:endParaRPr lang="en-US" sz="11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שיחה עם נציג מקרן המטבע</a:t>
            </a:r>
            <a:r>
              <a:rPr lang="en-US" sz="1200" kern="1200" dirty="0" smtClean="0">
                <a:solidFill>
                  <a:schemeClr val="tx1"/>
                </a:solidFill>
                <a:effectLst/>
                <a:latin typeface="+mn-lt"/>
                <a:ea typeface="+mn-ea"/>
                <a:cs typeface="+mn-cs"/>
              </a:rPr>
              <a:t> - </a:t>
            </a:r>
            <a:r>
              <a:rPr lang="he-IL" sz="1200" kern="1200" dirty="0" smtClean="0">
                <a:solidFill>
                  <a:schemeClr val="tx1"/>
                </a:solidFill>
                <a:effectLst/>
                <a:latin typeface="+mn-lt"/>
                <a:ea typeface="+mn-ea"/>
                <a:cs typeface="+mn-cs"/>
              </a:rPr>
              <a:t>חגי</a:t>
            </a:r>
            <a:r>
              <a:rPr lang="en-US"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שיחה עם השגריר</a:t>
            </a:r>
            <a:endParaRPr lang="en-US" sz="11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שיחה עם הנספח</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או בפנטגון</a:t>
            </a:r>
            <a:endParaRPr lang="en-US" sz="11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שיחה עם תקשורת</a:t>
            </a:r>
            <a:r>
              <a:rPr lang="en-US" sz="1200" kern="1200" dirty="0" smtClean="0">
                <a:solidFill>
                  <a:schemeClr val="tx1"/>
                </a:solidFill>
                <a:effectLst/>
                <a:latin typeface="+mn-lt"/>
                <a:ea typeface="+mn-ea"/>
                <a:cs typeface="+mn-cs"/>
              </a:rPr>
              <a:t> - </a:t>
            </a:r>
            <a:r>
              <a:rPr lang="he-IL" sz="1200" kern="1200" dirty="0" smtClean="0">
                <a:solidFill>
                  <a:schemeClr val="tx1"/>
                </a:solidFill>
                <a:effectLst/>
                <a:latin typeface="+mn-lt"/>
                <a:ea typeface="+mn-ea"/>
                <a:cs typeface="+mn-cs"/>
              </a:rPr>
              <a:t>תומאס פרידמן</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ואולי גם</a:t>
            </a:r>
            <a:r>
              <a:rPr lang="en-US" sz="1200" kern="1200" dirty="0" smtClean="0">
                <a:solidFill>
                  <a:schemeClr val="tx1"/>
                </a:solidFill>
                <a:effectLst/>
                <a:latin typeface="+mn-lt"/>
                <a:ea typeface="+mn-ea"/>
                <a:cs typeface="+mn-cs"/>
              </a:rPr>
              <a:t>  AXIOS </a:t>
            </a:r>
            <a:r>
              <a:rPr lang="he-IL" sz="1200" kern="1200" dirty="0" smtClean="0">
                <a:solidFill>
                  <a:schemeClr val="tx1"/>
                </a:solidFill>
                <a:effectLst/>
                <a:latin typeface="+mn-lt"/>
                <a:ea typeface="+mn-ea"/>
                <a:cs typeface="+mn-cs"/>
              </a:rPr>
              <a:t>חדשות האינטרנטיות</a:t>
            </a:r>
            <a:r>
              <a:rPr lang="en-US"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פגישה עם דיוויד </a:t>
            </a:r>
            <a:r>
              <a:rPr lang="he-IL" sz="1200" kern="1200" dirty="0" err="1" smtClean="0">
                <a:solidFill>
                  <a:schemeClr val="tx1"/>
                </a:solidFill>
                <a:effectLst/>
                <a:latin typeface="+mn-lt"/>
                <a:ea typeface="+mn-ea"/>
                <a:cs typeface="+mn-cs"/>
              </a:rPr>
              <a:t>סטרפילד</a:t>
            </a:r>
            <a:endParaRPr lang="en-US" sz="1100" kern="1200" dirty="0" smtClean="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9</a:t>
            </a:fld>
            <a:endParaRPr lang="he-IL"/>
          </a:p>
        </p:txBody>
      </p:sp>
    </p:spTree>
    <p:extLst>
      <p:ext uri="{BB962C8B-B14F-4D97-AF65-F5344CB8AC3E}">
        <p14:creationId xmlns:p14="http://schemas.microsoft.com/office/powerpoint/2010/main" val="2928902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שקופית כותרת">
    <p:bg>
      <p:bgRef idx="1002">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572468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84212" y="4487332"/>
            <a:ext cx="8534400" cy="1507067"/>
          </a:xfrm>
          <a:prstGeom prst="rect">
            <a:avLst/>
          </a:prstGeom>
        </p:spPr>
        <p:txBody>
          <a:bodyPr/>
          <a:lstStyle/>
          <a:p>
            <a:r>
              <a:rPr lang="he-IL"/>
              <a:t>לחץ כדי לערוך סגנון כותרת של תבנית בסיס</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ערוך סגנונות טקסט של תבנית בסיס</a:t>
            </a:r>
          </a:p>
        </p:txBody>
      </p:sp>
      <p:sp>
        <p:nvSpPr>
          <p:cNvPr id="3" name="Date Placeholder 2"/>
          <p:cNvSpPr>
            <a:spLocks noGrp="1"/>
          </p:cNvSpPr>
          <p:nvPr>
            <p:ph type="dt" sz="half" idx="10"/>
          </p:nvPr>
        </p:nvSpPr>
        <p:spPr>
          <a:xfrm>
            <a:off x="9904412" y="6172200"/>
            <a:ext cx="1600200" cy="365125"/>
          </a:xfrm>
          <a:prstGeom prst="rect">
            <a:avLst/>
          </a:prstGeom>
        </p:spPr>
        <p:txBody>
          <a:bodyPr/>
          <a:lstStyle/>
          <a:p>
            <a:fld id="{65A3F3DE-2144-4CC2-9813-5634209DF115}" type="datetimeFigureOut">
              <a:rPr lang="he-IL" smtClean="0"/>
              <a:t>ט'/אדר א/תשע"ט</a:t>
            </a:fld>
            <a:endParaRPr lang="he-IL"/>
          </a:p>
        </p:txBody>
      </p:sp>
      <p:sp>
        <p:nvSpPr>
          <p:cNvPr id="4" name="Footer Placeholder 3"/>
          <p:cNvSpPr>
            <a:spLocks noGrp="1"/>
          </p:cNvSpPr>
          <p:nvPr>
            <p:ph type="ftr" sz="quarter" idx="11"/>
          </p:nvPr>
        </p:nvSpPr>
        <p:spPr>
          <a:xfrm>
            <a:off x="684212" y="6172200"/>
            <a:ext cx="7543800" cy="365125"/>
          </a:xfrm>
          <a:prstGeom prst="rect">
            <a:avLst/>
          </a:prstGeom>
        </p:spPr>
        <p:txBody>
          <a:bodyPr/>
          <a:lstStyle/>
          <a:p>
            <a:endParaRPr lang="he-IL"/>
          </a:p>
        </p:txBody>
      </p:sp>
      <p:sp>
        <p:nvSpPr>
          <p:cNvPr id="5" name="Slide Number Placeholder 4"/>
          <p:cNvSpPr>
            <a:spLocks noGrp="1"/>
          </p:cNvSpPr>
          <p:nvPr>
            <p:ph type="sldNum" sz="quarter" idx="12"/>
          </p:nvPr>
        </p:nvSpPr>
        <p:spPr>
          <a:xfrm>
            <a:off x="10363200" y="5578475"/>
            <a:ext cx="1142245" cy="669925"/>
          </a:xfrm>
          <a:prstGeom prst="rect">
            <a:avLst/>
          </a:prstGeom>
        </p:spPr>
        <p:txBody>
          <a:bodyPr/>
          <a:lstStyle/>
          <a:p>
            <a:fld id="{DDA2E364-827B-439D-93A2-62B3308B630A}" type="slidenum">
              <a:rPr lang="he-IL" smtClean="0"/>
              <a:t>‹#›</a:t>
            </a:fld>
            <a:endParaRPr lang="he-IL"/>
          </a:p>
        </p:txBody>
      </p:sp>
    </p:spTree>
    <p:extLst>
      <p:ext uri="{BB962C8B-B14F-4D97-AF65-F5344CB8AC3E}">
        <p14:creationId xmlns:p14="http://schemas.microsoft.com/office/powerpoint/2010/main" val="1747796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a:prstGeom prst="rect">
            <a:avLst/>
          </a:prstGeom>
        </p:spPr>
        <p:txBody>
          <a:bodyPr anchor="ctr">
            <a:normAutofit/>
          </a:bodyPr>
          <a:lstStyle>
            <a:lvl1pPr algn="l">
              <a:defRPr sz="3200" b="0" cap="all"/>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65A3F3DE-2144-4CC2-9813-5634209DF115}" type="datetimeFigureOut">
              <a:rPr lang="he-IL" smtClean="0"/>
              <a:t>ט'/אדר א/תשע"ט</a:t>
            </a:fld>
            <a:endParaRPr lang="he-IL"/>
          </a:p>
        </p:txBody>
      </p:sp>
      <p:sp>
        <p:nvSpPr>
          <p:cNvPr id="5" name="Footer Placeholder 4"/>
          <p:cNvSpPr>
            <a:spLocks noGrp="1"/>
          </p:cNvSpPr>
          <p:nvPr>
            <p:ph type="ftr" sz="quarter" idx="11"/>
          </p:nvPr>
        </p:nvSpPr>
        <p:spPr>
          <a:xfrm>
            <a:off x="684212" y="6172200"/>
            <a:ext cx="7543800" cy="365125"/>
          </a:xfrm>
          <a:prstGeom prst="rect">
            <a:avLst/>
          </a:prstGeom>
        </p:spPr>
        <p:txBody>
          <a:bodyPr/>
          <a:lstStyle/>
          <a:p>
            <a:endParaRPr lang="he-IL"/>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DDA2E364-827B-439D-93A2-62B3308B630A}" type="slidenum">
              <a:rPr lang="he-IL" smtClean="0"/>
              <a:t>‹#›</a:t>
            </a:fld>
            <a:endParaRPr lang="he-IL"/>
          </a:p>
        </p:txBody>
      </p:sp>
    </p:spTree>
    <p:extLst>
      <p:ext uri="{BB962C8B-B14F-4D97-AF65-F5344CB8AC3E}">
        <p14:creationId xmlns:p14="http://schemas.microsoft.com/office/powerpoint/2010/main" val="1873517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a:prstGeom prst="rect">
            <a:avLst/>
          </a:prstGeom>
        </p:spPr>
        <p:txBody>
          <a:bodyPr anchor="ctr">
            <a:normAutofit/>
          </a:bodyPr>
          <a:lstStyle>
            <a:lvl1pPr algn="l">
              <a:defRPr sz="3200" b="0" cap="all">
                <a:solidFill>
                  <a:schemeClr val="tx1"/>
                </a:solidFill>
              </a:defRPr>
            </a:lvl1pPr>
          </a:lstStyle>
          <a:p>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ערוך סגנונות טקסט של תבנית בסיס</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65A3F3DE-2144-4CC2-9813-5634209DF115}" type="datetimeFigureOut">
              <a:rPr lang="he-IL" smtClean="0"/>
              <a:t>ט'/אדר א/תשע"ט</a:t>
            </a:fld>
            <a:endParaRPr lang="he-IL"/>
          </a:p>
        </p:txBody>
      </p:sp>
      <p:sp>
        <p:nvSpPr>
          <p:cNvPr id="5" name="Footer Placeholder 4"/>
          <p:cNvSpPr>
            <a:spLocks noGrp="1"/>
          </p:cNvSpPr>
          <p:nvPr>
            <p:ph type="ftr" sz="quarter" idx="11"/>
          </p:nvPr>
        </p:nvSpPr>
        <p:spPr>
          <a:xfrm>
            <a:off x="684212" y="6172200"/>
            <a:ext cx="7543800" cy="365125"/>
          </a:xfrm>
          <a:prstGeom prst="rect">
            <a:avLst/>
          </a:prstGeom>
        </p:spPr>
        <p:txBody>
          <a:bodyPr/>
          <a:lstStyle/>
          <a:p>
            <a:endParaRPr lang="he-IL"/>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DDA2E364-827B-439D-93A2-62B3308B630A}" type="slidenum">
              <a:rPr lang="he-IL" smtClean="0"/>
              <a:t>‹#›</a:t>
            </a:fld>
            <a:endParaRPr lang="he-IL"/>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475333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a:prstGeom prst="rect">
            <a:avLst/>
          </a:prstGeom>
        </p:spPr>
        <p:txBody>
          <a:bodyPr anchor="b">
            <a:normAutofit/>
          </a:bodyPr>
          <a:lstStyle>
            <a:lvl1pPr algn="l">
              <a:defRPr sz="3200" b="0" cap="all"/>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65A3F3DE-2144-4CC2-9813-5634209DF115}" type="datetimeFigureOut">
              <a:rPr lang="he-IL" smtClean="0"/>
              <a:t>ט'/אדר א/תשע"ט</a:t>
            </a:fld>
            <a:endParaRPr lang="he-IL"/>
          </a:p>
        </p:txBody>
      </p:sp>
      <p:sp>
        <p:nvSpPr>
          <p:cNvPr id="5" name="Footer Placeholder 4"/>
          <p:cNvSpPr>
            <a:spLocks noGrp="1"/>
          </p:cNvSpPr>
          <p:nvPr>
            <p:ph type="ftr" sz="quarter" idx="11"/>
          </p:nvPr>
        </p:nvSpPr>
        <p:spPr>
          <a:xfrm>
            <a:off x="684212" y="6172200"/>
            <a:ext cx="7543800" cy="365125"/>
          </a:xfrm>
          <a:prstGeom prst="rect">
            <a:avLst/>
          </a:prstGeom>
        </p:spPr>
        <p:txBody>
          <a:bodyPr/>
          <a:lstStyle/>
          <a:p>
            <a:endParaRPr lang="he-IL"/>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DDA2E364-827B-439D-93A2-62B3308B630A}" type="slidenum">
              <a:rPr lang="he-IL" smtClean="0"/>
              <a:t>‹#›</a:t>
            </a:fld>
            <a:endParaRPr lang="he-IL"/>
          </a:p>
        </p:txBody>
      </p:sp>
    </p:spTree>
    <p:extLst>
      <p:ext uri="{BB962C8B-B14F-4D97-AF65-F5344CB8AC3E}">
        <p14:creationId xmlns:p14="http://schemas.microsoft.com/office/powerpoint/2010/main" val="3444731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a:prstGeom prst="rect">
            <a:avLst/>
          </a:prstGeom>
        </p:spPr>
        <p:txBody>
          <a:bodyPr anchor="ctr">
            <a:normAutofit/>
          </a:bodyPr>
          <a:lstStyle>
            <a:lvl1pPr algn="l">
              <a:defRPr sz="3200" b="0" cap="all">
                <a:solidFill>
                  <a:schemeClr val="tx1"/>
                </a:solidFill>
              </a:defRPr>
            </a:lvl1pPr>
          </a:lstStyle>
          <a:p>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he-IL"/>
              <a:t>ערוך סגנונות טקסט של תבנית בסיס</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65A3F3DE-2144-4CC2-9813-5634209DF115}" type="datetimeFigureOut">
              <a:rPr lang="he-IL" smtClean="0"/>
              <a:t>ט'/אדר א/תשע"ט</a:t>
            </a:fld>
            <a:endParaRPr lang="he-IL"/>
          </a:p>
        </p:txBody>
      </p:sp>
      <p:sp>
        <p:nvSpPr>
          <p:cNvPr id="5" name="Footer Placeholder 4"/>
          <p:cNvSpPr>
            <a:spLocks noGrp="1"/>
          </p:cNvSpPr>
          <p:nvPr>
            <p:ph type="ftr" sz="quarter" idx="11"/>
          </p:nvPr>
        </p:nvSpPr>
        <p:spPr>
          <a:xfrm>
            <a:off x="684212" y="6172200"/>
            <a:ext cx="7543800" cy="365125"/>
          </a:xfrm>
          <a:prstGeom prst="rect">
            <a:avLst/>
          </a:prstGeom>
        </p:spPr>
        <p:txBody>
          <a:bodyPr/>
          <a:lstStyle/>
          <a:p>
            <a:endParaRPr lang="he-IL"/>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367396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או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a:prstGeom prst="rect">
            <a:avLst/>
          </a:prstGeom>
        </p:spPr>
        <p:txBody>
          <a:bodyPr vert="horz" lIns="91440" tIns="45720" rIns="91440" bIns="45720" rtlCol="0" anchor="ctr">
            <a:normAutofit/>
          </a:bodyPr>
          <a:lstStyle>
            <a:lvl1pPr>
              <a:defRPr lang="en-US" b="0" dirty="0"/>
            </a:lvl1pPr>
          </a:lstStyle>
          <a:p>
            <a:pPr marL="0" lvl="0"/>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he-IL"/>
              <a:t>ערוך סגנונות טקסט של תבנית בסיס</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65A3F3DE-2144-4CC2-9813-5634209DF115}" type="datetimeFigureOut">
              <a:rPr lang="he-IL" smtClean="0"/>
              <a:t>ט'/אדר א/תשע"ט</a:t>
            </a:fld>
            <a:endParaRPr lang="he-IL"/>
          </a:p>
        </p:txBody>
      </p:sp>
      <p:sp>
        <p:nvSpPr>
          <p:cNvPr id="5" name="Footer Placeholder 4"/>
          <p:cNvSpPr>
            <a:spLocks noGrp="1"/>
          </p:cNvSpPr>
          <p:nvPr>
            <p:ph type="ftr" sz="quarter" idx="11"/>
          </p:nvPr>
        </p:nvSpPr>
        <p:spPr>
          <a:xfrm>
            <a:off x="684212" y="6172200"/>
            <a:ext cx="7543800" cy="365125"/>
          </a:xfrm>
          <a:prstGeom prst="rect">
            <a:avLst/>
          </a:prstGeom>
        </p:spPr>
        <p:txBody>
          <a:bodyPr/>
          <a:lstStyle/>
          <a:p>
            <a:endParaRPr lang="he-IL"/>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08424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a:xfrm>
            <a:off x="684212" y="4487332"/>
            <a:ext cx="8534400" cy="1507067"/>
          </a:xfrm>
          <a:prstGeom prst="rect">
            <a:avLst/>
          </a:prstGeom>
        </p:spPr>
        <p:txBody>
          <a:bodyPr/>
          <a:lstStyle>
            <a:lvl1pPr algn="l">
              <a:defRPr/>
            </a:lvl1p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65A3F3DE-2144-4CC2-9813-5634209DF115}" type="datetimeFigureOut">
              <a:rPr lang="he-IL" smtClean="0"/>
              <a:t>ט'/אדר א/תשע"ט</a:t>
            </a:fld>
            <a:endParaRPr lang="he-IL"/>
          </a:p>
        </p:txBody>
      </p:sp>
      <p:sp>
        <p:nvSpPr>
          <p:cNvPr id="5" name="Footer Placeholder 4"/>
          <p:cNvSpPr>
            <a:spLocks noGrp="1"/>
          </p:cNvSpPr>
          <p:nvPr>
            <p:ph type="ftr" sz="quarter" idx="11"/>
          </p:nvPr>
        </p:nvSpPr>
        <p:spPr>
          <a:xfrm>
            <a:off x="684212" y="6172200"/>
            <a:ext cx="7543800" cy="365125"/>
          </a:xfrm>
          <a:prstGeom prst="rect">
            <a:avLst/>
          </a:prstGeom>
        </p:spPr>
        <p:txBody>
          <a:bodyPr/>
          <a:lstStyle/>
          <a:p>
            <a:endParaRPr lang="he-IL"/>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DDA2E364-827B-439D-93A2-62B3308B630A}" type="slidenum">
              <a:rPr lang="he-IL" smtClean="0"/>
              <a:t>‹#›</a:t>
            </a:fld>
            <a:endParaRPr lang="he-IL"/>
          </a:p>
        </p:txBody>
      </p:sp>
    </p:spTree>
    <p:extLst>
      <p:ext uri="{BB962C8B-B14F-4D97-AF65-F5344CB8AC3E}">
        <p14:creationId xmlns:p14="http://schemas.microsoft.com/office/powerpoint/2010/main" val="204635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a:prstGeom prst="rect">
            <a:avLst/>
          </a:prstGeo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65A3F3DE-2144-4CC2-9813-5634209DF115}" type="datetimeFigureOut">
              <a:rPr lang="he-IL" smtClean="0"/>
              <a:t>ט'/אדר א/תשע"ט</a:t>
            </a:fld>
            <a:endParaRPr lang="he-IL"/>
          </a:p>
        </p:txBody>
      </p:sp>
      <p:sp>
        <p:nvSpPr>
          <p:cNvPr id="5" name="Footer Placeholder 4"/>
          <p:cNvSpPr>
            <a:spLocks noGrp="1"/>
          </p:cNvSpPr>
          <p:nvPr>
            <p:ph type="ftr" sz="quarter" idx="11"/>
          </p:nvPr>
        </p:nvSpPr>
        <p:spPr>
          <a:xfrm>
            <a:off x="684212" y="6172200"/>
            <a:ext cx="7543800" cy="365125"/>
          </a:xfrm>
          <a:prstGeom prst="rect">
            <a:avLst/>
          </a:prstGeom>
        </p:spPr>
        <p:txBody>
          <a:bodyPr/>
          <a:lstStyle/>
          <a:p>
            <a:endParaRPr lang="he-IL"/>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DDA2E364-827B-439D-93A2-62B3308B630A}" type="slidenum">
              <a:rPr lang="he-IL" smtClean="0"/>
              <a:t>‹#›</a:t>
            </a:fld>
            <a:endParaRPr lang="he-IL"/>
          </a:p>
        </p:txBody>
      </p:sp>
    </p:spTree>
    <p:extLst>
      <p:ext uri="{BB962C8B-B14F-4D97-AF65-F5344CB8AC3E}">
        <p14:creationId xmlns:p14="http://schemas.microsoft.com/office/powerpoint/2010/main" val="29793751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id="{87A3E57A-E855-47EE-9E92-654DB11E0BD7}"/>
              </a:ext>
            </a:extLst>
          </p:cNvPr>
          <p:cNvGrpSpPr>
            <a:grpSpLocks/>
          </p:cNvGrpSpPr>
          <p:nvPr/>
        </p:nvGrpSpPr>
        <p:grpSpPr bwMode="auto">
          <a:xfrm>
            <a:off x="304800" y="2889251"/>
            <a:ext cx="11480800" cy="201613"/>
            <a:chOff x="144" y="1680"/>
            <a:chExt cx="5424" cy="144"/>
          </a:xfrm>
        </p:grpSpPr>
        <p:sp>
          <p:nvSpPr>
            <p:cNvPr id="5" name="Rectangle 8">
              <a:extLst>
                <a:ext uri="{FF2B5EF4-FFF2-40B4-BE49-F238E27FC236}">
                  <a16:creationId xmlns:a16="http://schemas.microsoft.com/office/drawing/2014/main" id="{F4E4174E-5CCD-4847-B925-9E9A7E273EFF}"/>
                </a:ext>
              </a:extLst>
            </p:cNvPr>
            <p:cNvSpPr>
              <a:spLocks noChangeArrowheads="1"/>
            </p:cNvSpPr>
            <p:nvPr userDrawn="1"/>
          </p:nvSpPr>
          <p:spPr bwMode="auto">
            <a:xfrm>
              <a:off x="144" y="1680"/>
              <a:ext cx="1808" cy="14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Verdana" panose="020B0604030504040204" pitchFamily="34" charset="0"/>
                  <a:cs typeface="Arial" panose="020B0604020202020204" pitchFamily="34" charset="0"/>
                </a:defRPr>
              </a:lvl1pPr>
              <a:lvl2pPr marL="742950" indent="-285750" algn="r" rtl="1">
                <a:defRPr>
                  <a:solidFill>
                    <a:schemeClr val="tx1"/>
                  </a:solidFill>
                  <a:latin typeface="Verdana" panose="020B0604030504040204" pitchFamily="34" charset="0"/>
                  <a:cs typeface="Arial" panose="020B0604020202020204" pitchFamily="34" charset="0"/>
                </a:defRPr>
              </a:lvl2pPr>
              <a:lvl3pPr marL="1143000" indent="-228600" algn="r" rtl="1">
                <a:defRPr>
                  <a:solidFill>
                    <a:schemeClr val="tx1"/>
                  </a:solidFill>
                  <a:latin typeface="Verdana" panose="020B0604030504040204" pitchFamily="34" charset="0"/>
                  <a:cs typeface="Arial" panose="020B0604020202020204" pitchFamily="34" charset="0"/>
                </a:defRPr>
              </a:lvl3pPr>
              <a:lvl4pPr marL="1600200" indent="-228600" algn="r" rtl="1">
                <a:defRPr>
                  <a:solidFill>
                    <a:schemeClr val="tx1"/>
                  </a:solidFill>
                  <a:latin typeface="Verdana" panose="020B0604030504040204" pitchFamily="34" charset="0"/>
                  <a:cs typeface="Arial" panose="020B0604020202020204" pitchFamily="34" charset="0"/>
                </a:defRPr>
              </a:lvl4pPr>
              <a:lvl5pPr marL="2057400" indent="-228600" algn="r" rtl="1">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he-IL" altLang="he-IL" sz="1800"/>
            </a:p>
          </p:txBody>
        </p:sp>
        <p:sp>
          <p:nvSpPr>
            <p:cNvPr id="6" name="Rectangle 9">
              <a:extLst>
                <a:ext uri="{FF2B5EF4-FFF2-40B4-BE49-F238E27FC236}">
                  <a16:creationId xmlns:a16="http://schemas.microsoft.com/office/drawing/2014/main" id="{1EAB9FD1-E101-4782-8CBE-F4EA5597DDEC}"/>
                </a:ext>
              </a:extLst>
            </p:cNvPr>
            <p:cNvSpPr>
              <a:spLocks noChangeArrowheads="1"/>
            </p:cNvSpPr>
            <p:nvPr userDrawn="1"/>
          </p:nvSpPr>
          <p:spPr bwMode="auto">
            <a:xfrm>
              <a:off x="1952" y="1680"/>
              <a:ext cx="1808"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Verdana" panose="020B0604030504040204" pitchFamily="34" charset="0"/>
                  <a:cs typeface="Arial" panose="020B0604020202020204" pitchFamily="34" charset="0"/>
                </a:defRPr>
              </a:lvl1pPr>
              <a:lvl2pPr marL="742950" indent="-285750" algn="r" rtl="1">
                <a:defRPr>
                  <a:solidFill>
                    <a:schemeClr val="tx1"/>
                  </a:solidFill>
                  <a:latin typeface="Verdana" panose="020B0604030504040204" pitchFamily="34" charset="0"/>
                  <a:cs typeface="Arial" panose="020B0604020202020204" pitchFamily="34" charset="0"/>
                </a:defRPr>
              </a:lvl2pPr>
              <a:lvl3pPr marL="1143000" indent="-228600" algn="r" rtl="1">
                <a:defRPr>
                  <a:solidFill>
                    <a:schemeClr val="tx1"/>
                  </a:solidFill>
                  <a:latin typeface="Verdana" panose="020B0604030504040204" pitchFamily="34" charset="0"/>
                  <a:cs typeface="Arial" panose="020B0604020202020204" pitchFamily="34" charset="0"/>
                </a:defRPr>
              </a:lvl3pPr>
              <a:lvl4pPr marL="1600200" indent="-228600" algn="r" rtl="1">
                <a:defRPr>
                  <a:solidFill>
                    <a:schemeClr val="tx1"/>
                  </a:solidFill>
                  <a:latin typeface="Verdana" panose="020B0604030504040204" pitchFamily="34" charset="0"/>
                  <a:cs typeface="Arial" panose="020B0604020202020204" pitchFamily="34" charset="0"/>
                </a:defRPr>
              </a:lvl4pPr>
              <a:lvl5pPr marL="2057400" indent="-228600" algn="r" rtl="1">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he-IL" altLang="he-IL" sz="1800"/>
            </a:p>
          </p:txBody>
        </p:sp>
        <p:sp>
          <p:nvSpPr>
            <p:cNvPr id="7" name="Rectangle 10">
              <a:extLst>
                <a:ext uri="{FF2B5EF4-FFF2-40B4-BE49-F238E27FC236}">
                  <a16:creationId xmlns:a16="http://schemas.microsoft.com/office/drawing/2014/main" id="{06829C36-990F-463F-98CE-E7FD72B6389A}"/>
                </a:ext>
              </a:extLst>
            </p:cNvPr>
            <p:cNvSpPr>
              <a:spLocks noChangeArrowheads="1"/>
            </p:cNvSpPr>
            <p:nvPr userDrawn="1"/>
          </p:nvSpPr>
          <p:spPr bwMode="auto">
            <a:xfrm>
              <a:off x="3760" y="1680"/>
              <a:ext cx="1808" cy="14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Verdana" panose="020B0604030504040204" pitchFamily="34" charset="0"/>
                  <a:cs typeface="Arial" panose="020B0604020202020204" pitchFamily="34" charset="0"/>
                </a:defRPr>
              </a:lvl1pPr>
              <a:lvl2pPr marL="742950" indent="-285750" algn="r" rtl="1">
                <a:defRPr>
                  <a:solidFill>
                    <a:schemeClr val="tx1"/>
                  </a:solidFill>
                  <a:latin typeface="Verdana" panose="020B0604030504040204" pitchFamily="34" charset="0"/>
                  <a:cs typeface="Arial" panose="020B0604020202020204" pitchFamily="34" charset="0"/>
                </a:defRPr>
              </a:lvl2pPr>
              <a:lvl3pPr marL="1143000" indent="-228600" algn="r" rtl="1">
                <a:defRPr>
                  <a:solidFill>
                    <a:schemeClr val="tx1"/>
                  </a:solidFill>
                  <a:latin typeface="Verdana" panose="020B0604030504040204" pitchFamily="34" charset="0"/>
                  <a:cs typeface="Arial" panose="020B0604020202020204" pitchFamily="34" charset="0"/>
                </a:defRPr>
              </a:lvl3pPr>
              <a:lvl4pPr marL="1600200" indent="-228600" algn="r" rtl="1">
                <a:defRPr>
                  <a:solidFill>
                    <a:schemeClr val="tx1"/>
                  </a:solidFill>
                  <a:latin typeface="Verdana" panose="020B0604030504040204" pitchFamily="34" charset="0"/>
                  <a:cs typeface="Arial" panose="020B0604020202020204" pitchFamily="34" charset="0"/>
                </a:defRPr>
              </a:lvl4pPr>
              <a:lvl5pPr marL="2057400" indent="-228600" algn="r" rtl="1">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he-IL" altLang="he-IL" sz="1800"/>
            </a:p>
          </p:txBody>
        </p:sp>
      </p:grpSp>
      <p:pic>
        <p:nvPicPr>
          <p:cNvPr id="8" name="Picture 11" descr="מנהל חדש">
            <a:extLst>
              <a:ext uri="{FF2B5EF4-FFF2-40B4-BE49-F238E27FC236}">
                <a16:creationId xmlns:a16="http://schemas.microsoft.com/office/drawing/2014/main" id="{167E433F-C2C1-43A6-B4EF-1A9D97F1F1E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8734" y="133350"/>
            <a:ext cx="15367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סמל פיקוח עם לבן">
            <a:extLst>
              <a:ext uri="{FF2B5EF4-FFF2-40B4-BE49-F238E27FC236}">
                <a16:creationId xmlns:a16="http://schemas.microsoft.com/office/drawing/2014/main" id="{E008977D-5263-419F-9D86-0B852050394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8168" y="103188"/>
            <a:ext cx="954617"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Rectangle 2"/>
          <p:cNvSpPr>
            <a:spLocks noGrp="1" noChangeArrowheads="1"/>
          </p:cNvSpPr>
          <p:nvPr>
            <p:ph type="ctrTitle"/>
          </p:nvPr>
        </p:nvSpPr>
        <p:spPr>
          <a:xfrm>
            <a:off x="914400" y="685800"/>
            <a:ext cx="10363200" cy="2127250"/>
          </a:xfrm>
        </p:spPr>
        <p:txBody>
          <a:bodyPr/>
          <a:lstStyle>
            <a:lvl1pPr algn="ctr">
              <a:defRPr sz="5800"/>
            </a:lvl1pPr>
          </a:lstStyle>
          <a:p>
            <a:r>
              <a:rPr lang="en-US"/>
              <a:t>Click to edit Master title style</a:t>
            </a:r>
          </a:p>
        </p:txBody>
      </p:sp>
      <p:sp>
        <p:nvSpPr>
          <p:cNvPr id="25603" name="Rectangle 3"/>
          <p:cNvSpPr>
            <a:spLocks noGrp="1" noChangeArrowheads="1"/>
          </p:cNvSpPr>
          <p:nvPr>
            <p:ph type="subTitle" idx="1"/>
          </p:nvPr>
        </p:nvSpPr>
        <p:spPr>
          <a:xfrm>
            <a:off x="1828800" y="3270250"/>
            <a:ext cx="8534400" cy="2209800"/>
          </a:xfrm>
        </p:spPr>
        <p:txBody>
          <a:bodyPr/>
          <a:lstStyle>
            <a:lvl1pPr marL="0" indent="0" algn="ctr">
              <a:buFont typeface="Wingdings" pitchFamily="2" charset="2"/>
              <a:buNone/>
              <a:defRPr sz="3000"/>
            </a:lvl1pPr>
          </a:lstStyle>
          <a:p>
            <a:r>
              <a:rPr lang="en-US"/>
              <a:t>Click to edit Master subtitle style</a:t>
            </a:r>
          </a:p>
        </p:txBody>
      </p:sp>
      <p:sp>
        <p:nvSpPr>
          <p:cNvPr id="10" name="Rectangle 4">
            <a:extLst>
              <a:ext uri="{FF2B5EF4-FFF2-40B4-BE49-F238E27FC236}">
                <a16:creationId xmlns:a16="http://schemas.microsoft.com/office/drawing/2014/main" id="{A9F9BB3B-09AF-4D16-95CC-28E96BEC070C}"/>
              </a:ext>
            </a:extLst>
          </p:cNvPr>
          <p:cNvSpPr>
            <a:spLocks noGrp="1" noChangeArrowheads="1"/>
          </p:cNvSpPr>
          <p:nvPr>
            <p:ph type="dt" sz="half" idx="10"/>
          </p:nvPr>
        </p:nvSpPr>
        <p:spPr/>
        <p:txBody>
          <a:bodyPr/>
          <a:lstStyle>
            <a:lvl1pPr>
              <a:defRPr/>
            </a:lvl1pPr>
          </a:lstStyle>
          <a:p>
            <a:pPr>
              <a:defRPr/>
            </a:pPr>
            <a:endParaRPr lang="en-US"/>
          </a:p>
        </p:txBody>
      </p:sp>
      <p:sp>
        <p:nvSpPr>
          <p:cNvPr id="11" name="Rectangle 5">
            <a:extLst>
              <a:ext uri="{FF2B5EF4-FFF2-40B4-BE49-F238E27FC236}">
                <a16:creationId xmlns:a16="http://schemas.microsoft.com/office/drawing/2014/main" id="{2D7E73C3-3D8A-4A2A-AC49-927E1AACBECC}"/>
              </a:ext>
            </a:extLst>
          </p:cNvPr>
          <p:cNvSpPr>
            <a:spLocks noGrp="1" noChangeArrowheads="1"/>
          </p:cNvSpPr>
          <p:nvPr>
            <p:ph type="ftr" sz="quarter" idx="11"/>
          </p:nvPr>
        </p:nvSpPr>
        <p:spPr/>
        <p:txBody>
          <a:bodyPr/>
          <a:lstStyle>
            <a:lvl1pPr>
              <a:defRPr/>
            </a:lvl1pPr>
          </a:lstStyle>
          <a:p>
            <a:pPr>
              <a:defRPr/>
            </a:pPr>
            <a:endParaRPr lang="en-US"/>
          </a:p>
        </p:txBody>
      </p:sp>
      <p:sp>
        <p:nvSpPr>
          <p:cNvPr id="12" name="Rectangle 6">
            <a:extLst>
              <a:ext uri="{FF2B5EF4-FFF2-40B4-BE49-F238E27FC236}">
                <a16:creationId xmlns:a16="http://schemas.microsoft.com/office/drawing/2014/main" id="{AF4EC244-D107-4ED0-AFE8-35EDFDA9F0B0}"/>
              </a:ext>
            </a:extLst>
          </p:cNvPr>
          <p:cNvSpPr>
            <a:spLocks noGrp="1" noChangeArrowheads="1"/>
          </p:cNvSpPr>
          <p:nvPr>
            <p:ph type="sldNum" sz="quarter" idx="12"/>
          </p:nvPr>
        </p:nvSpPr>
        <p:spPr/>
        <p:txBody>
          <a:bodyPr/>
          <a:lstStyle>
            <a:lvl1pPr>
              <a:defRPr/>
            </a:lvl1pPr>
          </a:lstStyle>
          <a:p>
            <a:pPr>
              <a:defRPr/>
            </a:pPr>
            <a:fld id="{3C8F701D-F8A3-404B-82AC-B4DE04C611EC}" type="slidenum">
              <a:rPr lang="he-IL"/>
              <a:pPr>
                <a:defRPr/>
              </a:pPr>
              <a:t>‹#›</a:t>
            </a:fld>
            <a:endParaRPr lang="en-US"/>
          </a:p>
        </p:txBody>
      </p:sp>
    </p:spTree>
    <p:extLst>
      <p:ext uri="{BB962C8B-B14F-4D97-AF65-F5344CB8AC3E}">
        <p14:creationId xmlns:p14="http://schemas.microsoft.com/office/powerpoint/2010/main" val="2888593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4">
            <a:extLst>
              <a:ext uri="{FF2B5EF4-FFF2-40B4-BE49-F238E27FC236}">
                <a16:creationId xmlns:a16="http://schemas.microsoft.com/office/drawing/2014/main" id="{D219B3E3-8CEF-4639-81E0-97BD7A36645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E12D369-6E84-44D5-8913-DAD83452F4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728A36D-3AB0-4411-A967-A806C113D9BD}"/>
              </a:ext>
            </a:extLst>
          </p:cNvPr>
          <p:cNvSpPr>
            <a:spLocks noGrp="1" noChangeArrowheads="1"/>
          </p:cNvSpPr>
          <p:nvPr>
            <p:ph type="sldNum" sz="quarter" idx="12"/>
          </p:nvPr>
        </p:nvSpPr>
        <p:spPr>
          <a:ln/>
        </p:spPr>
        <p:txBody>
          <a:bodyPr/>
          <a:lstStyle>
            <a:lvl1pPr>
              <a:defRPr/>
            </a:lvl1pPr>
          </a:lstStyle>
          <a:p>
            <a:pPr>
              <a:defRPr/>
            </a:pPr>
            <a:fld id="{F8A2FF5D-A8F4-43EA-A036-5FB82E6761DE}" type="slidenum">
              <a:rPr lang="he-IL"/>
              <a:pPr>
                <a:defRPr/>
              </a:pPr>
              <a:t>‹#›</a:t>
            </a:fld>
            <a:endParaRPr lang="en-US"/>
          </a:p>
        </p:txBody>
      </p:sp>
    </p:spTree>
    <p:extLst>
      <p:ext uri="{BB962C8B-B14F-4D97-AF65-F5344CB8AC3E}">
        <p14:creationId xmlns:p14="http://schemas.microsoft.com/office/powerpoint/2010/main" val="557056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a:xfrm>
            <a:off x="684212" y="4487332"/>
            <a:ext cx="8534400" cy="1507067"/>
          </a:xfrm>
          <a:prstGeom prst="rect">
            <a:avLst/>
          </a:prstGeom>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nchor="ct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65A3F3DE-2144-4CC2-9813-5634209DF115}" type="datetimeFigureOut">
              <a:rPr lang="he-IL" smtClean="0"/>
              <a:t>ט'/אדר א/תשע"ט</a:t>
            </a:fld>
            <a:endParaRPr lang="he-IL"/>
          </a:p>
        </p:txBody>
      </p:sp>
      <p:sp>
        <p:nvSpPr>
          <p:cNvPr id="5" name="Footer Placeholder 4"/>
          <p:cNvSpPr>
            <a:spLocks noGrp="1"/>
          </p:cNvSpPr>
          <p:nvPr>
            <p:ph type="ftr" sz="quarter" idx="11"/>
          </p:nvPr>
        </p:nvSpPr>
        <p:spPr>
          <a:xfrm>
            <a:off x="684212" y="6172200"/>
            <a:ext cx="7543800" cy="365125"/>
          </a:xfrm>
          <a:prstGeom prst="rect">
            <a:avLst/>
          </a:prstGeom>
        </p:spPr>
        <p:txBody>
          <a:bodyPr/>
          <a:lstStyle/>
          <a:p>
            <a:endParaRPr lang="he-IL"/>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DDA2E364-827B-439D-93A2-62B3308B630A}" type="slidenum">
              <a:rPr lang="he-IL" smtClean="0"/>
              <a:t>‹#›</a:t>
            </a:fld>
            <a:endParaRPr lang="he-IL"/>
          </a:p>
        </p:txBody>
      </p:sp>
    </p:spTree>
    <p:extLst>
      <p:ext uri="{BB962C8B-B14F-4D97-AF65-F5344CB8AC3E}">
        <p14:creationId xmlns:p14="http://schemas.microsoft.com/office/powerpoint/2010/main" val="1560771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963084" y="4406901"/>
            <a:ext cx="103632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a:t>לחץ כדי לערוך סגנונות טקסט של תבנית בסיס</a:t>
            </a:r>
          </a:p>
        </p:txBody>
      </p:sp>
      <p:sp>
        <p:nvSpPr>
          <p:cNvPr id="4" name="Rectangle 4">
            <a:extLst>
              <a:ext uri="{FF2B5EF4-FFF2-40B4-BE49-F238E27FC236}">
                <a16:creationId xmlns:a16="http://schemas.microsoft.com/office/drawing/2014/main" id="{8FDFDEF9-A49D-4EA0-BF2A-EC8B315DC26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B37335A-D489-459E-9892-67BAD38C3E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E065366-D141-403B-B906-362D4220DE34}"/>
              </a:ext>
            </a:extLst>
          </p:cNvPr>
          <p:cNvSpPr>
            <a:spLocks noGrp="1" noChangeArrowheads="1"/>
          </p:cNvSpPr>
          <p:nvPr>
            <p:ph type="sldNum" sz="quarter" idx="12"/>
          </p:nvPr>
        </p:nvSpPr>
        <p:spPr>
          <a:ln/>
        </p:spPr>
        <p:txBody>
          <a:bodyPr/>
          <a:lstStyle>
            <a:lvl1pPr>
              <a:defRPr/>
            </a:lvl1pPr>
          </a:lstStyle>
          <a:p>
            <a:pPr>
              <a:defRPr/>
            </a:pPr>
            <a:fld id="{3284716C-09C9-4A02-8EF5-040AD4E4365D}" type="slidenum">
              <a:rPr lang="he-IL"/>
              <a:pPr>
                <a:defRPr/>
              </a:pPr>
              <a:t>‹#›</a:t>
            </a:fld>
            <a:endParaRPr lang="en-US"/>
          </a:p>
        </p:txBody>
      </p:sp>
    </p:spTree>
    <p:extLst>
      <p:ext uri="{BB962C8B-B14F-4D97-AF65-F5344CB8AC3E}">
        <p14:creationId xmlns:p14="http://schemas.microsoft.com/office/powerpoint/2010/main" val="6534200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609600" y="1052513"/>
            <a:ext cx="5384800" cy="5078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97600" y="1052513"/>
            <a:ext cx="5384800" cy="5078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Rectangle 4">
            <a:extLst>
              <a:ext uri="{FF2B5EF4-FFF2-40B4-BE49-F238E27FC236}">
                <a16:creationId xmlns:a16="http://schemas.microsoft.com/office/drawing/2014/main" id="{84F3C7BF-0970-4DF1-A1F5-EE2A9AE1C37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8154C01-66BF-49E6-ACB9-A3F5E174F92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78D9ACF-6623-48B6-AD0E-70DD93D0EBC8}"/>
              </a:ext>
            </a:extLst>
          </p:cNvPr>
          <p:cNvSpPr>
            <a:spLocks noGrp="1" noChangeArrowheads="1"/>
          </p:cNvSpPr>
          <p:nvPr>
            <p:ph type="sldNum" sz="quarter" idx="12"/>
          </p:nvPr>
        </p:nvSpPr>
        <p:spPr>
          <a:ln/>
        </p:spPr>
        <p:txBody>
          <a:bodyPr/>
          <a:lstStyle>
            <a:lvl1pPr>
              <a:defRPr/>
            </a:lvl1pPr>
          </a:lstStyle>
          <a:p>
            <a:pPr>
              <a:defRPr/>
            </a:pPr>
            <a:fld id="{D3723DC3-6DCA-4B5E-AFE4-5D3183D2D0F5}" type="slidenum">
              <a:rPr lang="he-IL"/>
              <a:pPr>
                <a:defRPr/>
              </a:pPr>
              <a:t>‹#›</a:t>
            </a:fld>
            <a:endParaRPr lang="en-US"/>
          </a:p>
        </p:txBody>
      </p:sp>
    </p:spTree>
    <p:extLst>
      <p:ext uri="{BB962C8B-B14F-4D97-AF65-F5344CB8AC3E}">
        <p14:creationId xmlns:p14="http://schemas.microsoft.com/office/powerpoint/2010/main" val="41549662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609600" y="274638"/>
            <a:ext cx="10972800" cy="1143000"/>
          </a:xfrm>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Rectangle 4">
            <a:extLst>
              <a:ext uri="{FF2B5EF4-FFF2-40B4-BE49-F238E27FC236}">
                <a16:creationId xmlns:a16="http://schemas.microsoft.com/office/drawing/2014/main" id="{F8144F2D-F274-4E25-B07B-02DCAF4778D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559D00F2-BF3B-4FFB-8C9B-F1FD1B7A1A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C8E8661-763B-406E-A151-41C5FC65D852}"/>
              </a:ext>
            </a:extLst>
          </p:cNvPr>
          <p:cNvSpPr>
            <a:spLocks noGrp="1" noChangeArrowheads="1"/>
          </p:cNvSpPr>
          <p:nvPr>
            <p:ph type="sldNum" sz="quarter" idx="12"/>
          </p:nvPr>
        </p:nvSpPr>
        <p:spPr>
          <a:ln/>
        </p:spPr>
        <p:txBody>
          <a:bodyPr/>
          <a:lstStyle>
            <a:lvl1pPr>
              <a:defRPr/>
            </a:lvl1pPr>
          </a:lstStyle>
          <a:p>
            <a:pPr>
              <a:defRPr/>
            </a:pPr>
            <a:fld id="{D63388E8-E1C4-48DD-97E9-7C4D5118E167}" type="slidenum">
              <a:rPr lang="he-IL"/>
              <a:pPr>
                <a:defRPr/>
              </a:pPr>
              <a:t>‹#›</a:t>
            </a:fld>
            <a:endParaRPr lang="en-US"/>
          </a:p>
        </p:txBody>
      </p:sp>
    </p:spTree>
    <p:extLst>
      <p:ext uri="{BB962C8B-B14F-4D97-AF65-F5344CB8AC3E}">
        <p14:creationId xmlns:p14="http://schemas.microsoft.com/office/powerpoint/2010/main" val="4722472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Rectangle 4">
            <a:extLst>
              <a:ext uri="{FF2B5EF4-FFF2-40B4-BE49-F238E27FC236}">
                <a16:creationId xmlns:a16="http://schemas.microsoft.com/office/drawing/2014/main" id="{4CE1109B-562A-46C0-93D1-11930CC7371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CF73B28-F88C-45C2-A847-1DBBEDA9AD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E7FC91C-0C52-4B19-BE01-2079238BD23A}"/>
              </a:ext>
            </a:extLst>
          </p:cNvPr>
          <p:cNvSpPr>
            <a:spLocks noGrp="1" noChangeArrowheads="1"/>
          </p:cNvSpPr>
          <p:nvPr>
            <p:ph type="sldNum" sz="quarter" idx="12"/>
          </p:nvPr>
        </p:nvSpPr>
        <p:spPr>
          <a:ln/>
        </p:spPr>
        <p:txBody>
          <a:bodyPr/>
          <a:lstStyle>
            <a:lvl1pPr>
              <a:defRPr/>
            </a:lvl1pPr>
          </a:lstStyle>
          <a:p>
            <a:pPr>
              <a:defRPr/>
            </a:pPr>
            <a:fld id="{334C7057-C5BF-4F38-8F0E-CBC07523F054}" type="slidenum">
              <a:rPr lang="he-IL"/>
              <a:pPr>
                <a:defRPr/>
              </a:pPr>
              <a:t>‹#›</a:t>
            </a:fld>
            <a:endParaRPr lang="en-US"/>
          </a:p>
        </p:txBody>
      </p:sp>
    </p:spTree>
    <p:extLst>
      <p:ext uri="{BB962C8B-B14F-4D97-AF65-F5344CB8AC3E}">
        <p14:creationId xmlns:p14="http://schemas.microsoft.com/office/powerpoint/2010/main" val="24088011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86DB24B-5999-4E7C-8DD5-DE57568483C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C34E4DB-793A-4A06-A773-8A7FC7428F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2846C08-57DE-4526-BAEA-1176B8D3FAED}"/>
              </a:ext>
            </a:extLst>
          </p:cNvPr>
          <p:cNvSpPr>
            <a:spLocks noGrp="1" noChangeArrowheads="1"/>
          </p:cNvSpPr>
          <p:nvPr>
            <p:ph type="sldNum" sz="quarter" idx="12"/>
          </p:nvPr>
        </p:nvSpPr>
        <p:spPr>
          <a:ln/>
        </p:spPr>
        <p:txBody>
          <a:bodyPr/>
          <a:lstStyle>
            <a:lvl1pPr>
              <a:defRPr/>
            </a:lvl1pPr>
          </a:lstStyle>
          <a:p>
            <a:pPr>
              <a:defRPr/>
            </a:pPr>
            <a:fld id="{3A4FEDC3-EFBA-4F98-BF7D-B978FF558691}" type="slidenum">
              <a:rPr lang="he-IL"/>
              <a:pPr>
                <a:defRPr/>
              </a:pPr>
              <a:t>‹#›</a:t>
            </a:fld>
            <a:endParaRPr lang="en-US"/>
          </a:p>
        </p:txBody>
      </p:sp>
    </p:spTree>
    <p:extLst>
      <p:ext uri="{BB962C8B-B14F-4D97-AF65-F5344CB8AC3E}">
        <p14:creationId xmlns:p14="http://schemas.microsoft.com/office/powerpoint/2010/main" val="33344849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09601" y="273050"/>
            <a:ext cx="4011084" cy="1162050"/>
          </a:xfrm>
        </p:spPr>
        <p:txBody>
          <a:bodyPr/>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Rectangle 4">
            <a:extLst>
              <a:ext uri="{FF2B5EF4-FFF2-40B4-BE49-F238E27FC236}">
                <a16:creationId xmlns:a16="http://schemas.microsoft.com/office/drawing/2014/main" id="{6EBC877C-C5CA-4485-A13D-7CD183EFB1C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D15CA9A-051E-4B4F-ABA6-FFAD71AAF62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2CD4F8F-8E26-49BD-AED5-28520AB5EA75}"/>
              </a:ext>
            </a:extLst>
          </p:cNvPr>
          <p:cNvSpPr>
            <a:spLocks noGrp="1" noChangeArrowheads="1"/>
          </p:cNvSpPr>
          <p:nvPr>
            <p:ph type="sldNum" sz="quarter" idx="12"/>
          </p:nvPr>
        </p:nvSpPr>
        <p:spPr>
          <a:ln/>
        </p:spPr>
        <p:txBody>
          <a:bodyPr/>
          <a:lstStyle>
            <a:lvl1pPr>
              <a:defRPr/>
            </a:lvl1pPr>
          </a:lstStyle>
          <a:p>
            <a:pPr>
              <a:defRPr/>
            </a:pPr>
            <a:fld id="{00DB001D-35EE-4639-9017-154ACE560095}" type="slidenum">
              <a:rPr lang="he-IL"/>
              <a:pPr>
                <a:defRPr/>
              </a:pPr>
              <a:t>‹#›</a:t>
            </a:fld>
            <a:endParaRPr lang="en-US"/>
          </a:p>
        </p:txBody>
      </p:sp>
    </p:spTree>
    <p:extLst>
      <p:ext uri="{BB962C8B-B14F-4D97-AF65-F5344CB8AC3E}">
        <p14:creationId xmlns:p14="http://schemas.microsoft.com/office/powerpoint/2010/main" val="4091457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2389717" y="4800600"/>
            <a:ext cx="7315200" cy="566738"/>
          </a:xfrm>
        </p:spPr>
        <p:txBody>
          <a:bodyPr/>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מציין מיקום טקסט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Rectangle 4">
            <a:extLst>
              <a:ext uri="{FF2B5EF4-FFF2-40B4-BE49-F238E27FC236}">
                <a16:creationId xmlns:a16="http://schemas.microsoft.com/office/drawing/2014/main" id="{3FCED8BA-EFDA-43DF-96F6-F8EFE5769B6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FFBCDE5-9513-4469-9913-065F144E186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ABDACC8-702D-4B5F-A9EE-BF399EAE05B7}"/>
              </a:ext>
            </a:extLst>
          </p:cNvPr>
          <p:cNvSpPr>
            <a:spLocks noGrp="1" noChangeArrowheads="1"/>
          </p:cNvSpPr>
          <p:nvPr>
            <p:ph type="sldNum" sz="quarter" idx="12"/>
          </p:nvPr>
        </p:nvSpPr>
        <p:spPr>
          <a:ln/>
        </p:spPr>
        <p:txBody>
          <a:bodyPr/>
          <a:lstStyle>
            <a:lvl1pPr>
              <a:defRPr/>
            </a:lvl1pPr>
          </a:lstStyle>
          <a:p>
            <a:pPr>
              <a:defRPr/>
            </a:pPr>
            <a:fld id="{31CF0105-23C8-4F18-A317-A82CA895C489}" type="slidenum">
              <a:rPr lang="he-IL"/>
              <a:pPr>
                <a:defRPr/>
              </a:pPr>
              <a:t>‹#›</a:t>
            </a:fld>
            <a:endParaRPr lang="en-US"/>
          </a:p>
        </p:txBody>
      </p:sp>
    </p:spTree>
    <p:extLst>
      <p:ext uri="{BB962C8B-B14F-4D97-AF65-F5344CB8AC3E}">
        <p14:creationId xmlns:p14="http://schemas.microsoft.com/office/powerpoint/2010/main" val="28620346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4">
            <a:extLst>
              <a:ext uri="{FF2B5EF4-FFF2-40B4-BE49-F238E27FC236}">
                <a16:creationId xmlns:a16="http://schemas.microsoft.com/office/drawing/2014/main" id="{AE1C22BB-77E4-431F-8670-8A39544EA2E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7FF6EF3-B4F9-45A1-9541-F31D6771618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AC5D35C-973A-40FB-9AD3-8D0AF6F6F37F}"/>
              </a:ext>
            </a:extLst>
          </p:cNvPr>
          <p:cNvSpPr>
            <a:spLocks noGrp="1" noChangeArrowheads="1"/>
          </p:cNvSpPr>
          <p:nvPr>
            <p:ph type="sldNum" sz="quarter" idx="12"/>
          </p:nvPr>
        </p:nvSpPr>
        <p:spPr>
          <a:ln/>
        </p:spPr>
        <p:txBody>
          <a:bodyPr/>
          <a:lstStyle>
            <a:lvl1pPr>
              <a:defRPr/>
            </a:lvl1pPr>
          </a:lstStyle>
          <a:p>
            <a:pPr>
              <a:defRPr/>
            </a:pPr>
            <a:fld id="{FCDCD3E4-79B6-4BCB-9F8C-8DD7772E6891}" type="slidenum">
              <a:rPr lang="he-IL"/>
              <a:pPr>
                <a:defRPr/>
              </a:pPr>
              <a:t>‹#›</a:t>
            </a:fld>
            <a:endParaRPr lang="en-US"/>
          </a:p>
        </p:txBody>
      </p:sp>
    </p:spTree>
    <p:extLst>
      <p:ext uri="{BB962C8B-B14F-4D97-AF65-F5344CB8AC3E}">
        <p14:creationId xmlns:p14="http://schemas.microsoft.com/office/powerpoint/2010/main" val="36158557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839200" y="-171450"/>
            <a:ext cx="2743200" cy="630237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609600" y="-171450"/>
            <a:ext cx="8026400" cy="630237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4">
            <a:extLst>
              <a:ext uri="{FF2B5EF4-FFF2-40B4-BE49-F238E27FC236}">
                <a16:creationId xmlns:a16="http://schemas.microsoft.com/office/drawing/2014/main" id="{C75B7478-239B-44DF-B3EA-7C462F97293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60017CD-4F25-4D45-9FAB-A71171F503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85297E2-F045-4AC1-BDF4-6D3B78B5D846}"/>
              </a:ext>
            </a:extLst>
          </p:cNvPr>
          <p:cNvSpPr>
            <a:spLocks noGrp="1" noChangeArrowheads="1"/>
          </p:cNvSpPr>
          <p:nvPr>
            <p:ph type="sldNum" sz="quarter" idx="12"/>
          </p:nvPr>
        </p:nvSpPr>
        <p:spPr>
          <a:ln/>
        </p:spPr>
        <p:txBody>
          <a:bodyPr/>
          <a:lstStyle>
            <a:lvl1pPr>
              <a:defRPr/>
            </a:lvl1pPr>
          </a:lstStyle>
          <a:p>
            <a:pPr>
              <a:defRPr/>
            </a:pPr>
            <a:fld id="{74344371-E5B0-4AB4-838B-F952C657C551}" type="slidenum">
              <a:rPr lang="he-IL"/>
              <a:pPr>
                <a:defRPr/>
              </a:pPr>
              <a:t>‹#›</a:t>
            </a:fld>
            <a:endParaRPr lang="en-US"/>
          </a:p>
        </p:txBody>
      </p:sp>
    </p:spTree>
    <p:extLst>
      <p:ext uri="{BB962C8B-B14F-4D97-AF65-F5344CB8AC3E}">
        <p14:creationId xmlns:p14="http://schemas.microsoft.com/office/powerpoint/2010/main" val="11538798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AndTx" preserve="1">
  <p:cSld name="כותרת, 2 תכנים וטקסט">
    <p:spTree>
      <p:nvGrpSpPr>
        <p:cNvPr id="1" name=""/>
        <p:cNvGrpSpPr/>
        <p:nvPr/>
      </p:nvGrpSpPr>
      <p:grpSpPr>
        <a:xfrm>
          <a:off x="0" y="0"/>
          <a:ext cx="0" cy="0"/>
          <a:chOff x="0" y="0"/>
          <a:chExt cx="0" cy="0"/>
        </a:xfrm>
      </p:grpSpPr>
      <p:sp>
        <p:nvSpPr>
          <p:cNvPr id="2" name="כותרת 1"/>
          <p:cNvSpPr>
            <a:spLocks noGrp="1"/>
          </p:cNvSpPr>
          <p:nvPr>
            <p:ph type="title"/>
          </p:nvPr>
        </p:nvSpPr>
        <p:spPr>
          <a:xfrm>
            <a:off x="1295401" y="-171450"/>
            <a:ext cx="9218084" cy="1152525"/>
          </a:xfrm>
        </p:spPr>
        <p:txBody>
          <a:bodyPr/>
          <a:lstStyle/>
          <a:p>
            <a:r>
              <a:rPr lang="he-IL"/>
              <a:t>לחץ כדי לערוך סגנון כותרת של תבנית בסיס</a:t>
            </a:r>
          </a:p>
        </p:txBody>
      </p:sp>
      <p:sp>
        <p:nvSpPr>
          <p:cNvPr id="3" name="מציין מיקום תוכן 2"/>
          <p:cNvSpPr>
            <a:spLocks noGrp="1"/>
          </p:cNvSpPr>
          <p:nvPr>
            <p:ph sz="quarter" idx="1"/>
          </p:nvPr>
        </p:nvSpPr>
        <p:spPr>
          <a:xfrm>
            <a:off x="609600" y="1052513"/>
            <a:ext cx="5384800" cy="2462212"/>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quarter" idx="2"/>
          </p:nvPr>
        </p:nvSpPr>
        <p:spPr>
          <a:xfrm>
            <a:off x="609600" y="3667125"/>
            <a:ext cx="5384800" cy="24638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half" idx="3"/>
          </p:nvPr>
        </p:nvSpPr>
        <p:spPr>
          <a:xfrm>
            <a:off x="6197600" y="1052513"/>
            <a:ext cx="5384800" cy="5078412"/>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Rectangle 4">
            <a:extLst>
              <a:ext uri="{FF2B5EF4-FFF2-40B4-BE49-F238E27FC236}">
                <a16:creationId xmlns:a16="http://schemas.microsoft.com/office/drawing/2014/main" id="{88A7DBA7-2208-4C12-874A-67EB71FDB47E}"/>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E20B758C-07F2-4218-BE66-9A6D08504A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D3913252-1169-4417-A42B-C5CA98723D7A}"/>
              </a:ext>
            </a:extLst>
          </p:cNvPr>
          <p:cNvSpPr>
            <a:spLocks noGrp="1" noChangeArrowheads="1"/>
          </p:cNvSpPr>
          <p:nvPr>
            <p:ph type="sldNum" sz="quarter" idx="12"/>
          </p:nvPr>
        </p:nvSpPr>
        <p:spPr>
          <a:ln/>
        </p:spPr>
        <p:txBody>
          <a:bodyPr/>
          <a:lstStyle>
            <a:lvl1pPr>
              <a:defRPr/>
            </a:lvl1pPr>
          </a:lstStyle>
          <a:p>
            <a:pPr>
              <a:defRPr/>
            </a:pPr>
            <a:fld id="{6FD71F34-8012-4A29-A728-E2016A1D08F0}" type="slidenum">
              <a:rPr lang="he-IL"/>
              <a:pPr>
                <a:defRPr/>
              </a:pPr>
              <a:t>‹#›</a:t>
            </a:fld>
            <a:endParaRPr lang="en-US"/>
          </a:p>
        </p:txBody>
      </p:sp>
    </p:spTree>
    <p:extLst>
      <p:ext uri="{BB962C8B-B14F-4D97-AF65-F5344CB8AC3E}">
        <p14:creationId xmlns:p14="http://schemas.microsoft.com/office/powerpoint/2010/main" val="859057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a:prstGeom prst="rect">
            <a:avLst/>
          </a:prstGeom>
        </p:spPr>
        <p:txBody>
          <a:bodyPr anchor="b">
            <a:normAutofit/>
          </a:bodyPr>
          <a:lstStyle>
            <a:lvl1pPr algn="l">
              <a:defRPr sz="3600" b="0" cap="all"/>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65A3F3DE-2144-4CC2-9813-5634209DF115}" type="datetimeFigureOut">
              <a:rPr lang="he-IL" smtClean="0"/>
              <a:t>ט'/אדר א/תשע"ט</a:t>
            </a:fld>
            <a:endParaRPr lang="he-IL"/>
          </a:p>
        </p:txBody>
      </p:sp>
      <p:sp>
        <p:nvSpPr>
          <p:cNvPr id="5" name="Footer Placeholder 4"/>
          <p:cNvSpPr>
            <a:spLocks noGrp="1"/>
          </p:cNvSpPr>
          <p:nvPr>
            <p:ph type="ftr" sz="quarter" idx="11"/>
          </p:nvPr>
        </p:nvSpPr>
        <p:spPr>
          <a:xfrm>
            <a:off x="684212" y="6172200"/>
            <a:ext cx="7543800" cy="365125"/>
          </a:xfrm>
          <a:prstGeom prst="rect">
            <a:avLst/>
          </a:prstGeom>
        </p:spPr>
        <p:txBody>
          <a:bodyPr/>
          <a:lstStyle/>
          <a:p>
            <a:endParaRPr lang="he-IL"/>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DDA2E364-827B-439D-93A2-62B3308B630A}" type="slidenum">
              <a:rPr lang="he-IL" smtClean="0"/>
              <a:t>‹#›</a:t>
            </a:fld>
            <a:endParaRPr lang="he-IL"/>
          </a:p>
        </p:txBody>
      </p:sp>
    </p:spTree>
    <p:extLst>
      <p:ext uri="{BB962C8B-B14F-4D97-AF65-F5344CB8AC3E}">
        <p14:creationId xmlns:p14="http://schemas.microsoft.com/office/powerpoint/2010/main" val="2386935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a:xfrm>
            <a:off x="684212" y="4487332"/>
            <a:ext cx="8534400" cy="1507067"/>
          </a:xfrm>
          <a:prstGeom prst="rect">
            <a:avLst/>
          </a:prstGeom>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a:xfrm>
            <a:off x="9904412" y="6172200"/>
            <a:ext cx="1600200" cy="365125"/>
          </a:xfrm>
          <a:prstGeom prst="rect">
            <a:avLst/>
          </a:prstGeom>
        </p:spPr>
        <p:txBody>
          <a:bodyPr/>
          <a:lstStyle/>
          <a:p>
            <a:fld id="{65A3F3DE-2144-4CC2-9813-5634209DF115}" type="datetimeFigureOut">
              <a:rPr lang="he-IL" smtClean="0"/>
              <a:t>ט'/אדר א/תשע"ט</a:t>
            </a:fld>
            <a:endParaRPr lang="he-IL"/>
          </a:p>
        </p:txBody>
      </p:sp>
      <p:sp>
        <p:nvSpPr>
          <p:cNvPr id="6" name="Footer Placeholder 5"/>
          <p:cNvSpPr>
            <a:spLocks noGrp="1"/>
          </p:cNvSpPr>
          <p:nvPr>
            <p:ph type="ftr" sz="quarter" idx="11"/>
          </p:nvPr>
        </p:nvSpPr>
        <p:spPr>
          <a:xfrm>
            <a:off x="684212" y="6172200"/>
            <a:ext cx="7543800" cy="365125"/>
          </a:xfrm>
          <a:prstGeom prst="rect">
            <a:avLst/>
          </a:prstGeom>
        </p:spPr>
        <p:txBody>
          <a:bodyPr/>
          <a:lstStyle/>
          <a:p>
            <a:endParaRPr lang="he-IL"/>
          </a:p>
        </p:txBody>
      </p:sp>
      <p:sp>
        <p:nvSpPr>
          <p:cNvPr id="7" name="Slide Number Placeholder 6"/>
          <p:cNvSpPr>
            <a:spLocks noGrp="1"/>
          </p:cNvSpPr>
          <p:nvPr>
            <p:ph type="sldNum" sz="quarter" idx="12"/>
          </p:nvPr>
        </p:nvSpPr>
        <p:spPr>
          <a:xfrm>
            <a:off x="10363200" y="5578475"/>
            <a:ext cx="1142245" cy="669925"/>
          </a:xfrm>
          <a:prstGeom prst="rect">
            <a:avLst/>
          </a:prstGeom>
        </p:spPr>
        <p:txBody>
          <a:bodyPr/>
          <a:lstStyle/>
          <a:p>
            <a:fld id="{DDA2E364-827B-439D-93A2-62B3308B630A}" type="slidenum">
              <a:rPr lang="he-IL" smtClean="0"/>
              <a:t>‹#›</a:t>
            </a:fld>
            <a:endParaRPr lang="he-IL"/>
          </a:p>
        </p:txBody>
      </p:sp>
    </p:spTree>
    <p:extLst>
      <p:ext uri="{BB962C8B-B14F-4D97-AF65-F5344CB8AC3E}">
        <p14:creationId xmlns:p14="http://schemas.microsoft.com/office/powerpoint/2010/main" val="2950211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84212" y="4487332"/>
            <a:ext cx="8534400" cy="1507067"/>
          </a:xfrm>
          <a:prstGeom prst="rect">
            <a:avLst/>
          </a:prstGeom>
        </p:spPr>
        <p:txBody>
          <a:bodyPr/>
          <a:lstStyle>
            <a:lvl1pPr>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a:xfrm>
            <a:off x="9904412" y="6172200"/>
            <a:ext cx="1600200" cy="365125"/>
          </a:xfrm>
          <a:prstGeom prst="rect">
            <a:avLst/>
          </a:prstGeom>
        </p:spPr>
        <p:txBody>
          <a:bodyPr/>
          <a:lstStyle/>
          <a:p>
            <a:fld id="{65A3F3DE-2144-4CC2-9813-5634209DF115}" type="datetimeFigureOut">
              <a:rPr lang="he-IL" smtClean="0"/>
              <a:t>ט'/אדר א/תשע"ט</a:t>
            </a:fld>
            <a:endParaRPr lang="he-IL"/>
          </a:p>
        </p:txBody>
      </p:sp>
      <p:sp>
        <p:nvSpPr>
          <p:cNvPr id="8" name="Footer Placeholder 7"/>
          <p:cNvSpPr>
            <a:spLocks noGrp="1"/>
          </p:cNvSpPr>
          <p:nvPr>
            <p:ph type="ftr" sz="quarter" idx="11"/>
          </p:nvPr>
        </p:nvSpPr>
        <p:spPr>
          <a:xfrm>
            <a:off x="684212" y="6172200"/>
            <a:ext cx="7543800" cy="365125"/>
          </a:xfrm>
          <a:prstGeom prst="rect">
            <a:avLst/>
          </a:prstGeom>
        </p:spPr>
        <p:txBody>
          <a:bodyPr/>
          <a:lstStyle/>
          <a:p>
            <a:endParaRPr lang="he-IL"/>
          </a:p>
        </p:txBody>
      </p:sp>
      <p:sp>
        <p:nvSpPr>
          <p:cNvPr id="9" name="Slide Number Placeholder 8"/>
          <p:cNvSpPr>
            <a:spLocks noGrp="1"/>
          </p:cNvSpPr>
          <p:nvPr>
            <p:ph type="sldNum" sz="quarter" idx="12"/>
          </p:nvPr>
        </p:nvSpPr>
        <p:spPr>
          <a:xfrm>
            <a:off x="10363200" y="5578475"/>
            <a:ext cx="1142245" cy="669925"/>
          </a:xfrm>
          <a:prstGeom prst="rect">
            <a:avLst/>
          </a:prstGeom>
        </p:spPr>
        <p:txBody>
          <a:bodyPr/>
          <a:lstStyle/>
          <a:p>
            <a:fld id="{DDA2E364-827B-439D-93A2-62B3308B630A}" type="slidenum">
              <a:rPr lang="he-IL" smtClean="0"/>
              <a:t>‹#›</a:t>
            </a:fld>
            <a:endParaRPr lang="he-IL"/>
          </a:p>
        </p:txBody>
      </p:sp>
    </p:spTree>
    <p:extLst>
      <p:ext uri="{BB962C8B-B14F-4D97-AF65-F5344CB8AC3E}">
        <p14:creationId xmlns:p14="http://schemas.microsoft.com/office/powerpoint/2010/main" val="2699015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a:xfrm>
            <a:off x="684212" y="4487332"/>
            <a:ext cx="8534400" cy="1507067"/>
          </a:xfrm>
          <a:prstGeom prst="rect">
            <a:avLst/>
          </a:prstGeom>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a:xfrm>
            <a:off x="9904412" y="6172200"/>
            <a:ext cx="1600200" cy="365125"/>
          </a:xfrm>
          <a:prstGeom prst="rect">
            <a:avLst/>
          </a:prstGeom>
        </p:spPr>
        <p:txBody>
          <a:bodyPr/>
          <a:lstStyle/>
          <a:p>
            <a:fld id="{65A3F3DE-2144-4CC2-9813-5634209DF115}" type="datetimeFigureOut">
              <a:rPr lang="he-IL" smtClean="0"/>
              <a:t>ט'/אדר א/תשע"ט</a:t>
            </a:fld>
            <a:endParaRPr lang="he-IL"/>
          </a:p>
        </p:txBody>
      </p:sp>
      <p:sp>
        <p:nvSpPr>
          <p:cNvPr id="4" name="Footer Placeholder 3"/>
          <p:cNvSpPr>
            <a:spLocks noGrp="1"/>
          </p:cNvSpPr>
          <p:nvPr>
            <p:ph type="ftr" sz="quarter" idx="11"/>
          </p:nvPr>
        </p:nvSpPr>
        <p:spPr>
          <a:xfrm>
            <a:off x="684212" y="6172200"/>
            <a:ext cx="7543800" cy="365125"/>
          </a:xfrm>
          <a:prstGeom prst="rect">
            <a:avLst/>
          </a:prstGeom>
        </p:spPr>
        <p:txBody>
          <a:bodyPr/>
          <a:lstStyle/>
          <a:p>
            <a:endParaRPr lang="he-IL"/>
          </a:p>
        </p:txBody>
      </p:sp>
      <p:sp>
        <p:nvSpPr>
          <p:cNvPr id="5" name="Slide Number Placeholder 4"/>
          <p:cNvSpPr>
            <a:spLocks noGrp="1"/>
          </p:cNvSpPr>
          <p:nvPr>
            <p:ph type="sldNum" sz="quarter" idx="12"/>
          </p:nvPr>
        </p:nvSpPr>
        <p:spPr>
          <a:xfrm>
            <a:off x="10363200" y="5578475"/>
            <a:ext cx="1142245" cy="669925"/>
          </a:xfrm>
          <a:prstGeom prst="rect">
            <a:avLst/>
          </a:prstGeom>
        </p:spPr>
        <p:txBody>
          <a:bodyPr/>
          <a:lstStyle/>
          <a:p>
            <a:fld id="{DDA2E364-827B-439D-93A2-62B3308B630A}" type="slidenum">
              <a:rPr lang="he-IL" smtClean="0"/>
              <a:t>‹#›</a:t>
            </a:fld>
            <a:endParaRPr lang="he-IL"/>
          </a:p>
        </p:txBody>
      </p:sp>
    </p:spTree>
    <p:extLst>
      <p:ext uri="{BB962C8B-B14F-4D97-AF65-F5344CB8AC3E}">
        <p14:creationId xmlns:p14="http://schemas.microsoft.com/office/powerpoint/2010/main" val="3961888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904412" y="6172200"/>
            <a:ext cx="1600200" cy="365125"/>
          </a:xfrm>
          <a:prstGeom prst="rect">
            <a:avLst/>
          </a:prstGeom>
        </p:spPr>
        <p:txBody>
          <a:bodyPr/>
          <a:lstStyle/>
          <a:p>
            <a:fld id="{65A3F3DE-2144-4CC2-9813-5634209DF115}" type="datetimeFigureOut">
              <a:rPr lang="he-IL" smtClean="0"/>
              <a:t>ט'/אדר א/תשע"ט</a:t>
            </a:fld>
            <a:endParaRPr lang="he-IL"/>
          </a:p>
        </p:txBody>
      </p:sp>
      <p:sp>
        <p:nvSpPr>
          <p:cNvPr id="3" name="Footer Placeholder 2"/>
          <p:cNvSpPr>
            <a:spLocks noGrp="1"/>
          </p:cNvSpPr>
          <p:nvPr>
            <p:ph type="ftr" sz="quarter" idx="11"/>
          </p:nvPr>
        </p:nvSpPr>
        <p:spPr>
          <a:xfrm>
            <a:off x="684212" y="6172200"/>
            <a:ext cx="7543800" cy="365125"/>
          </a:xfrm>
          <a:prstGeom prst="rect">
            <a:avLst/>
          </a:prstGeom>
        </p:spPr>
        <p:txBody>
          <a:bodyPr/>
          <a:lstStyle/>
          <a:p>
            <a:endParaRPr lang="he-IL"/>
          </a:p>
        </p:txBody>
      </p:sp>
      <p:sp>
        <p:nvSpPr>
          <p:cNvPr id="4" name="Slide Number Placeholder 3"/>
          <p:cNvSpPr>
            <a:spLocks noGrp="1"/>
          </p:cNvSpPr>
          <p:nvPr>
            <p:ph type="sldNum" sz="quarter" idx="12"/>
          </p:nvPr>
        </p:nvSpPr>
        <p:spPr>
          <a:xfrm>
            <a:off x="10363200" y="5578475"/>
            <a:ext cx="1142245" cy="669925"/>
          </a:xfrm>
          <a:prstGeom prst="rect">
            <a:avLst/>
          </a:prstGeom>
        </p:spPr>
        <p:txBody>
          <a:bodyPr/>
          <a:lstStyle/>
          <a:p>
            <a:fld id="{DDA2E364-827B-439D-93A2-62B3308B630A}" type="slidenum">
              <a:rPr lang="he-IL" smtClean="0"/>
              <a:t>‹#›</a:t>
            </a:fld>
            <a:endParaRPr lang="he-IL"/>
          </a:p>
        </p:txBody>
      </p:sp>
    </p:spTree>
    <p:extLst>
      <p:ext uri="{BB962C8B-B14F-4D97-AF65-F5344CB8AC3E}">
        <p14:creationId xmlns:p14="http://schemas.microsoft.com/office/powerpoint/2010/main" val="2651880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a:prstGeom prst="rect">
            <a:avLst/>
          </a:prstGeom>
        </p:spPr>
        <p:txBody>
          <a:bodyPr anchor="b">
            <a:normAutofit/>
          </a:bodyPr>
          <a:lstStyle>
            <a:lvl1pPr algn="l">
              <a:defRPr sz="24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a:xfrm>
            <a:off x="9904412" y="6172200"/>
            <a:ext cx="1600200" cy="365125"/>
          </a:xfrm>
          <a:prstGeom prst="rect">
            <a:avLst/>
          </a:prstGeom>
        </p:spPr>
        <p:txBody>
          <a:bodyPr/>
          <a:lstStyle/>
          <a:p>
            <a:fld id="{65A3F3DE-2144-4CC2-9813-5634209DF115}" type="datetimeFigureOut">
              <a:rPr lang="he-IL" smtClean="0"/>
              <a:t>ט'/אדר א/תשע"ט</a:t>
            </a:fld>
            <a:endParaRPr lang="he-IL"/>
          </a:p>
        </p:txBody>
      </p:sp>
      <p:sp>
        <p:nvSpPr>
          <p:cNvPr id="6" name="Footer Placeholder 5"/>
          <p:cNvSpPr>
            <a:spLocks noGrp="1"/>
          </p:cNvSpPr>
          <p:nvPr>
            <p:ph type="ftr" sz="quarter" idx="11"/>
          </p:nvPr>
        </p:nvSpPr>
        <p:spPr>
          <a:xfrm>
            <a:off x="684212" y="6172200"/>
            <a:ext cx="7543800" cy="365125"/>
          </a:xfrm>
          <a:prstGeom prst="rect">
            <a:avLst/>
          </a:prstGeom>
        </p:spPr>
        <p:txBody>
          <a:bodyPr/>
          <a:lstStyle/>
          <a:p>
            <a:endParaRPr lang="he-IL"/>
          </a:p>
        </p:txBody>
      </p:sp>
      <p:sp>
        <p:nvSpPr>
          <p:cNvPr id="7" name="Slide Number Placeholder 6"/>
          <p:cNvSpPr>
            <a:spLocks noGrp="1"/>
          </p:cNvSpPr>
          <p:nvPr>
            <p:ph type="sldNum" sz="quarter" idx="12"/>
          </p:nvPr>
        </p:nvSpPr>
        <p:spPr>
          <a:xfrm>
            <a:off x="10363200" y="5578475"/>
            <a:ext cx="1142245" cy="669925"/>
          </a:xfrm>
          <a:prstGeom prst="rect">
            <a:avLst/>
          </a:prstGeom>
        </p:spPr>
        <p:txBody>
          <a:bodyPr/>
          <a:lstStyle/>
          <a:p>
            <a:fld id="{DDA2E364-827B-439D-93A2-62B3308B630A}" type="slidenum">
              <a:rPr lang="he-IL" smtClean="0"/>
              <a:t>‹#›</a:t>
            </a:fld>
            <a:endParaRPr lang="he-IL"/>
          </a:p>
        </p:txBody>
      </p:sp>
    </p:spTree>
    <p:extLst>
      <p:ext uri="{BB962C8B-B14F-4D97-AF65-F5344CB8AC3E}">
        <p14:creationId xmlns:p14="http://schemas.microsoft.com/office/powerpoint/2010/main" val="274866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a:prstGeom prst="rect">
            <a:avLst/>
          </a:prstGeom>
        </p:spPr>
        <p:txBody>
          <a:bodyPr anchor="b">
            <a:normAutofit/>
          </a:bodyPr>
          <a:lstStyle>
            <a:lvl1pPr algn="l">
              <a:defRPr sz="2800" b="0"/>
            </a:lvl1pPr>
          </a:lstStyle>
          <a:p>
            <a:r>
              <a:rPr lang="he-IL"/>
              <a:t>לחץ כדי לערוך סגנון כותרת של תבנית בסיס</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a:xfrm>
            <a:off x="9904412" y="6172200"/>
            <a:ext cx="1600200" cy="365125"/>
          </a:xfrm>
          <a:prstGeom prst="rect">
            <a:avLst/>
          </a:prstGeom>
        </p:spPr>
        <p:txBody>
          <a:bodyPr/>
          <a:lstStyle/>
          <a:p>
            <a:fld id="{65A3F3DE-2144-4CC2-9813-5634209DF115}" type="datetimeFigureOut">
              <a:rPr lang="he-IL" smtClean="0"/>
              <a:t>ט'/אדר א/תשע"ט</a:t>
            </a:fld>
            <a:endParaRPr lang="he-IL"/>
          </a:p>
        </p:txBody>
      </p:sp>
      <p:sp>
        <p:nvSpPr>
          <p:cNvPr id="6" name="Footer Placeholder 5"/>
          <p:cNvSpPr>
            <a:spLocks noGrp="1"/>
          </p:cNvSpPr>
          <p:nvPr>
            <p:ph type="ftr" sz="quarter" idx="11"/>
          </p:nvPr>
        </p:nvSpPr>
        <p:spPr>
          <a:xfrm>
            <a:off x="684212" y="6172200"/>
            <a:ext cx="7543800" cy="365125"/>
          </a:xfrm>
          <a:prstGeom prst="rect">
            <a:avLst/>
          </a:prstGeom>
        </p:spPr>
        <p:txBody>
          <a:bodyPr/>
          <a:lstStyle/>
          <a:p>
            <a:endParaRPr lang="he-IL"/>
          </a:p>
        </p:txBody>
      </p:sp>
      <p:sp>
        <p:nvSpPr>
          <p:cNvPr id="7" name="Slide Number Placeholder 6"/>
          <p:cNvSpPr>
            <a:spLocks noGrp="1"/>
          </p:cNvSpPr>
          <p:nvPr>
            <p:ph type="sldNum" sz="quarter" idx="12"/>
          </p:nvPr>
        </p:nvSpPr>
        <p:spPr>
          <a:xfrm>
            <a:off x="10363200" y="5578475"/>
            <a:ext cx="1142245" cy="669925"/>
          </a:xfrm>
          <a:prstGeom prst="rect">
            <a:avLst/>
          </a:prstGeom>
        </p:spPr>
        <p:txBody>
          <a:bodyPr/>
          <a:lstStyle/>
          <a:p>
            <a:fld id="{DDA2E364-827B-439D-93A2-62B3308B630A}" type="slidenum">
              <a:rPr lang="he-IL" smtClean="0"/>
              <a:t>‹#›</a:t>
            </a:fld>
            <a:endParaRPr lang="he-IL"/>
          </a:p>
        </p:txBody>
      </p:sp>
    </p:spTree>
    <p:extLst>
      <p:ext uri="{BB962C8B-B14F-4D97-AF65-F5344CB8AC3E}">
        <p14:creationId xmlns:p14="http://schemas.microsoft.com/office/powerpoint/2010/main" val="3545732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2.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17" name="מלבן מעוגל 16"/>
          <p:cNvSpPr/>
          <p:nvPr userDrawn="1"/>
        </p:nvSpPr>
        <p:spPr>
          <a:xfrm>
            <a:off x="9383095" y="6291945"/>
            <a:ext cx="2700000" cy="432000"/>
          </a:xfrm>
          <a:prstGeom prst="roundRect">
            <a:avLst/>
          </a:prstGeom>
          <a:solidFill>
            <a:schemeClr val="tx1"/>
          </a:solidFill>
          <a:ln>
            <a:solidFill>
              <a:schemeClr val="bg2">
                <a:lumMod val="60000"/>
                <a:lumOff val="4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baseline="0" dirty="0" smtClean="0">
                <a:solidFill>
                  <a:schemeClr val="bg1"/>
                </a:solidFill>
                <a:latin typeface="David" panose="020E0502060401010101" pitchFamily="34" charset="-79"/>
                <a:cs typeface="David" panose="020E0502060401010101" pitchFamily="34" charset="-79"/>
              </a:rPr>
              <a:t>29 בינואר 2019</a:t>
            </a:r>
            <a:endParaRPr lang="he-IL" sz="2400" b="1" dirty="0">
              <a:solidFill>
                <a:schemeClr val="bg1"/>
              </a:solidFill>
              <a:latin typeface="David" panose="020E0502060401010101" pitchFamily="34" charset="-79"/>
              <a:cs typeface="David" panose="020E0502060401010101" pitchFamily="34" charset="-79"/>
            </a:endParaRPr>
          </a:p>
        </p:txBody>
      </p:sp>
      <p:sp>
        <p:nvSpPr>
          <p:cNvPr id="18" name="מלבן מעוגל 17"/>
          <p:cNvSpPr/>
          <p:nvPr userDrawn="1"/>
        </p:nvSpPr>
        <p:spPr>
          <a:xfrm>
            <a:off x="4128418" y="6291945"/>
            <a:ext cx="3672000" cy="432000"/>
          </a:xfrm>
          <a:prstGeom prst="roundRect">
            <a:avLst/>
          </a:prstGeom>
          <a:solidFill>
            <a:schemeClr val="tx1"/>
          </a:solidFill>
          <a:ln>
            <a:solidFill>
              <a:schemeClr val="bg2">
                <a:lumMod val="60000"/>
                <a:lumOff val="4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chemeClr val="bg1"/>
                </a:solidFill>
                <a:latin typeface="David" panose="020E0502060401010101" pitchFamily="34" charset="-79"/>
                <a:cs typeface="David" panose="020E0502060401010101" pitchFamily="34" charset="-79"/>
              </a:rPr>
              <a:t>הצגת רעיון</a:t>
            </a:r>
            <a:r>
              <a:rPr lang="he-IL" sz="2400" b="1" baseline="0" dirty="0" smtClean="0">
                <a:solidFill>
                  <a:schemeClr val="bg1"/>
                </a:solidFill>
                <a:latin typeface="David" panose="020E0502060401010101" pitchFamily="34" charset="-79"/>
                <a:cs typeface="David" panose="020E0502060401010101" pitchFamily="34" charset="-79"/>
              </a:rPr>
              <a:t> מרכזי סיור ארה"ב</a:t>
            </a:r>
            <a:endParaRPr lang="he-IL" sz="2400" b="1" dirty="0">
              <a:solidFill>
                <a:schemeClr val="bg1"/>
              </a:solidFill>
              <a:latin typeface="David" panose="020E0502060401010101" pitchFamily="34" charset="-79"/>
              <a:cs typeface="David" panose="020E0502060401010101" pitchFamily="34" charset="-79"/>
            </a:endParaRPr>
          </a:p>
        </p:txBody>
      </p:sp>
      <p:sp>
        <p:nvSpPr>
          <p:cNvPr id="19" name="מלבן מעוגל 18"/>
          <p:cNvSpPr/>
          <p:nvPr userDrawn="1"/>
        </p:nvSpPr>
        <p:spPr>
          <a:xfrm>
            <a:off x="133741" y="6291945"/>
            <a:ext cx="2340000" cy="432000"/>
          </a:xfrm>
          <a:prstGeom prst="roundRect">
            <a:avLst/>
          </a:prstGeom>
          <a:solidFill>
            <a:schemeClr val="tx1"/>
          </a:solidFill>
          <a:ln>
            <a:solidFill>
              <a:schemeClr val="bg2">
                <a:lumMod val="60000"/>
                <a:lumOff val="4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chemeClr val="bg1"/>
                </a:solidFill>
                <a:latin typeface="David" panose="020E0502060401010101" pitchFamily="34" charset="-79"/>
                <a:cs typeface="David" panose="020E0502060401010101" pitchFamily="34" charset="-79"/>
              </a:rPr>
              <a:t>צוות רע"ם</a:t>
            </a:r>
            <a:endParaRPr lang="he-IL" sz="2400" b="1" dirty="0">
              <a:solidFill>
                <a:schemeClr val="bg1"/>
              </a:solidFill>
              <a:latin typeface="David" panose="020E0502060401010101" pitchFamily="34" charset="-79"/>
              <a:cs typeface="David" panose="020E0502060401010101" pitchFamily="34" charset="-79"/>
            </a:endParaRPr>
          </a:p>
        </p:txBody>
      </p:sp>
      <p:cxnSp>
        <p:nvCxnSpPr>
          <p:cNvPr id="20" name="מחבר ישר 19"/>
          <p:cNvCxnSpPr/>
          <p:nvPr userDrawn="1"/>
        </p:nvCxnSpPr>
        <p:spPr>
          <a:xfrm>
            <a:off x="0" y="6096000"/>
            <a:ext cx="12192000" cy="0"/>
          </a:xfrm>
          <a:prstGeom prst="line">
            <a:avLst/>
          </a:prstGeom>
          <a:ln w="63500" cmpd="tri">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2502220"/>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Lst>
  <p:txStyles>
    <p:titleStyle>
      <a:lvl1pPr algn="l" defTabSz="457200" rtl="1" eaLnBrk="1" latinLnBrk="0" hangingPunct="1">
        <a:spcBef>
          <a:spcPct val="0"/>
        </a:spcBef>
        <a:buNone/>
        <a:defRPr sz="36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8DCA507-2078-4B09-9C6E-070883217BB0}"/>
              </a:ext>
            </a:extLst>
          </p:cNvPr>
          <p:cNvSpPr>
            <a:spLocks noGrp="1" noChangeArrowheads="1"/>
          </p:cNvSpPr>
          <p:nvPr>
            <p:ph type="title"/>
          </p:nvPr>
        </p:nvSpPr>
        <p:spPr bwMode="auto">
          <a:xfrm>
            <a:off x="1295401" y="-171450"/>
            <a:ext cx="9218084"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he-IL"/>
              <a:t>Click to edit Master title style</a:t>
            </a:r>
          </a:p>
        </p:txBody>
      </p:sp>
      <p:sp>
        <p:nvSpPr>
          <p:cNvPr id="1027" name="Rectangle 3">
            <a:extLst>
              <a:ext uri="{FF2B5EF4-FFF2-40B4-BE49-F238E27FC236}">
                <a16:creationId xmlns:a16="http://schemas.microsoft.com/office/drawing/2014/main" id="{4E272E3E-9DDB-452F-A131-93725F030603}"/>
              </a:ext>
            </a:extLst>
          </p:cNvPr>
          <p:cNvSpPr>
            <a:spLocks noGrp="1" noChangeArrowheads="1"/>
          </p:cNvSpPr>
          <p:nvPr>
            <p:ph type="body" idx="1"/>
          </p:nvPr>
        </p:nvSpPr>
        <p:spPr bwMode="auto">
          <a:xfrm>
            <a:off x="609600" y="1052513"/>
            <a:ext cx="10972800"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he-IL"/>
              <a:t>Click to edit Master text styles</a:t>
            </a:r>
          </a:p>
          <a:p>
            <a:pPr lvl="1"/>
            <a:r>
              <a:rPr lang="en-US" altLang="he-IL"/>
              <a:t>Second level</a:t>
            </a:r>
          </a:p>
          <a:p>
            <a:pPr lvl="2"/>
            <a:r>
              <a:rPr lang="en-US" altLang="he-IL"/>
              <a:t>Third level</a:t>
            </a:r>
          </a:p>
          <a:p>
            <a:pPr lvl="3"/>
            <a:r>
              <a:rPr lang="en-US" altLang="he-IL"/>
              <a:t>Fourth level</a:t>
            </a:r>
          </a:p>
          <a:p>
            <a:pPr lvl="4"/>
            <a:r>
              <a:rPr lang="en-US" altLang="he-IL"/>
              <a:t>Fifth level</a:t>
            </a:r>
          </a:p>
        </p:txBody>
      </p:sp>
      <p:sp>
        <p:nvSpPr>
          <p:cNvPr id="24580" name="Rectangle 4">
            <a:extLst>
              <a:ext uri="{FF2B5EF4-FFF2-40B4-BE49-F238E27FC236}">
                <a16:creationId xmlns:a16="http://schemas.microsoft.com/office/drawing/2014/main" id="{413BEC81-CEB1-4D8A-88CC-B9D69949CEF1}"/>
              </a:ext>
            </a:extLst>
          </p:cNvPr>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hangingPunct="1">
              <a:defRPr sz="1000"/>
            </a:lvl1pPr>
          </a:lstStyle>
          <a:p>
            <a:pPr>
              <a:defRPr/>
            </a:pPr>
            <a:endParaRPr lang="en-US"/>
          </a:p>
        </p:txBody>
      </p:sp>
      <p:sp>
        <p:nvSpPr>
          <p:cNvPr id="24581" name="Rectangle 5">
            <a:extLst>
              <a:ext uri="{FF2B5EF4-FFF2-40B4-BE49-F238E27FC236}">
                <a16:creationId xmlns:a16="http://schemas.microsoft.com/office/drawing/2014/main" id="{B686E4BC-8A66-443F-B6C5-DA89CFD6B27C}"/>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1" hangingPunct="1">
              <a:defRPr sz="1000"/>
            </a:lvl1pPr>
          </a:lstStyle>
          <a:p>
            <a:pPr>
              <a:defRPr/>
            </a:pPr>
            <a:endParaRPr lang="en-US"/>
          </a:p>
        </p:txBody>
      </p:sp>
      <p:sp>
        <p:nvSpPr>
          <p:cNvPr id="24582" name="Rectangle 6">
            <a:extLst>
              <a:ext uri="{FF2B5EF4-FFF2-40B4-BE49-F238E27FC236}">
                <a16:creationId xmlns:a16="http://schemas.microsoft.com/office/drawing/2014/main" id="{E2F5A6BF-4EAA-404C-BEBF-CF779780CB78}"/>
              </a:ext>
            </a:extLst>
          </p:cNvPr>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eaLnBrk="1" hangingPunct="1">
              <a:defRPr sz="1000"/>
            </a:lvl1pPr>
          </a:lstStyle>
          <a:p>
            <a:pPr>
              <a:defRPr/>
            </a:pPr>
            <a:fld id="{08E89486-3438-4AA7-B74E-E8341899E535}" type="slidenum">
              <a:rPr lang="he-IL"/>
              <a:pPr>
                <a:defRPr/>
              </a:pPr>
              <a:t>‹#›</a:t>
            </a:fld>
            <a:endParaRPr lang="en-US"/>
          </a:p>
        </p:txBody>
      </p:sp>
      <p:sp>
        <p:nvSpPr>
          <p:cNvPr id="1031" name="Rectangle 7">
            <a:extLst>
              <a:ext uri="{FF2B5EF4-FFF2-40B4-BE49-F238E27FC236}">
                <a16:creationId xmlns:a16="http://schemas.microsoft.com/office/drawing/2014/main" id="{599F12DF-ECED-4C15-979F-A5D3C0DD3D98}"/>
              </a:ext>
            </a:extLst>
          </p:cNvPr>
          <p:cNvSpPr>
            <a:spLocks noChangeArrowheads="1"/>
          </p:cNvSpPr>
          <p:nvPr/>
        </p:nvSpPr>
        <p:spPr bwMode="auto">
          <a:xfrm>
            <a:off x="0" y="0"/>
            <a:ext cx="304800" cy="22860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Verdana" panose="020B0604030504040204" pitchFamily="34" charset="0"/>
                <a:cs typeface="Arial" panose="020B0604020202020204" pitchFamily="34" charset="0"/>
              </a:defRPr>
            </a:lvl1pPr>
            <a:lvl2pPr marL="742950" indent="-285750" algn="r" rtl="1">
              <a:defRPr>
                <a:solidFill>
                  <a:schemeClr val="tx1"/>
                </a:solidFill>
                <a:latin typeface="Verdana" panose="020B0604030504040204" pitchFamily="34" charset="0"/>
                <a:cs typeface="Arial" panose="020B0604020202020204" pitchFamily="34" charset="0"/>
              </a:defRPr>
            </a:lvl2pPr>
            <a:lvl3pPr marL="1143000" indent="-228600" algn="r" rtl="1">
              <a:defRPr>
                <a:solidFill>
                  <a:schemeClr val="tx1"/>
                </a:solidFill>
                <a:latin typeface="Verdana" panose="020B0604030504040204" pitchFamily="34" charset="0"/>
                <a:cs typeface="Arial" panose="020B0604020202020204" pitchFamily="34" charset="0"/>
              </a:defRPr>
            </a:lvl3pPr>
            <a:lvl4pPr marL="1600200" indent="-228600" algn="r" rtl="1">
              <a:defRPr>
                <a:solidFill>
                  <a:schemeClr val="tx1"/>
                </a:solidFill>
                <a:latin typeface="Verdana" panose="020B0604030504040204" pitchFamily="34" charset="0"/>
                <a:cs typeface="Arial" panose="020B0604020202020204" pitchFamily="34" charset="0"/>
              </a:defRPr>
            </a:lvl4pPr>
            <a:lvl5pPr marL="2057400" indent="-228600" algn="r" rtl="1">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rtl="0" eaLnBrk="1" hangingPunct="1"/>
            <a:endParaRPr lang="en-US" altLang="he-IL" sz="2400">
              <a:latin typeface="Times New Roman" panose="02020603050405020304" pitchFamily="18" charset="0"/>
            </a:endParaRPr>
          </a:p>
        </p:txBody>
      </p:sp>
      <p:sp>
        <p:nvSpPr>
          <p:cNvPr id="1032" name="Line 8">
            <a:extLst>
              <a:ext uri="{FF2B5EF4-FFF2-40B4-BE49-F238E27FC236}">
                <a16:creationId xmlns:a16="http://schemas.microsoft.com/office/drawing/2014/main" id="{DBA28544-493F-4BFA-BD3D-8A94E192D674}"/>
              </a:ext>
            </a:extLst>
          </p:cNvPr>
          <p:cNvSpPr>
            <a:spLocks noChangeShapeType="1"/>
          </p:cNvSpPr>
          <p:nvPr/>
        </p:nvSpPr>
        <p:spPr bwMode="auto">
          <a:xfrm>
            <a:off x="1295401" y="981075"/>
            <a:ext cx="9218084"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he-IL" sz="1800"/>
          </a:p>
        </p:txBody>
      </p:sp>
      <p:sp>
        <p:nvSpPr>
          <p:cNvPr id="1033" name="Rectangle 9">
            <a:extLst>
              <a:ext uri="{FF2B5EF4-FFF2-40B4-BE49-F238E27FC236}">
                <a16:creationId xmlns:a16="http://schemas.microsoft.com/office/drawing/2014/main" id="{54BEC171-22F7-4A22-BBF7-8BF50BD36238}"/>
              </a:ext>
            </a:extLst>
          </p:cNvPr>
          <p:cNvSpPr>
            <a:spLocks noChangeArrowheads="1"/>
          </p:cNvSpPr>
          <p:nvPr/>
        </p:nvSpPr>
        <p:spPr bwMode="auto">
          <a:xfrm>
            <a:off x="0" y="2286000"/>
            <a:ext cx="304800" cy="2286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Verdana" panose="020B0604030504040204" pitchFamily="34" charset="0"/>
                <a:cs typeface="Arial" panose="020B0604020202020204" pitchFamily="34" charset="0"/>
              </a:defRPr>
            </a:lvl1pPr>
            <a:lvl2pPr marL="742950" indent="-285750" algn="r" rtl="1">
              <a:defRPr>
                <a:solidFill>
                  <a:schemeClr val="tx1"/>
                </a:solidFill>
                <a:latin typeface="Verdana" panose="020B0604030504040204" pitchFamily="34" charset="0"/>
                <a:cs typeface="Arial" panose="020B0604020202020204" pitchFamily="34" charset="0"/>
              </a:defRPr>
            </a:lvl2pPr>
            <a:lvl3pPr marL="1143000" indent="-228600" algn="r" rtl="1">
              <a:defRPr>
                <a:solidFill>
                  <a:schemeClr val="tx1"/>
                </a:solidFill>
                <a:latin typeface="Verdana" panose="020B0604030504040204" pitchFamily="34" charset="0"/>
                <a:cs typeface="Arial" panose="020B0604020202020204" pitchFamily="34" charset="0"/>
              </a:defRPr>
            </a:lvl3pPr>
            <a:lvl4pPr marL="1600200" indent="-228600" algn="r" rtl="1">
              <a:defRPr>
                <a:solidFill>
                  <a:schemeClr val="tx1"/>
                </a:solidFill>
                <a:latin typeface="Verdana" panose="020B0604030504040204" pitchFamily="34" charset="0"/>
                <a:cs typeface="Arial" panose="020B0604020202020204" pitchFamily="34" charset="0"/>
              </a:defRPr>
            </a:lvl4pPr>
            <a:lvl5pPr marL="2057400" indent="-228600" algn="r" rtl="1">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rtl="0" eaLnBrk="1" hangingPunct="1"/>
            <a:endParaRPr lang="en-US" altLang="he-IL" sz="2400">
              <a:latin typeface="Times New Roman" panose="02020603050405020304" pitchFamily="18" charset="0"/>
            </a:endParaRPr>
          </a:p>
        </p:txBody>
      </p:sp>
      <p:sp>
        <p:nvSpPr>
          <p:cNvPr id="1034" name="Rectangle 10">
            <a:extLst>
              <a:ext uri="{FF2B5EF4-FFF2-40B4-BE49-F238E27FC236}">
                <a16:creationId xmlns:a16="http://schemas.microsoft.com/office/drawing/2014/main" id="{6A59296C-8B2E-43FE-ACCB-1776B1CC94E7}"/>
              </a:ext>
            </a:extLst>
          </p:cNvPr>
          <p:cNvSpPr>
            <a:spLocks noChangeArrowheads="1"/>
          </p:cNvSpPr>
          <p:nvPr/>
        </p:nvSpPr>
        <p:spPr bwMode="auto">
          <a:xfrm>
            <a:off x="0" y="4572000"/>
            <a:ext cx="304800" cy="2286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Verdana" panose="020B0604030504040204" pitchFamily="34" charset="0"/>
                <a:cs typeface="Arial" panose="020B0604020202020204" pitchFamily="34" charset="0"/>
              </a:defRPr>
            </a:lvl1pPr>
            <a:lvl2pPr marL="742950" indent="-285750" algn="r" rtl="1">
              <a:defRPr>
                <a:solidFill>
                  <a:schemeClr val="tx1"/>
                </a:solidFill>
                <a:latin typeface="Verdana" panose="020B0604030504040204" pitchFamily="34" charset="0"/>
                <a:cs typeface="Arial" panose="020B0604020202020204" pitchFamily="34" charset="0"/>
              </a:defRPr>
            </a:lvl2pPr>
            <a:lvl3pPr marL="1143000" indent="-228600" algn="r" rtl="1">
              <a:defRPr>
                <a:solidFill>
                  <a:schemeClr val="tx1"/>
                </a:solidFill>
                <a:latin typeface="Verdana" panose="020B0604030504040204" pitchFamily="34" charset="0"/>
                <a:cs typeface="Arial" panose="020B0604020202020204" pitchFamily="34" charset="0"/>
              </a:defRPr>
            </a:lvl3pPr>
            <a:lvl4pPr marL="1600200" indent="-228600" algn="r" rtl="1">
              <a:defRPr>
                <a:solidFill>
                  <a:schemeClr val="tx1"/>
                </a:solidFill>
                <a:latin typeface="Verdana" panose="020B0604030504040204" pitchFamily="34" charset="0"/>
                <a:cs typeface="Arial" panose="020B0604020202020204" pitchFamily="34" charset="0"/>
              </a:defRPr>
            </a:lvl4pPr>
            <a:lvl5pPr marL="2057400" indent="-228600" algn="r" rtl="1">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rtl="0" eaLnBrk="1" hangingPunct="1"/>
            <a:endParaRPr lang="en-US" altLang="he-IL" sz="2400">
              <a:latin typeface="Times New Roman" panose="02020603050405020304" pitchFamily="18" charset="0"/>
            </a:endParaRPr>
          </a:p>
        </p:txBody>
      </p:sp>
      <p:pic>
        <p:nvPicPr>
          <p:cNvPr id="1035" name="Picture 11" descr="סמל פיקוח עם לבן">
            <a:extLst>
              <a:ext uri="{FF2B5EF4-FFF2-40B4-BE49-F238E27FC236}">
                <a16:creationId xmlns:a16="http://schemas.microsoft.com/office/drawing/2014/main" id="{5F5ED23F-5272-4341-8CD2-37AD71D46EF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1801" y="103188"/>
            <a:ext cx="954617"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2" descr="מנהל חדש">
            <a:extLst>
              <a:ext uri="{FF2B5EF4-FFF2-40B4-BE49-F238E27FC236}">
                <a16:creationId xmlns:a16="http://schemas.microsoft.com/office/drawing/2014/main" id="{914CED68-04DF-4BE0-A3BC-768DF0052E9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608734" y="115888"/>
            <a:ext cx="15367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1857406"/>
      </p:ext>
    </p:extLst>
  </p:cSld>
  <p:clrMap bg1="dk2" tx1="lt1" bg2="dk1"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xStyles>
    <p:titleStyle>
      <a:lvl1pPr algn="l" rtl="1" eaLnBrk="0" fontAlgn="base" hangingPunct="0">
        <a:spcBef>
          <a:spcPct val="0"/>
        </a:spcBef>
        <a:spcAft>
          <a:spcPct val="0"/>
        </a:spcAft>
        <a:defRPr sz="4400">
          <a:solidFill>
            <a:schemeClr val="tx2"/>
          </a:solidFill>
          <a:latin typeface="+mj-lt"/>
          <a:ea typeface="+mj-ea"/>
          <a:cs typeface="+mj-cs"/>
        </a:defRPr>
      </a:lvl1pPr>
      <a:lvl2pPr algn="l" rtl="1" eaLnBrk="0" fontAlgn="base" hangingPunct="0">
        <a:spcBef>
          <a:spcPct val="0"/>
        </a:spcBef>
        <a:spcAft>
          <a:spcPct val="0"/>
        </a:spcAft>
        <a:defRPr sz="4400">
          <a:solidFill>
            <a:schemeClr val="tx2"/>
          </a:solidFill>
          <a:latin typeface="Garamond" pitchFamily="18" charset="0"/>
          <a:cs typeface="Arial" pitchFamily="34" charset="0"/>
        </a:defRPr>
      </a:lvl2pPr>
      <a:lvl3pPr algn="l" rtl="1" eaLnBrk="0" fontAlgn="base" hangingPunct="0">
        <a:spcBef>
          <a:spcPct val="0"/>
        </a:spcBef>
        <a:spcAft>
          <a:spcPct val="0"/>
        </a:spcAft>
        <a:defRPr sz="4400">
          <a:solidFill>
            <a:schemeClr val="tx2"/>
          </a:solidFill>
          <a:latin typeface="Garamond" pitchFamily="18" charset="0"/>
          <a:cs typeface="Arial" pitchFamily="34" charset="0"/>
        </a:defRPr>
      </a:lvl3pPr>
      <a:lvl4pPr algn="l" rtl="1" eaLnBrk="0" fontAlgn="base" hangingPunct="0">
        <a:spcBef>
          <a:spcPct val="0"/>
        </a:spcBef>
        <a:spcAft>
          <a:spcPct val="0"/>
        </a:spcAft>
        <a:defRPr sz="4400">
          <a:solidFill>
            <a:schemeClr val="tx2"/>
          </a:solidFill>
          <a:latin typeface="Garamond" pitchFamily="18" charset="0"/>
          <a:cs typeface="Arial" pitchFamily="34" charset="0"/>
        </a:defRPr>
      </a:lvl4pPr>
      <a:lvl5pPr algn="l" rtl="1" eaLnBrk="0" fontAlgn="base" hangingPunct="0">
        <a:spcBef>
          <a:spcPct val="0"/>
        </a:spcBef>
        <a:spcAft>
          <a:spcPct val="0"/>
        </a:spcAft>
        <a:defRPr sz="4400">
          <a:solidFill>
            <a:schemeClr val="tx2"/>
          </a:solidFill>
          <a:latin typeface="Garamond" pitchFamily="18" charset="0"/>
          <a:cs typeface="Arial" pitchFamily="34" charset="0"/>
        </a:defRPr>
      </a:lvl5pPr>
      <a:lvl6pPr marL="457200" algn="l" rtl="1" fontAlgn="base">
        <a:spcBef>
          <a:spcPct val="0"/>
        </a:spcBef>
        <a:spcAft>
          <a:spcPct val="0"/>
        </a:spcAft>
        <a:defRPr sz="4400">
          <a:solidFill>
            <a:schemeClr val="tx2"/>
          </a:solidFill>
          <a:latin typeface="Garamond" pitchFamily="18" charset="0"/>
          <a:cs typeface="Arial" pitchFamily="34" charset="0"/>
        </a:defRPr>
      </a:lvl6pPr>
      <a:lvl7pPr marL="914400" algn="l" rtl="1" fontAlgn="base">
        <a:spcBef>
          <a:spcPct val="0"/>
        </a:spcBef>
        <a:spcAft>
          <a:spcPct val="0"/>
        </a:spcAft>
        <a:defRPr sz="4400">
          <a:solidFill>
            <a:schemeClr val="tx2"/>
          </a:solidFill>
          <a:latin typeface="Garamond" pitchFamily="18" charset="0"/>
          <a:cs typeface="Arial" pitchFamily="34" charset="0"/>
        </a:defRPr>
      </a:lvl7pPr>
      <a:lvl8pPr marL="1371600" algn="l" rtl="1" fontAlgn="base">
        <a:spcBef>
          <a:spcPct val="0"/>
        </a:spcBef>
        <a:spcAft>
          <a:spcPct val="0"/>
        </a:spcAft>
        <a:defRPr sz="4400">
          <a:solidFill>
            <a:schemeClr val="tx2"/>
          </a:solidFill>
          <a:latin typeface="Garamond" pitchFamily="18" charset="0"/>
          <a:cs typeface="Arial" pitchFamily="34" charset="0"/>
        </a:defRPr>
      </a:lvl8pPr>
      <a:lvl9pPr marL="1828800" algn="l" rtl="1" fontAlgn="base">
        <a:spcBef>
          <a:spcPct val="0"/>
        </a:spcBef>
        <a:spcAft>
          <a:spcPct val="0"/>
        </a:spcAft>
        <a:defRPr sz="4400">
          <a:solidFill>
            <a:schemeClr val="tx2"/>
          </a:solidFill>
          <a:latin typeface="Garamond" pitchFamily="18" charset="0"/>
          <a:cs typeface="Arial" pitchFamily="34" charset="0"/>
        </a:defRPr>
      </a:lvl9pPr>
    </p:titleStyle>
    <p:bodyStyle>
      <a:lvl1pPr marL="342900" indent="-342900" algn="r" rtl="1" eaLnBrk="0" fontAlgn="base" hangingPunct="0">
        <a:spcBef>
          <a:spcPct val="20000"/>
        </a:spcBef>
        <a:spcAft>
          <a:spcPct val="0"/>
        </a:spcAft>
        <a:buClr>
          <a:schemeClr val="bg2"/>
        </a:buClr>
        <a:buSzPct val="75000"/>
        <a:buFont typeface="Wingdings" panose="05000000000000000000" pitchFamily="2" charset="2"/>
        <a:buChar char="p"/>
        <a:defRPr sz="2800">
          <a:solidFill>
            <a:schemeClr val="tx1"/>
          </a:solidFill>
          <a:latin typeface="+mn-lt"/>
          <a:ea typeface="+mn-ea"/>
          <a:cs typeface="+mn-cs"/>
        </a:defRPr>
      </a:lvl1pPr>
      <a:lvl2pPr marL="742950" indent="-285750" algn="r" rtl="1" eaLnBrk="0" fontAlgn="base" hangingPunct="0">
        <a:spcBef>
          <a:spcPct val="20000"/>
        </a:spcBef>
        <a:spcAft>
          <a:spcPct val="0"/>
        </a:spcAft>
        <a:buClr>
          <a:schemeClr val="tx2"/>
        </a:buClr>
        <a:buSzPct val="75000"/>
        <a:buFont typeface="Wingdings" panose="05000000000000000000" pitchFamily="2" charset="2"/>
        <a:buChar char="n"/>
        <a:defRPr sz="2400">
          <a:solidFill>
            <a:schemeClr val="tx1"/>
          </a:solidFill>
          <a:latin typeface="+mn-lt"/>
          <a:cs typeface="+mn-cs"/>
        </a:defRPr>
      </a:lvl2pPr>
      <a:lvl3pPr marL="1143000" indent="-228600" algn="r" rtl="1" eaLnBrk="0" fontAlgn="base" hangingPunct="0">
        <a:spcBef>
          <a:spcPct val="20000"/>
        </a:spcBef>
        <a:spcAft>
          <a:spcPct val="0"/>
        </a:spcAft>
        <a:buClr>
          <a:schemeClr val="accent1"/>
        </a:buClr>
        <a:buSzPct val="65000"/>
        <a:buFont typeface="Wingdings" panose="05000000000000000000" pitchFamily="2" charset="2"/>
        <a:buChar char="p"/>
        <a:defRPr sz="2000">
          <a:solidFill>
            <a:schemeClr val="tx1"/>
          </a:solidFill>
          <a:latin typeface="+mn-lt"/>
          <a:cs typeface="+mn-cs"/>
        </a:defRPr>
      </a:lvl3pPr>
      <a:lvl4pPr marL="1600200" indent="-228600" algn="r" rtl="1"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mn-lt"/>
          <a:cs typeface="+mn-cs"/>
        </a:defRPr>
      </a:lvl4pPr>
      <a:lvl5pPr marL="2057400" indent="-228600" algn="r" rtl="1"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mn-lt"/>
          <a:cs typeface="+mn-cs"/>
        </a:defRPr>
      </a:lvl5pPr>
      <a:lvl6pPr marL="2514600" indent="-228600" algn="r" rtl="1"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6pPr>
      <a:lvl7pPr marL="2971800" indent="-228600" algn="r" rtl="1"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7pPr>
      <a:lvl8pPr marL="3429000" indent="-228600" algn="r" rtl="1"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8pPr>
      <a:lvl9pPr marL="3886200" indent="-228600" algn="r" rtl="1"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12.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13.gif"/></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slide" Target="slide3.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slide" Target="slide3.xml"/><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slide" Target="slide3.xml"/><Relationship Id="rId4" Type="http://schemas.openxmlformats.org/officeDocument/2006/relationships/image" Target="../media/image27.jpg"/></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4.png"/><Relationship Id="rId7"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6.xml"/><Relationship Id="rId5" Type="http://schemas.openxmlformats.org/officeDocument/2006/relationships/slide" Target="slide4.xml"/><Relationship Id="rId4" Type="http://schemas.openxmlformats.org/officeDocument/2006/relationships/slide" Target="slide3.xml"/><Relationship Id="rId9" Type="http://schemas.openxmlformats.org/officeDocument/2006/relationships/slide" Target="slide21.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slide" Target="slide3.xml"/><Relationship Id="rId4" Type="http://schemas.openxmlformats.org/officeDocument/2006/relationships/image" Target="../media/image31.jp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slide" Target="slide3.xml"/></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818147" y="-192506"/>
            <a:ext cx="13740063" cy="7300999"/>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כותרת 1"/>
          <p:cNvSpPr txBox="1">
            <a:spLocks/>
          </p:cNvSpPr>
          <p:nvPr/>
        </p:nvSpPr>
        <p:spPr>
          <a:xfrm>
            <a:off x="1045051" y="2038456"/>
            <a:ext cx="10367188" cy="2839074"/>
          </a:xfrm>
          <a:prstGeom prst="rect">
            <a:avLst/>
          </a:prstGeom>
          <a:effectLst>
            <a:outerShdw blurRad="50800" dist="50800" dir="5400000" algn="ctr" rotWithShape="0">
              <a:srgbClr val="FFFF00"/>
            </a:outerShdw>
          </a:effectLst>
        </p:spPr>
        <p:txBody>
          <a:bodyPr>
            <a:noAutofit/>
          </a:bodyPr>
          <a:lstStyle>
            <a:lvl1pPr algn="l" defTabSz="457200" rtl="1" eaLnBrk="1" latinLnBrk="0" hangingPunct="1">
              <a:spcBef>
                <a:spcPct val="0"/>
              </a:spcBef>
              <a:buNone/>
              <a:defRPr sz="36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en-US" sz="6600" b="1" cap="none" dirty="0" smtClean="0">
                <a:solidFill>
                  <a:srgbClr val="FFC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Presenting The Main Ideas For The US Tour  </a:t>
            </a:r>
            <a:endParaRPr lang="he-IL" sz="6000" b="1" cap="none" dirty="0">
              <a:solidFill>
                <a:srgbClr val="FFC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7658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1"/>
          <p:cNvSpPr txBox="1">
            <a:spLocks/>
          </p:cNvSpPr>
          <p:nvPr/>
        </p:nvSpPr>
        <p:spPr>
          <a:xfrm>
            <a:off x="2817942" y="138109"/>
            <a:ext cx="6472990"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150000"/>
              </a:lnSpc>
            </a:pPr>
            <a:r>
              <a:rPr lang="en-US" sz="4400" b="1" dirty="0" smtClean="0">
                <a:solidFill>
                  <a:schemeClr val="tx1"/>
                </a:solidFill>
                <a:latin typeface="David" panose="020E0502060401010101" pitchFamily="34" charset="-79"/>
                <a:cs typeface="David" panose="020E0502060401010101" pitchFamily="34" charset="-79"/>
              </a:rPr>
              <a:t>Tuesday 18/6</a:t>
            </a:r>
            <a:endParaRPr lang="he-IL" sz="3600" b="1" dirty="0">
              <a:solidFill>
                <a:schemeClr val="tx1"/>
              </a:solidFill>
              <a:latin typeface="David" panose="020E0502060401010101" pitchFamily="34" charset="-79"/>
              <a:cs typeface="David" panose="020E0502060401010101" pitchFamily="34" charset="-79"/>
            </a:endParaRPr>
          </a:p>
        </p:txBody>
      </p:sp>
      <p:sp>
        <p:nvSpPr>
          <p:cNvPr id="4" name="מלבן 3"/>
          <p:cNvSpPr/>
          <p:nvPr/>
        </p:nvSpPr>
        <p:spPr>
          <a:xfrm>
            <a:off x="484909" y="1081064"/>
            <a:ext cx="5278582" cy="1800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15"/>
          <p:cNvSpPr/>
          <p:nvPr/>
        </p:nvSpPr>
        <p:spPr>
          <a:xfrm>
            <a:off x="484909" y="3011011"/>
            <a:ext cx="5278582" cy="1800000"/>
          </a:xfrm>
          <a:prstGeom prst="rect">
            <a:avLst/>
          </a:prstGeom>
          <a:blipFill dpi="0" rotWithShape="1">
            <a:blip r:embed="rId4">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484909" y="4940959"/>
            <a:ext cx="5278582" cy="1800000"/>
          </a:xfrm>
          <a:prstGeom prst="rect">
            <a:avLst/>
          </a:prstGeom>
          <a:blipFill dpi="0" rotWithShape="1">
            <a:blip r:embed="rId5">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5" name="קבוצה 4"/>
          <p:cNvGrpSpPr/>
          <p:nvPr/>
        </p:nvGrpSpPr>
        <p:grpSpPr>
          <a:xfrm>
            <a:off x="6345382" y="1081064"/>
            <a:ext cx="5531830" cy="5528371"/>
            <a:chOff x="6345382" y="1081064"/>
            <a:chExt cx="5531830" cy="5528371"/>
          </a:xfrm>
        </p:grpSpPr>
        <p:sp>
          <p:nvSpPr>
            <p:cNvPr id="3" name="מלבן מעוגל 2">
              <a:hlinkClick r:id="rId6" action="ppaction://hlinksldjump"/>
            </p:cNvPr>
            <p:cNvSpPr/>
            <p:nvPr/>
          </p:nvSpPr>
          <p:spPr>
            <a:xfrm>
              <a:off x="6345382" y="1081064"/>
              <a:ext cx="5531830" cy="1440000"/>
            </a:xfrm>
            <a:prstGeom prst="roundRect">
              <a:avLst/>
            </a:prstGeom>
            <a:gradFill flip="none" rotWithShape="1">
              <a:gsLst>
                <a:gs pos="0">
                  <a:schemeClr val="bg2">
                    <a:lumMod val="40000"/>
                    <a:lumOff val="60000"/>
                    <a:shade val="30000"/>
                    <a:satMod val="115000"/>
                  </a:schemeClr>
                </a:gs>
                <a:gs pos="56000">
                  <a:schemeClr val="bg2">
                    <a:lumMod val="40000"/>
                    <a:lumOff val="60000"/>
                    <a:shade val="67500"/>
                    <a:satMod val="115000"/>
                  </a:schemeClr>
                </a:gs>
                <a:gs pos="100000">
                  <a:schemeClr val="bg2">
                    <a:lumMod val="40000"/>
                    <a:lumOff val="60000"/>
                    <a:shade val="100000"/>
                    <a:satMod val="115000"/>
                  </a:schemeClr>
                </a:gs>
              </a:gsLst>
              <a:lin ang="27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en-US" sz="2000" b="1" u="sng" dirty="0">
                  <a:solidFill>
                    <a:schemeClr val="tx1"/>
                  </a:solidFill>
                  <a:latin typeface="David" panose="020E0502060401010101" pitchFamily="34" charset="-79"/>
                  <a:cs typeface="David" panose="020E0502060401010101" pitchFamily="34" charset="-79"/>
                </a:rPr>
                <a:t>08: 00-12: 00 Pentagon</a:t>
              </a:r>
            </a:p>
            <a:p>
              <a:pPr algn="ctr"/>
              <a:r>
                <a:rPr lang="en-US" sz="2000" b="1" dirty="0">
                  <a:solidFill>
                    <a:schemeClr val="tx1"/>
                  </a:solidFill>
                  <a:latin typeface="David" panose="020E0502060401010101" pitchFamily="34" charset="-79"/>
                  <a:cs typeface="David" panose="020E0502060401010101" pitchFamily="34" charset="-79"/>
                </a:rPr>
                <a:t>A tour of the Pentagon is subject to the entrance arrangements</a:t>
              </a:r>
            </a:p>
            <a:p>
              <a:pPr algn="ctr"/>
              <a:r>
                <a:rPr lang="en-US" sz="2000" b="1" dirty="0">
                  <a:solidFill>
                    <a:schemeClr val="tx1"/>
                  </a:solidFill>
                  <a:latin typeface="David" panose="020E0502060401010101" pitchFamily="34" charset="-79"/>
                  <a:cs typeface="David" panose="020E0502060401010101" pitchFamily="34" charset="-79"/>
                </a:rPr>
                <a:t>Conversation with 5J</a:t>
              </a:r>
            </a:p>
            <a:p>
              <a:pPr algn="ctr"/>
              <a:r>
                <a:rPr lang="en-US" sz="2000" b="1" dirty="0">
                  <a:solidFill>
                    <a:schemeClr val="tx1"/>
                  </a:solidFill>
                  <a:latin typeface="David" panose="020E0502060401010101" pitchFamily="34" charset="-79"/>
                  <a:cs typeface="David" panose="020E0502060401010101" pitchFamily="34" charset="-79"/>
                </a:rPr>
                <a:t>A conversation with the </a:t>
              </a:r>
              <a:r>
                <a:rPr lang="en-US" sz="2000" b="1" dirty="0" smtClean="0">
                  <a:solidFill>
                    <a:schemeClr val="tx1"/>
                  </a:solidFill>
                  <a:latin typeface="David" panose="020E0502060401010101" pitchFamily="34" charset="-79"/>
                  <a:cs typeface="David" panose="020E0502060401010101" pitchFamily="34" charset="-79"/>
                </a:rPr>
                <a:t>attaché</a:t>
              </a:r>
              <a:endParaRPr lang="en-US" sz="2000" b="1" dirty="0">
                <a:solidFill>
                  <a:schemeClr val="tx1"/>
                </a:solidFill>
                <a:latin typeface="David" panose="020E0502060401010101" pitchFamily="34" charset="-79"/>
                <a:cs typeface="David" panose="020E0502060401010101" pitchFamily="34" charset="-79"/>
              </a:endParaRPr>
            </a:p>
          </p:txBody>
        </p:sp>
        <p:sp>
          <p:nvSpPr>
            <p:cNvPr id="12" name="מלבן מעוגל 11">
              <a:hlinkClick r:id="" action="ppaction://noaction"/>
            </p:cNvPr>
            <p:cNvSpPr/>
            <p:nvPr/>
          </p:nvSpPr>
          <p:spPr>
            <a:xfrm>
              <a:off x="6345382" y="3282514"/>
              <a:ext cx="5531830" cy="1256993"/>
            </a:xfrm>
            <a:prstGeom prst="roundRect">
              <a:avLst/>
            </a:prstGeom>
            <a:gradFill flip="none" rotWithShape="1">
              <a:gsLst>
                <a:gs pos="0">
                  <a:schemeClr val="bg2">
                    <a:lumMod val="40000"/>
                    <a:lumOff val="60000"/>
                    <a:shade val="30000"/>
                    <a:satMod val="115000"/>
                  </a:schemeClr>
                </a:gs>
                <a:gs pos="56000">
                  <a:schemeClr val="bg2">
                    <a:lumMod val="40000"/>
                    <a:lumOff val="60000"/>
                    <a:shade val="67500"/>
                    <a:satMod val="115000"/>
                  </a:schemeClr>
                </a:gs>
                <a:gs pos="100000">
                  <a:schemeClr val="bg2">
                    <a:lumMod val="40000"/>
                    <a:lumOff val="60000"/>
                    <a:shade val="100000"/>
                    <a:satMod val="115000"/>
                  </a:schemeClr>
                </a:gs>
              </a:gsLst>
              <a:lin ang="27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en-US" sz="2000" b="1" u="sng" dirty="0">
                  <a:solidFill>
                    <a:schemeClr val="tx1"/>
                  </a:solidFill>
                  <a:latin typeface="David" panose="020E0502060401010101" pitchFamily="34" charset="-79"/>
                  <a:cs typeface="David" panose="020E0502060401010101" pitchFamily="34" charset="-79"/>
                </a:rPr>
                <a:t>14: 00-16: 30 Visit to the State Department</a:t>
              </a:r>
            </a:p>
            <a:p>
              <a:pPr algn="ctr"/>
              <a:r>
                <a:rPr lang="en-US" sz="2000" b="1" dirty="0" smtClean="0">
                  <a:solidFill>
                    <a:schemeClr val="tx1"/>
                  </a:solidFill>
                  <a:latin typeface="David" panose="020E0502060401010101" pitchFamily="34" charset="-79"/>
                  <a:cs typeface="David" panose="020E0502060401010101" pitchFamily="34" charset="-79"/>
                </a:rPr>
                <a:t>Discussion </a:t>
              </a:r>
              <a:r>
                <a:rPr lang="en-US" sz="2000" b="1" dirty="0">
                  <a:solidFill>
                    <a:schemeClr val="tx1"/>
                  </a:solidFill>
                  <a:latin typeface="David" panose="020E0502060401010101" pitchFamily="34" charset="-79"/>
                  <a:cs typeface="David" panose="020E0502060401010101" pitchFamily="34" charset="-79"/>
                </a:rPr>
                <a:t>with two speakers: </a:t>
              </a:r>
              <a:r>
                <a:rPr lang="en-US" sz="2000" b="1" dirty="0" err="1">
                  <a:solidFill>
                    <a:schemeClr val="tx1"/>
                  </a:solidFill>
                  <a:latin typeface="David" panose="020E0502060401010101" pitchFamily="34" charset="-79"/>
                  <a:cs typeface="David" panose="020E0502060401010101" pitchFamily="34" charset="-79"/>
                </a:rPr>
                <a:t>Streffield</a:t>
              </a:r>
              <a:r>
                <a:rPr lang="en-US" sz="2000" b="1" dirty="0">
                  <a:solidFill>
                    <a:schemeClr val="tx1"/>
                  </a:solidFill>
                  <a:latin typeface="David" panose="020E0502060401010101" pitchFamily="34" charset="-79"/>
                  <a:cs typeface="David" panose="020E0502060401010101" pitchFamily="34" charset="-79"/>
                </a:rPr>
                <a:t>, Brian Hawk (on Iran), James Jeffrey (Hawk spoke less well </a:t>
              </a:r>
              <a:r>
                <a:rPr lang="en-US" sz="2000" b="1" dirty="0" smtClean="0">
                  <a:solidFill>
                    <a:schemeClr val="tx1"/>
                  </a:solidFill>
                  <a:latin typeface="David" panose="020E0502060401010101" pitchFamily="34" charset="-79"/>
                  <a:cs typeface="David" panose="020E0502060401010101" pitchFamily="34" charset="-79"/>
                </a:rPr>
                <a:t>out of </a:t>
              </a:r>
              <a:r>
                <a:rPr lang="en-US" sz="2000" b="1" dirty="0">
                  <a:solidFill>
                    <a:schemeClr val="tx1"/>
                  </a:solidFill>
                  <a:latin typeface="David" panose="020E0502060401010101" pitchFamily="34" charset="-79"/>
                  <a:cs typeface="David" panose="020E0502060401010101" pitchFamily="34" charset="-79"/>
                </a:rPr>
                <a:t>the three)</a:t>
              </a:r>
              <a:endParaRPr lang="en-US" sz="1200" dirty="0">
                <a:solidFill>
                  <a:schemeClr val="tx1"/>
                </a:solidFill>
              </a:endParaRPr>
            </a:p>
          </p:txBody>
        </p:sp>
        <p:sp>
          <p:nvSpPr>
            <p:cNvPr id="13" name="מלבן מעוגל 12">
              <a:hlinkClick r:id="" action="ppaction://noaction"/>
            </p:cNvPr>
            <p:cNvSpPr/>
            <p:nvPr/>
          </p:nvSpPr>
          <p:spPr>
            <a:xfrm>
              <a:off x="6345382" y="4653351"/>
              <a:ext cx="5531830" cy="536881"/>
            </a:xfrm>
            <a:prstGeom prst="roundRect">
              <a:avLst/>
            </a:prstGeom>
            <a:gradFill flip="none" rotWithShape="1">
              <a:gsLst>
                <a:gs pos="0">
                  <a:schemeClr val="bg2">
                    <a:lumMod val="40000"/>
                    <a:lumOff val="60000"/>
                    <a:shade val="30000"/>
                    <a:satMod val="115000"/>
                  </a:schemeClr>
                </a:gs>
                <a:gs pos="56000">
                  <a:schemeClr val="bg2">
                    <a:lumMod val="40000"/>
                    <a:lumOff val="60000"/>
                    <a:shade val="67500"/>
                    <a:satMod val="115000"/>
                  </a:schemeClr>
                </a:gs>
                <a:gs pos="100000">
                  <a:schemeClr val="bg2">
                    <a:lumMod val="40000"/>
                    <a:lumOff val="60000"/>
                    <a:shade val="100000"/>
                    <a:satMod val="115000"/>
                  </a:schemeClr>
                </a:gs>
              </a:gsLst>
              <a:lin ang="27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a:r>
                <a:rPr lang="en-US" sz="2000" b="1" dirty="0">
                  <a:solidFill>
                    <a:schemeClr val="tx1"/>
                  </a:solidFill>
                  <a:latin typeface="David" panose="020E0502060401010101" pitchFamily="34" charset="-79"/>
                  <a:cs typeface="David" panose="020E0502060401010101" pitchFamily="34" charset="-79"/>
                </a:rPr>
                <a:t>18: 00-21: 00 A baseball game</a:t>
              </a:r>
              <a:endParaRPr lang="he-IL" sz="2000" b="1" dirty="0" smtClean="0">
                <a:solidFill>
                  <a:schemeClr val="tx1"/>
                </a:solidFill>
                <a:latin typeface="David" panose="020E0502060401010101" pitchFamily="34" charset="-79"/>
                <a:cs typeface="David" panose="020E0502060401010101" pitchFamily="34" charset="-79"/>
              </a:endParaRPr>
            </a:p>
          </p:txBody>
        </p:sp>
        <p:sp>
          <p:nvSpPr>
            <p:cNvPr id="14" name="מלבן מעוגל 13">
              <a:hlinkClick r:id="" action="ppaction://noaction"/>
            </p:cNvPr>
            <p:cNvSpPr/>
            <p:nvPr/>
          </p:nvSpPr>
          <p:spPr>
            <a:xfrm>
              <a:off x="6345382" y="5304076"/>
              <a:ext cx="5531830" cy="1305359"/>
            </a:xfrm>
            <a:prstGeom prst="roundRect">
              <a:avLst/>
            </a:prstGeom>
            <a:gradFill flip="none" rotWithShape="1">
              <a:gsLst>
                <a:gs pos="0">
                  <a:schemeClr val="bg2">
                    <a:lumMod val="40000"/>
                    <a:lumOff val="60000"/>
                    <a:shade val="30000"/>
                    <a:satMod val="115000"/>
                  </a:schemeClr>
                </a:gs>
                <a:gs pos="56000">
                  <a:schemeClr val="bg2">
                    <a:lumMod val="40000"/>
                    <a:lumOff val="60000"/>
                    <a:shade val="67500"/>
                    <a:satMod val="115000"/>
                  </a:schemeClr>
                </a:gs>
                <a:gs pos="100000">
                  <a:schemeClr val="bg2">
                    <a:lumMod val="40000"/>
                    <a:lumOff val="60000"/>
                    <a:shade val="100000"/>
                    <a:satMod val="115000"/>
                  </a:schemeClr>
                </a:gs>
              </a:gsLst>
              <a:lin ang="27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a:r>
                <a:rPr lang="en-US" sz="2000" b="1" u="sng" dirty="0" smtClean="0">
                  <a:solidFill>
                    <a:schemeClr val="tx1"/>
                  </a:solidFill>
                  <a:latin typeface="David" panose="020E0502060401010101" pitchFamily="34" charset="-79"/>
                  <a:cs typeface="David" panose="020E0502060401010101" pitchFamily="34" charset="-79"/>
                </a:rPr>
                <a:t>A plan B incase we do not enter the Pentagon </a:t>
              </a:r>
              <a:endParaRPr lang="en-US" sz="2000" b="1" u="sng" dirty="0">
                <a:solidFill>
                  <a:schemeClr val="tx1"/>
                </a:solidFill>
                <a:latin typeface="David" panose="020E0502060401010101" pitchFamily="34" charset="-79"/>
                <a:cs typeface="David" panose="020E0502060401010101" pitchFamily="34" charset="-79"/>
              </a:endParaRPr>
            </a:p>
            <a:p>
              <a:pPr marL="0" lvl="1" algn="ctr"/>
              <a:r>
                <a:rPr lang="en-US" b="1" dirty="0">
                  <a:solidFill>
                    <a:schemeClr val="tx1"/>
                  </a:solidFill>
                  <a:latin typeface="David" panose="020E0502060401010101" pitchFamily="34" charset="-79"/>
                  <a:cs typeface="David" panose="020E0502060401010101" pitchFamily="34" charset="-79"/>
                </a:rPr>
                <a:t>Possibility to travel to Arlington or another interesting location nearby</a:t>
              </a:r>
              <a:endParaRPr lang="en-US" sz="1100" b="1" dirty="0">
                <a:solidFill>
                  <a:schemeClr val="tx1"/>
                </a:solidFill>
                <a:latin typeface="David" panose="020E0502060401010101" pitchFamily="34" charset="-79"/>
                <a:cs typeface="David" panose="020E0502060401010101" pitchFamily="34" charset="-79"/>
              </a:endParaRPr>
            </a:p>
          </p:txBody>
        </p:sp>
        <p:sp>
          <p:nvSpPr>
            <p:cNvPr id="18" name="מלבן מעוגל 17">
              <a:hlinkClick r:id="" action="ppaction://noaction"/>
            </p:cNvPr>
            <p:cNvSpPr/>
            <p:nvPr/>
          </p:nvSpPr>
          <p:spPr>
            <a:xfrm>
              <a:off x="6345382" y="2631038"/>
              <a:ext cx="5531830" cy="536882"/>
            </a:xfrm>
            <a:prstGeom prst="roundRect">
              <a:avLst/>
            </a:prstGeom>
            <a:gradFill flip="none" rotWithShape="1">
              <a:gsLst>
                <a:gs pos="0">
                  <a:schemeClr val="bg2">
                    <a:lumMod val="40000"/>
                    <a:lumOff val="60000"/>
                    <a:shade val="30000"/>
                    <a:satMod val="115000"/>
                  </a:schemeClr>
                </a:gs>
                <a:gs pos="56000">
                  <a:schemeClr val="bg2">
                    <a:lumMod val="40000"/>
                    <a:lumOff val="60000"/>
                    <a:shade val="67500"/>
                    <a:satMod val="115000"/>
                  </a:schemeClr>
                </a:gs>
                <a:gs pos="100000">
                  <a:schemeClr val="bg2">
                    <a:lumMod val="40000"/>
                    <a:lumOff val="60000"/>
                    <a:shade val="100000"/>
                    <a:satMod val="115000"/>
                  </a:schemeClr>
                </a:gs>
              </a:gsLst>
              <a:lin ang="27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a:r>
                <a:rPr lang="en-US" sz="2000" b="1" u="sng" dirty="0">
                  <a:solidFill>
                    <a:schemeClr val="tx1"/>
                  </a:solidFill>
                  <a:latin typeface="David" panose="020E0502060401010101" pitchFamily="34" charset="-79"/>
                  <a:cs typeface="David" panose="020E0502060401010101" pitchFamily="34" charset="-79"/>
                </a:rPr>
                <a:t>12: 00-14: 00 Lunch</a:t>
              </a:r>
            </a:p>
            <a:p>
              <a:pPr marL="0" lvl="1" algn="ctr"/>
              <a:r>
                <a:rPr lang="en-US" sz="2000" b="1" dirty="0">
                  <a:solidFill>
                    <a:schemeClr val="tx1"/>
                  </a:solidFill>
                  <a:latin typeface="David" panose="020E0502060401010101" pitchFamily="34" charset="-79"/>
                  <a:cs typeface="David" panose="020E0502060401010101" pitchFamily="34" charset="-79"/>
                </a:rPr>
                <a:t>In a kosher restaurant</a:t>
              </a:r>
              <a:endParaRPr lang="he-IL" sz="2000" b="1" dirty="0" smtClean="0">
                <a:solidFill>
                  <a:schemeClr val="tx1"/>
                </a:solidFill>
                <a:latin typeface="David" panose="020E0502060401010101" pitchFamily="34" charset="-79"/>
                <a:cs typeface="David" panose="020E0502060401010101" pitchFamily="34" charset="-79"/>
              </a:endParaRPr>
            </a:p>
          </p:txBody>
        </p:sp>
      </p:grpSp>
    </p:spTree>
    <p:extLst>
      <p:ext uri="{BB962C8B-B14F-4D97-AF65-F5344CB8AC3E}">
        <p14:creationId xmlns:p14="http://schemas.microsoft.com/office/powerpoint/2010/main" val="16469436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קבוצה 1"/>
          <p:cNvGrpSpPr/>
          <p:nvPr/>
        </p:nvGrpSpPr>
        <p:grpSpPr>
          <a:xfrm>
            <a:off x="6345382" y="1081063"/>
            <a:ext cx="5536824" cy="5319737"/>
            <a:chOff x="1242380" y="1136913"/>
            <a:chExt cx="9656710" cy="5217494"/>
          </a:xfrm>
          <a:gradFill flip="none" rotWithShape="1">
            <a:gsLst>
              <a:gs pos="0">
                <a:schemeClr val="accent6">
                  <a:lumMod val="20000"/>
                  <a:lumOff val="80000"/>
                </a:schemeClr>
              </a:gs>
              <a:gs pos="56000">
                <a:schemeClr val="accent6">
                  <a:lumMod val="40000"/>
                  <a:lumOff val="60000"/>
                </a:schemeClr>
              </a:gs>
              <a:gs pos="100000">
                <a:schemeClr val="accent6">
                  <a:lumMod val="60000"/>
                  <a:lumOff val="40000"/>
                </a:schemeClr>
              </a:gs>
            </a:gsLst>
            <a:lin ang="5400000" scaled="1"/>
            <a:tileRect/>
          </a:gradFill>
        </p:grpSpPr>
        <p:sp>
          <p:nvSpPr>
            <p:cNvPr id="3" name="מלבן מעוגל 2">
              <a:hlinkClick r:id="rId3" action="ppaction://hlinksldjump"/>
            </p:cNvPr>
            <p:cNvSpPr/>
            <p:nvPr/>
          </p:nvSpPr>
          <p:spPr>
            <a:xfrm>
              <a:off x="1242380" y="1136913"/>
              <a:ext cx="9648000" cy="90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a:r>
                <a:rPr lang="en-US" sz="2000" b="1" dirty="0">
                  <a:solidFill>
                    <a:schemeClr val="tx1"/>
                  </a:solidFill>
                  <a:latin typeface="David" panose="020E0502060401010101" pitchFamily="34" charset="-79"/>
                  <a:cs typeface="David" panose="020E0502060401010101" pitchFamily="34" charset="-79"/>
                </a:rPr>
                <a:t>08: 30-09: 30</a:t>
              </a:r>
            </a:p>
            <a:p>
              <a:pPr marL="0" lvl="1" algn="ctr"/>
              <a:r>
                <a:rPr lang="en-US" sz="2000" b="1" dirty="0">
                  <a:solidFill>
                    <a:schemeClr val="tx1"/>
                  </a:solidFill>
                  <a:latin typeface="David" panose="020E0502060401010101" pitchFamily="34" charset="-79"/>
                  <a:cs typeface="David" panose="020E0502060401010101" pitchFamily="34" charset="-79"/>
                </a:rPr>
                <a:t>  Lecture at the JS Hotel after a check out</a:t>
              </a:r>
              <a:endParaRPr lang="en-US" sz="1200" b="1" dirty="0">
                <a:solidFill>
                  <a:schemeClr val="tx1"/>
                </a:solidFill>
                <a:latin typeface="David" panose="020E0502060401010101" pitchFamily="34" charset="-79"/>
                <a:cs typeface="David" panose="020E0502060401010101" pitchFamily="34" charset="-79"/>
              </a:endParaRPr>
            </a:p>
          </p:txBody>
        </p:sp>
        <p:sp>
          <p:nvSpPr>
            <p:cNvPr id="11" name="מלבן מעוגל 10">
              <a:hlinkClick r:id="" action="ppaction://noaction"/>
            </p:cNvPr>
            <p:cNvSpPr/>
            <p:nvPr/>
          </p:nvSpPr>
          <p:spPr>
            <a:xfrm>
              <a:off x="1246735" y="2215660"/>
              <a:ext cx="9648000" cy="90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a:r>
                <a:rPr lang="en-US" sz="2000" b="1" dirty="0">
                  <a:solidFill>
                    <a:schemeClr val="tx1"/>
                  </a:solidFill>
                  <a:latin typeface="David" panose="020E0502060401010101" pitchFamily="34" charset="-79"/>
                  <a:cs typeface="David" panose="020E0502060401010101" pitchFamily="34" charset="-79"/>
                </a:rPr>
                <a:t>10: 00-12: 30 A visit to AIPAC</a:t>
              </a:r>
            </a:p>
            <a:p>
              <a:pPr marL="0" lvl="1" algn="ctr"/>
              <a:r>
                <a:rPr lang="en-US" sz="2000" b="1" dirty="0">
                  <a:solidFill>
                    <a:schemeClr val="tx1"/>
                  </a:solidFill>
                  <a:latin typeface="David" panose="020E0502060401010101" pitchFamily="34" charset="-79"/>
                  <a:cs typeface="David" panose="020E0502060401010101" pitchFamily="34" charset="-79"/>
                </a:rPr>
                <a:t>Two reviews of up to 45 minutes </a:t>
              </a:r>
              <a:r>
                <a:rPr lang="en-US" sz="2000" b="1" dirty="0" smtClean="0">
                  <a:solidFill>
                    <a:schemeClr val="tx1"/>
                  </a:solidFill>
                  <a:latin typeface="David" panose="020E0502060401010101" pitchFamily="34" charset="-79"/>
                  <a:cs typeface="David" panose="020E0502060401010101" pitchFamily="34" charset="-79"/>
                </a:rPr>
                <a:t>each and lunch </a:t>
              </a:r>
              <a:endParaRPr lang="en-US" sz="1200" b="1" dirty="0">
                <a:solidFill>
                  <a:schemeClr val="tx1"/>
                </a:solidFill>
                <a:latin typeface="David" panose="020E0502060401010101" pitchFamily="34" charset="-79"/>
                <a:cs typeface="David" panose="020E0502060401010101" pitchFamily="34" charset="-79"/>
              </a:endParaRPr>
            </a:p>
          </p:txBody>
        </p:sp>
        <p:sp>
          <p:nvSpPr>
            <p:cNvPr id="12" name="מלבן מעוגל 11">
              <a:hlinkClick r:id="" action="ppaction://noaction"/>
            </p:cNvPr>
            <p:cNvSpPr/>
            <p:nvPr/>
          </p:nvSpPr>
          <p:spPr>
            <a:xfrm>
              <a:off x="1251090" y="3294407"/>
              <a:ext cx="9648000" cy="306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a:r>
                <a:rPr lang="en-US" sz="2000" b="1" dirty="0">
                  <a:solidFill>
                    <a:schemeClr val="tx1"/>
                  </a:solidFill>
                  <a:latin typeface="David" panose="020E0502060401010101" pitchFamily="34" charset="-79"/>
                  <a:cs typeface="David" panose="020E0502060401010101" pitchFamily="34" charset="-79"/>
                </a:rPr>
                <a:t>13: 00-15: 30 Visit to Congress</a:t>
              </a:r>
            </a:p>
            <a:p>
              <a:pPr marL="0" lvl="1" algn="ctr"/>
              <a:r>
                <a:rPr lang="en-US" sz="2000" b="1" dirty="0">
                  <a:solidFill>
                    <a:schemeClr val="tx1"/>
                  </a:solidFill>
                  <a:latin typeface="David" panose="020E0502060401010101" pitchFamily="34" charset="-79"/>
                  <a:cs typeface="David" panose="020E0502060401010101" pitchFamily="34" charset="-79"/>
                </a:rPr>
                <a:t>A monumental tour</a:t>
              </a:r>
            </a:p>
            <a:p>
              <a:pPr marL="0" lvl="1" algn="ctr"/>
              <a:r>
                <a:rPr lang="en-US" sz="2000" b="1" dirty="0">
                  <a:solidFill>
                    <a:schemeClr val="tx1"/>
                  </a:solidFill>
                  <a:latin typeface="David" panose="020E0502060401010101" pitchFamily="34" charset="-79"/>
                  <a:cs typeface="David" panose="020E0502060401010101" pitchFamily="34" charset="-79"/>
                </a:rPr>
                <a:t>Short </a:t>
              </a:r>
              <a:r>
                <a:rPr lang="en-US" sz="2000" b="1" dirty="0" smtClean="0">
                  <a:solidFill>
                    <a:schemeClr val="tx1"/>
                  </a:solidFill>
                  <a:latin typeface="David" panose="020E0502060401010101" pitchFamily="34" charset="-79"/>
                  <a:cs typeface="David" panose="020E0502060401010101" pitchFamily="34" charset="-79"/>
                </a:rPr>
                <a:t>discussions </a:t>
              </a:r>
              <a:r>
                <a:rPr lang="en-US" sz="2000" b="1" dirty="0">
                  <a:solidFill>
                    <a:schemeClr val="tx1"/>
                  </a:solidFill>
                  <a:latin typeface="David" panose="020E0502060401010101" pitchFamily="34" charset="-79"/>
                  <a:cs typeface="David" panose="020E0502060401010101" pitchFamily="34" charset="-79"/>
                </a:rPr>
                <a:t>from congressmen on both sides of the house</a:t>
              </a:r>
            </a:p>
            <a:p>
              <a:pPr marL="0" lvl="1" algn="ctr"/>
              <a:r>
                <a:rPr lang="en-US" sz="2000" b="1" dirty="0">
                  <a:solidFill>
                    <a:schemeClr val="tx1"/>
                  </a:solidFill>
                  <a:latin typeface="David" panose="020E0502060401010101" pitchFamily="34" charset="-79"/>
                  <a:cs typeface="David" panose="020E0502060401010101" pitchFamily="34" charset="-79"/>
                </a:rPr>
                <a:t>Hearing a review by a professional assistant at one of the congressional committees</a:t>
              </a:r>
            </a:p>
            <a:p>
              <a:pPr marL="0" lvl="1" algn="ctr"/>
              <a:r>
                <a:rPr lang="en-US" sz="2000" b="1" dirty="0">
                  <a:solidFill>
                    <a:schemeClr val="tx1"/>
                  </a:solidFill>
                  <a:latin typeface="David" panose="020E0502060401010101" pitchFamily="34" charset="-79"/>
                  <a:cs typeface="David" panose="020E0502060401010101" pitchFamily="34" charset="-79"/>
                </a:rPr>
                <a:t>(Members of the Congress will be closed only close to the meeting date, With the expectation of </a:t>
              </a:r>
              <a:r>
                <a:rPr lang="en-US" sz="2000" b="1" dirty="0" smtClean="0">
                  <a:solidFill>
                    <a:schemeClr val="tx1"/>
                  </a:solidFill>
                  <a:latin typeface="David" panose="020E0502060401010101" pitchFamily="34" charset="-79"/>
                  <a:cs typeface="David" panose="020E0502060401010101" pitchFamily="34" charset="-79"/>
                </a:rPr>
                <a:t>National Security</a:t>
              </a:r>
              <a:r>
                <a:rPr lang="en-US" sz="2000" b="1" dirty="0">
                  <a:solidFill>
                    <a:schemeClr val="tx1"/>
                  </a:solidFill>
                  <a:latin typeface="David" panose="020E0502060401010101" pitchFamily="34" charset="-79"/>
                  <a:cs typeface="David" panose="020E0502060401010101" pitchFamily="34" charset="-79"/>
                </a:rPr>
                <a:t>)</a:t>
              </a:r>
            </a:p>
          </p:txBody>
        </p:sp>
      </p:grpSp>
      <p:sp>
        <p:nvSpPr>
          <p:cNvPr id="9" name="כותרת 1"/>
          <p:cNvSpPr txBox="1">
            <a:spLocks/>
          </p:cNvSpPr>
          <p:nvPr/>
        </p:nvSpPr>
        <p:spPr>
          <a:xfrm>
            <a:off x="2882231" y="105617"/>
            <a:ext cx="6472990" cy="793196"/>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150000"/>
              </a:lnSpc>
            </a:pPr>
            <a:r>
              <a:rPr lang="en-US" sz="3600" b="1" dirty="0" smtClean="0">
                <a:solidFill>
                  <a:schemeClr val="tx1"/>
                </a:solidFill>
                <a:latin typeface="David" panose="020E0502060401010101" pitchFamily="34" charset="-79"/>
                <a:cs typeface="David" panose="020E0502060401010101" pitchFamily="34" charset="-79"/>
              </a:rPr>
              <a:t>Wednesday 19/6</a:t>
            </a:r>
            <a:endParaRPr lang="he-IL" sz="3600" b="1" dirty="0">
              <a:solidFill>
                <a:schemeClr val="tx1"/>
              </a:solidFill>
              <a:latin typeface="David" panose="020E0502060401010101" pitchFamily="34" charset="-79"/>
              <a:cs typeface="David" panose="020E0502060401010101" pitchFamily="34" charset="-79"/>
            </a:endParaRPr>
          </a:p>
        </p:txBody>
      </p:sp>
      <p:sp>
        <p:nvSpPr>
          <p:cNvPr id="4" name="מלבן 3"/>
          <p:cNvSpPr/>
          <p:nvPr/>
        </p:nvSpPr>
        <p:spPr>
          <a:xfrm>
            <a:off x="484909" y="1081063"/>
            <a:ext cx="5278582" cy="2614637"/>
          </a:xfrm>
          <a:prstGeom prst="rect">
            <a:avLst/>
          </a:prstGeom>
          <a:blipFill dpi="0" rotWithShape="1">
            <a:blip r:embed="rId4">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503959" y="3786163"/>
            <a:ext cx="5278582" cy="2614637"/>
          </a:xfrm>
          <a:prstGeom prst="rect">
            <a:avLst/>
          </a:prstGeom>
          <a:blipFill dpi="0" rotWithShape="1">
            <a:blip r:embed="rId5">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7190346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1"/>
          <p:cNvSpPr txBox="1">
            <a:spLocks/>
          </p:cNvSpPr>
          <p:nvPr/>
        </p:nvSpPr>
        <p:spPr>
          <a:xfrm>
            <a:off x="2983831" y="138108"/>
            <a:ext cx="6472990"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150000"/>
              </a:lnSpc>
            </a:pPr>
            <a:r>
              <a:rPr lang="en-US" sz="3600" b="1" dirty="0" smtClean="0">
                <a:solidFill>
                  <a:schemeClr val="tx1"/>
                </a:solidFill>
                <a:latin typeface="David" panose="020E0502060401010101" pitchFamily="34" charset="-79"/>
                <a:cs typeface="David" panose="020E0502060401010101" pitchFamily="34" charset="-79"/>
              </a:rPr>
              <a:t>Wednesday 19/6</a:t>
            </a:r>
            <a:endParaRPr lang="he-IL" sz="3600" b="1" dirty="0">
              <a:solidFill>
                <a:schemeClr val="tx1"/>
              </a:solidFill>
              <a:latin typeface="David" panose="020E0502060401010101" pitchFamily="34" charset="-79"/>
              <a:cs typeface="David" panose="020E0502060401010101" pitchFamily="34" charset="-79"/>
            </a:endParaRPr>
          </a:p>
        </p:txBody>
      </p:sp>
      <p:sp>
        <p:nvSpPr>
          <p:cNvPr id="4" name="מלבן 3"/>
          <p:cNvSpPr/>
          <p:nvPr/>
        </p:nvSpPr>
        <p:spPr>
          <a:xfrm>
            <a:off x="484909" y="1081063"/>
            <a:ext cx="5278582" cy="2614637"/>
          </a:xfrm>
          <a:prstGeom prst="rect">
            <a:avLst/>
          </a:prstGeom>
          <a:blipFill dpi="0" rotWithShape="1">
            <a:blip r:embed="rId3">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503959" y="3786163"/>
            <a:ext cx="5278582" cy="2614637"/>
          </a:xfrm>
          <a:prstGeom prst="rect">
            <a:avLst/>
          </a:prstGeom>
          <a:blipFill dpi="0" rotWithShape="1">
            <a:blip r:embed="rId4">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5" name="קבוצה 4"/>
          <p:cNvGrpSpPr/>
          <p:nvPr/>
        </p:nvGrpSpPr>
        <p:grpSpPr>
          <a:xfrm>
            <a:off x="6350376" y="1081063"/>
            <a:ext cx="5531830" cy="5031870"/>
            <a:chOff x="6350376" y="1081063"/>
            <a:chExt cx="5531830" cy="5031870"/>
          </a:xfrm>
        </p:grpSpPr>
        <p:sp>
          <p:nvSpPr>
            <p:cNvPr id="3" name="מלבן מעוגל 2">
              <a:hlinkClick r:id="rId5" action="ppaction://hlinksldjump"/>
            </p:cNvPr>
            <p:cNvSpPr/>
            <p:nvPr/>
          </p:nvSpPr>
          <p:spPr>
            <a:xfrm>
              <a:off x="6350376" y="1081063"/>
              <a:ext cx="5531830" cy="917637"/>
            </a:xfrm>
            <a:prstGeom prst="roundRect">
              <a:avLst/>
            </a:prstGeom>
            <a:gradFill flip="none" rotWithShape="1">
              <a:gsLst>
                <a:gs pos="0">
                  <a:schemeClr val="accent6">
                    <a:lumMod val="20000"/>
                    <a:lumOff val="80000"/>
                  </a:schemeClr>
                </a:gs>
                <a:gs pos="56000">
                  <a:schemeClr val="accent6">
                    <a:lumMod val="40000"/>
                    <a:lumOff val="60000"/>
                  </a:schemeClr>
                </a:gs>
                <a:gs pos="100000">
                  <a:schemeClr val="accent6">
                    <a:lumMod val="60000"/>
                    <a:lumOff val="40000"/>
                  </a:schemeClr>
                </a:gs>
              </a:gsLst>
              <a:lin ang="54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tx1"/>
                  </a:solidFill>
                  <a:latin typeface="David" panose="020E0502060401010101" pitchFamily="34" charset="-79"/>
                  <a:cs typeface="David" panose="020E0502060401010101" pitchFamily="34" charset="-79"/>
                </a:rPr>
                <a:t>15: 30-17: 00</a:t>
              </a:r>
            </a:p>
            <a:p>
              <a:pPr marL="0" lvl="1" algn="ctr" rtl="1"/>
              <a:r>
                <a:rPr lang="en-US" sz="2000" b="1" dirty="0">
                  <a:solidFill>
                    <a:schemeClr val="tx1"/>
                  </a:solidFill>
                  <a:latin typeface="David" panose="020E0502060401010101" pitchFamily="34" charset="-79"/>
                  <a:cs typeface="David" panose="020E0502060401010101" pitchFamily="34" charset="-79"/>
                </a:rPr>
                <a:t>  </a:t>
              </a:r>
              <a:r>
                <a:rPr lang="en-US" sz="2000" b="1" dirty="0" smtClean="0">
                  <a:solidFill>
                    <a:schemeClr val="tx1"/>
                  </a:solidFill>
                  <a:latin typeface="David" panose="020E0502060401010101" pitchFamily="34" charset="-79"/>
                  <a:cs typeface="David" panose="020E0502060401010101" pitchFamily="34" charset="-79"/>
                </a:rPr>
                <a:t>A train pass </a:t>
              </a:r>
              <a:r>
                <a:rPr lang="en-US" sz="2000" b="1" dirty="0">
                  <a:solidFill>
                    <a:schemeClr val="tx1"/>
                  </a:solidFill>
                  <a:latin typeface="David" panose="020E0502060401010101" pitchFamily="34" charset="-79"/>
                  <a:cs typeface="David" panose="020E0502060401010101" pitchFamily="34" charset="-79"/>
                </a:rPr>
                <a:t>and check in</a:t>
              </a:r>
              <a:endParaRPr lang="en-US" sz="1200" b="1" dirty="0">
                <a:solidFill>
                  <a:schemeClr val="tx1"/>
                </a:solidFill>
                <a:latin typeface="David" panose="020E0502060401010101" pitchFamily="34" charset="-79"/>
                <a:cs typeface="David" panose="020E0502060401010101" pitchFamily="34" charset="-79"/>
              </a:endParaRPr>
            </a:p>
          </p:txBody>
        </p:sp>
        <p:sp>
          <p:nvSpPr>
            <p:cNvPr id="11" name="מלבן מעוגל 10">
              <a:hlinkClick r:id="" action="ppaction://noaction"/>
            </p:cNvPr>
            <p:cNvSpPr/>
            <p:nvPr/>
          </p:nvSpPr>
          <p:spPr>
            <a:xfrm>
              <a:off x="6350376" y="2117709"/>
              <a:ext cx="5531830" cy="917637"/>
            </a:xfrm>
            <a:prstGeom prst="roundRect">
              <a:avLst/>
            </a:prstGeom>
            <a:gradFill flip="none" rotWithShape="1">
              <a:gsLst>
                <a:gs pos="0">
                  <a:schemeClr val="accent6">
                    <a:lumMod val="20000"/>
                    <a:lumOff val="80000"/>
                  </a:schemeClr>
                </a:gs>
                <a:gs pos="56000">
                  <a:schemeClr val="accent6">
                    <a:lumMod val="40000"/>
                    <a:lumOff val="60000"/>
                  </a:schemeClr>
                </a:gs>
                <a:gs pos="100000">
                  <a:schemeClr val="accent6">
                    <a:lumMod val="60000"/>
                    <a:lumOff val="40000"/>
                  </a:schemeClr>
                </a:gs>
              </a:gsLst>
              <a:lin ang="54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fr-FR" sz="2000" b="1" dirty="0">
                  <a:solidFill>
                    <a:schemeClr val="tx1"/>
                  </a:solidFill>
                  <a:latin typeface="David" panose="020E0502060401010101" pitchFamily="34" charset="-79"/>
                  <a:cs typeface="David" panose="020E0502060401010101" pitchFamily="34" charset="-79"/>
                </a:rPr>
                <a:t>17: 00-20: 30</a:t>
              </a:r>
            </a:p>
            <a:p>
              <a:pPr marL="0" lvl="1" algn="ctr" rtl="1"/>
              <a:r>
                <a:rPr lang="fr-FR" sz="2000" b="1" dirty="0">
                  <a:solidFill>
                    <a:schemeClr val="tx1"/>
                  </a:solidFill>
                  <a:latin typeface="David" panose="020E0502060401010101" pitchFamily="34" charset="-79"/>
                  <a:cs typeface="David" panose="020E0502060401010101" pitchFamily="34" charset="-79"/>
                </a:rPr>
                <a:t>train ride</a:t>
              </a:r>
              <a:endParaRPr lang="en-US" sz="1200" b="1" dirty="0">
                <a:solidFill>
                  <a:schemeClr val="tx1"/>
                </a:solidFill>
                <a:latin typeface="David" panose="020E0502060401010101" pitchFamily="34" charset="-79"/>
                <a:cs typeface="David" panose="020E0502060401010101" pitchFamily="34" charset="-79"/>
              </a:endParaRPr>
            </a:p>
          </p:txBody>
        </p:sp>
        <p:sp>
          <p:nvSpPr>
            <p:cNvPr id="12" name="מלבן מעוגל 11">
              <a:hlinkClick r:id="" action="ppaction://noaction"/>
            </p:cNvPr>
            <p:cNvSpPr/>
            <p:nvPr/>
          </p:nvSpPr>
          <p:spPr>
            <a:xfrm>
              <a:off x="6350376" y="4529666"/>
              <a:ext cx="5531830" cy="1583267"/>
            </a:xfrm>
            <a:prstGeom prst="roundRect">
              <a:avLst/>
            </a:prstGeom>
            <a:gradFill flip="none" rotWithShape="1">
              <a:gsLst>
                <a:gs pos="0">
                  <a:schemeClr val="accent6">
                    <a:lumMod val="20000"/>
                    <a:lumOff val="80000"/>
                  </a:schemeClr>
                </a:gs>
                <a:gs pos="56000">
                  <a:schemeClr val="accent6">
                    <a:lumMod val="40000"/>
                    <a:lumOff val="60000"/>
                  </a:schemeClr>
                </a:gs>
                <a:gs pos="100000">
                  <a:schemeClr val="accent6">
                    <a:lumMod val="60000"/>
                    <a:lumOff val="40000"/>
                  </a:schemeClr>
                </a:gs>
              </a:gsLst>
              <a:lin ang="54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a:r>
                <a:rPr lang="en-US" sz="2000" b="1" u="sng" dirty="0">
                  <a:solidFill>
                    <a:schemeClr val="tx1"/>
                  </a:solidFill>
                  <a:latin typeface="David" panose="020E0502060401010101" pitchFamily="34" charset="-79"/>
                  <a:cs typeface="David" panose="020E0502060401010101" pitchFamily="34" charset="-79"/>
                </a:rPr>
                <a:t>Gaps and </a:t>
              </a:r>
              <a:r>
                <a:rPr lang="en-US" sz="2000" b="1" u="sng" dirty="0" smtClean="0">
                  <a:solidFill>
                    <a:schemeClr val="tx1"/>
                  </a:solidFill>
                  <a:latin typeface="David" panose="020E0502060401010101" pitchFamily="34" charset="-79"/>
                  <a:cs typeface="David" panose="020E0502060401010101" pitchFamily="34" charset="-79"/>
                </a:rPr>
                <a:t>points of decision </a:t>
              </a:r>
            </a:p>
            <a:p>
              <a:pPr marL="0" lvl="1" algn="ctr"/>
              <a:r>
                <a:rPr lang="en-US" sz="2000" b="1" dirty="0" smtClean="0">
                  <a:solidFill>
                    <a:schemeClr val="tx1"/>
                  </a:solidFill>
                  <a:latin typeface="David" panose="020E0502060401010101" pitchFamily="34" charset="-79"/>
                  <a:cs typeface="David" panose="020E0502060401010101" pitchFamily="34" charset="-79"/>
                </a:rPr>
                <a:t>Officials </a:t>
              </a:r>
              <a:r>
                <a:rPr lang="en-US" sz="2000" b="1" dirty="0">
                  <a:solidFill>
                    <a:schemeClr val="tx1"/>
                  </a:solidFill>
                  <a:latin typeface="David" panose="020E0502060401010101" pitchFamily="34" charset="-79"/>
                  <a:cs typeface="David" panose="020E0502060401010101" pitchFamily="34" charset="-79"/>
                </a:rPr>
                <a:t>with whom we will meet with AIPAC and Congress</a:t>
              </a:r>
            </a:p>
            <a:p>
              <a:pPr marL="0" lvl="1" algn="ctr" rtl="1"/>
              <a:r>
                <a:rPr lang="en-US" sz="2000" b="1" dirty="0">
                  <a:solidFill>
                    <a:schemeClr val="tx1"/>
                  </a:solidFill>
                  <a:latin typeface="David" panose="020E0502060401010101" pitchFamily="34" charset="-79"/>
                  <a:cs typeface="David" panose="020E0502060401010101" pitchFamily="34" charset="-79"/>
                </a:rPr>
                <a:t>And the dilemma of name versus quality</a:t>
              </a:r>
            </a:p>
          </p:txBody>
        </p:sp>
        <p:sp>
          <p:nvSpPr>
            <p:cNvPr id="13" name="מלבן מעוגל 12">
              <a:hlinkClick r:id="" action="ppaction://noaction"/>
            </p:cNvPr>
            <p:cNvSpPr/>
            <p:nvPr/>
          </p:nvSpPr>
          <p:spPr>
            <a:xfrm>
              <a:off x="6350376" y="3154355"/>
              <a:ext cx="5531830" cy="917637"/>
            </a:xfrm>
            <a:prstGeom prst="roundRect">
              <a:avLst/>
            </a:prstGeom>
            <a:gradFill flip="none" rotWithShape="1">
              <a:gsLst>
                <a:gs pos="0">
                  <a:schemeClr val="accent6">
                    <a:lumMod val="20000"/>
                    <a:lumOff val="80000"/>
                  </a:schemeClr>
                </a:gs>
                <a:gs pos="56000">
                  <a:schemeClr val="accent6">
                    <a:lumMod val="40000"/>
                    <a:lumOff val="60000"/>
                  </a:schemeClr>
                </a:gs>
                <a:gs pos="100000">
                  <a:schemeClr val="accent6">
                    <a:lumMod val="60000"/>
                    <a:lumOff val="40000"/>
                  </a:schemeClr>
                </a:gs>
              </a:gsLst>
              <a:lin ang="54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tx1"/>
                  </a:solidFill>
                  <a:latin typeface="David" panose="020E0502060401010101" pitchFamily="34" charset="-79"/>
                  <a:cs typeface="David" panose="020E0502060401010101" pitchFamily="34" charset="-79"/>
                </a:rPr>
                <a:t>20: 30-21: 00</a:t>
              </a:r>
            </a:p>
            <a:p>
              <a:pPr marL="0" lvl="1" algn="ctr" rtl="1"/>
              <a:r>
                <a:rPr lang="en-US" sz="2000" b="1" dirty="0">
                  <a:solidFill>
                    <a:schemeClr val="tx1"/>
                  </a:solidFill>
                  <a:latin typeface="David" panose="020E0502060401010101" pitchFamily="34" charset="-79"/>
                  <a:cs typeface="David" panose="020E0502060401010101" pitchFamily="34" charset="-79"/>
                </a:rPr>
                <a:t>Arriving at the hotel and receiving rooms</a:t>
              </a:r>
              <a:endParaRPr lang="en-US" sz="1200" b="1" dirty="0">
                <a:solidFill>
                  <a:schemeClr val="tx1"/>
                </a:solidFill>
                <a:latin typeface="David" panose="020E0502060401010101" pitchFamily="34" charset="-79"/>
                <a:cs typeface="David" panose="020E0502060401010101" pitchFamily="34" charset="-79"/>
              </a:endParaRPr>
            </a:p>
          </p:txBody>
        </p:sp>
      </p:grpSp>
    </p:spTree>
    <p:extLst>
      <p:ext uri="{BB962C8B-B14F-4D97-AF65-F5344CB8AC3E}">
        <p14:creationId xmlns:p14="http://schemas.microsoft.com/office/powerpoint/2010/main" val="519374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מעוגל 2">
            <a:hlinkClick r:id="rId3" action="ppaction://hlinksldjump"/>
          </p:cNvPr>
          <p:cNvSpPr/>
          <p:nvPr/>
        </p:nvSpPr>
        <p:spPr>
          <a:xfrm>
            <a:off x="5763491" y="1136913"/>
            <a:ext cx="6428509" cy="5214989"/>
          </a:xfrm>
          <a:prstGeom prst="roundRect">
            <a:avLst/>
          </a:prstGeom>
          <a:gradFill flip="none" rotWithShape="1">
            <a:gsLst>
              <a:gs pos="0">
                <a:schemeClr val="bg2">
                  <a:lumMod val="40000"/>
                  <a:lumOff val="60000"/>
                  <a:shade val="30000"/>
                  <a:satMod val="115000"/>
                </a:schemeClr>
              </a:gs>
              <a:gs pos="56000">
                <a:schemeClr val="bg2">
                  <a:lumMod val="40000"/>
                  <a:lumOff val="60000"/>
                  <a:shade val="67500"/>
                  <a:satMod val="115000"/>
                </a:schemeClr>
              </a:gs>
              <a:gs pos="100000">
                <a:schemeClr val="bg2">
                  <a:lumMod val="40000"/>
                  <a:lumOff val="60000"/>
                  <a:shade val="100000"/>
                  <a:satMod val="115000"/>
                </a:schemeClr>
              </a:gs>
            </a:gsLst>
            <a:lin ang="27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a:lnSpc>
                <a:spcPct val="150000"/>
              </a:lnSpc>
            </a:pPr>
            <a:r>
              <a:rPr lang="en-US" sz="1600" b="1" u="sng" dirty="0">
                <a:solidFill>
                  <a:schemeClr val="tx1"/>
                </a:solidFill>
                <a:latin typeface="David" panose="020E0502060401010101" pitchFamily="34" charset="-79"/>
                <a:cs typeface="David" panose="020E0502060401010101" pitchFamily="34" charset="-79"/>
              </a:rPr>
              <a:t>08: 30-15: 00 Visit to the UN</a:t>
            </a:r>
          </a:p>
          <a:p>
            <a:pPr marL="0" lvl="1">
              <a:lnSpc>
                <a:spcPct val="150000"/>
              </a:lnSpc>
            </a:pPr>
            <a:r>
              <a:rPr lang="en-US" sz="1600" b="1" dirty="0">
                <a:solidFill>
                  <a:schemeClr val="tx1"/>
                </a:solidFill>
                <a:latin typeface="David" panose="020E0502060401010101" pitchFamily="34" charset="-79"/>
                <a:cs typeface="David" panose="020E0502060401010101" pitchFamily="34" charset="-79"/>
              </a:rPr>
              <a:t>7:30 - Departure from hotel (recommended by foot)</a:t>
            </a:r>
          </a:p>
          <a:p>
            <a:pPr marL="0" lvl="1">
              <a:lnSpc>
                <a:spcPct val="150000"/>
              </a:lnSpc>
            </a:pPr>
            <a:r>
              <a:rPr lang="en-US" sz="1600" b="1" dirty="0">
                <a:solidFill>
                  <a:schemeClr val="tx1"/>
                </a:solidFill>
                <a:latin typeface="David" panose="020E0502060401010101" pitchFamily="34" charset="-79"/>
                <a:cs typeface="David" panose="020E0502060401010101" pitchFamily="34" charset="-79"/>
              </a:rPr>
              <a:t>08:00 - Entry to the UN </a:t>
            </a:r>
            <a:r>
              <a:rPr lang="en-US" sz="1600" b="1" dirty="0" smtClean="0">
                <a:solidFill>
                  <a:schemeClr val="tx1"/>
                </a:solidFill>
                <a:latin typeface="David" panose="020E0502060401010101" pitchFamily="34" charset="-79"/>
                <a:cs typeface="David" panose="020E0502060401010101" pitchFamily="34" charset="-79"/>
              </a:rPr>
              <a:t>(avoiding the lines)</a:t>
            </a:r>
            <a:endParaRPr lang="en-US" sz="1600" b="1" dirty="0">
              <a:solidFill>
                <a:schemeClr val="tx1"/>
              </a:solidFill>
              <a:latin typeface="David" panose="020E0502060401010101" pitchFamily="34" charset="-79"/>
              <a:cs typeface="David" panose="020E0502060401010101" pitchFamily="34" charset="-79"/>
            </a:endParaRPr>
          </a:p>
          <a:p>
            <a:pPr marL="0" lvl="1">
              <a:lnSpc>
                <a:spcPct val="150000"/>
              </a:lnSpc>
            </a:pPr>
            <a:r>
              <a:rPr lang="en-US" sz="1600" b="1" dirty="0">
                <a:solidFill>
                  <a:schemeClr val="tx1"/>
                </a:solidFill>
                <a:latin typeface="David" panose="020E0502060401010101" pitchFamily="34" charset="-79"/>
                <a:cs typeface="David" panose="020E0502060401010101" pitchFamily="34" charset="-79"/>
              </a:rPr>
              <a:t>08:30 - Opening </a:t>
            </a:r>
            <a:r>
              <a:rPr lang="en-US" sz="1600" b="1" dirty="0" smtClean="0">
                <a:solidFill>
                  <a:schemeClr val="tx1"/>
                </a:solidFill>
                <a:latin typeface="David" panose="020E0502060401010101" pitchFamily="34" charset="-79"/>
                <a:cs typeface="David" panose="020E0502060401010101" pitchFamily="34" charset="-79"/>
              </a:rPr>
              <a:t>discussion and </a:t>
            </a:r>
            <a:r>
              <a:rPr lang="en-US" sz="1600" b="1" dirty="0">
                <a:solidFill>
                  <a:schemeClr val="tx1"/>
                </a:solidFill>
                <a:latin typeface="David" panose="020E0502060401010101" pitchFamily="34" charset="-79"/>
                <a:cs typeface="David" panose="020E0502060401010101" pitchFamily="34" charset="-79"/>
              </a:rPr>
              <a:t>orientation Deputy / Ambassador</a:t>
            </a:r>
          </a:p>
          <a:p>
            <a:pPr marL="0" lvl="1">
              <a:lnSpc>
                <a:spcPct val="150000"/>
              </a:lnSpc>
            </a:pPr>
            <a:r>
              <a:rPr lang="en-US" sz="1600" b="1" dirty="0">
                <a:solidFill>
                  <a:schemeClr val="tx1"/>
                </a:solidFill>
                <a:latin typeface="David" panose="020E0502060401010101" pitchFamily="34" charset="-79"/>
                <a:cs typeface="David" panose="020E0502060401010101" pitchFamily="34" charset="-79"/>
              </a:rPr>
              <a:t>09:30 - Break</a:t>
            </a:r>
          </a:p>
          <a:p>
            <a:pPr marL="0" lvl="1">
              <a:lnSpc>
                <a:spcPct val="150000"/>
              </a:lnSpc>
            </a:pPr>
            <a:r>
              <a:rPr lang="en-US" sz="1600" b="1" dirty="0">
                <a:solidFill>
                  <a:schemeClr val="tx1"/>
                </a:solidFill>
                <a:latin typeface="David" panose="020E0502060401010101" pitchFamily="34" charset="-79"/>
                <a:cs typeface="David" panose="020E0502060401010101" pitchFamily="34" charset="-79"/>
              </a:rPr>
              <a:t>09:45 - Spokesperson of UN Secretary-General Stephen</a:t>
            </a:r>
          </a:p>
          <a:p>
            <a:pPr marL="0" lvl="1">
              <a:lnSpc>
                <a:spcPct val="150000"/>
              </a:lnSpc>
            </a:pPr>
            <a:r>
              <a:rPr lang="en-US" sz="1600" b="1" dirty="0">
                <a:solidFill>
                  <a:schemeClr val="tx1"/>
                </a:solidFill>
                <a:latin typeface="David" panose="020E0502060401010101" pitchFamily="34" charset="-79"/>
                <a:cs typeface="David" panose="020E0502060401010101" pitchFamily="34" charset="-79"/>
              </a:rPr>
              <a:t>10:30 - Break</a:t>
            </a:r>
          </a:p>
          <a:p>
            <a:pPr marL="0" lvl="1">
              <a:lnSpc>
                <a:spcPct val="150000"/>
              </a:lnSpc>
            </a:pPr>
            <a:r>
              <a:rPr lang="en-US" sz="1600" b="1" dirty="0">
                <a:solidFill>
                  <a:schemeClr val="tx1"/>
                </a:solidFill>
                <a:latin typeface="David" panose="020E0502060401010101" pitchFamily="34" charset="-79"/>
                <a:cs typeface="David" panose="020E0502060401010101" pitchFamily="34" charset="-79"/>
              </a:rPr>
              <a:t>10:45 - </a:t>
            </a:r>
            <a:r>
              <a:rPr lang="en-US" sz="1600" b="1" dirty="0" err="1">
                <a:solidFill>
                  <a:schemeClr val="tx1"/>
                </a:solidFill>
                <a:latin typeface="David" panose="020E0502060401010101" pitchFamily="34" charset="-79"/>
                <a:cs typeface="David" panose="020E0502060401010101" pitchFamily="34" charset="-79"/>
              </a:rPr>
              <a:t>Jehangir</a:t>
            </a:r>
            <a:r>
              <a:rPr lang="en-US" sz="1600" b="1" dirty="0">
                <a:solidFill>
                  <a:schemeClr val="tx1"/>
                </a:solidFill>
                <a:latin typeface="David" panose="020E0502060401010101" pitchFamily="34" charset="-79"/>
                <a:cs typeface="David" panose="020E0502060401010101" pitchFamily="34" charset="-79"/>
              </a:rPr>
              <a:t> A Khan's conversation about </a:t>
            </a:r>
            <a:r>
              <a:rPr lang="en-US" sz="1600" b="1" dirty="0" smtClean="0">
                <a:solidFill>
                  <a:schemeClr val="tx1"/>
                </a:solidFill>
                <a:latin typeface="David" panose="020E0502060401010101" pitchFamily="34" charset="-79"/>
                <a:cs typeface="David" panose="020E0502060401010101" pitchFamily="34" charset="-79"/>
              </a:rPr>
              <a:t>terrorism</a:t>
            </a:r>
          </a:p>
          <a:p>
            <a:pPr marL="0" lvl="1">
              <a:lnSpc>
                <a:spcPct val="150000"/>
              </a:lnSpc>
            </a:pPr>
            <a:r>
              <a:rPr lang="en-US" sz="1600" b="1" dirty="0" smtClean="0">
                <a:solidFill>
                  <a:schemeClr val="tx1"/>
                </a:solidFill>
                <a:latin typeface="David" panose="020E0502060401010101" pitchFamily="34" charset="-79"/>
                <a:cs typeface="David" panose="020E0502060401010101" pitchFamily="34" charset="-79"/>
              </a:rPr>
              <a:t> </a:t>
            </a:r>
            <a:r>
              <a:rPr lang="en-US" sz="1600" b="1" dirty="0">
                <a:solidFill>
                  <a:schemeClr val="tx1"/>
                </a:solidFill>
                <a:latin typeface="David" panose="020E0502060401010101" pitchFamily="34" charset="-79"/>
                <a:cs typeface="David" panose="020E0502060401010101" pitchFamily="34" charset="-79"/>
              </a:rPr>
              <a:t>11:45 - Break</a:t>
            </a:r>
          </a:p>
          <a:p>
            <a:pPr marL="0" lvl="1">
              <a:lnSpc>
                <a:spcPct val="150000"/>
              </a:lnSpc>
            </a:pPr>
            <a:r>
              <a:rPr lang="en-US" sz="1600" b="1" dirty="0">
                <a:solidFill>
                  <a:schemeClr val="tx1"/>
                </a:solidFill>
                <a:latin typeface="David" panose="020E0502060401010101" pitchFamily="34" charset="-79"/>
                <a:cs typeface="David" panose="020E0502060401010101" pitchFamily="34" charset="-79"/>
              </a:rPr>
              <a:t>12:00 - Talk about the political sphere (Rosemary di Carlo)</a:t>
            </a:r>
          </a:p>
          <a:p>
            <a:pPr marL="0" lvl="1">
              <a:lnSpc>
                <a:spcPct val="150000"/>
              </a:lnSpc>
            </a:pPr>
            <a:r>
              <a:rPr lang="en-US" sz="1600" b="1" dirty="0">
                <a:solidFill>
                  <a:schemeClr val="tx1"/>
                </a:solidFill>
                <a:latin typeface="David" panose="020E0502060401010101" pitchFamily="34" charset="-79"/>
                <a:cs typeface="David" panose="020E0502060401010101" pitchFamily="34" charset="-79"/>
              </a:rPr>
              <a:t>13:00 - Lunch</a:t>
            </a:r>
          </a:p>
          <a:p>
            <a:pPr marL="0" lvl="1">
              <a:lnSpc>
                <a:spcPct val="150000"/>
              </a:lnSpc>
            </a:pPr>
            <a:r>
              <a:rPr lang="en-US" sz="1600" b="1" dirty="0">
                <a:solidFill>
                  <a:schemeClr val="tx1"/>
                </a:solidFill>
                <a:latin typeface="David" panose="020E0502060401010101" pitchFamily="34" charset="-79"/>
                <a:cs typeface="David" panose="020E0502060401010101" pitchFamily="34" charset="-79"/>
              </a:rPr>
              <a:t>13:45 - UN tour and pictures</a:t>
            </a:r>
          </a:p>
          <a:p>
            <a:pPr marL="0" lvl="1">
              <a:lnSpc>
                <a:spcPct val="150000"/>
              </a:lnSpc>
            </a:pPr>
            <a:r>
              <a:rPr lang="en-US" sz="1600" b="1" dirty="0">
                <a:solidFill>
                  <a:schemeClr val="tx1"/>
                </a:solidFill>
                <a:latin typeface="David" panose="020E0502060401010101" pitchFamily="34" charset="-79"/>
                <a:cs typeface="David" panose="020E0502060401010101" pitchFamily="34" charset="-79"/>
              </a:rPr>
              <a:t>15:00 - Departure to the AJC</a:t>
            </a:r>
          </a:p>
        </p:txBody>
      </p:sp>
      <p:sp>
        <p:nvSpPr>
          <p:cNvPr id="9" name="כותרת 1"/>
          <p:cNvSpPr txBox="1">
            <a:spLocks/>
          </p:cNvSpPr>
          <p:nvPr/>
        </p:nvSpPr>
        <p:spPr>
          <a:xfrm>
            <a:off x="2983831" y="138108"/>
            <a:ext cx="6472990"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150000"/>
              </a:lnSpc>
            </a:pPr>
            <a:r>
              <a:rPr lang="en-US" sz="3600" b="1" dirty="0" smtClean="0">
                <a:solidFill>
                  <a:schemeClr val="tx1"/>
                </a:solidFill>
                <a:latin typeface="David" panose="020E0502060401010101" pitchFamily="34" charset="-79"/>
                <a:cs typeface="David" panose="020E0502060401010101" pitchFamily="34" charset="-79"/>
              </a:rPr>
              <a:t>Thursday 20/6</a:t>
            </a:r>
            <a:endParaRPr lang="he-IL" sz="3600" b="1" dirty="0">
              <a:solidFill>
                <a:schemeClr val="tx1"/>
              </a:solidFill>
              <a:latin typeface="David" panose="020E0502060401010101" pitchFamily="34" charset="-79"/>
              <a:cs typeface="David" panose="020E0502060401010101" pitchFamily="34" charset="-79"/>
            </a:endParaRPr>
          </a:p>
        </p:txBody>
      </p:sp>
      <p:sp>
        <p:nvSpPr>
          <p:cNvPr id="4" name="מלבן 3"/>
          <p:cNvSpPr/>
          <p:nvPr/>
        </p:nvSpPr>
        <p:spPr>
          <a:xfrm>
            <a:off x="484909" y="1081063"/>
            <a:ext cx="5278582" cy="5270839"/>
          </a:xfrm>
          <a:prstGeom prst="rect">
            <a:avLst/>
          </a:prstGeom>
          <a:blipFill dpi="0" rotWithShape="1">
            <a:blip r:embed="rId4">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4267377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מעוגל 2">
            <a:hlinkClick r:id="rId3" action="ppaction://hlinksldjump"/>
          </p:cNvPr>
          <p:cNvSpPr/>
          <p:nvPr/>
        </p:nvSpPr>
        <p:spPr>
          <a:xfrm>
            <a:off x="6345382" y="1081064"/>
            <a:ext cx="5531830" cy="2716630"/>
          </a:xfrm>
          <a:prstGeom prst="roundRect">
            <a:avLst/>
          </a:prstGeom>
          <a:gradFill flip="none" rotWithShape="1">
            <a:gsLst>
              <a:gs pos="0">
                <a:schemeClr val="bg2">
                  <a:lumMod val="40000"/>
                  <a:lumOff val="60000"/>
                  <a:shade val="30000"/>
                  <a:satMod val="115000"/>
                </a:schemeClr>
              </a:gs>
              <a:gs pos="56000">
                <a:schemeClr val="bg2">
                  <a:lumMod val="40000"/>
                  <a:lumOff val="60000"/>
                  <a:shade val="67500"/>
                  <a:satMod val="115000"/>
                </a:schemeClr>
              </a:gs>
              <a:gs pos="100000">
                <a:schemeClr val="bg2">
                  <a:lumMod val="40000"/>
                  <a:lumOff val="60000"/>
                  <a:shade val="100000"/>
                  <a:satMod val="115000"/>
                </a:schemeClr>
              </a:gs>
            </a:gsLst>
            <a:lin ang="27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a:lnSpc>
                <a:spcPct val="150000"/>
              </a:lnSpc>
            </a:pPr>
            <a:r>
              <a:rPr lang="en-US" sz="1600" b="1" u="sng" dirty="0">
                <a:solidFill>
                  <a:schemeClr val="tx1"/>
                </a:solidFill>
                <a:latin typeface="David" panose="020E0502060401010101" pitchFamily="34" charset="-79"/>
                <a:cs typeface="David" panose="020E0502060401010101" pitchFamily="34" charset="-79"/>
              </a:rPr>
              <a:t>15: 30-17: 30 Visiting the AJC</a:t>
            </a:r>
          </a:p>
          <a:p>
            <a:pPr marL="0" lvl="1" algn="ctr">
              <a:lnSpc>
                <a:spcPct val="150000"/>
              </a:lnSpc>
            </a:pPr>
            <a:r>
              <a:rPr lang="en-US" sz="1600" b="1" dirty="0">
                <a:solidFill>
                  <a:schemeClr val="tx1"/>
                </a:solidFill>
                <a:latin typeface="David" panose="020E0502060401010101" pitchFamily="34" charset="-79"/>
                <a:cs typeface="David" panose="020E0502060401010101" pitchFamily="34" charset="-79"/>
              </a:rPr>
              <a:t>15:30 - A conversation with Consul General Danny Dayan</a:t>
            </a:r>
          </a:p>
          <a:p>
            <a:pPr marL="0" lvl="1" algn="ctr">
              <a:lnSpc>
                <a:spcPct val="150000"/>
              </a:lnSpc>
            </a:pPr>
            <a:r>
              <a:rPr lang="en-US" sz="1600" b="1" dirty="0">
                <a:solidFill>
                  <a:schemeClr val="tx1"/>
                </a:solidFill>
                <a:latin typeface="David" panose="020E0502060401010101" pitchFamily="34" charset="-79"/>
                <a:cs typeface="David" panose="020E0502060401010101" pitchFamily="34" charset="-79"/>
              </a:rPr>
              <a:t>16:15 - Break</a:t>
            </a:r>
          </a:p>
          <a:p>
            <a:pPr marL="0" lvl="1" algn="ctr">
              <a:lnSpc>
                <a:spcPct val="150000"/>
              </a:lnSpc>
            </a:pPr>
            <a:r>
              <a:rPr lang="en-US" sz="1600" b="1" dirty="0">
                <a:solidFill>
                  <a:schemeClr val="tx1"/>
                </a:solidFill>
                <a:latin typeface="David" panose="020E0502060401010101" pitchFamily="34" charset="-79"/>
                <a:cs typeface="David" panose="020E0502060401010101" pitchFamily="34" charset="-79"/>
              </a:rPr>
              <a:t>16:30 - Conversation with David Harris</a:t>
            </a:r>
          </a:p>
          <a:p>
            <a:pPr marL="0" lvl="1" algn="ctr">
              <a:lnSpc>
                <a:spcPct val="150000"/>
              </a:lnSpc>
            </a:pPr>
            <a:r>
              <a:rPr lang="en-US" sz="1600" b="1" dirty="0">
                <a:solidFill>
                  <a:schemeClr val="tx1"/>
                </a:solidFill>
                <a:latin typeface="David" panose="020E0502060401010101" pitchFamily="34" charset="-79"/>
                <a:cs typeface="David" panose="020E0502060401010101" pitchFamily="34" charset="-79"/>
              </a:rPr>
              <a:t>                 (American Jewish Committee leader)</a:t>
            </a:r>
          </a:p>
          <a:p>
            <a:pPr marL="0" lvl="1" algn="ctr">
              <a:lnSpc>
                <a:spcPct val="150000"/>
              </a:lnSpc>
            </a:pPr>
            <a:r>
              <a:rPr lang="en-US" sz="1600" b="1" dirty="0">
                <a:solidFill>
                  <a:schemeClr val="tx1"/>
                </a:solidFill>
                <a:latin typeface="David" panose="020E0502060401010101" pitchFamily="34" charset="-79"/>
                <a:cs typeface="David" panose="020E0502060401010101" pitchFamily="34" charset="-79"/>
              </a:rPr>
              <a:t>17:30 - Return to hotel or release after consulate</a:t>
            </a:r>
          </a:p>
        </p:txBody>
      </p:sp>
      <p:sp>
        <p:nvSpPr>
          <p:cNvPr id="9" name="כותרת 1"/>
          <p:cNvSpPr txBox="1">
            <a:spLocks/>
          </p:cNvSpPr>
          <p:nvPr/>
        </p:nvSpPr>
        <p:spPr>
          <a:xfrm>
            <a:off x="2983831" y="138108"/>
            <a:ext cx="6472990"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150000"/>
              </a:lnSpc>
            </a:pPr>
            <a:r>
              <a:rPr lang="en-US" sz="4400" b="1" dirty="0" smtClean="0">
                <a:solidFill>
                  <a:schemeClr val="tx1"/>
                </a:solidFill>
                <a:latin typeface="David" panose="020E0502060401010101" pitchFamily="34" charset="-79"/>
                <a:cs typeface="David" panose="020E0502060401010101" pitchFamily="34" charset="-79"/>
              </a:rPr>
              <a:t>Thursday 20/6</a:t>
            </a:r>
            <a:endParaRPr lang="he-IL" sz="3600" b="1" dirty="0">
              <a:solidFill>
                <a:schemeClr val="tx1"/>
              </a:solidFill>
              <a:latin typeface="David" panose="020E0502060401010101" pitchFamily="34" charset="-79"/>
              <a:cs typeface="David" panose="020E0502060401010101" pitchFamily="34" charset="-79"/>
            </a:endParaRPr>
          </a:p>
        </p:txBody>
      </p:sp>
      <p:sp>
        <p:nvSpPr>
          <p:cNvPr id="4" name="מלבן 3"/>
          <p:cNvSpPr/>
          <p:nvPr/>
        </p:nvSpPr>
        <p:spPr>
          <a:xfrm>
            <a:off x="484909" y="1081064"/>
            <a:ext cx="5278582" cy="2772480"/>
          </a:xfrm>
          <a:prstGeom prst="rect">
            <a:avLst/>
          </a:prstGeom>
          <a:blipFill dpi="0" rotWithShape="1">
            <a:blip r:embed="rId4">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מעוגל 4">
            <a:hlinkClick r:id="rId3" action="ppaction://hlinksldjump"/>
          </p:cNvPr>
          <p:cNvSpPr/>
          <p:nvPr/>
        </p:nvSpPr>
        <p:spPr>
          <a:xfrm>
            <a:off x="6567055" y="4321134"/>
            <a:ext cx="5043054" cy="1844140"/>
          </a:xfrm>
          <a:prstGeom prst="roundRect">
            <a:avLst/>
          </a:prstGeom>
          <a:gradFill flip="none" rotWithShape="1">
            <a:gsLst>
              <a:gs pos="0">
                <a:schemeClr val="bg2">
                  <a:lumMod val="40000"/>
                  <a:lumOff val="60000"/>
                  <a:shade val="30000"/>
                  <a:satMod val="115000"/>
                </a:schemeClr>
              </a:gs>
              <a:gs pos="56000">
                <a:schemeClr val="bg2">
                  <a:lumMod val="40000"/>
                  <a:lumOff val="60000"/>
                  <a:shade val="67500"/>
                  <a:satMod val="115000"/>
                </a:schemeClr>
              </a:gs>
              <a:gs pos="100000">
                <a:schemeClr val="bg2">
                  <a:lumMod val="40000"/>
                  <a:lumOff val="60000"/>
                  <a:shade val="100000"/>
                  <a:satMod val="115000"/>
                </a:schemeClr>
              </a:gs>
            </a:gsLst>
            <a:lin ang="27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lnSpc>
                <a:spcPct val="150000"/>
              </a:lnSpc>
            </a:pPr>
            <a:r>
              <a:rPr lang="en-US" b="1" u="sng" dirty="0">
                <a:solidFill>
                  <a:schemeClr val="tx1"/>
                </a:solidFill>
                <a:latin typeface="David" panose="020E0502060401010101" pitchFamily="34" charset="-79"/>
                <a:cs typeface="David" panose="020E0502060401010101" pitchFamily="34" charset="-79"/>
              </a:rPr>
              <a:t>Gaps and issues for </a:t>
            </a:r>
            <a:r>
              <a:rPr lang="en-US" b="1" u="sng" dirty="0" smtClean="0">
                <a:solidFill>
                  <a:schemeClr val="tx1"/>
                </a:solidFill>
                <a:latin typeface="David" panose="020E0502060401010101" pitchFamily="34" charset="-79"/>
                <a:cs typeface="David" panose="020E0502060401010101" pitchFamily="34" charset="-79"/>
              </a:rPr>
              <a:t>decision making</a:t>
            </a:r>
            <a:endParaRPr lang="en-US" b="1" u="sng" dirty="0">
              <a:solidFill>
                <a:schemeClr val="tx1"/>
              </a:solidFill>
              <a:latin typeface="David" panose="020E0502060401010101" pitchFamily="34" charset="-79"/>
              <a:cs typeface="David" panose="020E0502060401010101" pitchFamily="34" charset="-79"/>
            </a:endParaRPr>
          </a:p>
          <a:p>
            <a:pPr marL="0" lvl="1" algn="ctr" rtl="1">
              <a:lnSpc>
                <a:spcPct val="150000"/>
              </a:lnSpc>
            </a:pPr>
            <a:r>
              <a:rPr lang="en-US" b="1" dirty="0">
                <a:solidFill>
                  <a:schemeClr val="tx1"/>
                </a:solidFill>
                <a:latin typeface="David" panose="020E0502060401010101" pitchFamily="34" charset="-79"/>
                <a:cs typeface="David" panose="020E0502060401010101" pitchFamily="34" charset="-79"/>
              </a:rPr>
              <a:t>A pedestrian traffic to the UN and the AJC (15 </a:t>
            </a:r>
            <a:r>
              <a:rPr lang="en-US" b="1" dirty="0" smtClean="0">
                <a:solidFill>
                  <a:schemeClr val="tx1"/>
                </a:solidFill>
                <a:latin typeface="David" panose="020E0502060401010101" pitchFamily="34" charset="-79"/>
                <a:cs typeface="David" panose="020E0502060401010101" pitchFamily="34" charset="-79"/>
              </a:rPr>
              <a:t>minute </a:t>
            </a:r>
            <a:r>
              <a:rPr lang="en-US" b="1" dirty="0">
                <a:solidFill>
                  <a:schemeClr val="tx1"/>
                </a:solidFill>
                <a:latin typeface="David" panose="020E0502060401010101" pitchFamily="34" charset="-79"/>
                <a:cs typeface="David" panose="020E0502060401010101" pitchFamily="34" charset="-79"/>
              </a:rPr>
              <a:t>walk).</a:t>
            </a:r>
          </a:p>
          <a:p>
            <a:pPr marL="0" lvl="1" algn="ctr" rtl="1">
              <a:lnSpc>
                <a:spcPct val="150000"/>
              </a:lnSpc>
            </a:pPr>
            <a:r>
              <a:rPr lang="en-US" b="1" dirty="0">
                <a:solidFill>
                  <a:schemeClr val="tx1"/>
                </a:solidFill>
                <a:latin typeface="David" panose="020E0502060401010101" pitchFamily="34" charset="-79"/>
                <a:cs typeface="David" panose="020E0502060401010101" pitchFamily="34" charset="-79"/>
              </a:rPr>
              <a:t>Coordinating against AJC hosting</a:t>
            </a:r>
          </a:p>
        </p:txBody>
      </p:sp>
      <p:sp>
        <p:nvSpPr>
          <p:cNvPr id="6" name="מלבן 5"/>
          <p:cNvSpPr/>
          <p:nvPr/>
        </p:nvSpPr>
        <p:spPr>
          <a:xfrm>
            <a:off x="484909" y="4033157"/>
            <a:ext cx="5278582" cy="2318744"/>
          </a:xfrm>
          <a:prstGeom prst="rect">
            <a:avLst/>
          </a:prstGeom>
          <a:blipFill dpi="0" rotWithShape="1">
            <a:blip r:embed="rId5">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284149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1"/>
          <p:cNvSpPr txBox="1">
            <a:spLocks/>
          </p:cNvSpPr>
          <p:nvPr/>
        </p:nvSpPr>
        <p:spPr>
          <a:xfrm>
            <a:off x="2983831" y="138108"/>
            <a:ext cx="6472990"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150000"/>
              </a:lnSpc>
            </a:pPr>
            <a:r>
              <a:rPr lang="en-US" sz="4400" b="1" dirty="0" smtClean="0">
                <a:solidFill>
                  <a:schemeClr val="tx1"/>
                </a:solidFill>
                <a:latin typeface="David" panose="020E0502060401010101" pitchFamily="34" charset="-79"/>
                <a:cs typeface="David" panose="020E0502060401010101" pitchFamily="34" charset="-79"/>
              </a:rPr>
              <a:t>Friday 21/6</a:t>
            </a:r>
            <a:endParaRPr lang="he-IL" sz="3600" b="1" dirty="0">
              <a:solidFill>
                <a:schemeClr val="tx1"/>
              </a:solidFill>
              <a:latin typeface="David" panose="020E0502060401010101" pitchFamily="34" charset="-79"/>
              <a:cs typeface="David" panose="020E0502060401010101" pitchFamily="34" charset="-79"/>
            </a:endParaRPr>
          </a:p>
        </p:txBody>
      </p:sp>
      <p:sp>
        <p:nvSpPr>
          <p:cNvPr id="4" name="מלבן 3"/>
          <p:cNvSpPr/>
          <p:nvPr/>
        </p:nvSpPr>
        <p:spPr>
          <a:xfrm>
            <a:off x="484909" y="1081063"/>
            <a:ext cx="5278582" cy="2614637"/>
          </a:xfrm>
          <a:prstGeom prst="rect">
            <a:avLst/>
          </a:prstGeom>
          <a:blipFill dpi="0" rotWithShape="1">
            <a:blip r:embed="rId3">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503959" y="3786163"/>
            <a:ext cx="5278582" cy="2614637"/>
          </a:xfrm>
          <a:prstGeom prst="rect">
            <a:avLst/>
          </a:prstGeom>
          <a:blipFill dpi="0" rotWithShape="1">
            <a:blip r:embed="rId4">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מלבן מעוגל 2">
            <a:hlinkClick r:id="rId5" action="ppaction://hlinksldjump"/>
          </p:cNvPr>
          <p:cNvSpPr/>
          <p:nvPr/>
        </p:nvSpPr>
        <p:spPr>
          <a:xfrm>
            <a:off x="6350376" y="1081062"/>
            <a:ext cx="5531830" cy="1620000"/>
          </a:xfrm>
          <a:prstGeom prst="roundRect">
            <a:avLst/>
          </a:prstGeom>
          <a:gradFill flip="none" rotWithShape="1">
            <a:gsLst>
              <a:gs pos="0">
                <a:schemeClr val="accent6">
                  <a:lumMod val="20000"/>
                  <a:lumOff val="80000"/>
                </a:schemeClr>
              </a:gs>
              <a:gs pos="56000">
                <a:schemeClr val="accent6">
                  <a:lumMod val="40000"/>
                  <a:lumOff val="60000"/>
                </a:schemeClr>
              </a:gs>
              <a:gs pos="100000">
                <a:schemeClr val="accent6">
                  <a:lumMod val="60000"/>
                  <a:lumOff val="40000"/>
                </a:schemeClr>
              </a:gs>
            </a:gsLst>
            <a:lin ang="54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a:r>
              <a:rPr lang="en-US" sz="2000" b="1" dirty="0">
                <a:solidFill>
                  <a:schemeClr val="tx1"/>
                </a:solidFill>
                <a:latin typeface="David" panose="020E0502060401010101" pitchFamily="34" charset="-79"/>
                <a:cs typeface="David" panose="020E0502060401010101" pitchFamily="34" charset="-79"/>
              </a:rPr>
              <a:t>08: 00-10: 30 at the hotel</a:t>
            </a:r>
          </a:p>
          <a:p>
            <a:pPr marL="0" lvl="1" algn="ctr"/>
            <a:r>
              <a:rPr lang="en-US" sz="2000" b="1" dirty="0">
                <a:solidFill>
                  <a:schemeClr val="tx1"/>
                </a:solidFill>
                <a:latin typeface="David" panose="020E0502060401010101" pitchFamily="34" charset="-79"/>
                <a:cs typeface="David" panose="020E0502060401010101" pitchFamily="34" charset="-79"/>
              </a:rPr>
              <a:t>  A panel of streams in Judaism</a:t>
            </a:r>
          </a:p>
          <a:p>
            <a:pPr marL="0" lvl="1" algn="ctr"/>
            <a:r>
              <a:rPr lang="en-US" sz="2000" b="1" dirty="0">
                <a:solidFill>
                  <a:schemeClr val="tx1"/>
                </a:solidFill>
                <a:latin typeface="David" panose="020E0502060401010101" pitchFamily="34" charset="-79"/>
                <a:cs typeface="David" panose="020E0502060401010101" pitchFamily="34" charset="-79"/>
              </a:rPr>
              <a:t> </a:t>
            </a:r>
            <a:r>
              <a:rPr lang="en-US" sz="2000" b="1" dirty="0">
                <a:solidFill>
                  <a:schemeClr val="bg1">
                    <a:lumMod val="95000"/>
                  </a:schemeClr>
                </a:solidFill>
                <a:latin typeface="David" panose="020E0502060401010101" pitchFamily="34" charset="-79"/>
                <a:cs typeface="David" panose="020E0502060401010101" pitchFamily="34" charset="-79"/>
              </a:rPr>
              <a:t> (Rafi </a:t>
            </a:r>
            <a:r>
              <a:rPr lang="en-US" sz="2000" b="1" dirty="0" smtClean="0">
                <a:solidFill>
                  <a:schemeClr val="bg1">
                    <a:lumMod val="95000"/>
                  </a:schemeClr>
                </a:solidFill>
                <a:latin typeface="David" panose="020E0502060401010101" pitchFamily="34" charset="-79"/>
                <a:cs typeface="David" panose="020E0502060401010101" pitchFamily="34" charset="-79"/>
              </a:rPr>
              <a:t>will Update) </a:t>
            </a:r>
            <a:endParaRPr lang="en-US" sz="1200" b="1" dirty="0">
              <a:solidFill>
                <a:schemeClr val="bg1">
                  <a:lumMod val="95000"/>
                </a:schemeClr>
              </a:solidFill>
              <a:latin typeface="David" panose="020E0502060401010101" pitchFamily="34" charset="-79"/>
              <a:cs typeface="David" panose="020E0502060401010101" pitchFamily="34" charset="-79"/>
            </a:endParaRPr>
          </a:p>
        </p:txBody>
      </p:sp>
      <p:sp>
        <p:nvSpPr>
          <p:cNvPr id="11" name="מלבן מעוגל 10">
            <a:hlinkClick r:id="" action="ppaction://noaction"/>
          </p:cNvPr>
          <p:cNvSpPr/>
          <p:nvPr/>
        </p:nvSpPr>
        <p:spPr>
          <a:xfrm>
            <a:off x="6350376" y="2930931"/>
            <a:ext cx="5531830" cy="1959724"/>
          </a:xfrm>
          <a:prstGeom prst="roundRect">
            <a:avLst/>
          </a:prstGeom>
          <a:gradFill flip="none" rotWithShape="1">
            <a:gsLst>
              <a:gs pos="0">
                <a:schemeClr val="accent6">
                  <a:lumMod val="20000"/>
                  <a:lumOff val="80000"/>
                </a:schemeClr>
              </a:gs>
              <a:gs pos="56000">
                <a:schemeClr val="accent6">
                  <a:lumMod val="40000"/>
                  <a:lumOff val="60000"/>
                </a:schemeClr>
              </a:gs>
              <a:gs pos="100000">
                <a:schemeClr val="accent6">
                  <a:lumMod val="60000"/>
                  <a:lumOff val="40000"/>
                </a:schemeClr>
              </a:gs>
            </a:gsLst>
            <a:lin ang="54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a:r>
              <a:rPr lang="en-US" sz="2000" b="1" dirty="0">
                <a:solidFill>
                  <a:schemeClr val="tx1"/>
                </a:solidFill>
                <a:latin typeface="David" panose="020E0502060401010101" pitchFamily="34" charset="-79"/>
                <a:cs typeface="David" panose="020E0502060401010101" pitchFamily="34" charset="-79"/>
              </a:rPr>
              <a:t>11: 00-14: 00 Visit to </a:t>
            </a:r>
            <a:r>
              <a:rPr lang="en-US" sz="2000" b="1" dirty="0" smtClean="0">
                <a:solidFill>
                  <a:schemeClr val="tx1"/>
                </a:solidFill>
                <a:latin typeface="David" panose="020E0502060401010101" pitchFamily="34" charset="-79"/>
                <a:cs typeface="David" panose="020E0502060401010101" pitchFamily="34" charset="-79"/>
              </a:rPr>
              <a:t>Ground-Zero</a:t>
            </a:r>
          </a:p>
          <a:p>
            <a:pPr marL="0" lvl="1" algn="ctr"/>
            <a:r>
              <a:rPr lang="en-US" sz="2000" b="1" dirty="0" smtClean="0">
                <a:solidFill>
                  <a:schemeClr val="tx1"/>
                </a:solidFill>
                <a:latin typeface="David" panose="020E0502060401010101" pitchFamily="34" charset="-79"/>
                <a:cs typeface="David" panose="020E0502060401010101" pitchFamily="34" charset="-79"/>
              </a:rPr>
              <a:t>A </a:t>
            </a:r>
            <a:r>
              <a:rPr lang="en-US" sz="2000" b="1" dirty="0">
                <a:solidFill>
                  <a:schemeClr val="tx1"/>
                </a:solidFill>
                <a:latin typeface="David" panose="020E0502060401010101" pitchFamily="34" charset="-79"/>
                <a:cs typeface="David" panose="020E0502060401010101" pitchFamily="34" charset="-79"/>
              </a:rPr>
              <a:t>visit to the monument and a </a:t>
            </a:r>
            <a:r>
              <a:rPr lang="en-US" sz="2000" b="1" dirty="0" smtClean="0">
                <a:solidFill>
                  <a:schemeClr val="tx1"/>
                </a:solidFill>
                <a:latin typeface="David" panose="020E0502060401010101" pitchFamily="34" charset="-79"/>
                <a:cs typeface="David" panose="020E0502060401010101" pitchFamily="34" charset="-79"/>
              </a:rPr>
              <a:t>tour of the tower view of </a:t>
            </a:r>
            <a:r>
              <a:rPr lang="en-US" sz="2000" b="1" dirty="0">
                <a:solidFill>
                  <a:schemeClr val="tx1"/>
                </a:solidFill>
                <a:latin typeface="David" panose="020E0502060401010101" pitchFamily="34" charset="-79"/>
                <a:cs typeface="David" panose="020E0502060401010101" pitchFamily="34" charset="-79"/>
              </a:rPr>
              <a:t>Manhattan</a:t>
            </a:r>
          </a:p>
          <a:p>
            <a:pPr marL="0" lvl="1" algn="ctr"/>
            <a:r>
              <a:rPr lang="en-US" sz="2000" b="1" dirty="0">
                <a:solidFill>
                  <a:schemeClr val="tx1"/>
                </a:solidFill>
                <a:latin typeface="David" panose="020E0502060401010101" pitchFamily="34" charset="-79"/>
                <a:cs typeface="David" panose="020E0502060401010101" pitchFamily="34" charset="-79"/>
              </a:rPr>
              <a:t>Museum 9/11 </a:t>
            </a:r>
            <a:r>
              <a:rPr lang="en-US" sz="2000" b="1" dirty="0" smtClean="0">
                <a:solidFill>
                  <a:schemeClr val="tx1"/>
                </a:solidFill>
                <a:latin typeface="David" panose="020E0502060401010101" pitchFamily="34" charset="-79"/>
                <a:cs typeface="David" panose="020E0502060401010101" pitchFamily="34" charset="-79"/>
              </a:rPr>
              <a:t>– Not mandatory </a:t>
            </a:r>
            <a:r>
              <a:rPr lang="en-US" sz="2000" b="1" dirty="0">
                <a:solidFill>
                  <a:schemeClr val="tx1"/>
                </a:solidFill>
                <a:latin typeface="David" panose="020E0502060401010101" pitchFamily="34" charset="-79"/>
                <a:cs typeface="David" panose="020E0502060401010101" pitchFamily="34" charset="-79"/>
              </a:rPr>
              <a:t>(Anyone who wishes to return to the hotel independently)</a:t>
            </a:r>
          </a:p>
          <a:p>
            <a:pPr marL="0" lvl="1" algn="ctr"/>
            <a:r>
              <a:rPr lang="en-US" sz="2000" b="1" dirty="0" smtClean="0">
                <a:solidFill>
                  <a:schemeClr val="tx1"/>
                </a:solidFill>
                <a:latin typeface="David" panose="020E0502060401010101" pitchFamily="34" charset="-79"/>
                <a:cs typeface="David" panose="020E0502060401010101" pitchFamily="34" charset="-79"/>
              </a:rPr>
              <a:t>(packed Lunch)</a:t>
            </a:r>
            <a:endParaRPr lang="en-US" sz="1200" b="1" dirty="0">
              <a:solidFill>
                <a:schemeClr val="tx1"/>
              </a:solidFill>
              <a:latin typeface="David" panose="020E0502060401010101" pitchFamily="34" charset="-79"/>
              <a:cs typeface="David" panose="020E0502060401010101" pitchFamily="34" charset="-79"/>
            </a:endParaRPr>
          </a:p>
        </p:txBody>
      </p:sp>
      <p:sp>
        <p:nvSpPr>
          <p:cNvPr id="13" name="מלבן מעוגל 12">
            <a:hlinkClick r:id="" action="ppaction://noaction"/>
          </p:cNvPr>
          <p:cNvSpPr/>
          <p:nvPr/>
        </p:nvSpPr>
        <p:spPr>
          <a:xfrm>
            <a:off x="6350376" y="5120524"/>
            <a:ext cx="5531830" cy="1280276"/>
          </a:xfrm>
          <a:prstGeom prst="roundRect">
            <a:avLst/>
          </a:prstGeom>
          <a:gradFill flip="none" rotWithShape="1">
            <a:gsLst>
              <a:gs pos="0">
                <a:schemeClr val="accent6">
                  <a:lumMod val="20000"/>
                  <a:lumOff val="80000"/>
                </a:schemeClr>
              </a:gs>
              <a:gs pos="56000">
                <a:schemeClr val="accent6">
                  <a:lumMod val="40000"/>
                  <a:lumOff val="60000"/>
                </a:schemeClr>
              </a:gs>
              <a:gs pos="100000">
                <a:schemeClr val="accent6">
                  <a:lumMod val="60000"/>
                  <a:lumOff val="40000"/>
                </a:schemeClr>
              </a:gs>
            </a:gsLst>
            <a:lin ang="54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a:r>
              <a:rPr lang="he-IL" sz="2000" b="1" dirty="0" smtClean="0">
                <a:solidFill>
                  <a:schemeClr val="tx1"/>
                </a:solidFill>
                <a:latin typeface="David" panose="020E0502060401010101" pitchFamily="34" charset="-79"/>
                <a:cs typeface="David" panose="020E0502060401010101" pitchFamily="34" charset="-79"/>
              </a:rPr>
              <a:t>17:15-21:00</a:t>
            </a:r>
          </a:p>
          <a:p>
            <a:pPr marL="0" lvl="1" algn="ctr"/>
            <a:r>
              <a:rPr lang="en-US" sz="2000" b="1" dirty="0" smtClean="0">
                <a:solidFill>
                  <a:schemeClr val="tx1"/>
                </a:solidFill>
                <a:latin typeface="David" panose="020E0502060401010101" pitchFamily="34" charset="-79"/>
                <a:cs typeface="David" panose="020E0502060401010101" pitchFamily="34" charset="-79"/>
              </a:rPr>
              <a:t>Departure </a:t>
            </a:r>
            <a:r>
              <a:rPr lang="en-US" sz="2000" b="1" dirty="0">
                <a:solidFill>
                  <a:schemeClr val="tx1"/>
                </a:solidFill>
                <a:latin typeface="David" panose="020E0502060401010101" pitchFamily="34" charset="-79"/>
                <a:cs typeface="David" panose="020E0502060401010101" pitchFamily="34" charset="-79"/>
              </a:rPr>
              <a:t>and </a:t>
            </a:r>
            <a:r>
              <a:rPr lang="en-US" sz="2000" b="1" dirty="0" smtClean="0">
                <a:solidFill>
                  <a:schemeClr val="tx1"/>
                </a:solidFill>
                <a:latin typeface="David" panose="020E0502060401010101" pitchFamily="34" charset="-79"/>
                <a:cs typeface="David" panose="020E0502060401010101" pitchFamily="34" charset="-79"/>
              </a:rPr>
              <a:t>hosting </a:t>
            </a:r>
            <a:r>
              <a:rPr lang="en-US" sz="2000" b="1" dirty="0">
                <a:solidFill>
                  <a:schemeClr val="tx1"/>
                </a:solidFill>
                <a:latin typeface="David" panose="020E0502060401010101" pitchFamily="34" charset="-79"/>
                <a:cs typeface="David" panose="020E0502060401010101" pitchFamily="34" charset="-79"/>
              </a:rPr>
              <a:t>in the Reform synagogue </a:t>
            </a:r>
            <a:r>
              <a:rPr lang="en-US" sz="2000" b="1" dirty="0" smtClean="0">
                <a:solidFill>
                  <a:schemeClr val="tx1"/>
                </a:solidFill>
                <a:latin typeface="David" panose="020E0502060401010101" pitchFamily="34" charset="-79"/>
                <a:cs typeface="David" panose="020E0502060401010101" pitchFamily="34" charset="-79"/>
              </a:rPr>
              <a:t>Dress </a:t>
            </a:r>
            <a:r>
              <a:rPr lang="en-US" sz="2000" b="1" dirty="0">
                <a:solidFill>
                  <a:schemeClr val="tx1"/>
                </a:solidFill>
                <a:latin typeface="David" panose="020E0502060401010101" pitchFamily="34" charset="-79"/>
                <a:cs typeface="David" panose="020E0502060401010101" pitchFamily="34" charset="-79"/>
              </a:rPr>
              <a:t>Code </a:t>
            </a:r>
            <a:r>
              <a:rPr lang="en-US" sz="2000" b="1" dirty="0" smtClean="0">
                <a:solidFill>
                  <a:schemeClr val="tx1"/>
                </a:solidFill>
                <a:latin typeface="David" panose="020E0502060401010101" pitchFamily="34" charset="-79"/>
                <a:cs typeface="David" panose="020E0502060401010101" pitchFamily="34" charset="-79"/>
              </a:rPr>
              <a:t>– Office wear</a:t>
            </a:r>
            <a:endParaRPr lang="en-US" sz="1200" b="1" dirty="0">
              <a:solidFill>
                <a:schemeClr val="tx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0610649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1"/>
          <p:cNvSpPr txBox="1">
            <a:spLocks/>
          </p:cNvSpPr>
          <p:nvPr/>
        </p:nvSpPr>
        <p:spPr>
          <a:xfrm>
            <a:off x="484909" y="-642187"/>
            <a:ext cx="6472990" cy="161200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150000"/>
              </a:lnSpc>
            </a:pPr>
            <a:r>
              <a:rPr lang="en-US" sz="3600" b="1" dirty="0">
                <a:solidFill>
                  <a:schemeClr val="tx1"/>
                </a:solidFill>
                <a:latin typeface="David" panose="020E0502060401010101" pitchFamily="34" charset="-79"/>
                <a:cs typeface="David" panose="020E0502060401010101" pitchFamily="34" charset="-79"/>
              </a:rPr>
              <a:t>Saturday, June </a:t>
            </a:r>
            <a:r>
              <a:rPr lang="en-US" sz="3600" b="1" dirty="0" smtClean="0">
                <a:solidFill>
                  <a:schemeClr val="tx1"/>
                </a:solidFill>
                <a:latin typeface="David" panose="020E0502060401010101" pitchFamily="34" charset="-79"/>
                <a:cs typeface="David" panose="020E0502060401010101" pitchFamily="34" charset="-79"/>
              </a:rPr>
              <a:t>22</a:t>
            </a:r>
            <a:r>
              <a:rPr lang="he-IL" sz="3600" b="1" dirty="0" smtClean="0">
                <a:solidFill>
                  <a:schemeClr val="tx1"/>
                </a:solidFill>
                <a:latin typeface="David" panose="020E0502060401010101" pitchFamily="34" charset="-79"/>
                <a:cs typeface="David" panose="020E0502060401010101" pitchFamily="34" charset="-79"/>
              </a:rPr>
              <a:t> )</a:t>
            </a:r>
            <a:r>
              <a:rPr lang="en-US" sz="3600" b="1" dirty="0" smtClean="0">
                <a:solidFill>
                  <a:schemeClr val="tx1"/>
                </a:solidFill>
                <a:latin typeface="David" panose="020E0502060401010101" pitchFamily="34" charset="-79"/>
                <a:cs typeface="David" panose="020E0502060401010101" pitchFamily="34" charset="-79"/>
              </a:rPr>
              <a:t>Helicopter)</a:t>
            </a:r>
            <a:endParaRPr lang="he-IL" sz="2800" b="1" dirty="0">
              <a:solidFill>
                <a:schemeClr val="tx1"/>
              </a:solidFill>
              <a:latin typeface="David" panose="020E0502060401010101" pitchFamily="34" charset="-79"/>
              <a:cs typeface="David" panose="020E0502060401010101" pitchFamily="34" charset="-79"/>
            </a:endParaRPr>
          </a:p>
        </p:txBody>
      </p:sp>
      <p:sp>
        <p:nvSpPr>
          <p:cNvPr id="4" name="מלבן 3"/>
          <p:cNvSpPr/>
          <p:nvPr/>
        </p:nvSpPr>
        <p:spPr>
          <a:xfrm>
            <a:off x="484909" y="1081063"/>
            <a:ext cx="5278582" cy="2614637"/>
          </a:xfrm>
          <a:prstGeom prst="rect">
            <a:avLst/>
          </a:prstGeom>
          <a:blipFill dpi="0" rotWithShape="1">
            <a:blip r:embed="rId3">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484909" y="3793089"/>
            <a:ext cx="5278582" cy="2614637"/>
          </a:xfrm>
          <a:prstGeom prst="rect">
            <a:avLst/>
          </a:prstGeom>
          <a:blipFill dpi="0" rotWithShape="1">
            <a:blip r:embed="rId4">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p:cNvSpPr/>
          <p:nvPr/>
        </p:nvSpPr>
        <p:spPr>
          <a:xfrm>
            <a:off x="6142759" y="1081063"/>
            <a:ext cx="5278582" cy="5326663"/>
          </a:xfrm>
          <a:prstGeom prst="rect">
            <a:avLst/>
          </a:prstGeom>
          <a:blipFill dpi="0" rotWithShape="1">
            <a:blip r:embed="rId5">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15"/>
          <p:cNvSpPr/>
          <p:nvPr/>
        </p:nvSpPr>
        <p:spPr>
          <a:xfrm>
            <a:off x="374073" y="1067207"/>
            <a:ext cx="11220450" cy="5603757"/>
          </a:xfrm>
          <a:prstGeom prst="rect">
            <a:avLst/>
          </a:prstGeom>
          <a:blipFill dpi="0" rotWithShape="1">
            <a:blip r:embed="rId6">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כותרת 1"/>
          <p:cNvSpPr txBox="1">
            <a:spLocks/>
          </p:cNvSpPr>
          <p:nvPr/>
        </p:nvSpPr>
        <p:spPr>
          <a:xfrm>
            <a:off x="6793888" y="82485"/>
            <a:ext cx="5956148"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150000"/>
              </a:lnSpc>
            </a:pPr>
            <a:r>
              <a:rPr lang="en-US" sz="3600" b="1" i="1" dirty="0">
                <a:solidFill>
                  <a:schemeClr val="tx1"/>
                </a:solidFill>
                <a:latin typeface="David" panose="020E0502060401010101" pitchFamily="34" charset="-79"/>
                <a:cs typeface="David" panose="020E0502060401010101" pitchFamily="34" charset="-79"/>
              </a:rPr>
              <a:t>Rest, tours and shopping</a:t>
            </a:r>
            <a:endParaRPr lang="he-IL" sz="2800" b="1" i="1" dirty="0">
              <a:solidFill>
                <a:schemeClr val="tx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36377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22" presetClass="entr" presetSubtype="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1"/>
          <p:cNvSpPr txBox="1">
            <a:spLocks/>
          </p:cNvSpPr>
          <p:nvPr/>
        </p:nvSpPr>
        <p:spPr>
          <a:xfrm>
            <a:off x="2983831" y="138108"/>
            <a:ext cx="6472990"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150000"/>
              </a:lnSpc>
            </a:pPr>
            <a:r>
              <a:rPr lang="en-US" sz="4400" b="1" dirty="0" smtClean="0">
                <a:solidFill>
                  <a:schemeClr val="tx1"/>
                </a:solidFill>
                <a:latin typeface="David" panose="020E0502060401010101" pitchFamily="34" charset="-79"/>
                <a:cs typeface="David" panose="020E0502060401010101" pitchFamily="34" charset="-79"/>
              </a:rPr>
              <a:t>Sunday 23/6</a:t>
            </a:r>
            <a:endParaRPr lang="he-IL" sz="3600" b="1" dirty="0">
              <a:solidFill>
                <a:schemeClr val="tx1"/>
              </a:solidFill>
              <a:latin typeface="David" panose="020E0502060401010101" pitchFamily="34" charset="-79"/>
              <a:cs typeface="David" panose="020E0502060401010101" pitchFamily="34" charset="-79"/>
            </a:endParaRPr>
          </a:p>
        </p:txBody>
      </p:sp>
      <p:sp>
        <p:nvSpPr>
          <p:cNvPr id="4" name="מלבן 3"/>
          <p:cNvSpPr/>
          <p:nvPr/>
        </p:nvSpPr>
        <p:spPr>
          <a:xfrm>
            <a:off x="484909" y="1081063"/>
            <a:ext cx="5278582" cy="2614637"/>
          </a:xfrm>
          <a:prstGeom prst="rect">
            <a:avLst/>
          </a:prstGeom>
          <a:blipFill dpi="0" rotWithShape="1">
            <a:blip r:embed="rId3">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503959" y="3786163"/>
            <a:ext cx="5278582" cy="2614637"/>
          </a:xfrm>
          <a:prstGeom prst="rect">
            <a:avLst/>
          </a:prstGeom>
          <a:blipFill dpi="0" rotWithShape="1">
            <a:blip r:embed="rId4">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5" name="קבוצה 4"/>
          <p:cNvGrpSpPr/>
          <p:nvPr/>
        </p:nvGrpSpPr>
        <p:grpSpPr>
          <a:xfrm>
            <a:off x="6350376" y="1081062"/>
            <a:ext cx="5534685" cy="5319738"/>
            <a:chOff x="6350376" y="1081062"/>
            <a:chExt cx="5534685" cy="5319738"/>
          </a:xfrm>
          <a:gradFill>
            <a:gsLst>
              <a:gs pos="0">
                <a:schemeClr val="bg2">
                  <a:lumMod val="20000"/>
                  <a:lumOff val="80000"/>
                </a:schemeClr>
              </a:gs>
              <a:gs pos="53800">
                <a:srgbClr val="C6F0FA"/>
              </a:gs>
              <a:gs pos="100000">
                <a:schemeClr val="tx2">
                  <a:lumMod val="60000"/>
                  <a:lumOff val="40000"/>
                </a:schemeClr>
              </a:gs>
            </a:gsLst>
            <a:lin ang="7200000" scaled="0"/>
          </a:gradFill>
        </p:grpSpPr>
        <p:sp>
          <p:nvSpPr>
            <p:cNvPr id="3" name="מלבן מעוגל 2">
              <a:hlinkClick r:id="rId5" action="ppaction://hlinksldjump"/>
            </p:cNvPr>
            <p:cNvSpPr/>
            <p:nvPr/>
          </p:nvSpPr>
          <p:spPr>
            <a:xfrm>
              <a:off x="6350376" y="1081062"/>
              <a:ext cx="5531830" cy="2836572"/>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u="sng" dirty="0">
                  <a:solidFill>
                    <a:schemeClr val="tx1"/>
                  </a:solidFill>
                  <a:latin typeface="David" panose="020E0502060401010101" pitchFamily="34" charset="-79"/>
                  <a:cs typeface="David" panose="020E0502060401010101" pitchFamily="34" charset="-79"/>
                </a:rPr>
                <a:t>08: 00-16: 00 </a:t>
              </a:r>
              <a:r>
                <a:rPr lang="en-US" sz="2000" b="1" u="sng" dirty="0" smtClean="0">
                  <a:solidFill>
                    <a:schemeClr val="tx1"/>
                  </a:solidFill>
                  <a:latin typeface="David" panose="020E0502060401010101" pitchFamily="34" charset="-79"/>
                  <a:cs typeface="David" panose="020E0502060401010101" pitchFamily="34" charset="-79"/>
                </a:rPr>
                <a:t>“Tour </a:t>
              </a:r>
              <a:r>
                <a:rPr lang="en-US" sz="2000" b="1" u="sng" dirty="0">
                  <a:solidFill>
                    <a:schemeClr val="tx1"/>
                  </a:solidFill>
                  <a:latin typeface="David" panose="020E0502060401010101" pitchFamily="34" charset="-79"/>
                  <a:cs typeface="David" panose="020E0502060401010101" pitchFamily="34" charset="-79"/>
                </a:rPr>
                <a:t>Outside the </a:t>
              </a:r>
              <a:r>
                <a:rPr lang="en-US" sz="2000" b="1" u="sng" dirty="0" smtClean="0">
                  <a:solidFill>
                    <a:schemeClr val="tx1"/>
                  </a:solidFill>
                  <a:latin typeface="David" panose="020E0502060401010101" pitchFamily="34" charset="-79"/>
                  <a:cs typeface="David" panose="020E0502060401010101" pitchFamily="34" charset="-79"/>
                </a:rPr>
                <a:t>Walls” </a:t>
              </a:r>
              <a:r>
                <a:rPr lang="en-US" sz="2000" b="1" u="sng" dirty="0">
                  <a:solidFill>
                    <a:schemeClr val="tx1"/>
                  </a:solidFill>
                  <a:latin typeface="David" panose="020E0502060401010101" pitchFamily="34" charset="-79"/>
                  <a:cs typeface="David" panose="020E0502060401010101" pitchFamily="34" charset="-79"/>
                </a:rPr>
                <a:t>(The Other America)</a:t>
              </a:r>
            </a:p>
            <a:p>
              <a:pPr marL="0" lvl="1" algn="ctr" rtl="1"/>
              <a:r>
                <a:rPr lang="en-US" sz="2000" b="1" dirty="0">
                  <a:solidFill>
                    <a:schemeClr val="tx1"/>
                  </a:solidFill>
                  <a:latin typeface="David" panose="020E0502060401010101" pitchFamily="34" charset="-79"/>
                  <a:cs typeface="David" panose="020E0502060401010101" pitchFamily="34" charset="-79"/>
                </a:rPr>
                <a:t>Visit to the Black Church</a:t>
              </a:r>
            </a:p>
            <a:p>
              <a:pPr marL="0" lvl="1" algn="ctr" rtl="1"/>
              <a:r>
                <a:rPr lang="en-US" sz="2000" b="1" dirty="0">
                  <a:solidFill>
                    <a:schemeClr val="tx1"/>
                  </a:solidFill>
                  <a:latin typeface="David" panose="020E0502060401010101" pitchFamily="34" charset="-79"/>
                  <a:cs typeface="David" panose="020E0502060401010101" pitchFamily="34" charset="-79"/>
                </a:rPr>
                <a:t>A visit to the Dominican community in Harlem (Hispanic section)</a:t>
              </a:r>
            </a:p>
            <a:p>
              <a:pPr marL="0" lvl="1" algn="ctr" rtl="1"/>
              <a:r>
                <a:rPr lang="en-US" sz="2000" b="1" dirty="0">
                  <a:solidFill>
                    <a:schemeClr val="tx1"/>
                  </a:solidFill>
                  <a:latin typeface="David" panose="020E0502060401010101" pitchFamily="34" charset="-79"/>
                  <a:cs typeface="David" panose="020E0502060401010101" pitchFamily="34" charset="-79"/>
                </a:rPr>
                <a:t>A visit to Brooklyn and an Orthodox Jewish world</a:t>
              </a:r>
            </a:p>
            <a:p>
              <a:pPr marL="0" lvl="1" algn="ctr" rtl="1"/>
              <a:r>
                <a:rPr lang="en-US" sz="2000" b="1" dirty="0">
                  <a:solidFill>
                    <a:schemeClr val="tx1"/>
                  </a:solidFill>
                  <a:latin typeface="David" panose="020E0502060401010101" pitchFamily="34" charset="-79"/>
                  <a:cs typeface="David" panose="020E0502060401010101" pitchFamily="34" charset="-79"/>
                </a:rPr>
                <a:t>(</a:t>
              </a:r>
              <a:r>
                <a:rPr lang="en-US" sz="2000" b="1" dirty="0" smtClean="0">
                  <a:solidFill>
                    <a:schemeClr val="tx1"/>
                  </a:solidFill>
                  <a:latin typeface="David" panose="020E0502060401010101" pitchFamily="34" charset="-79"/>
                  <a:cs typeface="David" panose="020E0502060401010101" pitchFamily="34" charset="-79"/>
                </a:rPr>
                <a:t>Including lunch in </a:t>
              </a:r>
              <a:r>
                <a:rPr lang="en-US" sz="2000" b="1" dirty="0">
                  <a:solidFill>
                    <a:schemeClr val="tx1"/>
                  </a:solidFill>
                  <a:latin typeface="David" panose="020E0502060401010101" pitchFamily="34" charset="-79"/>
                  <a:cs typeface="David" panose="020E0502060401010101" pitchFamily="34" charset="-79"/>
                </a:rPr>
                <a:t>a kosher restaurant)</a:t>
              </a:r>
              <a:endParaRPr lang="en-US" sz="1200" dirty="0">
                <a:solidFill>
                  <a:schemeClr val="tx1"/>
                </a:solidFill>
              </a:endParaRPr>
            </a:p>
          </p:txBody>
        </p:sp>
        <p:sp>
          <p:nvSpPr>
            <p:cNvPr id="12" name="מלבן מעוגל 11">
              <a:hlinkClick r:id="" action="ppaction://noaction"/>
            </p:cNvPr>
            <p:cNvSpPr/>
            <p:nvPr/>
          </p:nvSpPr>
          <p:spPr>
            <a:xfrm>
              <a:off x="6353231" y="5575866"/>
              <a:ext cx="5531830" cy="824934"/>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u="sng" dirty="0">
                  <a:solidFill>
                    <a:schemeClr val="tx1"/>
                  </a:solidFill>
                  <a:latin typeface="David" panose="020E0502060401010101" pitchFamily="34" charset="-79"/>
                  <a:cs typeface="David" panose="020E0502060401010101" pitchFamily="34" charset="-79"/>
                </a:rPr>
                <a:t>Gaps and decision points</a:t>
              </a:r>
            </a:p>
            <a:p>
              <a:pPr marL="0" lvl="1" algn="ctr" rtl="1"/>
              <a:r>
                <a:rPr lang="en-US" sz="2000" b="1" dirty="0">
                  <a:solidFill>
                    <a:schemeClr val="tx1"/>
                  </a:solidFill>
                  <a:latin typeface="David" panose="020E0502060401010101" pitchFamily="34" charset="-79"/>
                  <a:cs typeface="David" panose="020E0502060401010101" pitchFamily="34" charset="-79"/>
                </a:rPr>
                <a:t>The tour plan in the quarters</a:t>
              </a:r>
            </a:p>
          </p:txBody>
        </p:sp>
        <p:sp>
          <p:nvSpPr>
            <p:cNvPr id="13" name="מלבן מעוגל 12">
              <a:hlinkClick r:id="" action="ppaction://noaction"/>
            </p:cNvPr>
            <p:cNvSpPr/>
            <p:nvPr/>
          </p:nvSpPr>
          <p:spPr>
            <a:xfrm>
              <a:off x="6350376" y="4206750"/>
              <a:ext cx="5531830" cy="108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u="sng" dirty="0">
                  <a:solidFill>
                    <a:schemeClr val="tx1"/>
                  </a:solidFill>
                  <a:latin typeface="David" panose="020E0502060401010101" pitchFamily="34" charset="-79"/>
                  <a:cs typeface="David" panose="020E0502060401010101" pitchFamily="34" charset="-79"/>
                </a:rPr>
                <a:t>16: 00-20: 00 Shopping (optional)</a:t>
              </a:r>
            </a:p>
            <a:p>
              <a:pPr marL="0" lvl="1" algn="ctr" rtl="1"/>
              <a:r>
                <a:rPr lang="en-US" sz="2000" b="1" dirty="0">
                  <a:solidFill>
                    <a:schemeClr val="tx1"/>
                  </a:solidFill>
                  <a:latin typeface="David" panose="020E0502060401010101" pitchFamily="34" charset="-79"/>
                  <a:cs typeface="David" panose="020E0502060401010101" pitchFamily="34" charset="-79"/>
                </a:rPr>
                <a:t>A trip to </a:t>
              </a:r>
              <a:r>
                <a:rPr lang="en-US" sz="2000" b="1" dirty="0" smtClean="0">
                  <a:solidFill>
                    <a:schemeClr val="tx1"/>
                  </a:solidFill>
                  <a:latin typeface="David" panose="020E0502060401010101" pitchFamily="34" charset="-79"/>
                  <a:cs typeface="David" panose="020E0502060401010101" pitchFamily="34" charset="-79"/>
                </a:rPr>
                <a:t>outlet </a:t>
              </a:r>
              <a:r>
                <a:rPr lang="en-US" sz="2000" b="1" dirty="0">
                  <a:solidFill>
                    <a:schemeClr val="tx1"/>
                  </a:solidFill>
                  <a:latin typeface="David" panose="020E0502060401010101" pitchFamily="34" charset="-79"/>
                  <a:cs typeface="David" panose="020E0502060401010101" pitchFamily="34" charset="-79"/>
                </a:rPr>
                <a:t>outside New York</a:t>
              </a:r>
              <a:endParaRPr lang="he-IL" sz="2000" b="1" dirty="0" smtClean="0">
                <a:solidFill>
                  <a:schemeClr val="tx1"/>
                </a:solidFill>
                <a:latin typeface="David" panose="020E0502060401010101" pitchFamily="34" charset="-79"/>
                <a:cs typeface="David" panose="020E0502060401010101" pitchFamily="34" charset="-79"/>
              </a:endParaRPr>
            </a:p>
          </p:txBody>
        </p:sp>
      </p:grpSp>
    </p:spTree>
    <p:extLst>
      <p:ext uri="{BB962C8B-B14F-4D97-AF65-F5344CB8AC3E}">
        <p14:creationId xmlns:p14="http://schemas.microsoft.com/office/powerpoint/2010/main" val="36713942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1">
            <a:hlinkClick r:id="rId3" action="ppaction://hlinksldjump"/>
          </p:cNvPr>
          <p:cNvSpPr txBox="1">
            <a:spLocks/>
          </p:cNvSpPr>
          <p:nvPr/>
        </p:nvSpPr>
        <p:spPr>
          <a:xfrm>
            <a:off x="2983831" y="138108"/>
            <a:ext cx="6472990"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150000"/>
              </a:lnSpc>
            </a:pPr>
            <a:r>
              <a:rPr lang="en-US" sz="4400" b="1" dirty="0" smtClean="0">
                <a:solidFill>
                  <a:schemeClr val="tx1"/>
                </a:solidFill>
                <a:latin typeface="David" panose="020E0502060401010101" pitchFamily="34" charset="-79"/>
                <a:cs typeface="David" panose="020E0502060401010101" pitchFamily="34" charset="-79"/>
              </a:rPr>
              <a:t>Monday 24/6</a:t>
            </a:r>
            <a:endParaRPr lang="he-IL" sz="3600" b="1" dirty="0">
              <a:solidFill>
                <a:schemeClr val="tx1"/>
              </a:solidFill>
              <a:latin typeface="David" panose="020E0502060401010101" pitchFamily="34" charset="-79"/>
              <a:cs typeface="David" panose="020E0502060401010101" pitchFamily="34" charset="-79"/>
            </a:endParaRPr>
          </a:p>
        </p:txBody>
      </p:sp>
      <p:sp>
        <p:nvSpPr>
          <p:cNvPr id="4" name="מלבן 3"/>
          <p:cNvSpPr/>
          <p:nvPr/>
        </p:nvSpPr>
        <p:spPr>
          <a:xfrm>
            <a:off x="484909" y="1081063"/>
            <a:ext cx="5278582" cy="2614637"/>
          </a:xfrm>
          <a:prstGeom prst="rect">
            <a:avLst/>
          </a:prstGeom>
          <a:blipFill dpi="0" rotWithShape="1">
            <a:blip r:embed="rId4">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503959" y="3786163"/>
            <a:ext cx="5278582" cy="2614637"/>
          </a:xfrm>
          <a:prstGeom prst="rect">
            <a:avLst/>
          </a:prstGeom>
          <a:blipFill dpi="0" rotWithShape="1">
            <a:blip r:embed="rId5">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 name="קבוצה 1"/>
          <p:cNvGrpSpPr/>
          <p:nvPr/>
        </p:nvGrpSpPr>
        <p:grpSpPr>
          <a:xfrm>
            <a:off x="6350376" y="1014728"/>
            <a:ext cx="5531830" cy="5843272"/>
            <a:chOff x="6350376" y="1014728"/>
            <a:chExt cx="5531830" cy="5843272"/>
          </a:xfrm>
        </p:grpSpPr>
        <p:sp>
          <p:nvSpPr>
            <p:cNvPr id="3" name="מלבן מעוגל 2">
              <a:hlinkClick r:id="rId6" action="ppaction://hlinksldjump"/>
            </p:cNvPr>
            <p:cNvSpPr/>
            <p:nvPr/>
          </p:nvSpPr>
          <p:spPr>
            <a:xfrm>
              <a:off x="6350376" y="1855408"/>
              <a:ext cx="5531830" cy="855665"/>
            </a:xfrm>
            <a:prstGeom prst="roundRect">
              <a:avLst/>
            </a:prstGeom>
            <a:gradFill flip="none" rotWithShape="1">
              <a:gsLst>
                <a:gs pos="0">
                  <a:schemeClr val="accent6">
                    <a:lumMod val="20000"/>
                    <a:lumOff val="80000"/>
                  </a:schemeClr>
                </a:gs>
                <a:gs pos="56000">
                  <a:schemeClr val="accent6">
                    <a:lumMod val="40000"/>
                    <a:lumOff val="60000"/>
                  </a:schemeClr>
                </a:gs>
                <a:gs pos="100000">
                  <a:schemeClr val="accent6">
                    <a:lumMod val="60000"/>
                    <a:lumOff val="40000"/>
                  </a:schemeClr>
                </a:gs>
              </a:gsLst>
              <a:lin ang="54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a:r>
                <a:rPr lang="en-US" b="1" u="sng" dirty="0" smtClean="0">
                  <a:solidFill>
                    <a:schemeClr val="tx1"/>
                  </a:solidFill>
                  <a:latin typeface="David" panose="020E0502060401010101" pitchFamily="34" charset="-79"/>
                  <a:cs typeface="David" panose="020E0502060401010101" pitchFamily="34" charset="-79"/>
                </a:rPr>
                <a:t>9:30-12:30 A </a:t>
              </a:r>
              <a:r>
                <a:rPr lang="en-US" b="1" u="sng" dirty="0" smtClean="0">
                  <a:solidFill>
                    <a:schemeClr val="tx1"/>
                  </a:solidFill>
                  <a:latin typeface="David" panose="020E0502060401010101" pitchFamily="34" charset="-79"/>
                  <a:cs typeface="David" panose="020E0502060401010101" pitchFamily="34" charset="-79"/>
                </a:rPr>
                <a:t>visit to </a:t>
              </a:r>
              <a:r>
                <a:rPr lang="en-US" b="1" u="sng" dirty="0" err="1" smtClean="0">
                  <a:solidFill>
                    <a:schemeClr val="tx1"/>
                  </a:solidFill>
                  <a:latin typeface="David" panose="020E0502060401010101" pitchFamily="34" charset="-79"/>
                  <a:cs typeface="David" panose="020E0502060401010101" pitchFamily="34" charset="-79"/>
                </a:rPr>
                <a:t>WeWork</a:t>
              </a:r>
              <a:endParaRPr lang="en-US" b="1" u="sng" dirty="0">
                <a:solidFill>
                  <a:schemeClr val="tx1"/>
                </a:solidFill>
                <a:latin typeface="David" panose="020E0502060401010101" pitchFamily="34" charset="-79"/>
                <a:cs typeface="David" panose="020E0502060401010101" pitchFamily="34" charset="-79"/>
              </a:endParaRPr>
            </a:p>
            <a:p>
              <a:pPr marL="0" lvl="1" algn="ctr"/>
              <a:r>
                <a:rPr lang="en-US" b="1" dirty="0">
                  <a:solidFill>
                    <a:schemeClr val="tx1"/>
                  </a:solidFill>
                  <a:latin typeface="David" panose="020E0502060401010101" pitchFamily="34" charset="-79"/>
                  <a:cs typeface="David" panose="020E0502060401010101" pitchFamily="34" charset="-79"/>
                </a:rPr>
                <a:t>Lectures by CEO + Lecture by Jonathan Levine, Chairman of the Investment Bank</a:t>
              </a:r>
              <a:endParaRPr lang="en-US" sz="1100" b="1" dirty="0">
                <a:solidFill>
                  <a:schemeClr val="tx1"/>
                </a:solidFill>
                <a:latin typeface="David" panose="020E0502060401010101" pitchFamily="34" charset="-79"/>
                <a:cs typeface="David" panose="020E0502060401010101" pitchFamily="34" charset="-79"/>
              </a:endParaRPr>
            </a:p>
          </p:txBody>
        </p:sp>
        <p:sp>
          <p:nvSpPr>
            <p:cNvPr id="11" name="מלבן מעוגל 10">
              <a:hlinkClick r:id="" action="ppaction://noaction"/>
            </p:cNvPr>
            <p:cNvSpPr/>
            <p:nvPr/>
          </p:nvSpPr>
          <p:spPr>
            <a:xfrm>
              <a:off x="6350376" y="2824710"/>
              <a:ext cx="5531830" cy="720000"/>
            </a:xfrm>
            <a:prstGeom prst="roundRect">
              <a:avLst/>
            </a:prstGeom>
            <a:gradFill flip="none" rotWithShape="1">
              <a:gsLst>
                <a:gs pos="0">
                  <a:schemeClr val="accent6">
                    <a:lumMod val="20000"/>
                    <a:lumOff val="80000"/>
                  </a:schemeClr>
                </a:gs>
                <a:gs pos="56000">
                  <a:schemeClr val="accent6">
                    <a:lumMod val="40000"/>
                    <a:lumOff val="60000"/>
                  </a:schemeClr>
                </a:gs>
                <a:gs pos="100000">
                  <a:schemeClr val="accent6">
                    <a:lumMod val="60000"/>
                    <a:lumOff val="40000"/>
                  </a:schemeClr>
                </a:gs>
              </a:gsLst>
              <a:lin ang="54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u="sng" dirty="0" smtClean="0">
                  <a:solidFill>
                    <a:schemeClr val="tx1"/>
                  </a:solidFill>
                  <a:latin typeface="David" panose="020E0502060401010101" pitchFamily="34" charset="-79"/>
                  <a:cs typeface="David" panose="020E0502060401010101" pitchFamily="34" charset="-79"/>
                </a:rPr>
                <a:t>12:30 </a:t>
              </a:r>
              <a:r>
                <a:rPr lang="en-US" sz="2000" b="1" u="sng" dirty="0">
                  <a:solidFill>
                    <a:schemeClr val="tx1"/>
                  </a:solidFill>
                  <a:latin typeface="David" panose="020E0502060401010101" pitchFamily="34" charset="-79"/>
                  <a:cs typeface="David" panose="020E0502060401010101" pitchFamily="34" charset="-79"/>
                </a:rPr>
                <a:t>- </a:t>
              </a:r>
              <a:r>
                <a:rPr lang="en-US" sz="2000" b="1" u="sng" dirty="0" smtClean="0">
                  <a:solidFill>
                    <a:schemeClr val="tx1"/>
                  </a:solidFill>
                  <a:latin typeface="David" panose="020E0502060401010101" pitchFamily="34" charset="-79"/>
                  <a:cs typeface="David" panose="020E0502060401010101" pitchFamily="34" charset="-79"/>
                </a:rPr>
                <a:t>14:00 </a:t>
              </a:r>
              <a:r>
                <a:rPr lang="en-US" sz="2000" b="1" u="sng" dirty="0" smtClean="0">
                  <a:solidFill>
                    <a:schemeClr val="tx1"/>
                  </a:solidFill>
                  <a:latin typeface="David" panose="020E0502060401010101" pitchFamily="34" charset="-79"/>
                  <a:cs typeface="David" panose="020E0502060401010101" pitchFamily="34" charset="-79"/>
                </a:rPr>
                <a:t>Lunch </a:t>
              </a:r>
              <a:r>
                <a:rPr lang="en-US" sz="2000" b="1" u="sng" dirty="0">
                  <a:solidFill>
                    <a:schemeClr val="tx1"/>
                  </a:solidFill>
                  <a:latin typeface="David" panose="020E0502060401010101" pitchFamily="34" charset="-79"/>
                  <a:cs typeface="David" panose="020E0502060401010101" pitchFamily="34" charset="-79"/>
                </a:rPr>
                <a:t>and </a:t>
              </a:r>
              <a:r>
                <a:rPr lang="en-US" sz="2000" b="1" u="sng" dirty="0" smtClean="0">
                  <a:solidFill>
                    <a:schemeClr val="tx1"/>
                  </a:solidFill>
                  <a:latin typeface="David" panose="020E0502060401010101" pitchFamily="34" charset="-79"/>
                  <a:cs typeface="David" panose="020E0502060401010101" pitchFamily="34" charset="-79"/>
                </a:rPr>
                <a:t>team processing</a:t>
              </a:r>
              <a:endParaRPr lang="en-US" sz="2000" b="1" u="sng" dirty="0">
                <a:solidFill>
                  <a:schemeClr val="tx1"/>
                </a:solidFill>
                <a:latin typeface="David" panose="020E0502060401010101" pitchFamily="34" charset="-79"/>
                <a:cs typeface="David" panose="020E0502060401010101" pitchFamily="34" charset="-79"/>
              </a:endParaRPr>
            </a:p>
            <a:p>
              <a:pPr marL="0" lvl="1" algn="ctr" rtl="1"/>
              <a:r>
                <a:rPr lang="en-US" b="1" dirty="0" smtClean="0">
                  <a:solidFill>
                    <a:schemeClr val="tx1"/>
                  </a:solidFill>
                  <a:latin typeface="David" panose="020E0502060401010101" pitchFamily="34" charset="-79"/>
                  <a:cs typeface="David" panose="020E0502060401010101" pitchFamily="34" charset="-79"/>
                </a:rPr>
                <a:t>Packed lunch and processing at the park</a:t>
              </a:r>
              <a:endParaRPr lang="en-US" sz="1100" b="1" dirty="0">
                <a:solidFill>
                  <a:schemeClr val="tx1"/>
                </a:solidFill>
                <a:latin typeface="David" panose="020E0502060401010101" pitchFamily="34" charset="-79"/>
                <a:cs typeface="David" panose="020E0502060401010101" pitchFamily="34" charset="-79"/>
              </a:endParaRPr>
            </a:p>
          </p:txBody>
        </p:sp>
        <p:sp>
          <p:nvSpPr>
            <p:cNvPr id="12" name="מלבן מעוגל 11">
              <a:hlinkClick r:id="" action="ppaction://noaction"/>
            </p:cNvPr>
            <p:cNvSpPr/>
            <p:nvPr/>
          </p:nvSpPr>
          <p:spPr>
            <a:xfrm>
              <a:off x="6350376" y="4862944"/>
              <a:ext cx="5531830" cy="1995056"/>
            </a:xfrm>
            <a:prstGeom prst="roundRect">
              <a:avLst/>
            </a:prstGeom>
            <a:gradFill flip="none" rotWithShape="1">
              <a:gsLst>
                <a:gs pos="0">
                  <a:schemeClr val="accent6">
                    <a:lumMod val="20000"/>
                    <a:lumOff val="80000"/>
                  </a:schemeClr>
                </a:gs>
                <a:gs pos="56000">
                  <a:schemeClr val="accent6">
                    <a:lumMod val="40000"/>
                    <a:lumOff val="60000"/>
                  </a:schemeClr>
                </a:gs>
                <a:gs pos="100000">
                  <a:schemeClr val="accent6">
                    <a:lumMod val="60000"/>
                    <a:lumOff val="40000"/>
                  </a:schemeClr>
                </a:gs>
              </a:gsLst>
              <a:lin ang="54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u="sng" dirty="0">
                  <a:solidFill>
                    <a:schemeClr val="tx1"/>
                  </a:solidFill>
                  <a:latin typeface="David" panose="020E0502060401010101" pitchFamily="34" charset="-79"/>
                  <a:cs typeface="David" panose="020E0502060401010101" pitchFamily="34" charset="-79"/>
                </a:rPr>
                <a:t>Gaps and decision points</a:t>
              </a:r>
            </a:p>
            <a:p>
              <a:pPr marL="0" lvl="1" algn="ctr" rtl="1"/>
              <a:r>
                <a:rPr lang="en-US" b="1" dirty="0" smtClean="0">
                  <a:solidFill>
                    <a:schemeClr val="tx1"/>
                  </a:solidFill>
                  <a:latin typeface="David" panose="020E0502060401010101" pitchFamily="34" charset="-79"/>
                  <a:cs typeface="David" panose="020E0502060401010101" pitchFamily="34" charset="-79"/>
                </a:rPr>
                <a:t>Examining the alternatives to </a:t>
              </a:r>
              <a:r>
                <a:rPr lang="en-US" b="1" dirty="0" err="1" smtClean="0">
                  <a:solidFill>
                    <a:schemeClr val="tx1"/>
                  </a:solidFill>
                  <a:latin typeface="David" panose="020E0502060401010101" pitchFamily="34" charset="-79"/>
                  <a:cs typeface="David" panose="020E0502060401010101" pitchFamily="34" charset="-79"/>
                </a:rPr>
                <a:t>WeWork</a:t>
              </a:r>
              <a:endParaRPr lang="en-US" b="1" dirty="0" smtClean="0">
                <a:solidFill>
                  <a:schemeClr val="tx1"/>
                </a:solidFill>
                <a:latin typeface="David" panose="020E0502060401010101" pitchFamily="34" charset="-79"/>
                <a:cs typeface="David" panose="020E0502060401010101" pitchFamily="34" charset="-79"/>
              </a:endParaRPr>
            </a:p>
            <a:p>
              <a:pPr marL="0" lvl="1" algn="ctr" rtl="1"/>
              <a:r>
                <a:rPr lang="en-US" b="1" dirty="0" smtClean="0">
                  <a:solidFill>
                    <a:schemeClr val="tx1"/>
                  </a:solidFill>
                  <a:latin typeface="David" panose="020E0502060401010101" pitchFamily="34" charset="-79"/>
                  <a:cs typeface="David" panose="020E0502060401010101" pitchFamily="34" charset="-79"/>
                </a:rPr>
                <a:t>The </a:t>
              </a:r>
              <a:r>
                <a:rPr lang="en-US" b="1" dirty="0">
                  <a:solidFill>
                    <a:schemeClr val="tx1"/>
                  </a:solidFill>
                  <a:latin typeface="David" panose="020E0502060401010101" pitchFamily="34" charset="-79"/>
                  <a:cs typeface="David" panose="020E0502060401010101" pitchFamily="34" charset="-79"/>
                </a:rPr>
                <a:t>location of the </a:t>
              </a:r>
              <a:r>
                <a:rPr lang="en-US" b="1" dirty="0" smtClean="0">
                  <a:solidFill>
                    <a:schemeClr val="tx1"/>
                  </a:solidFill>
                  <a:latin typeface="David" panose="020E0502060401010101" pitchFamily="34" charset="-79"/>
                  <a:cs typeface="David" panose="020E0502060401010101" pitchFamily="34" charset="-79"/>
                </a:rPr>
                <a:t>processing's </a:t>
              </a:r>
              <a:r>
                <a:rPr lang="en-US" b="1" dirty="0">
                  <a:solidFill>
                    <a:schemeClr val="tx1"/>
                  </a:solidFill>
                  <a:latin typeface="David" panose="020E0502060401010101" pitchFamily="34" charset="-79"/>
                  <a:cs typeface="David" panose="020E0502060401010101" pitchFamily="34" charset="-79"/>
                </a:rPr>
                <a:t>- puncture point</a:t>
              </a:r>
            </a:p>
            <a:p>
              <a:pPr marL="0" lvl="1" algn="ctr" rtl="1"/>
              <a:r>
                <a:rPr lang="en-US" b="1" dirty="0">
                  <a:solidFill>
                    <a:schemeClr val="tx1"/>
                  </a:solidFill>
                  <a:latin typeface="David" panose="020E0502060401010101" pitchFamily="34" charset="-79"/>
                  <a:cs typeface="David" panose="020E0502060401010101" pitchFamily="34" charset="-79"/>
                </a:rPr>
                <a:t>Dinner location </a:t>
              </a:r>
              <a:r>
                <a:rPr lang="en-US" b="1" dirty="0" smtClean="0">
                  <a:solidFill>
                    <a:schemeClr val="tx1"/>
                  </a:solidFill>
                  <a:latin typeface="David" panose="020E0502060401010101" pitchFamily="34" charset="-79"/>
                  <a:cs typeface="David" panose="020E0502060401010101" pitchFamily="34" charset="-79"/>
                </a:rPr>
                <a:t>– to finalize summarization</a:t>
              </a:r>
              <a:endParaRPr lang="en-US" b="1" dirty="0">
                <a:solidFill>
                  <a:schemeClr val="tx1"/>
                </a:solidFill>
                <a:latin typeface="David" panose="020E0502060401010101" pitchFamily="34" charset="-79"/>
                <a:cs typeface="David" panose="020E0502060401010101" pitchFamily="34" charset="-79"/>
              </a:endParaRPr>
            </a:p>
            <a:p>
              <a:pPr marL="0" lvl="1" algn="ctr" rtl="1"/>
              <a:r>
                <a:rPr lang="en-US" b="1" dirty="0">
                  <a:solidFill>
                    <a:schemeClr val="tx1"/>
                  </a:solidFill>
                  <a:latin typeface="David" panose="020E0502060401010101" pitchFamily="34" charset="-79"/>
                  <a:cs typeface="David" panose="020E0502060401010101" pitchFamily="34" charset="-79"/>
                </a:rPr>
                <a:t>Take into account the travel time of 1.5 hours to the airport</a:t>
              </a:r>
            </a:p>
          </p:txBody>
        </p:sp>
        <p:sp>
          <p:nvSpPr>
            <p:cNvPr id="13" name="מלבן מעוגל 12">
              <a:hlinkClick r:id="" action="ppaction://noaction"/>
            </p:cNvPr>
            <p:cNvSpPr/>
            <p:nvPr/>
          </p:nvSpPr>
          <p:spPr>
            <a:xfrm>
              <a:off x="6350376" y="1014728"/>
              <a:ext cx="5531830" cy="755098"/>
            </a:xfrm>
            <a:prstGeom prst="roundRect">
              <a:avLst/>
            </a:prstGeom>
            <a:gradFill flip="none" rotWithShape="1">
              <a:gsLst>
                <a:gs pos="0">
                  <a:schemeClr val="accent6">
                    <a:lumMod val="20000"/>
                    <a:lumOff val="80000"/>
                  </a:schemeClr>
                </a:gs>
                <a:gs pos="56000">
                  <a:schemeClr val="accent6">
                    <a:lumMod val="40000"/>
                    <a:lumOff val="60000"/>
                  </a:schemeClr>
                </a:gs>
                <a:gs pos="100000">
                  <a:schemeClr val="accent6">
                    <a:lumMod val="60000"/>
                    <a:lumOff val="40000"/>
                  </a:schemeClr>
                </a:gs>
              </a:gsLst>
              <a:lin ang="54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000" b="1" u="sng" dirty="0">
                  <a:solidFill>
                    <a:schemeClr val="tx1"/>
                  </a:solidFill>
                  <a:latin typeface="David" panose="020E0502060401010101" pitchFamily="34" charset="-79"/>
                  <a:cs typeface="David" panose="020E0502060401010101" pitchFamily="34" charset="-79"/>
                </a:rPr>
                <a:t>  </a:t>
              </a:r>
              <a:r>
                <a:rPr lang="en-US" sz="2000" b="1" u="sng" dirty="0" smtClean="0">
                  <a:solidFill>
                    <a:schemeClr val="tx1"/>
                  </a:solidFill>
                  <a:latin typeface="David" panose="020E0502060401010101" pitchFamily="34" charset="-79"/>
                  <a:cs typeface="David" panose="020E0502060401010101" pitchFamily="34" charset="-79"/>
                </a:rPr>
                <a:t>at the hotel</a:t>
              </a:r>
              <a:r>
                <a:rPr lang="he-IL" sz="2000" b="1" u="sng" dirty="0" smtClean="0">
                  <a:solidFill>
                    <a:schemeClr val="tx1"/>
                  </a:solidFill>
                  <a:latin typeface="David" panose="020E0502060401010101" pitchFamily="34" charset="-79"/>
                  <a:cs typeface="David" panose="020E0502060401010101" pitchFamily="34" charset="-79"/>
                </a:rPr>
                <a:t>ך08:30-09:30</a:t>
              </a:r>
              <a:endParaRPr lang="en-US" sz="2000" b="1" u="sng" dirty="0">
                <a:solidFill>
                  <a:schemeClr val="tx1"/>
                </a:solidFill>
                <a:latin typeface="David" panose="020E0502060401010101" pitchFamily="34" charset="-79"/>
                <a:cs typeface="David" panose="020E0502060401010101" pitchFamily="34" charset="-79"/>
              </a:endParaRPr>
            </a:p>
            <a:p>
              <a:pPr marL="0" lvl="1" algn="ctr" rtl="1"/>
              <a:r>
                <a:rPr lang="en-US" sz="2000" b="1" dirty="0">
                  <a:solidFill>
                    <a:schemeClr val="tx1"/>
                  </a:solidFill>
                  <a:latin typeface="David" panose="020E0502060401010101" pitchFamily="34" charset="-79"/>
                  <a:cs typeface="David" panose="020E0502060401010101" pitchFamily="34" charset="-79"/>
                </a:rPr>
                <a:t>A media review (Eli </a:t>
              </a:r>
              <a:r>
                <a:rPr lang="en-US" sz="2000" b="1" dirty="0" smtClean="0">
                  <a:solidFill>
                    <a:schemeClr val="tx1"/>
                  </a:solidFill>
                  <a:latin typeface="David" panose="020E0502060401010101" pitchFamily="34" charset="-79"/>
                  <a:cs typeface="David" panose="020E0502060401010101" pitchFamily="34" charset="-79"/>
                </a:rPr>
                <a:t>Walsh)</a:t>
              </a:r>
              <a:endParaRPr lang="en-US" sz="1200" b="1" dirty="0">
                <a:solidFill>
                  <a:schemeClr val="tx1"/>
                </a:solidFill>
                <a:latin typeface="David" panose="020E0502060401010101" pitchFamily="34" charset="-79"/>
                <a:cs typeface="David" panose="020E0502060401010101" pitchFamily="34" charset="-79"/>
              </a:endParaRPr>
            </a:p>
          </p:txBody>
        </p:sp>
        <p:sp>
          <p:nvSpPr>
            <p:cNvPr id="14" name="מלבן מעוגל 13">
              <a:hlinkClick r:id="" action="ppaction://noaction"/>
            </p:cNvPr>
            <p:cNvSpPr/>
            <p:nvPr/>
          </p:nvSpPr>
          <p:spPr>
            <a:xfrm>
              <a:off x="6350376" y="3618357"/>
              <a:ext cx="5531830" cy="1170939"/>
            </a:xfrm>
            <a:prstGeom prst="roundRect">
              <a:avLst/>
            </a:prstGeom>
            <a:gradFill flip="none" rotWithShape="1">
              <a:gsLst>
                <a:gs pos="0">
                  <a:schemeClr val="accent6">
                    <a:lumMod val="20000"/>
                    <a:lumOff val="80000"/>
                  </a:schemeClr>
                </a:gs>
                <a:gs pos="56000">
                  <a:schemeClr val="accent6">
                    <a:lumMod val="40000"/>
                    <a:lumOff val="60000"/>
                  </a:schemeClr>
                </a:gs>
                <a:gs pos="100000">
                  <a:schemeClr val="accent6">
                    <a:lumMod val="60000"/>
                    <a:lumOff val="40000"/>
                  </a:schemeClr>
                </a:gs>
              </a:gsLst>
              <a:lin ang="54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u="sng" dirty="0" smtClean="0">
                  <a:solidFill>
                    <a:schemeClr val="tx1"/>
                  </a:solidFill>
                  <a:latin typeface="David" panose="020E0502060401010101" pitchFamily="34" charset="-79"/>
                  <a:cs typeface="David" panose="020E0502060401010101" pitchFamily="34" charset="-79"/>
                </a:rPr>
                <a:t>17:00-19:00 Discussion with the MG  and Gala dinner</a:t>
              </a:r>
              <a:endParaRPr lang="en-US" sz="2000" b="1" u="sng" dirty="0">
                <a:solidFill>
                  <a:schemeClr val="tx1"/>
                </a:solidFill>
                <a:latin typeface="David" panose="020E0502060401010101" pitchFamily="34" charset="-79"/>
                <a:cs typeface="David" panose="020E0502060401010101" pitchFamily="34" charset="-79"/>
              </a:endParaRPr>
            </a:p>
            <a:p>
              <a:pPr marL="0" lvl="1" algn="ctr" rtl="1"/>
              <a:r>
                <a:rPr lang="en-US" sz="2000" b="1" dirty="0">
                  <a:solidFill>
                    <a:schemeClr val="tx1"/>
                  </a:solidFill>
                  <a:latin typeface="David" panose="020E0502060401010101" pitchFamily="34" charset="-79"/>
                  <a:cs typeface="David" panose="020E0502060401010101" pitchFamily="34" charset="-79"/>
                </a:rPr>
                <a:t>O</a:t>
              </a:r>
              <a:r>
                <a:rPr lang="en-US" sz="2000" b="1" dirty="0" smtClean="0">
                  <a:solidFill>
                    <a:schemeClr val="tx1"/>
                  </a:solidFill>
                  <a:latin typeface="David" panose="020E0502060401010101" pitchFamily="34" charset="-79"/>
                  <a:cs typeface="David" panose="020E0502060401010101" pitchFamily="34" charset="-79"/>
                </a:rPr>
                <a:t>n </a:t>
              </a:r>
              <a:r>
                <a:rPr lang="en-US" sz="2000" b="1" dirty="0">
                  <a:solidFill>
                    <a:schemeClr val="tx1"/>
                  </a:solidFill>
                  <a:latin typeface="David" panose="020E0502060401010101" pitchFamily="34" charset="-79"/>
                  <a:cs typeface="David" panose="020E0502060401010101" pitchFamily="34" charset="-79"/>
                </a:rPr>
                <a:t>the 16th floor of the hotel and travel to the </a:t>
              </a:r>
              <a:r>
                <a:rPr lang="en-US" sz="2000" b="1" dirty="0" smtClean="0">
                  <a:solidFill>
                    <a:schemeClr val="tx1"/>
                  </a:solidFill>
                  <a:latin typeface="David" panose="020E0502060401010101" pitchFamily="34" charset="-79"/>
                  <a:cs typeface="David" panose="020E0502060401010101" pitchFamily="34" charset="-79"/>
                </a:rPr>
                <a:t>airport</a:t>
              </a:r>
              <a:endParaRPr lang="en-US" sz="1200" b="1" dirty="0">
                <a:solidFill>
                  <a:schemeClr val="tx1"/>
                </a:solidFill>
                <a:latin typeface="David" panose="020E0502060401010101" pitchFamily="34" charset="-79"/>
                <a:cs typeface="David" panose="020E0502060401010101" pitchFamily="34" charset="-79"/>
              </a:endParaRPr>
            </a:p>
          </p:txBody>
        </p:sp>
      </p:grpSp>
    </p:spTree>
    <p:extLst>
      <p:ext uri="{BB962C8B-B14F-4D97-AF65-F5344CB8AC3E}">
        <p14:creationId xmlns:p14="http://schemas.microsoft.com/office/powerpoint/2010/main" val="37157438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קבוצה 1"/>
          <p:cNvGrpSpPr/>
          <p:nvPr/>
        </p:nvGrpSpPr>
        <p:grpSpPr>
          <a:xfrm>
            <a:off x="5453743" y="1136913"/>
            <a:ext cx="6368144" cy="5410551"/>
            <a:chOff x="1242380" y="1136913"/>
            <a:chExt cx="9665420" cy="5214989"/>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grpSpPr>
        <p:sp>
          <p:nvSpPr>
            <p:cNvPr id="3" name="מלבן מעוגל 2">
              <a:hlinkClick r:id="rId3" action="ppaction://hlinksldjump"/>
            </p:cNvPr>
            <p:cNvSpPr/>
            <p:nvPr/>
          </p:nvSpPr>
          <p:spPr>
            <a:xfrm>
              <a:off x="1242380" y="1136913"/>
              <a:ext cx="9648000" cy="90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tx1"/>
                  </a:solidFill>
                  <a:latin typeface="David" panose="020E0502060401010101" pitchFamily="34" charset="-79"/>
                  <a:cs typeface="David" panose="020E0502060401010101" pitchFamily="34" charset="-79"/>
                </a:rPr>
                <a:t>Lecturers combine </a:t>
              </a:r>
              <a:r>
                <a:rPr lang="en-US" sz="2000" b="1" dirty="0" smtClean="0">
                  <a:solidFill>
                    <a:schemeClr val="tx1"/>
                  </a:solidFill>
                  <a:latin typeface="David" panose="020E0502060401010101" pitchFamily="34" charset="-79"/>
                  <a:cs typeface="David" panose="020E0502060401010101" pitchFamily="34" charset="-79"/>
                </a:rPr>
                <a:t>preparation</a:t>
              </a:r>
              <a:endParaRPr lang="en-US" sz="2000" b="1" dirty="0">
                <a:solidFill>
                  <a:schemeClr val="tx1"/>
                </a:solidFill>
                <a:latin typeface="David" panose="020E0502060401010101" pitchFamily="34" charset="-79"/>
                <a:cs typeface="David" panose="020E0502060401010101" pitchFamily="34" charset="-79"/>
              </a:endParaRPr>
            </a:p>
          </p:txBody>
        </p:sp>
        <p:sp>
          <p:nvSpPr>
            <p:cNvPr id="11" name="מלבן מעוגל 10">
              <a:hlinkClick r:id="" action="ppaction://noaction"/>
            </p:cNvPr>
            <p:cNvSpPr/>
            <p:nvPr/>
          </p:nvSpPr>
          <p:spPr>
            <a:xfrm>
              <a:off x="1246735" y="2215660"/>
              <a:ext cx="9648000" cy="90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tx1"/>
                  </a:solidFill>
                  <a:latin typeface="David" panose="020E0502060401010101" pitchFamily="34" charset="-79"/>
                  <a:cs typeface="David" panose="020E0502060401010101" pitchFamily="34" charset="-79"/>
                </a:rPr>
                <a:t>Administration - Summary of flights, buses, restaurants and Kosher meals</a:t>
              </a:r>
            </a:p>
          </p:txBody>
        </p:sp>
        <p:sp>
          <p:nvSpPr>
            <p:cNvPr id="12" name="מלבן מעוגל 11">
              <a:hlinkClick r:id="" action="ppaction://noaction"/>
            </p:cNvPr>
            <p:cNvSpPr/>
            <p:nvPr/>
          </p:nvSpPr>
          <p:spPr>
            <a:xfrm>
              <a:off x="1251090" y="3294407"/>
              <a:ext cx="9648000" cy="90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tx1"/>
                  </a:solidFill>
                  <a:latin typeface="David" panose="020E0502060401010101" pitchFamily="34" charset="-79"/>
                  <a:cs typeface="David" panose="020E0502060401010101" pitchFamily="34" charset="-79"/>
                </a:rPr>
                <a:t>Features </a:t>
              </a:r>
              <a:r>
                <a:rPr lang="en-US" sz="2000" b="1" dirty="0" smtClean="0">
                  <a:solidFill>
                    <a:schemeClr val="tx1"/>
                  </a:solidFill>
                  <a:latin typeface="David" panose="020E0502060401010101" pitchFamily="34" charset="-79"/>
                  <a:cs typeface="David" panose="020E0502060401010101" pitchFamily="34" charset="-79"/>
                </a:rPr>
                <a:t>for days Sunday </a:t>
              </a:r>
              <a:r>
                <a:rPr lang="en-US" sz="2000" b="1" dirty="0">
                  <a:solidFill>
                    <a:schemeClr val="tx1"/>
                  </a:solidFill>
                  <a:latin typeface="David" panose="020E0502060401010101" pitchFamily="34" charset="-79"/>
                  <a:cs typeface="David" panose="020E0502060401010101" pitchFamily="34" charset="-79"/>
                </a:rPr>
                <a:t>and Monday in New York</a:t>
              </a:r>
            </a:p>
          </p:txBody>
        </p:sp>
        <p:sp>
          <p:nvSpPr>
            <p:cNvPr id="13" name="מלבן מעוגל 12">
              <a:hlinkClick r:id="" action="ppaction://noaction"/>
            </p:cNvPr>
            <p:cNvSpPr/>
            <p:nvPr/>
          </p:nvSpPr>
          <p:spPr>
            <a:xfrm>
              <a:off x="1255445" y="4373154"/>
              <a:ext cx="9648000" cy="90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smtClean="0">
                  <a:solidFill>
                    <a:schemeClr val="tx1"/>
                  </a:solidFill>
                  <a:latin typeface="David" panose="020E0502060401010101" pitchFamily="34" charset="-79"/>
                  <a:cs typeface="David" panose="020E0502060401010101" pitchFamily="34" charset="-79"/>
                </a:rPr>
                <a:t>Plan B</a:t>
              </a:r>
              <a:endParaRPr lang="en-US" sz="2000" b="1" dirty="0">
                <a:solidFill>
                  <a:schemeClr val="tx1"/>
                </a:solidFill>
                <a:latin typeface="David" panose="020E0502060401010101" pitchFamily="34" charset="-79"/>
                <a:cs typeface="David" panose="020E0502060401010101" pitchFamily="34" charset="-79"/>
              </a:endParaRPr>
            </a:p>
          </p:txBody>
        </p:sp>
        <p:sp>
          <p:nvSpPr>
            <p:cNvPr id="14" name="מלבן מעוגל 13">
              <a:hlinkClick r:id="" action="ppaction://noaction"/>
            </p:cNvPr>
            <p:cNvSpPr/>
            <p:nvPr/>
          </p:nvSpPr>
          <p:spPr>
            <a:xfrm>
              <a:off x="1259800" y="5451902"/>
              <a:ext cx="9648000" cy="90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tx1"/>
                  </a:solidFill>
                  <a:latin typeface="David" panose="020E0502060401010101" pitchFamily="34" charset="-79"/>
                  <a:cs typeface="David" panose="020E0502060401010101" pitchFamily="34" charset="-79"/>
                </a:rPr>
                <a:t>Enrichment Envelope - Content of the Authority </a:t>
              </a:r>
              <a:r>
                <a:rPr lang="en-US" sz="2000" b="1" dirty="0" smtClean="0">
                  <a:solidFill>
                    <a:schemeClr val="tx1"/>
                  </a:solidFill>
                  <a:latin typeface="David" panose="020E0502060401010101" pitchFamily="34" charset="-79"/>
                  <a:cs typeface="David" panose="020E0502060401010101" pitchFamily="34" charset="-79"/>
                </a:rPr>
                <a:t>(Workouts, </a:t>
              </a:r>
              <a:r>
                <a:rPr lang="en-US" sz="2000" b="1" dirty="0">
                  <a:solidFill>
                    <a:schemeClr val="tx1"/>
                  </a:solidFill>
                  <a:latin typeface="David" panose="020E0502060401010101" pitchFamily="34" charset="-79"/>
                  <a:cs typeface="David" panose="020E0502060401010101" pitchFamily="34" charset="-79"/>
                </a:rPr>
                <a:t>Shows, Shabbat Tours)</a:t>
              </a:r>
            </a:p>
            <a:p>
              <a:pPr marL="0" lvl="1" algn="ctr" rtl="1"/>
              <a:r>
                <a:rPr lang="en-US" sz="2000" b="1" dirty="0">
                  <a:solidFill>
                    <a:schemeClr val="tx1"/>
                  </a:solidFill>
                  <a:latin typeface="David" panose="020E0502060401010101" pitchFamily="34" charset="-79"/>
                  <a:cs typeface="David" panose="020E0502060401010101" pitchFamily="34" charset="-79"/>
                </a:rPr>
                <a:t>Tasks for participants</a:t>
              </a:r>
            </a:p>
          </p:txBody>
        </p:sp>
      </p:grpSp>
      <p:sp>
        <p:nvSpPr>
          <p:cNvPr id="9" name="כותרת 1"/>
          <p:cNvSpPr txBox="1">
            <a:spLocks/>
          </p:cNvSpPr>
          <p:nvPr/>
        </p:nvSpPr>
        <p:spPr>
          <a:xfrm>
            <a:off x="1655924" y="101232"/>
            <a:ext cx="8961607"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150000"/>
              </a:lnSpc>
            </a:pPr>
            <a:r>
              <a:rPr lang="en-US" sz="3600" b="1" dirty="0">
                <a:solidFill>
                  <a:schemeClr val="tx1"/>
                </a:solidFill>
                <a:latin typeface="David" panose="020E0502060401010101" pitchFamily="34" charset="-79"/>
                <a:cs typeface="David" panose="020E0502060401010101" pitchFamily="34" charset="-79"/>
              </a:rPr>
              <a:t>Main </a:t>
            </a:r>
            <a:r>
              <a:rPr lang="en-US" sz="3600" b="1" dirty="0" smtClean="0">
                <a:solidFill>
                  <a:schemeClr val="tx1"/>
                </a:solidFill>
                <a:latin typeface="David" panose="020E0502060401010101" pitchFamily="34" charset="-79"/>
                <a:cs typeface="David" panose="020E0502060401010101" pitchFamily="34" charset="-79"/>
              </a:rPr>
              <a:t>Gaps </a:t>
            </a:r>
            <a:r>
              <a:rPr lang="en-US" sz="3600" b="1" dirty="0">
                <a:solidFill>
                  <a:schemeClr val="tx1"/>
                </a:solidFill>
                <a:latin typeface="David" panose="020E0502060401010101" pitchFamily="34" charset="-79"/>
                <a:cs typeface="David" panose="020E0502060401010101" pitchFamily="34" charset="-79"/>
              </a:rPr>
              <a:t>and </a:t>
            </a:r>
            <a:r>
              <a:rPr lang="en-US" sz="3600" b="1" dirty="0" smtClean="0">
                <a:solidFill>
                  <a:schemeClr val="tx1"/>
                </a:solidFill>
                <a:latin typeface="David" panose="020E0502060401010101" pitchFamily="34" charset="-79"/>
                <a:cs typeface="David" panose="020E0502060401010101" pitchFamily="34" charset="-79"/>
              </a:rPr>
              <a:t>Issues </a:t>
            </a:r>
            <a:r>
              <a:rPr lang="en-US" sz="3600" b="1" dirty="0">
                <a:solidFill>
                  <a:schemeClr val="tx1"/>
                </a:solidFill>
                <a:latin typeface="David" panose="020E0502060401010101" pitchFamily="34" charset="-79"/>
                <a:cs typeface="David" panose="020E0502060401010101" pitchFamily="34" charset="-79"/>
              </a:rPr>
              <a:t>for </a:t>
            </a:r>
            <a:r>
              <a:rPr lang="en-US" sz="3600" b="1" dirty="0" smtClean="0">
                <a:solidFill>
                  <a:schemeClr val="tx1"/>
                </a:solidFill>
                <a:latin typeface="David" panose="020E0502060401010101" pitchFamily="34" charset="-79"/>
                <a:cs typeface="David" panose="020E0502060401010101" pitchFamily="34" charset="-79"/>
              </a:rPr>
              <a:t>Treatment</a:t>
            </a:r>
            <a:endParaRPr lang="he-IL" sz="2800" b="1" dirty="0">
              <a:solidFill>
                <a:schemeClr val="tx1"/>
              </a:solidFill>
              <a:latin typeface="David" panose="020E0502060401010101" pitchFamily="34" charset="-79"/>
              <a:cs typeface="David" panose="020E0502060401010101" pitchFamily="34" charset="-79"/>
            </a:endParaRPr>
          </a:p>
        </p:txBody>
      </p:sp>
      <p:sp>
        <p:nvSpPr>
          <p:cNvPr id="10" name="מלבן 9"/>
          <p:cNvSpPr/>
          <p:nvPr/>
        </p:nvSpPr>
        <p:spPr>
          <a:xfrm>
            <a:off x="244928" y="1136914"/>
            <a:ext cx="4735285" cy="5410550"/>
          </a:xfrm>
          <a:prstGeom prst="rect">
            <a:avLst/>
          </a:prstGeom>
          <a:blipFill dpi="0" rotWithShape="1">
            <a:blip r:embed="rId4">
              <a:extLst>
                <a:ext uri="{28A0092B-C50C-407E-A947-70E740481C1C}">
                  <a14:useLocalDpi xmlns:a14="http://schemas.microsoft.com/office/drawing/2010/main" val="0"/>
                </a:ext>
              </a:extLst>
            </a:blip>
            <a:srcRect/>
            <a:stretch>
              <a:fillRect/>
            </a:stretch>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192539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1"/>
          <p:cNvSpPr txBox="1">
            <a:spLocks/>
          </p:cNvSpPr>
          <p:nvPr/>
        </p:nvSpPr>
        <p:spPr>
          <a:xfrm>
            <a:off x="2983831" y="138108"/>
            <a:ext cx="6472990"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150000"/>
              </a:lnSpc>
            </a:pPr>
            <a:r>
              <a:rPr lang="en-US" sz="4400" b="1" dirty="0" smtClean="0">
                <a:solidFill>
                  <a:schemeClr val="tx1"/>
                </a:solidFill>
                <a:latin typeface="David" panose="020E0502060401010101" pitchFamily="34" charset="-79"/>
                <a:cs typeface="David" panose="020E0502060401010101" pitchFamily="34" charset="-79"/>
              </a:rPr>
              <a:t>Presentation Structure </a:t>
            </a:r>
            <a:endParaRPr lang="he-IL" sz="3600" b="1" dirty="0">
              <a:solidFill>
                <a:schemeClr val="tx1"/>
              </a:solidFill>
              <a:latin typeface="David" panose="020E0502060401010101" pitchFamily="34" charset="-79"/>
              <a:cs typeface="David" panose="020E0502060401010101" pitchFamily="34" charset="-79"/>
            </a:endParaRPr>
          </a:p>
        </p:txBody>
      </p:sp>
      <p:grpSp>
        <p:nvGrpSpPr>
          <p:cNvPr id="2" name="קבוצה 1"/>
          <p:cNvGrpSpPr/>
          <p:nvPr/>
        </p:nvGrpSpPr>
        <p:grpSpPr>
          <a:xfrm>
            <a:off x="1242380" y="1136913"/>
            <a:ext cx="9669773" cy="5121133"/>
            <a:chOff x="1242380" y="1136913"/>
            <a:chExt cx="9669773" cy="5121133"/>
          </a:xfrm>
          <a:blipFill dpi="0" rotWithShape="1">
            <a:blip r:embed="rId3">
              <a:alphaModFix amt="15000"/>
              <a:extLst>
                <a:ext uri="{28A0092B-C50C-407E-A947-70E740481C1C}">
                  <a14:useLocalDpi xmlns:a14="http://schemas.microsoft.com/office/drawing/2010/main" val="0"/>
                </a:ext>
              </a:extLst>
            </a:blip>
            <a:srcRect/>
            <a:stretch>
              <a:fillRect/>
            </a:stretch>
          </a:blipFill>
        </p:grpSpPr>
        <p:sp>
          <p:nvSpPr>
            <p:cNvPr id="3" name="מלבן מעוגל 2">
              <a:hlinkClick r:id="rId4" action="ppaction://hlinksldjump"/>
            </p:cNvPr>
            <p:cNvSpPr/>
            <p:nvPr/>
          </p:nvSpPr>
          <p:spPr>
            <a:xfrm>
              <a:off x="1242380" y="1136913"/>
              <a:ext cx="9648000" cy="720000"/>
            </a:xfrm>
            <a:prstGeom prst="roundRect">
              <a:avLst/>
            </a:prstGeom>
            <a:grpFill/>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800" b="1" dirty="0" smtClean="0">
                  <a:solidFill>
                    <a:schemeClr val="tx1"/>
                  </a:solidFill>
                  <a:latin typeface="David" panose="020E0502060401010101" pitchFamily="34" charset="-79"/>
                  <a:cs typeface="David" panose="020E0502060401010101" pitchFamily="34" charset="-79"/>
                </a:rPr>
                <a:t>General Outline </a:t>
              </a:r>
              <a:endParaRPr lang="en-US" sz="1600" b="1" dirty="0">
                <a:solidFill>
                  <a:schemeClr val="tx1"/>
                </a:solidFill>
                <a:latin typeface="David" panose="020E0502060401010101" pitchFamily="34" charset="-79"/>
                <a:cs typeface="David" panose="020E0502060401010101" pitchFamily="34" charset="-79"/>
              </a:endParaRPr>
            </a:p>
          </p:txBody>
        </p:sp>
        <p:sp>
          <p:nvSpPr>
            <p:cNvPr id="11" name="מלבן מעוגל 10">
              <a:hlinkClick r:id="rId5" action="ppaction://hlinksldjump"/>
            </p:cNvPr>
            <p:cNvSpPr/>
            <p:nvPr/>
          </p:nvSpPr>
          <p:spPr>
            <a:xfrm>
              <a:off x="1246735" y="2017140"/>
              <a:ext cx="9648000" cy="720000"/>
            </a:xfrm>
            <a:prstGeom prst="roundRect">
              <a:avLst/>
            </a:prstGeom>
            <a:grpFill/>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800" b="1" dirty="0">
                  <a:solidFill>
                    <a:schemeClr val="tx1"/>
                  </a:solidFill>
                  <a:latin typeface="David" panose="020E0502060401010101" pitchFamily="34" charset="-79"/>
                  <a:cs typeface="David" panose="020E0502060401010101" pitchFamily="34" charset="-79"/>
                </a:rPr>
                <a:t>Work assumptions and </a:t>
              </a:r>
              <a:r>
                <a:rPr lang="en-US" sz="2800" b="1" dirty="0" smtClean="0">
                  <a:solidFill>
                    <a:schemeClr val="tx1"/>
                  </a:solidFill>
                  <a:latin typeface="David" panose="020E0502060401010101" pitchFamily="34" charset="-79"/>
                  <a:cs typeface="David" panose="020E0502060401010101" pitchFamily="34" charset="-79"/>
                </a:rPr>
                <a:t>planning principles</a:t>
              </a:r>
              <a:endParaRPr lang="en-US" sz="1600" b="1" dirty="0">
                <a:solidFill>
                  <a:schemeClr val="tx1"/>
                </a:solidFill>
                <a:latin typeface="David" panose="020E0502060401010101" pitchFamily="34" charset="-79"/>
                <a:cs typeface="David" panose="020E0502060401010101" pitchFamily="34" charset="-79"/>
              </a:endParaRPr>
            </a:p>
          </p:txBody>
        </p:sp>
        <p:sp>
          <p:nvSpPr>
            <p:cNvPr id="12" name="מלבן מעוגל 11">
              <a:hlinkClick r:id="rId6" action="ppaction://hlinksldjump"/>
            </p:cNvPr>
            <p:cNvSpPr/>
            <p:nvPr/>
          </p:nvSpPr>
          <p:spPr>
            <a:xfrm>
              <a:off x="1251090" y="2897367"/>
              <a:ext cx="9648000" cy="720000"/>
            </a:xfrm>
            <a:prstGeom prst="roundRect">
              <a:avLst/>
            </a:prstGeom>
            <a:grpFill/>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800" b="1" dirty="0" smtClean="0">
                  <a:solidFill>
                    <a:schemeClr val="tx1"/>
                  </a:solidFill>
                  <a:latin typeface="David" panose="020E0502060401010101" pitchFamily="34" charset="-79"/>
                  <a:cs typeface="David" panose="020E0502060401010101" pitchFamily="34" charset="-79"/>
                </a:rPr>
                <a:t>Structure and Preparation of the schedule </a:t>
              </a:r>
              <a:endParaRPr lang="en-US" sz="2800" b="1" dirty="0">
                <a:solidFill>
                  <a:schemeClr val="tx1"/>
                </a:solidFill>
                <a:latin typeface="David" panose="020E0502060401010101" pitchFamily="34" charset="-79"/>
                <a:cs typeface="David" panose="020E0502060401010101" pitchFamily="34" charset="-79"/>
              </a:endParaRPr>
            </a:p>
          </p:txBody>
        </p:sp>
        <p:sp>
          <p:nvSpPr>
            <p:cNvPr id="13" name="מלבן מעוגל 12">
              <a:hlinkClick r:id="rId7" action="ppaction://hlinksldjump"/>
            </p:cNvPr>
            <p:cNvSpPr/>
            <p:nvPr/>
          </p:nvSpPr>
          <p:spPr>
            <a:xfrm>
              <a:off x="1255445" y="3777594"/>
              <a:ext cx="9648000" cy="720000"/>
            </a:xfrm>
            <a:prstGeom prst="roundRect">
              <a:avLst/>
            </a:prstGeom>
            <a:grpFill/>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800" b="1" dirty="0" smtClean="0">
                  <a:solidFill>
                    <a:schemeClr val="tx1"/>
                  </a:solidFill>
                  <a:latin typeface="David" panose="020E0502060401010101" pitchFamily="34" charset="-79"/>
                  <a:cs typeface="David" panose="020E0502060401010101" pitchFamily="34" charset="-79"/>
                </a:rPr>
                <a:t>Structure and schedule of the tour </a:t>
              </a:r>
              <a:endParaRPr lang="en-US" sz="1600" b="1" dirty="0">
                <a:solidFill>
                  <a:schemeClr val="tx1"/>
                </a:solidFill>
                <a:latin typeface="David" panose="020E0502060401010101" pitchFamily="34" charset="-79"/>
                <a:cs typeface="David" panose="020E0502060401010101" pitchFamily="34" charset="-79"/>
              </a:endParaRPr>
            </a:p>
          </p:txBody>
        </p:sp>
        <p:sp>
          <p:nvSpPr>
            <p:cNvPr id="14" name="מלבן מעוגל 13">
              <a:hlinkClick r:id="rId8" action="ppaction://hlinksldjump"/>
            </p:cNvPr>
            <p:cNvSpPr/>
            <p:nvPr/>
          </p:nvSpPr>
          <p:spPr>
            <a:xfrm>
              <a:off x="1259800" y="4657821"/>
              <a:ext cx="9648000" cy="720000"/>
            </a:xfrm>
            <a:prstGeom prst="roundRect">
              <a:avLst/>
            </a:prstGeom>
            <a:grpFill/>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800" b="1" dirty="0">
                  <a:solidFill>
                    <a:schemeClr val="tx1"/>
                  </a:solidFill>
                  <a:latin typeface="David" panose="020E0502060401010101" pitchFamily="34" charset="-79"/>
                  <a:cs typeface="David" panose="020E0502060401010101" pitchFamily="34" charset="-79"/>
                </a:rPr>
                <a:t>Key gaps and </a:t>
              </a:r>
              <a:r>
                <a:rPr lang="en-US" sz="2800" b="1" dirty="0" smtClean="0">
                  <a:solidFill>
                    <a:schemeClr val="tx1"/>
                  </a:solidFill>
                  <a:latin typeface="David" panose="020E0502060401010101" pitchFamily="34" charset="-79"/>
                  <a:cs typeface="David" panose="020E0502060401010101" pitchFamily="34" charset="-79"/>
                </a:rPr>
                <a:t>decision making  </a:t>
              </a:r>
              <a:r>
                <a:rPr lang="en-US" sz="2800" b="1" dirty="0">
                  <a:solidFill>
                    <a:schemeClr val="tx1"/>
                  </a:solidFill>
                  <a:latin typeface="David" panose="020E0502060401010101" pitchFamily="34" charset="-79"/>
                  <a:cs typeface="David" panose="020E0502060401010101" pitchFamily="34" charset="-79"/>
                </a:rPr>
                <a:t>points</a:t>
              </a:r>
              <a:endParaRPr lang="en-US" sz="1600" b="1" dirty="0">
                <a:solidFill>
                  <a:schemeClr val="tx1"/>
                </a:solidFill>
                <a:latin typeface="David" panose="020E0502060401010101" pitchFamily="34" charset="-79"/>
                <a:cs typeface="David" panose="020E0502060401010101" pitchFamily="34" charset="-79"/>
              </a:endParaRPr>
            </a:p>
          </p:txBody>
        </p:sp>
        <p:sp>
          <p:nvSpPr>
            <p:cNvPr id="20" name="מלבן מעוגל 19">
              <a:hlinkClick r:id="rId9" action="ppaction://hlinksldjump"/>
            </p:cNvPr>
            <p:cNvSpPr/>
            <p:nvPr/>
          </p:nvSpPr>
          <p:spPr>
            <a:xfrm>
              <a:off x="1264153" y="5538046"/>
              <a:ext cx="9648000" cy="720000"/>
            </a:xfrm>
            <a:prstGeom prst="roundRect">
              <a:avLst/>
            </a:prstGeom>
            <a:grpFill/>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800" b="1" dirty="0" smtClean="0">
                  <a:solidFill>
                    <a:schemeClr val="tx1"/>
                  </a:solidFill>
                  <a:latin typeface="David" panose="020E0502060401010101" pitchFamily="34" charset="-79"/>
                  <a:cs typeface="David" panose="020E0502060401010101" pitchFamily="34" charset="-79"/>
                </a:rPr>
                <a:t>Bottom lines</a:t>
              </a:r>
              <a:endParaRPr lang="en-US" sz="1600" b="1" dirty="0">
                <a:solidFill>
                  <a:schemeClr val="tx1"/>
                </a:solidFill>
                <a:latin typeface="David" panose="020E0502060401010101" pitchFamily="34" charset="-79"/>
                <a:cs typeface="David" panose="020E0502060401010101" pitchFamily="34" charset="-79"/>
              </a:endParaRPr>
            </a:p>
          </p:txBody>
        </p:sp>
      </p:grpSp>
    </p:spTree>
    <p:extLst>
      <p:ext uri="{BB962C8B-B14F-4D97-AF65-F5344CB8AC3E}">
        <p14:creationId xmlns:p14="http://schemas.microsoft.com/office/powerpoint/2010/main" val="40813978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1">
            <a:hlinkClick r:id="rId3" action="ppaction://hlinksldjump"/>
          </p:cNvPr>
          <p:cNvSpPr txBox="1">
            <a:spLocks/>
          </p:cNvSpPr>
          <p:nvPr/>
        </p:nvSpPr>
        <p:spPr>
          <a:xfrm>
            <a:off x="2983831" y="138108"/>
            <a:ext cx="7491664"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150000"/>
              </a:lnSpc>
            </a:pPr>
            <a:r>
              <a:rPr lang="en-US" sz="4400" b="1" dirty="0">
                <a:solidFill>
                  <a:schemeClr val="tx1"/>
                </a:solidFill>
                <a:latin typeface="David" panose="020E0502060401010101" pitchFamily="34" charset="-79"/>
                <a:cs typeface="David" panose="020E0502060401010101" pitchFamily="34" charset="-79"/>
              </a:rPr>
              <a:t>Points for </a:t>
            </a:r>
            <a:r>
              <a:rPr lang="en-US" sz="4400" b="1" dirty="0" smtClean="0">
                <a:solidFill>
                  <a:schemeClr val="tx1"/>
                </a:solidFill>
                <a:latin typeface="David" panose="020E0502060401010101" pitchFamily="34" charset="-79"/>
                <a:cs typeface="David" panose="020E0502060401010101" pitchFamily="34" charset="-79"/>
              </a:rPr>
              <a:t>Decision Making</a:t>
            </a:r>
            <a:endParaRPr lang="he-IL" sz="3600" b="1" dirty="0">
              <a:solidFill>
                <a:schemeClr val="tx1"/>
              </a:solidFill>
              <a:latin typeface="David" panose="020E0502060401010101" pitchFamily="34" charset="-79"/>
              <a:cs typeface="David" panose="020E0502060401010101" pitchFamily="34" charset="-79"/>
            </a:endParaRPr>
          </a:p>
        </p:txBody>
      </p:sp>
      <p:sp>
        <p:nvSpPr>
          <p:cNvPr id="6" name="מלבן 5"/>
          <p:cNvSpPr/>
          <p:nvPr/>
        </p:nvSpPr>
        <p:spPr>
          <a:xfrm>
            <a:off x="244929" y="1136914"/>
            <a:ext cx="4408714" cy="5410550"/>
          </a:xfrm>
          <a:prstGeom prst="rect">
            <a:avLst/>
          </a:prstGeom>
          <a:blipFill dpi="0" rotWithShape="1">
            <a:blip r:embed="rId4">
              <a:extLst>
                <a:ext uri="{28A0092B-C50C-407E-A947-70E740481C1C}">
                  <a14:useLocalDpi xmlns:a14="http://schemas.microsoft.com/office/drawing/2010/main" val="0"/>
                </a:ext>
              </a:extLst>
            </a:blip>
            <a:srcRect/>
            <a:stretch>
              <a:fillRect/>
            </a:stretch>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7" name="קבוצה 6"/>
          <p:cNvGrpSpPr/>
          <p:nvPr/>
        </p:nvGrpSpPr>
        <p:grpSpPr>
          <a:xfrm>
            <a:off x="5159833" y="1136913"/>
            <a:ext cx="6374171" cy="5410551"/>
            <a:chOff x="5159833" y="1136913"/>
            <a:chExt cx="6374171" cy="5410551"/>
          </a:xfrm>
          <a:gradFill>
            <a:gsLst>
              <a:gs pos="0">
                <a:schemeClr val="accent1">
                  <a:lumMod val="20000"/>
                  <a:lumOff val="80000"/>
                </a:schemeClr>
              </a:gs>
              <a:gs pos="100000">
                <a:schemeClr val="bg1">
                  <a:shade val="96000"/>
                  <a:satMod val="120000"/>
                  <a:lumMod val="90000"/>
                </a:schemeClr>
              </a:gs>
            </a:gsLst>
            <a:lin ang="6120000" scaled="1"/>
          </a:gradFill>
        </p:grpSpPr>
        <p:sp>
          <p:nvSpPr>
            <p:cNvPr id="3" name="מלבן מעוגל 2">
              <a:hlinkClick r:id="rId5" action="ppaction://hlinksldjump"/>
            </p:cNvPr>
            <p:cNvSpPr/>
            <p:nvPr/>
          </p:nvSpPr>
          <p:spPr>
            <a:xfrm>
              <a:off x="5159833" y="1136913"/>
              <a:ext cx="6374171" cy="648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tx1"/>
                  </a:solidFill>
                  <a:latin typeface="David" panose="020E0502060401010101" pitchFamily="34" charset="-79"/>
                  <a:cs typeface="David" panose="020E0502060401010101" pitchFamily="34" charset="-79"/>
                </a:rPr>
                <a:t>Transportation between Washington and New York - train or plane?</a:t>
              </a:r>
              <a:endParaRPr lang="en-US" sz="1200" b="1" dirty="0">
                <a:solidFill>
                  <a:schemeClr val="tx1"/>
                </a:solidFill>
                <a:latin typeface="David" panose="020E0502060401010101" pitchFamily="34" charset="-79"/>
                <a:cs typeface="David" panose="020E0502060401010101" pitchFamily="34" charset="-79"/>
              </a:endParaRPr>
            </a:p>
          </p:txBody>
        </p:sp>
        <p:sp>
          <p:nvSpPr>
            <p:cNvPr id="11" name="מלבן מעוגל 10">
              <a:hlinkClick r:id="" action="ppaction://noaction"/>
            </p:cNvPr>
            <p:cNvSpPr/>
            <p:nvPr/>
          </p:nvSpPr>
          <p:spPr>
            <a:xfrm>
              <a:off x="5159833" y="1930671"/>
              <a:ext cx="6374171" cy="648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tx1"/>
                  </a:solidFill>
                  <a:latin typeface="David" panose="020E0502060401010101" pitchFamily="34" charset="-79"/>
                  <a:cs typeface="David" panose="020E0502060401010101" pitchFamily="34" charset="-79"/>
                </a:rPr>
                <a:t>Uniforms? (If so, it is already necessary to </a:t>
              </a:r>
              <a:r>
                <a:rPr lang="en-US" sz="2000" b="1" dirty="0" smtClean="0">
                  <a:solidFill>
                    <a:schemeClr val="tx1"/>
                  </a:solidFill>
                  <a:latin typeface="David" panose="020E0502060401010101" pitchFamily="34" charset="-79"/>
                  <a:cs typeface="David" panose="020E0502060401010101" pitchFamily="34" charset="-79"/>
                </a:rPr>
                <a:t>begin packing?)</a:t>
              </a:r>
              <a:endParaRPr lang="en-US" sz="1200" b="1" dirty="0">
                <a:solidFill>
                  <a:schemeClr val="tx1"/>
                </a:solidFill>
                <a:latin typeface="David" panose="020E0502060401010101" pitchFamily="34" charset="-79"/>
                <a:cs typeface="David" panose="020E0502060401010101" pitchFamily="34" charset="-79"/>
              </a:endParaRPr>
            </a:p>
          </p:txBody>
        </p:sp>
        <p:sp>
          <p:nvSpPr>
            <p:cNvPr id="12" name="מלבן מעוגל 11">
              <a:hlinkClick r:id="" action="ppaction://noaction"/>
            </p:cNvPr>
            <p:cNvSpPr/>
            <p:nvPr/>
          </p:nvSpPr>
          <p:spPr>
            <a:xfrm>
              <a:off x="5159833" y="2724429"/>
              <a:ext cx="6374171" cy="648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tx1"/>
                  </a:solidFill>
                  <a:latin typeface="David" panose="020E0502060401010101" pitchFamily="34" charset="-79"/>
                  <a:cs typeface="David" panose="020E0502060401010101" pitchFamily="34" charset="-79"/>
                </a:rPr>
                <a:t>Yes / No Entry to the Pentagon? (Not a decision to be taken immediately)</a:t>
              </a:r>
            </a:p>
          </p:txBody>
        </p:sp>
        <p:sp>
          <p:nvSpPr>
            <p:cNvPr id="13" name="מלבן מעוגל 12">
              <a:hlinkClick r:id="" action="ppaction://noaction"/>
            </p:cNvPr>
            <p:cNvSpPr/>
            <p:nvPr/>
          </p:nvSpPr>
          <p:spPr>
            <a:xfrm>
              <a:off x="5159833" y="3518187"/>
              <a:ext cx="6374171" cy="648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tx1"/>
                  </a:solidFill>
                  <a:latin typeface="David" panose="020E0502060401010101" pitchFamily="34" charset="-79"/>
                  <a:cs typeface="David" panose="020E0502060401010101" pitchFamily="34" charset="-79"/>
                </a:rPr>
                <a:t>Conversation with JS?</a:t>
              </a:r>
              <a:endParaRPr lang="en-US" sz="1200" b="1" dirty="0">
                <a:solidFill>
                  <a:schemeClr val="tx1"/>
                </a:solidFill>
                <a:latin typeface="David" panose="020E0502060401010101" pitchFamily="34" charset="-79"/>
                <a:cs typeface="David" panose="020E0502060401010101" pitchFamily="34" charset="-79"/>
              </a:endParaRPr>
            </a:p>
          </p:txBody>
        </p:sp>
        <p:sp>
          <p:nvSpPr>
            <p:cNvPr id="14" name="מלבן מעוגל 13">
              <a:hlinkClick r:id="" action="ppaction://noaction"/>
            </p:cNvPr>
            <p:cNvSpPr/>
            <p:nvPr/>
          </p:nvSpPr>
          <p:spPr>
            <a:xfrm>
              <a:off x="5159833" y="5105703"/>
              <a:ext cx="6374171" cy="648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tx1"/>
                  </a:solidFill>
                  <a:latin typeface="David" panose="020E0502060401010101" pitchFamily="34" charset="-79"/>
                  <a:cs typeface="David" panose="020E0502060401010101" pitchFamily="34" charset="-79"/>
                </a:rPr>
                <a:t>The training methods in </a:t>
              </a:r>
              <a:r>
                <a:rPr lang="en-US" sz="2000" b="1" dirty="0" smtClean="0">
                  <a:solidFill>
                    <a:schemeClr val="tx1"/>
                  </a:solidFill>
                  <a:latin typeface="David" panose="020E0502060401010101" pitchFamily="34" charset="-79"/>
                  <a:cs typeface="David" panose="020E0502060401010101" pitchFamily="34" charset="-79"/>
                </a:rPr>
                <a:t>the Mall </a:t>
              </a:r>
              <a:r>
                <a:rPr lang="en-US" sz="2000" b="1" dirty="0">
                  <a:solidFill>
                    <a:schemeClr val="tx1"/>
                  </a:solidFill>
                  <a:latin typeface="David" panose="020E0502060401010101" pitchFamily="34" charset="-79"/>
                  <a:cs typeface="David" panose="020E0502060401010101" pitchFamily="34" charset="-79"/>
                </a:rPr>
                <a:t>and Burlington - self-teams or group-external?</a:t>
              </a:r>
              <a:endParaRPr lang="en-US" sz="1200" b="1" dirty="0">
                <a:solidFill>
                  <a:schemeClr val="tx1"/>
                </a:solidFill>
                <a:latin typeface="David" panose="020E0502060401010101" pitchFamily="34" charset="-79"/>
                <a:cs typeface="David" panose="020E0502060401010101" pitchFamily="34" charset="-79"/>
              </a:endParaRPr>
            </a:p>
          </p:txBody>
        </p:sp>
        <p:sp>
          <p:nvSpPr>
            <p:cNvPr id="10" name="מלבן מעוגל 9">
              <a:hlinkClick r:id="" action="ppaction://noaction"/>
            </p:cNvPr>
            <p:cNvSpPr/>
            <p:nvPr/>
          </p:nvSpPr>
          <p:spPr>
            <a:xfrm>
              <a:off x="5159833" y="4166187"/>
              <a:ext cx="6374171" cy="793758"/>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tx1"/>
                  </a:solidFill>
                  <a:latin typeface="David" panose="020E0502060401010101" pitchFamily="34" charset="-79"/>
                  <a:cs typeface="David" panose="020E0502060401010101" pitchFamily="34" charset="-79"/>
                </a:rPr>
                <a:t>The summaries of the lecturers and the format of the conversations on the tour, including the brand's quality dilemma</a:t>
              </a:r>
              <a:endParaRPr lang="en-US" sz="1200" b="1" dirty="0">
                <a:solidFill>
                  <a:schemeClr val="tx1"/>
                </a:solidFill>
                <a:latin typeface="David" panose="020E0502060401010101" pitchFamily="34" charset="-79"/>
                <a:cs typeface="David" panose="020E0502060401010101" pitchFamily="34" charset="-79"/>
              </a:endParaRPr>
            </a:p>
          </p:txBody>
        </p:sp>
        <p:sp>
          <p:nvSpPr>
            <p:cNvPr id="15" name="מלבן מעוגל 14">
              <a:hlinkClick r:id="" action="ppaction://noaction"/>
            </p:cNvPr>
            <p:cNvSpPr/>
            <p:nvPr/>
          </p:nvSpPr>
          <p:spPr>
            <a:xfrm>
              <a:off x="5159833" y="5899464"/>
              <a:ext cx="6374171" cy="648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tx1"/>
                  </a:solidFill>
                  <a:latin typeface="David" panose="020E0502060401010101" pitchFamily="34" charset="-79"/>
                  <a:cs typeface="David" panose="020E0502060401010101" pitchFamily="34" charset="-79"/>
                </a:rPr>
                <a:t>The </a:t>
              </a:r>
              <a:r>
                <a:rPr lang="en-US" sz="2000" b="1" dirty="0" smtClean="0">
                  <a:solidFill>
                    <a:schemeClr val="tx1"/>
                  </a:solidFill>
                  <a:latin typeface="David" panose="020E0502060401010101" pitchFamily="34" charset="-79"/>
                  <a:cs typeface="David" panose="020E0502060401010101" pitchFamily="34" charset="-79"/>
                </a:rPr>
                <a:t>Ground-Zero </a:t>
              </a:r>
              <a:r>
                <a:rPr lang="en-US" sz="2000" b="1" dirty="0">
                  <a:solidFill>
                    <a:schemeClr val="tx1"/>
                  </a:solidFill>
                  <a:latin typeface="David" panose="020E0502060401010101" pitchFamily="34" charset="-79"/>
                  <a:cs typeface="David" panose="020E0502060401010101" pitchFamily="34" charset="-79"/>
                </a:rPr>
                <a:t>format, with an emphasis on the museum's question?</a:t>
              </a:r>
              <a:endParaRPr lang="en-US" sz="1200" b="1" dirty="0">
                <a:solidFill>
                  <a:schemeClr val="tx1"/>
                </a:solidFill>
                <a:latin typeface="David" panose="020E0502060401010101" pitchFamily="34" charset="-79"/>
                <a:cs typeface="David" panose="020E0502060401010101" pitchFamily="34" charset="-79"/>
              </a:endParaRPr>
            </a:p>
          </p:txBody>
        </p:sp>
      </p:grpSp>
    </p:spTree>
    <p:extLst>
      <p:ext uri="{BB962C8B-B14F-4D97-AF65-F5344CB8AC3E}">
        <p14:creationId xmlns:p14="http://schemas.microsoft.com/office/powerpoint/2010/main" val="26537344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קבוצה 1"/>
          <p:cNvGrpSpPr/>
          <p:nvPr/>
        </p:nvGrpSpPr>
        <p:grpSpPr>
          <a:xfrm>
            <a:off x="1242380" y="1136913"/>
            <a:ext cx="9919024" cy="5214989"/>
            <a:chOff x="1242381" y="1136913"/>
            <a:chExt cx="9683992" cy="5214989"/>
          </a:xfrm>
          <a:blipFill dpi="0" rotWithShape="1">
            <a:blip r:embed="rId3">
              <a:alphaModFix amt="20000"/>
              <a:extLst>
                <a:ext uri="{28A0092B-C50C-407E-A947-70E740481C1C}">
                  <a14:useLocalDpi xmlns:a14="http://schemas.microsoft.com/office/drawing/2010/main" val="0"/>
                </a:ext>
              </a:extLst>
            </a:blip>
            <a:srcRect/>
            <a:stretch>
              <a:fillRect l="-6000" t="-4000" r="-6000" b="-4000"/>
            </a:stretch>
          </a:blipFill>
        </p:grpSpPr>
        <p:sp>
          <p:nvSpPr>
            <p:cNvPr id="3" name="מלבן מעוגל 2">
              <a:hlinkClick r:id="rId4" action="ppaction://hlinksldjump"/>
            </p:cNvPr>
            <p:cNvSpPr/>
            <p:nvPr/>
          </p:nvSpPr>
          <p:spPr>
            <a:xfrm>
              <a:off x="1242381" y="1136913"/>
              <a:ext cx="9647999" cy="90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400" b="1" dirty="0">
                  <a:solidFill>
                    <a:schemeClr val="tx1"/>
                  </a:solidFill>
                  <a:latin typeface="David" panose="020E0502060401010101" pitchFamily="34" charset="-79"/>
                  <a:cs typeface="David" panose="020E0502060401010101" pitchFamily="34" charset="-79"/>
                </a:rPr>
                <a:t>Very good </a:t>
              </a:r>
              <a:r>
                <a:rPr lang="en-US" sz="2400" b="1" dirty="0" smtClean="0">
                  <a:solidFill>
                    <a:schemeClr val="tx1"/>
                  </a:solidFill>
                  <a:latin typeface="David" panose="020E0502060401010101" pitchFamily="34" charset="-79"/>
                  <a:cs typeface="David" panose="020E0502060401010101" pitchFamily="34" charset="-79"/>
                </a:rPr>
                <a:t>outline </a:t>
              </a:r>
              <a:r>
                <a:rPr lang="en-US" sz="2400" b="1" dirty="0">
                  <a:solidFill>
                    <a:schemeClr val="tx1"/>
                  </a:solidFill>
                  <a:latin typeface="David" panose="020E0502060401010101" pitchFamily="34" charset="-79"/>
                  <a:cs typeface="David" panose="020E0502060401010101" pitchFamily="34" charset="-79"/>
                </a:rPr>
                <a:t>- accurate and balanced - not burdensome or soluble</a:t>
              </a:r>
              <a:endParaRPr lang="en-US" sz="1400" b="1" dirty="0">
                <a:solidFill>
                  <a:schemeClr val="tx1"/>
                </a:solidFill>
                <a:latin typeface="David" panose="020E0502060401010101" pitchFamily="34" charset="-79"/>
                <a:cs typeface="David" panose="020E0502060401010101" pitchFamily="34" charset="-79"/>
              </a:endParaRPr>
            </a:p>
          </p:txBody>
        </p:sp>
        <p:sp>
          <p:nvSpPr>
            <p:cNvPr id="11" name="מלבן מעוגל 10">
              <a:hlinkClick r:id="" action="ppaction://noaction"/>
            </p:cNvPr>
            <p:cNvSpPr/>
            <p:nvPr/>
          </p:nvSpPr>
          <p:spPr>
            <a:xfrm>
              <a:off x="1278374" y="2215660"/>
              <a:ext cx="9647999" cy="90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a:r>
                <a:rPr lang="en-US" sz="2400" b="1" dirty="0">
                  <a:solidFill>
                    <a:schemeClr val="tx1"/>
                  </a:solidFill>
                  <a:latin typeface="David" panose="020E0502060401010101" pitchFamily="34" charset="-79"/>
                  <a:cs typeface="David" panose="020E0502060401010101" pitchFamily="34" charset="-79"/>
                </a:rPr>
                <a:t>The lessons from the </a:t>
              </a:r>
              <a:r>
                <a:rPr lang="en-US" sz="2400" b="1" dirty="0" smtClean="0">
                  <a:solidFill>
                    <a:schemeClr val="tx1"/>
                  </a:solidFill>
                  <a:latin typeface="David" panose="020E0502060401010101" pitchFamily="34" charset="-79"/>
                  <a:cs typeface="David" panose="020E0502060401010101" pitchFamily="34" charset="-79"/>
                </a:rPr>
                <a:t>45</a:t>
              </a:r>
              <a:r>
                <a:rPr lang="en-US" sz="2400" b="1" baseline="30000" dirty="0" smtClean="0">
                  <a:solidFill>
                    <a:schemeClr val="tx1"/>
                  </a:solidFill>
                  <a:latin typeface="David" panose="020E0502060401010101" pitchFamily="34" charset="-79"/>
                  <a:cs typeface="David" panose="020E0502060401010101" pitchFamily="34" charset="-79"/>
                </a:rPr>
                <a:t>th</a:t>
              </a:r>
              <a:r>
                <a:rPr lang="en-US" sz="2400" b="1" dirty="0" smtClean="0">
                  <a:solidFill>
                    <a:schemeClr val="tx1"/>
                  </a:solidFill>
                  <a:latin typeface="David" panose="020E0502060401010101" pitchFamily="34" charset="-79"/>
                  <a:cs typeface="David" panose="020E0502060401010101" pitchFamily="34" charset="-79"/>
                </a:rPr>
                <a:t> Class </a:t>
              </a:r>
              <a:r>
                <a:rPr lang="en-US" sz="2400" b="1" dirty="0">
                  <a:solidFill>
                    <a:schemeClr val="tx1"/>
                  </a:solidFill>
                  <a:latin typeface="David" panose="020E0502060401010101" pitchFamily="34" charset="-79"/>
                  <a:cs typeface="David" panose="020E0502060401010101" pitchFamily="34" charset="-79"/>
                </a:rPr>
                <a:t>were understood and incorporated into the </a:t>
              </a:r>
              <a:r>
                <a:rPr lang="en-US" sz="2400" b="1" dirty="0" smtClean="0">
                  <a:solidFill>
                    <a:schemeClr val="tx1"/>
                  </a:solidFill>
                  <a:latin typeface="David" panose="020E0502060401010101" pitchFamily="34" charset="-79"/>
                  <a:cs typeface="David" panose="020E0502060401010101" pitchFamily="34" charset="-79"/>
                </a:rPr>
                <a:t>46</a:t>
              </a:r>
              <a:r>
                <a:rPr lang="en-US" sz="2400" b="1" baseline="30000" dirty="0" smtClean="0">
                  <a:solidFill>
                    <a:schemeClr val="tx1"/>
                  </a:solidFill>
                  <a:latin typeface="David" panose="020E0502060401010101" pitchFamily="34" charset="-79"/>
                  <a:cs typeface="David" panose="020E0502060401010101" pitchFamily="34" charset="-79"/>
                </a:rPr>
                <a:t>th</a:t>
              </a:r>
              <a:r>
                <a:rPr lang="en-US" sz="2400" b="1" dirty="0" smtClean="0">
                  <a:solidFill>
                    <a:schemeClr val="tx1"/>
                  </a:solidFill>
                  <a:latin typeface="David" panose="020E0502060401010101" pitchFamily="34" charset="-79"/>
                  <a:cs typeface="David" panose="020E0502060401010101" pitchFamily="34" charset="-79"/>
                </a:rPr>
                <a:t> Class program</a:t>
              </a:r>
              <a:endParaRPr lang="en-US" sz="1400" b="1" dirty="0">
                <a:solidFill>
                  <a:schemeClr val="tx1"/>
                </a:solidFill>
                <a:latin typeface="David" panose="020E0502060401010101" pitchFamily="34" charset="-79"/>
                <a:cs typeface="David" panose="020E0502060401010101" pitchFamily="34" charset="-79"/>
              </a:endParaRPr>
            </a:p>
          </p:txBody>
        </p:sp>
        <p:sp>
          <p:nvSpPr>
            <p:cNvPr id="12" name="מלבן מעוגל 11">
              <a:hlinkClick r:id="" action="ppaction://noaction"/>
            </p:cNvPr>
            <p:cNvSpPr/>
            <p:nvPr/>
          </p:nvSpPr>
          <p:spPr>
            <a:xfrm>
              <a:off x="1251090" y="3294407"/>
              <a:ext cx="9648000" cy="90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400" b="1" dirty="0">
                  <a:solidFill>
                    <a:schemeClr val="tx1"/>
                  </a:solidFill>
                  <a:latin typeface="David" panose="020E0502060401010101" pitchFamily="34" charset="-79"/>
                  <a:cs typeface="David" panose="020E0502060401010101" pitchFamily="34" charset="-79"/>
                </a:rPr>
                <a:t>After making decisions, it is necessary to be precise and punctuate the schedule and contents to a level of minutes</a:t>
              </a:r>
            </a:p>
          </p:txBody>
        </p:sp>
        <p:sp>
          <p:nvSpPr>
            <p:cNvPr id="13" name="מלבן מעוגל 12">
              <a:hlinkClick r:id="" action="ppaction://noaction"/>
            </p:cNvPr>
            <p:cNvSpPr/>
            <p:nvPr/>
          </p:nvSpPr>
          <p:spPr>
            <a:xfrm>
              <a:off x="1255445" y="4373154"/>
              <a:ext cx="9648000" cy="90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400" b="1" dirty="0">
                  <a:solidFill>
                    <a:schemeClr val="tx1"/>
                  </a:solidFill>
                  <a:latin typeface="David" panose="020E0502060401010101" pitchFamily="34" charset="-79"/>
                  <a:cs typeface="David" panose="020E0502060401010101" pitchFamily="34" charset="-79"/>
                </a:rPr>
                <a:t>The lecturers should be quickened and summed up</a:t>
              </a:r>
              <a:endParaRPr lang="en-US" sz="1400" b="1" dirty="0">
                <a:solidFill>
                  <a:schemeClr val="tx1"/>
                </a:solidFill>
                <a:latin typeface="David" panose="020E0502060401010101" pitchFamily="34" charset="-79"/>
                <a:cs typeface="David" panose="020E0502060401010101" pitchFamily="34" charset="-79"/>
              </a:endParaRPr>
            </a:p>
          </p:txBody>
        </p:sp>
        <p:sp>
          <p:nvSpPr>
            <p:cNvPr id="14" name="מלבן מעוגל 13">
              <a:hlinkClick r:id="" action="ppaction://noaction"/>
            </p:cNvPr>
            <p:cNvSpPr/>
            <p:nvPr/>
          </p:nvSpPr>
          <p:spPr>
            <a:xfrm>
              <a:off x="1259800" y="5451902"/>
              <a:ext cx="9648000" cy="90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a:r>
                <a:rPr lang="en-US" sz="2400" b="1" dirty="0">
                  <a:solidFill>
                    <a:schemeClr val="tx1"/>
                  </a:solidFill>
                  <a:latin typeface="David" panose="020E0502060401010101" pitchFamily="34" charset="-79"/>
                  <a:cs typeface="David" panose="020E0502060401010101" pitchFamily="34" charset="-79"/>
                </a:rPr>
                <a:t>Given a good program and a lesson from the </a:t>
              </a:r>
              <a:r>
                <a:rPr lang="en-US" sz="2400" b="1" dirty="0" smtClean="0">
                  <a:solidFill>
                    <a:schemeClr val="tx1"/>
                  </a:solidFill>
                  <a:latin typeface="David" panose="020E0502060401010101" pitchFamily="34" charset="-79"/>
                  <a:cs typeface="David" panose="020E0502060401010101" pitchFamily="34" charset="-79"/>
                </a:rPr>
                <a:t>45</a:t>
              </a:r>
              <a:r>
                <a:rPr lang="en-US" sz="2400" b="1" baseline="30000" dirty="0" smtClean="0">
                  <a:solidFill>
                    <a:schemeClr val="tx1"/>
                  </a:solidFill>
                  <a:latin typeface="David" panose="020E0502060401010101" pitchFamily="34" charset="-79"/>
                  <a:cs typeface="David" panose="020E0502060401010101" pitchFamily="34" charset="-79"/>
                </a:rPr>
                <a:t>th</a:t>
              </a:r>
              <a:r>
                <a:rPr lang="en-US" sz="2400" b="1" dirty="0" smtClean="0">
                  <a:solidFill>
                    <a:schemeClr val="tx1"/>
                  </a:solidFill>
                  <a:latin typeface="David" panose="020E0502060401010101" pitchFamily="34" charset="-79"/>
                  <a:cs typeface="David" panose="020E0502060401010101" pitchFamily="34" charset="-79"/>
                </a:rPr>
                <a:t> class, </a:t>
              </a:r>
              <a:r>
                <a:rPr lang="en-US" sz="2400" b="1" dirty="0">
                  <a:solidFill>
                    <a:schemeClr val="tx1"/>
                  </a:solidFill>
                  <a:latin typeface="David" panose="020E0502060401010101" pitchFamily="34" charset="-79"/>
                  <a:cs typeface="David" panose="020E0502060401010101" pitchFamily="34" charset="-79"/>
                </a:rPr>
                <a:t>two key pivots</a:t>
              </a:r>
            </a:p>
            <a:p>
              <a:pPr marL="0" lvl="1" algn="ctr" rtl="1"/>
              <a:r>
                <a:rPr lang="en-US" sz="2400" b="1" dirty="0">
                  <a:solidFill>
                    <a:schemeClr val="tx1"/>
                  </a:solidFill>
                  <a:latin typeface="David" panose="020E0502060401010101" pitchFamily="34" charset="-79"/>
                  <a:cs typeface="David" panose="020E0502060401010101" pitchFamily="34" charset="-79"/>
                </a:rPr>
                <a:t>Management and coordination of expectations - should be invested in both</a:t>
              </a:r>
              <a:endParaRPr lang="en-US" sz="1400" b="1" dirty="0">
                <a:solidFill>
                  <a:schemeClr val="tx1"/>
                </a:solidFill>
                <a:latin typeface="David" panose="020E0502060401010101" pitchFamily="34" charset="-79"/>
                <a:cs typeface="David" panose="020E0502060401010101" pitchFamily="34" charset="-79"/>
              </a:endParaRPr>
            </a:p>
          </p:txBody>
        </p:sp>
      </p:grpSp>
      <p:sp>
        <p:nvSpPr>
          <p:cNvPr id="9" name="כותרת 1">
            <a:hlinkClick r:id="rId5" action="ppaction://hlinksldjump"/>
          </p:cNvPr>
          <p:cNvSpPr txBox="1">
            <a:spLocks/>
          </p:cNvSpPr>
          <p:nvPr/>
        </p:nvSpPr>
        <p:spPr>
          <a:xfrm>
            <a:off x="2983831" y="68833"/>
            <a:ext cx="6472990"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150000"/>
              </a:lnSpc>
            </a:pPr>
            <a:r>
              <a:rPr lang="en-US" sz="3600" b="1" dirty="0">
                <a:solidFill>
                  <a:schemeClr val="tx1"/>
                </a:solidFill>
                <a:latin typeface="David" panose="020E0502060401010101" pitchFamily="34" charset="-79"/>
                <a:cs typeface="David" panose="020E0502060401010101" pitchFamily="34" charset="-79"/>
              </a:rPr>
              <a:t>Bottom </a:t>
            </a:r>
            <a:r>
              <a:rPr lang="en-US" sz="3600" b="1" dirty="0" smtClean="0">
                <a:solidFill>
                  <a:schemeClr val="tx1"/>
                </a:solidFill>
                <a:latin typeface="David" panose="020E0502060401010101" pitchFamily="34" charset="-79"/>
                <a:cs typeface="David" panose="020E0502060401010101" pitchFamily="34" charset="-79"/>
              </a:rPr>
              <a:t>Lines</a:t>
            </a:r>
            <a:endParaRPr lang="he-IL" sz="3600" b="1" dirty="0">
              <a:solidFill>
                <a:schemeClr val="tx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1706425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מעוגל 2">
            <a:hlinkClick r:id="rId3" action="ppaction://hlinksldjump"/>
          </p:cNvPr>
          <p:cNvSpPr/>
          <p:nvPr/>
        </p:nvSpPr>
        <p:spPr>
          <a:xfrm>
            <a:off x="0" y="164124"/>
            <a:ext cx="12192000" cy="6695678"/>
          </a:xfrm>
          <a:prstGeom prst="roundRect">
            <a:avLst/>
          </a:prstGeom>
          <a:solidFill>
            <a:schemeClr val="bg1"/>
          </a:soli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nSpc>
                <a:spcPct val="150000"/>
              </a:lnSpc>
            </a:pPr>
            <a:r>
              <a:rPr lang="en-US" sz="1400" b="1" u="sng" dirty="0">
                <a:solidFill>
                  <a:schemeClr val="tx1"/>
                </a:solidFill>
              </a:rPr>
              <a:t>Preparation days:</a:t>
            </a:r>
          </a:p>
          <a:p>
            <a:pPr>
              <a:lnSpc>
                <a:spcPct val="150000"/>
              </a:lnSpc>
            </a:pPr>
            <a:r>
              <a:rPr lang="en-US" sz="1400" dirty="0">
                <a:solidFill>
                  <a:schemeClr val="tx1"/>
                </a:solidFill>
              </a:rPr>
              <a:t>1. On the subject of the United Nations, David Roth can be invited. He was the deputy ambassador to the UN before Noa, and he is </a:t>
            </a:r>
            <a:r>
              <a:rPr lang="en-US" sz="1400" dirty="0" smtClean="0">
                <a:solidFill>
                  <a:schemeClr val="tx1"/>
                </a:solidFill>
              </a:rPr>
              <a:t>excellent.</a:t>
            </a:r>
            <a:endParaRPr lang="en-US" sz="1400" dirty="0">
              <a:solidFill>
                <a:schemeClr val="tx1"/>
              </a:solidFill>
            </a:endParaRPr>
          </a:p>
          <a:p>
            <a:pPr>
              <a:lnSpc>
                <a:spcPct val="150000"/>
              </a:lnSpc>
            </a:pPr>
            <a:r>
              <a:rPr lang="en-US" sz="1400" dirty="0">
                <a:solidFill>
                  <a:schemeClr val="tx1"/>
                </a:solidFill>
              </a:rPr>
              <a:t>2. The US ambassador - Dan Shapiro is already coordinated with the simulation, there is no point in bringing it twice, it is worth trying to bring the current ambassador</a:t>
            </a:r>
            <a:r>
              <a:rPr lang="en-US" sz="1400" b="1" dirty="0" smtClean="0">
                <a:solidFill>
                  <a:schemeClr val="tx1"/>
                </a:solidFill>
              </a:rPr>
              <a:t>.</a:t>
            </a:r>
            <a:endParaRPr lang="he-IL" sz="1400" b="1" dirty="0" smtClean="0">
              <a:solidFill>
                <a:schemeClr val="tx1"/>
              </a:solidFill>
            </a:endParaRPr>
          </a:p>
          <a:p>
            <a:pPr>
              <a:lnSpc>
                <a:spcPct val="150000"/>
              </a:lnSpc>
            </a:pPr>
            <a:r>
              <a:rPr lang="he-IL" sz="1400" b="1" u="sng" dirty="0">
                <a:solidFill>
                  <a:schemeClr val="tx1"/>
                </a:solidFill>
              </a:rPr>
              <a:t> </a:t>
            </a:r>
            <a:r>
              <a:rPr lang="en-US" sz="1400" b="1" u="sng" dirty="0" smtClean="0">
                <a:solidFill>
                  <a:schemeClr val="tx1"/>
                </a:solidFill>
              </a:rPr>
              <a:t>The Tour Itself:</a:t>
            </a:r>
            <a:endParaRPr lang="he-IL" sz="1400" b="1" u="sng" dirty="0">
              <a:solidFill>
                <a:schemeClr val="tx1"/>
              </a:solidFill>
            </a:endParaRPr>
          </a:p>
          <a:p>
            <a:pPr>
              <a:lnSpc>
                <a:spcPct val="150000"/>
              </a:lnSpc>
            </a:pPr>
            <a:r>
              <a:rPr lang="he-IL" sz="1400" dirty="0">
                <a:solidFill>
                  <a:schemeClr val="tx1"/>
                </a:solidFill>
              </a:rPr>
              <a:t> </a:t>
            </a:r>
            <a:r>
              <a:rPr lang="he-IL" sz="1400" dirty="0" smtClean="0">
                <a:solidFill>
                  <a:schemeClr val="tx1"/>
                </a:solidFill>
              </a:rPr>
              <a:t>1</a:t>
            </a:r>
            <a:r>
              <a:rPr lang="en-US" sz="1400" dirty="0">
                <a:solidFill>
                  <a:schemeClr val="tx1"/>
                </a:solidFill>
              </a:rPr>
              <a:t>. On the first day, I recommend thinking about an option to do on this day a lecture at the hotel. For if it happened like last year, it was raining, all day long and there was nothing left of it. The ideas you have suggested about the museums seem to me not applicable because when it rains, especially on Sundays, the museums explode with thousands of visitors and it becomes a nightmare. The idea I had in mind was to invite Bill Kristol, an American publicist, a resident of Washington, to hear her give a lecture a few years ago under the theme of the founding documents in US history, analyzing three documents: the Declaration of Independence, The Jubilee of the United States and the Lincoln Memorial in </a:t>
            </a:r>
            <a:r>
              <a:rPr lang="en-US" sz="1400" dirty="0" err="1">
                <a:solidFill>
                  <a:schemeClr val="tx1"/>
                </a:solidFill>
              </a:rPr>
              <a:t>Gatesburg</a:t>
            </a:r>
            <a:r>
              <a:rPr lang="en-US" sz="1400" dirty="0">
                <a:solidFill>
                  <a:schemeClr val="tx1"/>
                </a:solidFill>
              </a:rPr>
              <a:t>. This one-hour lecture can be a good opening for a tour in general and a tour of monuments in particular</a:t>
            </a:r>
            <a:r>
              <a:rPr lang="en-US" sz="1400" dirty="0" smtClean="0">
                <a:solidFill>
                  <a:schemeClr val="tx1"/>
                </a:solidFill>
              </a:rPr>
              <a:t>.</a:t>
            </a:r>
            <a:endParaRPr lang="he-IL" sz="1400" dirty="0" smtClean="0">
              <a:solidFill>
                <a:schemeClr val="tx1"/>
              </a:solidFill>
            </a:endParaRPr>
          </a:p>
          <a:p>
            <a:pPr>
              <a:lnSpc>
                <a:spcPct val="150000"/>
              </a:lnSpc>
            </a:pPr>
            <a:r>
              <a:rPr lang="en-US" sz="1400" dirty="0" smtClean="0">
                <a:solidFill>
                  <a:schemeClr val="tx1"/>
                </a:solidFill>
              </a:rPr>
              <a:t>2. A </a:t>
            </a:r>
            <a:r>
              <a:rPr lang="en-US" sz="1400" dirty="0">
                <a:solidFill>
                  <a:schemeClr val="tx1"/>
                </a:solidFill>
              </a:rPr>
              <a:t>few years ago we had a picnic in a park outside of Washington, which of course requires coordination and payment, etc. In the end there was such a strong wind It was simply a nightmare, so I recommend that </a:t>
            </a:r>
            <a:r>
              <a:rPr lang="en-US" sz="1400" dirty="0" smtClean="0">
                <a:solidFill>
                  <a:schemeClr val="tx1"/>
                </a:solidFill>
              </a:rPr>
              <a:t>lunch will  </a:t>
            </a:r>
            <a:r>
              <a:rPr lang="en-US" sz="1400" dirty="0">
                <a:solidFill>
                  <a:schemeClr val="tx1"/>
                </a:solidFill>
              </a:rPr>
              <a:t>be at a hotel or restaurant close to the hotel. Also remember that everyone comes after 12 </a:t>
            </a:r>
            <a:r>
              <a:rPr lang="en-US" sz="1400" dirty="0" smtClean="0">
                <a:solidFill>
                  <a:schemeClr val="tx1"/>
                </a:solidFill>
              </a:rPr>
              <a:t>hour  </a:t>
            </a:r>
            <a:r>
              <a:rPr lang="en-US" sz="1400" dirty="0">
                <a:solidFill>
                  <a:schemeClr val="tx1"/>
                </a:solidFill>
              </a:rPr>
              <a:t>flight and should </a:t>
            </a:r>
            <a:r>
              <a:rPr lang="en-US" sz="1400" dirty="0" smtClean="0">
                <a:solidFill>
                  <a:schemeClr val="tx1"/>
                </a:solidFill>
              </a:rPr>
              <a:t>be fun.</a:t>
            </a:r>
            <a:endParaRPr lang="he-IL" sz="1400" dirty="0" smtClean="0">
              <a:solidFill>
                <a:schemeClr val="tx1"/>
              </a:solidFill>
            </a:endParaRPr>
          </a:p>
          <a:p>
            <a:pPr>
              <a:lnSpc>
                <a:spcPct val="150000"/>
              </a:lnSpc>
            </a:pPr>
            <a:r>
              <a:rPr lang="he-IL" sz="1400" dirty="0" smtClean="0">
                <a:solidFill>
                  <a:schemeClr val="tx1"/>
                </a:solidFill>
              </a:rPr>
              <a:t>3</a:t>
            </a:r>
            <a:r>
              <a:rPr lang="en-US" sz="1400" dirty="0" smtClean="0">
                <a:solidFill>
                  <a:schemeClr val="tx1"/>
                </a:solidFill>
              </a:rPr>
              <a:t>.Tuesday </a:t>
            </a:r>
            <a:r>
              <a:rPr lang="en-US" sz="1400" dirty="0">
                <a:solidFill>
                  <a:schemeClr val="tx1"/>
                </a:solidFill>
              </a:rPr>
              <a:t>- Recommend to download Arlington. Long and tedious, </a:t>
            </a:r>
            <a:r>
              <a:rPr lang="en-US" sz="1400" dirty="0" smtClean="0">
                <a:solidFill>
                  <a:schemeClr val="tx1"/>
                </a:solidFill>
              </a:rPr>
              <a:t>and Lunch is always problematic </a:t>
            </a:r>
            <a:r>
              <a:rPr lang="en-US" sz="1400" dirty="0">
                <a:solidFill>
                  <a:schemeClr val="tx1"/>
                </a:solidFill>
              </a:rPr>
              <a:t>and </a:t>
            </a:r>
            <a:r>
              <a:rPr lang="en-US" sz="1400" dirty="0" smtClean="0">
                <a:solidFill>
                  <a:schemeClr val="tx1"/>
                </a:solidFill>
              </a:rPr>
              <a:t>unpleasant. You </a:t>
            </a:r>
            <a:r>
              <a:rPr lang="en-US" sz="1400" dirty="0">
                <a:solidFill>
                  <a:schemeClr val="tx1"/>
                </a:solidFill>
              </a:rPr>
              <a:t>can instead on the way to the Pentagon or back to stop at the Marines monument, it is also very impressive and </a:t>
            </a:r>
            <a:r>
              <a:rPr lang="en-US" sz="1400" dirty="0" smtClean="0">
                <a:solidFill>
                  <a:schemeClr val="tx1"/>
                </a:solidFill>
              </a:rPr>
              <a:t>exciting, And </a:t>
            </a:r>
            <a:r>
              <a:rPr lang="en-US" sz="1400" dirty="0">
                <a:solidFill>
                  <a:schemeClr val="tx1"/>
                </a:solidFill>
              </a:rPr>
              <a:t>this would be a nice tribute to </a:t>
            </a:r>
            <a:r>
              <a:rPr lang="en-US" sz="1400" dirty="0" smtClean="0">
                <a:solidFill>
                  <a:schemeClr val="tx1"/>
                </a:solidFill>
              </a:rPr>
              <a:t>Seth </a:t>
            </a:r>
            <a:r>
              <a:rPr lang="en-US" sz="1400" dirty="0">
                <a:solidFill>
                  <a:schemeClr val="tx1"/>
                </a:solidFill>
              </a:rPr>
              <a:t>'who could give guidance instead.</a:t>
            </a:r>
            <a:endParaRPr lang="en-US" sz="1400" dirty="0" smtClean="0">
              <a:solidFill>
                <a:schemeClr val="tx1"/>
              </a:solidFill>
            </a:endParaRPr>
          </a:p>
          <a:p>
            <a:pPr algn="r" rtl="1">
              <a:lnSpc>
                <a:spcPct val="150000"/>
              </a:lnSpc>
            </a:pPr>
            <a:r>
              <a:rPr lang="he-IL" sz="1600" dirty="0" smtClean="0">
                <a:solidFill>
                  <a:schemeClr val="tx1"/>
                </a:solidFill>
              </a:rPr>
              <a:t>  </a:t>
            </a:r>
            <a:endParaRPr lang="he-IL" sz="1600" dirty="0">
              <a:solidFill>
                <a:schemeClr val="tx1"/>
              </a:solidFill>
            </a:endParaRPr>
          </a:p>
        </p:txBody>
      </p:sp>
      <p:sp>
        <p:nvSpPr>
          <p:cNvPr id="9" name="כותרת 1">
            <a:hlinkClick r:id="rId4" action="ppaction://hlinksldjump"/>
          </p:cNvPr>
          <p:cNvSpPr txBox="1">
            <a:spLocks/>
          </p:cNvSpPr>
          <p:nvPr/>
        </p:nvSpPr>
        <p:spPr>
          <a:xfrm>
            <a:off x="2859505" y="-212816"/>
            <a:ext cx="6472990" cy="753880"/>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150000"/>
              </a:lnSpc>
            </a:pPr>
            <a:r>
              <a:rPr lang="en-US" sz="2400" b="1" dirty="0" smtClean="0">
                <a:solidFill>
                  <a:schemeClr val="tx1"/>
                </a:solidFill>
                <a:latin typeface="David" panose="020E0502060401010101" pitchFamily="34" charset="-79"/>
                <a:cs typeface="David" panose="020E0502060401010101" pitchFamily="34" charset="-79"/>
              </a:rPr>
              <a:t>Matan’s Comments </a:t>
            </a:r>
            <a:r>
              <a:rPr lang="en-US" sz="2400" b="1" dirty="0">
                <a:solidFill>
                  <a:schemeClr val="tx1"/>
                </a:solidFill>
                <a:latin typeface="David" panose="020E0502060401010101" pitchFamily="34" charset="-79"/>
                <a:cs typeface="David" panose="020E0502060401010101" pitchFamily="34" charset="-79"/>
              </a:rPr>
              <a:t>and </a:t>
            </a:r>
            <a:r>
              <a:rPr lang="en-US" sz="2400" b="1" dirty="0" smtClean="0">
                <a:solidFill>
                  <a:schemeClr val="tx1"/>
                </a:solidFill>
                <a:latin typeface="David" panose="020E0502060401010101" pitchFamily="34" charset="-79"/>
                <a:cs typeface="David" panose="020E0502060401010101" pitchFamily="34" charset="-79"/>
              </a:rPr>
              <a:t>Recommendations</a:t>
            </a:r>
            <a:endParaRPr lang="he-IL" sz="2400" b="1" dirty="0">
              <a:solidFill>
                <a:schemeClr val="tx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6123947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מעוגל 2">
            <a:hlinkClick r:id="rId3" action="ppaction://hlinksldjump"/>
          </p:cNvPr>
          <p:cNvSpPr/>
          <p:nvPr/>
        </p:nvSpPr>
        <p:spPr>
          <a:xfrm>
            <a:off x="205273" y="434340"/>
            <a:ext cx="11644605" cy="6423659"/>
          </a:xfrm>
          <a:prstGeom prst="roundRect">
            <a:avLst/>
          </a:prstGeom>
          <a:solidFill>
            <a:schemeClr val="bg1"/>
          </a:soli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nSpc>
                <a:spcPct val="150000"/>
              </a:lnSpc>
            </a:pPr>
            <a:r>
              <a:rPr lang="he-IL" sz="1400" dirty="0" smtClean="0">
                <a:solidFill>
                  <a:schemeClr val="tx1"/>
                </a:solidFill>
              </a:rPr>
              <a:t>.4</a:t>
            </a:r>
            <a:r>
              <a:rPr lang="he-IL" sz="1400" dirty="0">
                <a:solidFill>
                  <a:schemeClr val="tx1"/>
                </a:solidFill>
              </a:rPr>
              <a:t>     </a:t>
            </a:r>
            <a:r>
              <a:rPr lang="en-US" sz="1400" dirty="0">
                <a:solidFill>
                  <a:schemeClr val="tx1"/>
                </a:solidFill>
              </a:rPr>
              <a:t>Thursday - like I said to hold the conversation with David Harris, it's not far from the consulate and it's a more comfortable and dignified place. He also recommends that the meeting with the Consul be followed by David Harris since it will be possible to verify / confront him with some of the claims that will be heard</a:t>
            </a:r>
            <a:r>
              <a:rPr lang="en-US" sz="1400" dirty="0" smtClean="0">
                <a:solidFill>
                  <a:schemeClr val="tx1"/>
                </a:solidFill>
              </a:rPr>
              <a:t>.</a:t>
            </a:r>
            <a:endParaRPr lang="he-IL" sz="1400" dirty="0" smtClean="0">
              <a:solidFill>
                <a:schemeClr val="tx1"/>
              </a:solidFill>
            </a:endParaRPr>
          </a:p>
          <a:p>
            <a:pPr>
              <a:lnSpc>
                <a:spcPct val="150000"/>
              </a:lnSpc>
            </a:pPr>
            <a:r>
              <a:rPr lang="he-IL" sz="1400" dirty="0" smtClean="0">
                <a:solidFill>
                  <a:schemeClr val="tx1"/>
                </a:solidFill>
              </a:rPr>
              <a:t>5</a:t>
            </a:r>
            <a:r>
              <a:rPr lang="en-US" sz="1400" dirty="0" smtClean="0">
                <a:solidFill>
                  <a:schemeClr val="tx1"/>
                </a:solidFill>
              </a:rPr>
              <a:t>. Friday – I recommend that we do the </a:t>
            </a:r>
            <a:r>
              <a:rPr lang="en-US" sz="1400" dirty="0">
                <a:solidFill>
                  <a:schemeClr val="tx1"/>
                </a:solidFill>
              </a:rPr>
              <a:t>morning </a:t>
            </a:r>
            <a:r>
              <a:rPr lang="en-US" sz="1400" dirty="0" smtClean="0">
                <a:solidFill>
                  <a:schemeClr val="tx1"/>
                </a:solidFill>
              </a:rPr>
              <a:t>at a </a:t>
            </a:r>
            <a:r>
              <a:rPr lang="en-US" sz="1400" dirty="0">
                <a:solidFill>
                  <a:schemeClr val="tx1"/>
                </a:solidFill>
              </a:rPr>
              <a:t>Conservative synagogue. This will be an opportunity to see </a:t>
            </a:r>
            <a:r>
              <a:rPr lang="en-US" sz="1400" dirty="0" smtClean="0">
                <a:solidFill>
                  <a:schemeClr val="tx1"/>
                </a:solidFill>
              </a:rPr>
              <a:t>other kinds </a:t>
            </a:r>
            <a:r>
              <a:rPr lang="en-US" sz="1400" dirty="0">
                <a:solidFill>
                  <a:schemeClr val="tx1"/>
                </a:solidFill>
              </a:rPr>
              <a:t>of </a:t>
            </a:r>
            <a:r>
              <a:rPr lang="en-US" sz="1400" dirty="0" smtClean="0">
                <a:solidFill>
                  <a:schemeClr val="tx1"/>
                </a:solidFill>
              </a:rPr>
              <a:t>communities </a:t>
            </a:r>
            <a:r>
              <a:rPr lang="en-US" sz="1400" dirty="0">
                <a:solidFill>
                  <a:schemeClr val="tx1"/>
                </a:solidFill>
              </a:rPr>
              <a:t>and will probably be more pleasant. He also recommends adding a meeting with the ultra-Orthodox on this morning, which is very important! As for the evening - we have to decide on speakers, we always asked the American apprentice to speak and an Israeli apprentice who has fluent English, and a good story to talk about.</a:t>
            </a:r>
          </a:p>
          <a:p>
            <a:pPr>
              <a:lnSpc>
                <a:spcPct val="150000"/>
              </a:lnSpc>
            </a:pPr>
            <a:r>
              <a:rPr lang="en-US" sz="1400" dirty="0">
                <a:solidFill>
                  <a:schemeClr val="tx1"/>
                </a:solidFill>
              </a:rPr>
              <a:t>6. Sunday (New York) - Sunday is not a regular workday abroad and should be treated accordingly according to schedule. The idea of ​​letting people go shopping is great, but you have to give it time. The trip takes about an hour and the mall closes at 1900. Therefore, it is necessary to leave at 15:00 at the latest. From the past experience, visits to Brooklyn with Jews are not interesting, but it is also interesting to note that in the past, Not successful and not suitable for the </a:t>
            </a:r>
            <a:r>
              <a:rPr lang="en-US" sz="1400" dirty="0" smtClean="0">
                <a:solidFill>
                  <a:schemeClr val="tx1"/>
                </a:solidFill>
              </a:rPr>
              <a:t>INDC. </a:t>
            </a:r>
            <a:r>
              <a:rPr lang="en-US" sz="1400" dirty="0">
                <a:solidFill>
                  <a:schemeClr val="tx1"/>
                </a:solidFill>
              </a:rPr>
              <a:t>Kosher restaurants are in New York without end, even in Manhattan and do not have a kosher restaurant</a:t>
            </a:r>
            <a:r>
              <a:rPr lang="en-US" sz="1400" dirty="0" smtClean="0">
                <a:solidFill>
                  <a:schemeClr val="tx1"/>
                </a:solidFill>
              </a:rPr>
              <a:t>.</a:t>
            </a:r>
            <a:endParaRPr lang="he-IL" sz="1400" dirty="0" smtClean="0">
              <a:solidFill>
                <a:schemeClr val="tx1"/>
              </a:solidFill>
            </a:endParaRPr>
          </a:p>
          <a:p>
            <a:pPr>
              <a:lnSpc>
                <a:spcPct val="150000"/>
              </a:lnSpc>
            </a:pPr>
            <a:r>
              <a:rPr lang="en-US" sz="1400" dirty="0" smtClean="0">
                <a:solidFill>
                  <a:schemeClr val="tx1"/>
                </a:solidFill>
              </a:rPr>
              <a:t>7. “</a:t>
            </a:r>
            <a:r>
              <a:rPr lang="en-US" sz="1400" dirty="0" err="1" smtClean="0">
                <a:solidFill>
                  <a:schemeClr val="tx1"/>
                </a:solidFill>
              </a:rPr>
              <a:t>WeWork</a:t>
            </a:r>
            <a:r>
              <a:rPr lang="en-US" sz="1400" dirty="0" smtClean="0">
                <a:solidFill>
                  <a:schemeClr val="tx1"/>
                </a:solidFill>
              </a:rPr>
              <a:t>” has  buildings </a:t>
            </a:r>
            <a:r>
              <a:rPr lang="en-US" sz="1400" dirty="0">
                <a:solidFill>
                  <a:schemeClr val="tx1"/>
                </a:solidFill>
              </a:rPr>
              <a:t>throughout the city, not only in the Wall Street area. Every year we came to another building, we have to check with them where they want us to come and accordingly coordinate the rest of the things. </a:t>
            </a:r>
            <a:r>
              <a:rPr lang="en-US" sz="1400" dirty="0" smtClean="0">
                <a:solidFill>
                  <a:schemeClr val="tx1"/>
                </a:solidFill>
              </a:rPr>
              <a:t>Processing in the park- </a:t>
            </a:r>
            <a:r>
              <a:rPr lang="en-US" sz="1400" dirty="0">
                <a:solidFill>
                  <a:schemeClr val="tx1"/>
                </a:solidFill>
              </a:rPr>
              <a:t>not recommended, fickle weather, noises and interruptions </a:t>
            </a:r>
            <a:r>
              <a:rPr lang="en-US" sz="1400" dirty="0" smtClean="0">
                <a:solidFill>
                  <a:schemeClr val="tx1"/>
                </a:solidFill>
              </a:rPr>
              <a:t>etc. </a:t>
            </a:r>
            <a:r>
              <a:rPr lang="en-US" sz="1400" dirty="0">
                <a:solidFill>
                  <a:schemeClr val="tx1"/>
                </a:solidFill>
              </a:rPr>
              <a:t>... It is better to plan it differently and do the processing at the hotel or consulate or somewhere else.</a:t>
            </a:r>
          </a:p>
          <a:p>
            <a:pPr>
              <a:lnSpc>
                <a:spcPct val="150000"/>
              </a:lnSpc>
            </a:pPr>
            <a:r>
              <a:rPr lang="en-US" sz="1400" dirty="0">
                <a:solidFill>
                  <a:schemeClr val="tx1"/>
                </a:solidFill>
              </a:rPr>
              <a:t>8. Final Note on Logistics: There are a total of 6-7 </a:t>
            </a:r>
            <a:r>
              <a:rPr lang="en-US" sz="1400" dirty="0" smtClean="0">
                <a:solidFill>
                  <a:schemeClr val="tx1"/>
                </a:solidFill>
              </a:rPr>
              <a:t>people who eat kosher. </a:t>
            </a:r>
            <a:r>
              <a:rPr lang="en-US" sz="1400" dirty="0">
                <a:solidFill>
                  <a:schemeClr val="tx1"/>
                </a:solidFill>
              </a:rPr>
              <a:t>And you can bring </a:t>
            </a:r>
            <a:r>
              <a:rPr lang="en-US" sz="1400" dirty="0" smtClean="0">
                <a:solidFill>
                  <a:schemeClr val="tx1"/>
                </a:solidFill>
              </a:rPr>
              <a:t>packaged </a:t>
            </a:r>
            <a:r>
              <a:rPr lang="en-US" sz="1400" dirty="0">
                <a:solidFill>
                  <a:schemeClr val="tx1"/>
                </a:solidFill>
              </a:rPr>
              <a:t>food </a:t>
            </a:r>
            <a:r>
              <a:rPr lang="en-US" sz="1400" dirty="0" smtClean="0">
                <a:solidFill>
                  <a:schemeClr val="tx1"/>
                </a:solidFill>
              </a:rPr>
              <a:t>to any given place, </a:t>
            </a:r>
            <a:r>
              <a:rPr lang="en-US" sz="1400" dirty="0">
                <a:solidFill>
                  <a:schemeClr val="tx1"/>
                </a:solidFill>
              </a:rPr>
              <a:t>so </a:t>
            </a:r>
            <a:r>
              <a:rPr lang="en-US" sz="1400" dirty="0" smtClean="0">
                <a:solidFill>
                  <a:schemeClr val="tx1"/>
                </a:solidFill>
              </a:rPr>
              <a:t>that’s why where there's kosher food- the better, </a:t>
            </a:r>
            <a:r>
              <a:rPr lang="en-US" sz="1400" dirty="0">
                <a:solidFill>
                  <a:schemeClr val="tx1"/>
                </a:solidFill>
              </a:rPr>
              <a:t>where you can not give them a local solution. You should not go crazy with </a:t>
            </a:r>
            <a:r>
              <a:rPr lang="en-US" sz="1400" dirty="0" smtClean="0">
                <a:solidFill>
                  <a:schemeClr val="tx1"/>
                </a:solidFill>
              </a:rPr>
              <a:t>kosher food.</a:t>
            </a:r>
            <a:endParaRPr lang="he-IL" sz="1400" dirty="0" smtClean="0">
              <a:solidFill>
                <a:schemeClr val="tx1"/>
              </a:solidFill>
            </a:endParaRPr>
          </a:p>
        </p:txBody>
      </p:sp>
      <p:sp>
        <p:nvSpPr>
          <p:cNvPr id="9" name="כותרת 1">
            <a:hlinkClick r:id="rId4" action="ppaction://hlinksldjump"/>
          </p:cNvPr>
          <p:cNvSpPr txBox="1">
            <a:spLocks/>
          </p:cNvSpPr>
          <p:nvPr/>
        </p:nvSpPr>
        <p:spPr>
          <a:xfrm>
            <a:off x="2791080" y="88466"/>
            <a:ext cx="6472990" cy="691748"/>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150000"/>
              </a:lnSpc>
            </a:pPr>
            <a:r>
              <a:rPr lang="en-US" sz="1800" b="1" dirty="0">
                <a:solidFill>
                  <a:schemeClr val="tx1"/>
                </a:solidFill>
                <a:latin typeface="David" panose="020E0502060401010101" pitchFamily="34" charset="-79"/>
                <a:cs typeface="David" panose="020E0502060401010101" pitchFamily="34" charset="-79"/>
              </a:rPr>
              <a:t>Matan’s Comments and Recommendations</a:t>
            </a:r>
            <a:endParaRPr lang="he-IL" sz="1800" b="1" dirty="0">
              <a:solidFill>
                <a:schemeClr val="tx1"/>
              </a:solidFill>
              <a:latin typeface="David" panose="020E0502060401010101" pitchFamily="34" charset="-79"/>
              <a:cs typeface="David" panose="020E0502060401010101" pitchFamily="34" charset="-79"/>
            </a:endParaRPr>
          </a:p>
          <a:p>
            <a:pPr algn="ctr" rtl="0">
              <a:lnSpc>
                <a:spcPct val="150000"/>
              </a:lnSpc>
            </a:pPr>
            <a:endParaRPr lang="he-IL" sz="1800" b="1" dirty="0">
              <a:solidFill>
                <a:schemeClr val="tx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301643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כותרת 1">
            <a:hlinkClick r:id="rId3" action="ppaction://hlinksldjump"/>
          </p:cNvPr>
          <p:cNvSpPr txBox="1">
            <a:spLocks/>
          </p:cNvSpPr>
          <p:nvPr/>
        </p:nvSpPr>
        <p:spPr>
          <a:xfrm>
            <a:off x="2481138" y="29393"/>
            <a:ext cx="6472990"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150000"/>
              </a:lnSpc>
            </a:pPr>
            <a:r>
              <a:rPr lang="en-US" sz="4400" b="1" dirty="0" smtClean="0">
                <a:solidFill>
                  <a:schemeClr val="tx1"/>
                </a:solidFill>
                <a:latin typeface="David" panose="020E0502060401010101" pitchFamily="34" charset="-79"/>
                <a:cs typeface="David" panose="020E0502060401010101" pitchFamily="34" charset="-79"/>
              </a:rPr>
              <a:t>General – US Tour </a:t>
            </a:r>
            <a:endParaRPr lang="he-IL" sz="3600" b="1" dirty="0">
              <a:solidFill>
                <a:schemeClr val="tx1"/>
              </a:solidFill>
              <a:latin typeface="David" panose="020E0502060401010101" pitchFamily="34" charset="-79"/>
              <a:cs typeface="David" panose="020E0502060401010101" pitchFamily="34" charset="-79"/>
            </a:endParaRPr>
          </a:p>
        </p:txBody>
      </p:sp>
      <p:grpSp>
        <p:nvGrpSpPr>
          <p:cNvPr id="4" name="קבוצה 3"/>
          <p:cNvGrpSpPr/>
          <p:nvPr/>
        </p:nvGrpSpPr>
        <p:grpSpPr>
          <a:xfrm>
            <a:off x="275726" y="1092635"/>
            <a:ext cx="11590797" cy="5652001"/>
            <a:chOff x="275726" y="1092636"/>
            <a:chExt cx="11590797" cy="5218165"/>
          </a:xfrm>
          <a:blipFill dpi="0" rotWithShape="1">
            <a:blip r:embed="rId4">
              <a:alphaModFix amt="20000"/>
              <a:extLst>
                <a:ext uri="{28A0092B-C50C-407E-A947-70E740481C1C}">
                  <a14:useLocalDpi xmlns:a14="http://schemas.microsoft.com/office/drawing/2010/main" val="0"/>
                </a:ext>
              </a:extLst>
            </a:blip>
            <a:srcRect/>
            <a:stretch>
              <a:fillRect l="-19000" b="5000"/>
            </a:stretch>
          </a:blipFill>
        </p:grpSpPr>
        <p:sp>
          <p:nvSpPr>
            <p:cNvPr id="3" name="מלבן מעוגל 2"/>
            <p:cNvSpPr/>
            <p:nvPr/>
          </p:nvSpPr>
          <p:spPr>
            <a:xfrm>
              <a:off x="5206523" y="1992269"/>
              <a:ext cx="6660000" cy="72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400" b="1" dirty="0" smtClean="0">
                  <a:solidFill>
                    <a:schemeClr val="tx1"/>
                  </a:solidFill>
                  <a:latin typeface="David" panose="020E0502060401010101" pitchFamily="34" charset="-79"/>
                  <a:cs typeface="David" panose="020E0502060401010101" pitchFamily="34" charset="-79"/>
                </a:rPr>
                <a:t>Move from Washington to New York </a:t>
              </a:r>
              <a:endParaRPr lang="en-US" sz="2400" b="1" dirty="0">
                <a:solidFill>
                  <a:schemeClr val="tx1"/>
                </a:solidFill>
                <a:latin typeface="David" panose="020E0502060401010101" pitchFamily="34" charset="-79"/>
                <a:cs typeface="David" panose="020E0502060401010101" pitchFamily="34" charset="-79"/>
              </a:endParaRPr>
            </a:p>
          </p:txBody>
        </p:sp>
        <p:sp>
          <p:nvSpPr>
            <p:cNvPr id="11" name="מלבן מעוגל 10"/>
            <p:cNvSpPr/>
            <p:nvPr/>
          </p:nvSpPr>
          <p:spPr>
            <a:xfrm>
              <a:off x="275726" y="3791535"/>
              <a:ext cx="11590797" cy="72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400" b="1" dirty="0">
                  <a:solidFill>
                    <a:schemeClr val="tx1"/>
                  </a:solidFill>
                  <a:latin typeface="David" panose="020E0502060401010101" pitchFamily="34" charset="-79"/>
                  <a:cs typeface="David" panose="020E0502060401010101" pitchFamily="34" charset="-79"/>
                </a:rPr>
                <a:t>Most of the participants and staff will remain in America for a </a:t>
              </a:r>
              <a:r>
                <a:rPr lang="en-US" sz="2400" b="1" dirty="0" smtClean="0">
                  <a:solidFill>
                    <a:schemeClr val="tx1"/>
                  </a:solidFill>
                  <a:latin typeface="David" panose="020E0502060401010101" pitchFamily="34" charset="-79"/>
                  <a:cs typeface="David" panose="020E0502060401010101" pitchFamily="34" charset="-79"/>
                </a:rPr>
                <a:t>continuation of the trip</a:t>
              </a:r>
              <a:endParaRPr lang="en-US" sz="2400" b="1" dirty="0">
                <a:solidFill>
                  <a:schemeClr val="tx1"/>
                </a:solidFill>
                <a:latin typeface="David" panose="020E0502060401010101" pitchFamily="34" charset="-79"/>
                <a:cs typeface="David" panose="020E0502060401010101" pitchFamily="34" charset="-79"/>
              </a:endParaRPr>
            </a:p>
          </p:txBody>
        </p:sp>
        <p:sp>
          <p:nvSpPr>
            <p:cNvPr id="12" name="מלבן מעוגל 11"/>
            <p:cNvSpPr/>
            <p:nvPr/>
          </p:nvSpPr>
          <p:spPr>
            <a:xfrm>
              <a:off x="5206523" y="1092636"/>
              <a:ext cx="6660000" cy="72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400" b="1" dirty="0" smtClean="0">
                  <a:solidFill>
                    <a:schemeClr val="tx1"/>
                  </a:solidFill>
                  <a:latin typeface="David" panose="020E0502060401010101" pitchFamily="34" charset="-79"/>
                  <a:cs typeface="David" panose="020E0502060401010101" pitchFamily="34" charset="-79"/>
                </a:rPr>
                <a:t>Beginning of the trip in Washington </a:t>
              </a:r>
              <a:endParaRPr lang="en-US" sz="2400" b="1" dirty="0">
                <a:solidFill>
                  <a:schemeClr val="tx1"/>
                </a:solidFill>
                <a:latin typeface="David" panose="020E0502060401010101" pitchFamily="34" charset="-79"/>
                <a:cs typeface="David" panose="020E0502060401010101" pitchFamily="34" charset="-79"/>
              </a:endParaRPr>
            </a:p>
          </p:txBody>
        </p:sp>
        <p:sp>
          <p:nvSpPr>
            <p:cNvPr id="13" name="מלבן מעוגל 12"/>
            <p:cNvSpPr/>
            <p:nvPr/>
          </p:nvSpPr>
          <p:spPr>
            <a:xfrm>
              <a:off x="275727" y="4691168"/>
              <a:ext cx="11590796" cy="72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400" b="1" dirty="0">
                  <a:solidFill>
                    <a:schemeClr val="tx1"/>
                  </a:solidFill>
                  <a:latin typeface="David" panose="020E0502060401010101" pitchFamily="34" charset="-79"/>
                  <a:cs typeface="David" panose="020E0502060401010101" pitchFamily="34" charset="-79"/>
                </a:rPr>
                <a:t>16 </a:t>
              </a:r>
              <a:r>
                <a:rPr lang="en-US" sz="2400" b="1" dirty="0" smtClean="0">
                  <a:solidFill>
                    <a:schemeClr val="tx1"/>
                  </a:solidFill>
                  <a:latin typeface="David" panose="020E0502060401010101" pitchFamily="34" charset="-79"/>
                  <a:cs typeface="David" panose="020E0502060401010101" pitchFamily="34" charset="-79"/>
                </a:rPr>
                <a:t>preparatory </a:t>
              </a:r>
              <a:r>
                <a:rPr lang="en-US" sz="2400" b="1" dirty="0">
                  <a:solidFill>
                    <a:schemeClr val="tx1"/>
                  </a:solidFill>
                  <a:latin typeface="David" panose="020E0502060401010101" pitchFamily="34" charset="-79"/>
                  <a:cs typeface="David" panose="020E0502060401010101" pitchFamily="34" charset="-79"/>
                </a:rPr>
                <a:t>sessions before the </a:t>
              </a:r>
              <a:r>
                <a:rPr lang="en-US" sz="2400" b="1" dirty="0" smtClean="0">
                  <a:solidFill>
                    <a:schemeClr val="tx1"/>
                  </a:solidFill>
                  <a:latin typeface="David" panose="020E0502060401010101" pitchFamily="34" charset="-79"/>
                  <a:cs typeface="David" panose="020E0502060401010101" pitchFamily="34" charset="-79"/>
                </a:rPr>
                <a:t>tour itself</a:t>
              </a:r>
              <a:endParaRPr lang="en-US" sz="2400" b="1" dirty="0">
                <a:solidFill>
                  <a:schemeClr val="tx1"/>
                </a:solidFill>
                <a:latin typeface="David" panose="020E0502060401010101" pitchFamily="34" charset="-79"/>
                <a:cs typeface="David" panose="020E0502060401010101" pitchFamily="34" charset="-79"/>
              </a:endParaRPr>
            </a:p>
          </p:txBody>
        </p:sp>
        <p:sp>
          <p:nvSpPr>
            <p:cNvPr id="20" name="מלבן מעוגל 19"/>
            <p:cNvSpPr/>
            <p:nvPr/>
          </p:nvSpPr>
          <p:spPr>
            <a:xfrm>
              <a:off x="275727" y="5590801"/>
              <a:ext cx="11590796" cy="72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400" b="1" dirty="0">
                  <a:solidFill>
                    <a:schemeClr val="tx1"/>
                  </a:solidFill>
                  <a:latin typeface="David" panose="020E0502060401010101" pitchFamily="34" charset="-79"/>
                  <a:cs typeface="David" panose="020E0502060401010101" pitchFamily="34" charset="-79"/>
                </a:rPr>
                <a:t>At the end of the tour there will be team work for submission in early July</a:t>
              </a:r>
            </a:p>
          </p:txBody>
        </p:sp>
        <p:sp>
          <p:nvSpPr>
            <p:cNvPr id="18" name="מלבן מעוגל 17"/>
            <p:cNvSpPr/>
            <p:nvPr/>
          </p:nvSpPr>
          <p:spPr>
            <a:xfrm>
              <a:off x="5206523" y="2891902"/>
              <a:ext cx="6660000" cy="72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400" b="1" dirty="0" smtClean="0">
                  <a:solidFill>
                    <a:schemeClr val="tx1"/>
                  </a:solidFill>
                  <a:latin typeface="David" panose="020E0502060401010101" pitchFamily="34" charset="-79"/>
                  <a:cs typeface="David" panose="020E0502060401010101" pitchFamily="34" charset="-79"/>
                </a:rPr>
                <a:t>End of tour in New York </a:t>
              </a:r>
              <a:endParaRPr lang="en-US" sz="2400" b="1" dirty="0">
                <a:solidFill>
                  <a:schemeClr val="tx1"/>
                </a:solidFill>
                <a:latin typeface="David" panose="020E0502060401010101" pitchFamily="34" charset="-79"/>
                <a:cs typeface="David" panose="020E0502060401010101" pitchFamily="34" charset="-79"/>
              </a:endParaRPr>
            </a:p>
          </p:txBody>
        </p:sp>
        <p:grpSp>
          <p:nvGrpSpPr>
            <p:cNvPr id="2" name="קבוצה 1"/>
            <p:cNvGrpSpPr/>
            <p:nvPr/>
          </p:nvGrpSpPr>
          <p:grpSpPr>
            <a:xfrm>
              <a:off x="296660" y="1092636"/>
              <a:ext cx="4716003" cy="2561741"/>
              <a:chOff x="296660" y="1092636"/>
              <a:chExt cx="4716003" cy="2561741"/>
            </a:xfrm>
            <a:grpFill/>
            <a:effectLst>
              <a:outerShdw blurRad="50800" dist="50800" dir="5400000" algn="ctr" rotWithShape="0">
                <a:srgbClr val="000000">
                  <a:alpha val="28000"/>
                </a:srgbClr>
              </a:outerShdw>
              <a:reflection endPos="0" dist="50800" dir="5400000" sy="-100000" algn="bl" rotWithShape="0"/>
            </a:effectLst>
          </p:grpSpPr>
          <p:sp>
            <p:nvSpPr>
              <p:cNvPr id="17" name="מלבן מעוגל 16"/>
              <p:cNvSpPr/>
              <p:nvPr/>
            </p:nvSpPr>
            <p:spPr>
              <a:xfrm>
                <a:off x="296663" y="1092636"/>
                <a:ext cx="4716000" cy="72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400" b="1" dirty="0" smtClean="0">
                    <a:solidFill>
                      <a:schemeClr val="tx1"/>
                    </a:solidFill>
                    <a:latin typeface="David" panose="020E0502060401010101" pitchFamily="34" charset="-79"/>
                    <a:cs typeface="David" panose="020E0502060401010101" pitchFamily="34" charset="-79"/>
                  </a:rPr>
                  <a:t>June 16</a:t>
                </a:r>
                <a:r>
                  <a:rPr lang="en-US" sz="2400" b="1" baseline="30000" dirty="0" smtClean="0">
                    <a:solidFill>
                      <a:schemeClr val="tx1"/>
                    </a:solidFill>
                    <a:latin typeface="David" panose="020E0502060401010101" pitchFamily="34" charset="-79"/>
                    <a:cs typeface="David" panose="020E0502060401010101" pitchFamily="34" charset="-79"/>
                  </a:rPr>
                  <a:t>th</a:t>
                </a:r>
                <a:r>
                  <a:rPr lang="en-US" sz="2400" b="1" dirty="0" smtClean="0">
                    <a:solidFill>
                      <a:schemeClr val="tx1"/>
                    </a:solidFill>
                    <a:latin typeface="David" panose="020E0502060401010101" pitchFamily="34" charset="-79"/>
                    <a:cs typeface="David" panose="020E0502060401010101" pitchFamily="34" charset="-79"/>
                  </a:rPr>
                  <a:t> (Sunday)</a:t>
                </a:r>
                <a:endParaRPr lang="en-US" sz="2400" b="1" dirty="0">
                  <a:solidFill>
                    <a:schemeClr val="tx1"/>
                  </a:solidFill>
                  <a:latin typeface="David" panose="020E0502060401010101" pitchFamily="34" charset="-79"/>
                  <a:cs typeface="David" panose="020E0502060401010101" pitchFamily="34" charset="-79"/>
                </a:endParaRPr>
              </a:p>
            </p:txBody>
          </p:sp>
          <p:sp>
            <p:nvSpPr>
              <p:cNvPr id="14" name="מלבן מעוגל 13"/>
              <p:cNvSpPr/>
              <p:nvPr/>
            </p:nvSpPr>
            <p:spPr>
              <a:xfrm>
                <a:off x="296663" y="1992270"/>
                <a:ext cx="4716000" cy="72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400" b="1" dirty="0" smtClean="0">
                    <a:solidFill>
                      <a:schemeClr val="tx1"/>
                    </a:solidFill>
                    <a:latin typeface="David" panose="020E0502060401010101" pitchFamily="34" charset="-79"/>
                    <a:cs typeface="David" panose="020E0502060401010101" pitchFamily="34" charset="-79"/>
                  </a:rPr>
                  <a:t>June 19</a:t>
                </a:r>
                <a:r>
                  <a:rPr lang="en-US" sz="2400" b="1" baseline="30000" dirty="0" smtClean="0">
                    <a:solidFill>
                      <a:schemeClr val="tx1"/>
                    </a:solidFill>
                    <a:latin typeface="David" panose="020E0502060401010101" pitchFamily="34" charset="-79"/>
                    <a:cs typeface="David" panose="020E0502060401010101" pitchFamily="34" charset="-79"/>
                  </a:rPr>
                  <a:t>th</a:t>
                </a:r>
                <a:r>
                  <a:rPr lang="en-US" sz="2400" b="1" dirty="0" smtClean="0">
                    <a:solidFill>
                      <a:schemeClr val="tx1"/>
                    </a:solidFill>
                    <a:latin typeface="David" panose="020E0502060401010101" pitchFamily="34" charset="-79"/>
                    <a:cs typeface="David" panose="020E0502060401010101" pitchFamily="34" charset="-79"/>
                  </a:rPr>
                  <a:t> (Wednesday)</a:t>
                </a:r>
                <a:endParaRPr lang="en-US" sz="2400" b="1" dirty="0">
                  <a:solidFill>
                    <a:schemeClr val="tx1"/>
                  </a:solidFill>
                  <a:latin typeface="David" panose="020E0502060401010101" pitchFamily="34" charset="-79"/>
                  <a:cs typeface="David" panose="020E0502060401010101" pitchFamily="34" charset="-79"/>
                </a:endParaRPr>
              </a:p>
            </p:txBody>
          </p:sp>
          <p:sp>
            <p:nvSpPr>
              <p:cNvPr id="19" name="מלבן מעוגל 18"/>
              <p:cNvSpPr/>
              <p:nvPr/>
            </p:nvSpPr>
            <p:spPr>
              <a:xfrm>
                <a:off x="296660" y="2934377"/>
                <a:ext cx="4716000" cy="72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400" b="1" dirty="0" smtClean="0">
                    <a:solidFill>
                      <a:schemeClr val="tx1"/>
                    </a:solidFill>
                    <a:latin typeface="David" panose="020E0502060401010101" pitchFamily="34" charset="-79"/>
                    <a:cs typeface="David" panose="020E0502060401010101" pitchFamily="34" charset="-79"/>
                  </a:rPr>
                  <a:t>June 24</a:t>
                </a:r>
                <a:r>
                  <a:rPr lang="en-US" sz="2400" b="1" baseline="30000" dirty="0" smtClean="0">
                    <a:solidFill>
                      <a:schemeClr val="tx1"/>
                    </a:solidFill>
                    <a:latin typeface="David" panose="020E0502060401010101" pitchFamily="34" charset="-79"/>
                    <a:cs typeface="David" panose="020E0502060401010101" pitchFamily="34" charset="-79"/>
                  </a:rPr>
                  <a:t>th</a:t>
                </a:r>
                <a:r>
                  <a:rPr lang="en-US" sz="2400" b="1" dirty="0" smtClean="0">
                    <a:solidFill>
                      <a:schemeClr val="tx1"/>
                    </a:solidFill>
                    <a:latin typeface="David" panose="020E0502060401010101" pitchFamily="34" charset="-79"/>
                    <a:cs typeface="David" panose="020E0502060401010101" pitchFamily="34" charset="-79"/>
                  </a:rPr>
                  <a:t> (Monday)</a:t>
                </a:r>
                <a:endParaRPr lang="en-US" sz="2400" b="1" dirty="0">
                  <a:solidFill>
                    <a:schemeClr val="tx1"/>
                  </a:solidFill>
                  <a:latin typeface="David" panose="020E0502060401010101" pitchFamily="34" charset="-79"/>
                  <a:cs typeface="David" panose="020E0502060401010101" pitchFamily="34" charset="-79"/>
                </a:endParaRPr>
              </a:p>
            </p:txBody>
          </p:sp>
        </p:grpSp>
      </p:grpSp>
    </p:spTree>
    <p:extLst>
      <p:ext uri="{BB962C8B-B14F-4D97-AF65-F5344CB8AC3E}">
        <p14:creationId xmlns:p14="http://schemas.microsoft.com/office/powerpoint/2010/main" val="601605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1"/>
          <p:cNvSpPr txBox="1">
            <a:spLocks/>
          </p:cNvSpPr>
          <p:nvPr/>
        </p:nvSpPr>
        <p:spPr>
          <a:xfrm>
            <a:off x="2983831" y="138108"/>
            <a:ext cx="6472990"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150000"/>
              </a:lnSpc>
            </a:pPr>
            <a:r>
              <a:rPr lang="en-US" sz="3600" b="1" dirty="0">
                <a:solidFill>
                  <a:schemeClr val="tx1"/>
                </a:solidFill>
                <a:latin typeface="David" panose="020E0502060401010101" pitchFamily="34" charset="-79"/>
                <a:cs typeface="David" panose="020E0502060401010101" pitchFamily="34" charset="-79"/>
              </a:rPr>
              <a:t>General work </a:t>
            </a:r>
            <a:r>
              <a:rPr lang="en-US" sz="3600" b="1" dirty="0" smtClean="0">
                <a:solidFill>
                  <a:schemeClr val="tx1"/>
                </a:solidFill>
                <a:latin typeface="David" panose="020E0502060401010101" pitchFamily="34" charset="-79"/>
                <a:cs typeface="David" panose="020E0502060401010101" pitchFamily="34" charset="-79"/>
              </a:rPr>
              <a:t>Assumptions</a:t>
            </a:r>
            <a:endParaRPr lang="he-IL" sz="2800" b="1" dirty="0">
              <a:solidFill>
                <a:schemeClr val="tx1"/>
              </a:solidFill>
              <a:latin typeface="David" panose="020E0502060401010101" pitchFamily="34" charset="-79"/>
              <a:cs typeface="David" panose="020E0502060401010101" pitchFamily="34" charset="-79"/>
            </a:endParaRPr>
          </a:p>
        </p:txBody>
      </p:sp>
      <p:grpSp>
        <p:nvGrpSpPr>
          <p:cNvPr id="2" name="קבוצה 1"/>
          <p:cNvGrpSpPr/>
          <p:nvPr/>
        </p:nvGrpSpPr>
        <p:grpSpPr>
          <a:xfrm>
            <a:off x="1242380" y="1136913"/>
            <a:ext cx="9669773" cy="5121133"/>
            <a:chOff x="1242380" y="1136913"/>
            <a:chExt cx="9669773" cy="5121133"/>
          </a:xfrm>
          <a:blipFill dpi="0" rotWithShape="1">
            <a:blip r:embed="rId3">
              <a:alphaModFix amt="20000"/>
              <a:extLst>
                <a:ext uri="{28A0092B-C50C-407E-A947-70E740481C1C}">
                  <a14:useLocalDpi xmlns:a14="http://schemas.microsoft.com/office/drawing/2010/main" val="0"/>
                </a:ext>
              </a:extLst>
            </a:blip>
            <a:srcRect/>
            <a:stretch>
              <a:fillRect/>
            </a:stretch>
          </a:blipFill>
          <a:effectLst/>
        </p:grpSpPr>
        <p:sp>
          <p:nvSpPr>
            <p:cNvPr id="3" name="מלבן מעוגל 2">
              <a:hlinkClick r:id="rId4" action="ppaction://hlinksldjump"/>
            </p:cNvPr>
            <p:cNvSpPr/>
            <p:nvPr/>
          </p:nvSpPr>
          <p:spPr>
            <a:xfrm>
              <a:off x="1242380" y="1136913"/>
              <a:ext cx="9648000" cy="72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800" b="1" dirty="0" smtClean="0">
                  <a:solidFill>
                    <a:schemeClr val="tx1"/>
                  </a:solidFill>
                  <a:latin typeface="David" panose="020E0502060401010101" pitchFamily="34" charset="-79"/>
                  <a:cs typeface="David" panose="020E0502060401010101" pitchFamily="34" charset="-79"/>
                </a:rPr>
                <a:t>The last chord of the year (we wont use the term “end of the year euphoria) </a:t>
              </a:r>
              <a:endParaRPr lang="en-US" sz="1600" b="1" dirty="0">
                <a:solidFill>
                  <a:schemeClr val="tx1"/>
                </a:solidFill>
                <a:latin typeface="David" panose="020E0502060401010101" pitchFamily="34" charset="-79"/>
                <a:cs typeface="David" panose="020E0502060401010101" pitchFamily="34" charset="-79"/>
              </a:endParaRPr>
            </a:p>
          </p:txBody>
        </p:sp>
        <p:sp>
          <p:nvSpPr>
            <p:cNvPr id="11" name="מלבן מעוגל 10">
              <a:hlinkClick r:id="" action="ppaction://noaction"/>
            </p:cNvPr>
            <p:cNvSpPr/>
            <p:nvPr/>
          </p:nvSpPr>
          <p:spPr>
            <a:xfrm>
              <a:off x="1246735" y="2017140"/>
              <a:ext cx="9648000" cy="72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800" b="1" dirty="0">
                  <a:solidFill>
                    <a:schemeClr val="tx1"/>
                  </a:solidFill>
                  <a:latin typeface="David" panose="020E0502060401010101" pitchFamily="34" charset="-79"/>
                  <a:cs typeface="David" panose="020E0502060401010101" pitchFamily="34" charset="-79"/>
                </a:rPr>
                <a:t>The tour is not part of the individual curriculum </a:t>
              </a:r>
              <a:r>
                <a:rPr lang="en-US" sz="2800" b="1" dirty="0" smtClean="0">
                  <a:solidFill>
                    <a:schemeClr val="tx1"/>
                  </a:solidFill>
                  <a:latin typeface="David" panose="020E0502060401010101" pitchFamily="34" charset="-79"/>
                  <a:cs typeface="David" panose="020E0502060401010101" pitchFamily="34" charset="-79"/>
                </a:rPr>
                <a:t>(not as important)</a:t>
              </a:r>
              <a:endParaRPr lang="en-US" sz="1600" b="1" dirty="0">
                <a:solidFill>
                  <a:schemeClr val="tx1"/>
                </a:solidFill>
                <a:latin typeface="David" panose="020E0502060401010101" pitchFamily="34" charset="-79"/>
                <a:cs typeface="David" panose="020E0502060401010101" pitchFamily="34" charset="-79"/>
              </a:endParaRPr>
            </a:p>
          </p:txBody>
        </p:sp>
        <p:sp>
          <p:nvSpPr>
            <p:cNvPr id="12" name="מלבן מעוגל 11">
              <a:hlinkClick r:id="" action="ppaction://noaction"/>
            </p:cNvPr>
            <p:cNvSpPr/>
            <p:nvPr/>
          </p:nvSpPr>
          <p:spPr>
            <a:xfrm>
              <a:off x="1251090" y="2897367"/>
              <a:ext cx="9648000" cy="72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800" b="1" dirty="0">
                  <a:solidFill>
                    <a:schemeClr val="tx1"/>
                  </a:solidFill>
                  <a:latin typeface="David" panose="020E0502060401010101" pitchFamily="34" charset="-79"/>
                  <a:cs typeface="David" panose="020E0502060401010101" pitchFamily="34" charset="-79"/>
                </a:rPr>
                <a:t>Most of the conversations will take place in English (more challenging attention)</a:t>
              </a:r>
            </a:p>
          </p:txBody>
        </p:sp>
        <p:sp>
          <p:nvSpPr>
            <p:cNvPr id="13" name="מלבן מעוגל 12">
              <a:hlinkClick r:id="" action="ppaction://noaction"/>
            </p:cNvPr>
            <p:cNvSpPr/>
            <p:nvPr/>
          </p:nvSpPr>
          <p:spPr>
            <a:xfrm>
              <a:off x="1255445" y="3777594"/>
              <a:ext cx="9648000" cy="72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800" b="1" dirty="0">
                  <a:solidFill>
                    <a:schemeClr val="tx1"/>
                  </a:solidFill>
                  <a:latin typeface="David" panose="020E0502060401010101" pitchFamily="34" charset="-79"/>
                  <a:cs typeface="David" panose="020E0502060401010101" pitchFamily="34" charset="-79"/>
                </a:rPr>
                <a:t>Jet lag that could last until the end of the Washington tour</a:t>
              </a:r>
              <a:endParaRPr lang="en-US" sz="1600" b="1" dirty="0">
                <a:solidFill>
                  <a:schemeClr val="tx1"/>
                </a:solidFill>
                <a:latin typeface="David" panose="020E0502060401010101" pitchFamily="34" charset="-79"/>
                <a:cs typeface="David" panose="020E0502060401010101" pitchFamily="34" charset="-79"/>
              </a:endParaRPr>
            </a:p>
          </p:txBody>
        </p:sp>
        <p:sp>
          <p:nvSpPr>
            <p:cNvPr id="14" name="מלבן מעוגל 13">
              <a:hlinkClick r:id="" action="ppaction://noaction"/>
            </p:cNvPr>
            <p:cNvSpPr/>
            <p:nvPr/>
          </p:nvSpPr>
          <p:spPr>
            <a:xfrm>
              <a:off x="1259800" y="4657821"/>
              <a:ext cx="9648000" cy="72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800" b="1" dirty="0" smtClean="0">
                  <a:solidFill>
                    <a:schemeClr val="tx1"/>
                  </a:solidFill>
                  <a:latin typeface="David" panose="020E0502060401010101" pitchFamily="34" charset="-79"/>
                  <a:cs typeface="David" panose="020E0502060401010101" pitchFamily="34" charset="-79"/>
                </a:rPr>
                <a:t>Combination of learning and tourism (75</a:t>
              </a:r>
              <a:r>
                <a:rPr lang="en-US" sz="2800" b="1" dirty="0">
                  <a:solidFill>
                    <a:schemeClr val="tx1"/>
                  </a:solidFill>
                  <a:latin typeface="David" panose="020E0502060401010101" pitchFamily="34" charset="-79"/>
                  <a:cs typeface="David" panose="020E0502060401010101" pitchFamily="34" charset="-79"/>
                </a:rPr>
                <a:t>% -25%)</a:t>
              </a:r>
              <a:endParaRPr lang="en-US" sz="1600" b="1" dirty="0">
                <a:solidFill>
                  <a:schemeClr val="tx1"/>
                </a:solidFill>
                <a:latin typeface="David" panose="020E0502060401010101" pitchFamily="34" charset="-79"/>
                <a:cs typeface="David" panose="020E0502060401010101" pitchFamily="34" charset="-79"/>
              </a:endParaRPr>
            </a:p>
          </p:txBody>
        </p:sp>
        <p:sp>
          <p:nvSpPr>
            <p:cNvPr id="20" name="מלבן מעוגל 19">
              <a:hlinkClick r:id="" action="ppaction://noaction"/>
            </p:cNvPr>
            <p:cNvSpPr/>
            <p:nvPr/>
          </p:nvSpPr>
          <p:spPr>
            <a:xfrm>
              <a:off x="1264153" y="5538046"/>
              <a:ext cx="9648000" cy="72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800" b="1" dirty="0">
                  <a:solidFill>
                    <a:schemeClr val="tx1"/>
                  </a:solidFill>
                  <a:latin typeface="David" panose="020E0502060401010101" pitchFamily="34" charset="-79"/>
                  <a:cs typeface="David" panose="020E0502060401010101" pitchFamily="34" charset="-79"/>
                </a:rPr>
                <a:t>America has a lot to offer, we can not accept everything</a:t>
              </a:r>
              <a:endParaRPr lang="en-US" sz="1600" b="1" dirty="0">
                <a:solidFill>
                  <a:schemeClr val="tx1"/>
                </a:solidFill>
                <a:latin typeface="David" panose="020E0502060401010101" pitchFamily="34" charset="-79"/>
                <a:cs typeface="David" panose="020E0502060401010101" pitchFamily="34" charset="-79"/>
              </a:endParaRPr>
            </a:p>
          </p:txBody>
        </p:sp>
      </p:grpSp>
    </p:spTree>
    <p:extLst>
      <p:ext uri="{BB962C8B-B14F-4D97-AF65-F5344CB8AC3E}">
        <p14:creationId xmlns:p14="http://schemas.microsoft.com/office/powerpoint/2010/main" val="3174386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קבוצה 1"/>
          <p:cNvGrpSpPr/>
          <p:nvPr/>
        </p:nvGrpSpPr>
        <p:grpSpPr>
          <a:xfrm>
            <a:off x="1242380" y="1136913"/>
            <a:ext cx="9900000" cy="5214989"/>
            <a:chOff x="1242380" y="1136913"/>
            <a:chExt cx="9665420" cy="5214989"/>
          </a:xfrm>
          <a:blipFill dpi="0" rotWithShape="1">
            <a:blip r:embed="rId3">
              <a:alphaModFix amt="21000"/>
              <a:extLst>
                <a:ext uri="{28A0092B-C50C-407E-A947-70E740481C1C}">
                  <a14:useLocalDpi xmlns:a14="http://schemas.microsoft.com/office/drawing/2010/main" val="0"/>
                </a:ext>
              </a:extLst>
            </a:blip>
            <a:srcRect/>
            <a:stretch>
              <a:fillRect/>
            </a:stretch>
          </a:blipFill>
        </p:grpSpPr>
        <p:sp>
          <p:nvSpPr>
            <p:cNvPr id="3" name="מלבן מעוגל 2">
              <a:hlinkClick r:id="rId4" action="ppaction://hlinksldjump"/>
            </p:cNvPr>
            <p:cNvSpPr/>
            <p:nvPr/>
          </p:nvSpPr>
          <p:spPr>
            <a:xfrm>
              <a:off x="1242380" y="1136913"/>
              <a:ext cx="9648000" cy="90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800" b="1" dirty="0">
                  <a:solidFill>
                    <a:schemeClr val="tx1"/>
                  </a:solidFill>
                  <a:latin typeface="David" panose="020E0502060401010101" pitchFamily="34" charset="-79"/>
                  <a:cs typeface="David" panose="020E0502060401010101" pitchFamily="34" charset="-79"/>
                </a:rPr>
                <a:t>Learning time frame </a:t>
              </a:r>
              <a:r>
                <a:rPr lang="en-US" sz="2800" b="1" dirty="0" smtClean="0">
                  <a:solidFill>
                    <a:schemeClr val="tx1"/>
                  </a:solidFill>
                  <a:latin typeface="David" panose="020E0502060401010101" pitchFamily="34" charset="-79"/>
                  <a:cs typeface="David" panose="020E0502060401010101" pitchFamily="34" charset="-79"/>
                </a:rPr>
                <a:t>from 08</a:t>
              </a:r>
              <a:r>
                <a:rPr lang="en-US" sz="2800" b="1" dirty="0">
                  <a:solidFill>
                    <a:schemeClr val="tx1"/>
                  </a:solidFill>
                  <a:latin typeface="David" panose="020E0502060401010101" pitchFamily="34" charset="-79"/>
                  <a:cs typeface="David" panose="020E0502060401010101" pitchFamily="34" charset="-79"/>
                </a:rPr>
                <a:t>: 00-17: 00</a:t>
              </a:r>
              <a:endParaRPr lang="en-US" sz="1600" b="1" dirty="0">
                <a:solidFill>
                  <a:schemeClr val="tx1"/>
                </a:solidFill>
                <a:latin typeface="David" panose="020E0502060401010101" pitchFamily="34" charset="-79"/>
                <a:cs typeface="David" panose="020E0502060401010101" pitchFamily="34" charset="-79"/>
              </a:endParaRPr>
            </a:p>
          </p:txBody>
        </p:sp>
        <p:sp>
          <p:nvSpPr>
            <p:cNvPr id="11" name="מלבן מעוגל 10">
              <a:hlinkClick r:id="" action="ppaction://noaction"/>
            </p:cNvPr>
            <p:cNvSpPr/>
            <p:nvPr/>
          </p:nvSpPr>
          <p:spPr>
            <a:xfrm>
              <a:off x="1246735" y="2215660"/>
              <a:ext cx="9648000" cy="90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800" b="1" dirty="0">
                  <a:solidFill>
                    <a:schemeClr val="tx1"/>
                  </a:solidFill>
                  <a:latin typeface="David" panose="020E0502060401010101" pitchFamily="34" charset="-79"/>
                  <a:cs typeface="David" panose="020E0502060401010101" pitchFamily="34" charset="-79"/>
                </a:rPr>
                <a:t>Monumental importance to visit important institutions</a:t>
              </a:r>
              <a:endParaRPr lang="en-US" sz="1600" b="1" dirty="0">
                <a:solidFill>
                  <a:schemeClr val="tx1"/>
                </a:solidFill>
                <a:latin typeface="David" panose="020E0502060401010101" pitchFamily="34" charset="-79"/>
                <a:cs typeface="David" panose="020E0502060401010101" pitchFamily="34" charset="-79"/>
              </a:endParaRPr>
            </a:p>
          </p:txBody>
        </p:sp>
        <p:sp>
          <p:nvSpPr>
            <p:cNvPr id="12" name="מלבן מעוגל 11">
              <a:hlinkClick r:id="" action="ppaction://noaction"/>
            </p:cNvPr>
            <p:cNvSpPr/>
            <p:nvPr/>
          </p:nvSpPr>
          <p:spPr>
            <a:xfrm>
              <a:off x="1251090" y="3294407"/>
              <a:ext cx="9648000" cy="90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800" b="1" dirty="0" smtClean="0">
                  <a:solidFill>
                    <a:schemeClr val="tx1"/>
                  </a:solidFill>
                  <a:latin typeface="David" panose="020E0502060401010101" pitchFamily="34" charset="-79"/>
                  <a:cs typeface="David" panose="020E0502060401010101" pitchFamily="34" charset="-79"/>
                </a:rPr>
                <a:t>Changing of places- </a:t>
              </a:r>
              <a:r>
                <a:rPr lang="en-US" sz="2800" b="1" dirty="0">
                  <a:solidFill>
                    <a:schemeClr val="tx1"/>
                  </a:solidFill>
                  <a:latin typeface="David" panose="020E0502060401010101" pitchFamily="34" charset="-79"/>
                  <a:cs typeface="David" panose="020E0502060401010101" pitchFamily="34" charset="-79"/>
                </a:rPr>
                <a:t>at least two stations a day</a:t>
              </a:r>
            </a:p>
          </p:txBody>
        </p:sp>
        <p:sp>
          <p:nvSpPr>
            <p:cNvPr id="13" name="מלבן מעוגל 12">
              <a:hlinkClick r:id="" action="ppaction://noaction"/>
            </p:cNvPr>
            <p:cNvSpPr/>
            <p:nvPr/>
          </p:nvSpPr>
          <p:spPr>
            <a:xfrm>
              <a:off x="1255445" y="4373154"/>
              <a:ext cx="9648000" cy="90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800" b="1" dirty="0">
                  <a:solidFill>
                    <a:schemeClr val="tx1"/>
                  </a:solidFill>
                  <a:latin typeface="David" panose="020E0502060401010101" pitchFamily="34" charset="-79"/>
                  <a:cs typeface="David" panose="020E0502060401010101" pitchFamily="34" charset="-79"/>
                </a:rPr>
                <a:t>Free evenings except Tuesday (baseball evening) and Friday </a:t>
              </a:r>
              <a:r>
                <a:rPr lang="en-US" sz="2800" b="1" dirty="0" smtClean="0">
                  <a:solidFill>
                    <a:schemeClr val="tx1"/>
                  </a:solidFill>
                  <a:latin typeface="David" panose="020E0502060401010101" pitchFamily="34" charset="-79"/>
                  <a:cs typeface="David" panose="020E0502060401010101" pitchFamily="34" charset="-79"/>
                </a:rPr>
                <a:t>(The Reform </a:t>
              </a:r>
              <a:r>
                <a:rPr lang="en-US" sz="2800" b="1" dirty="0">
                  <a:solidFill>
                    <a:schemeClr val="tx1"/>
                  </a:solidFill>
                  <a:latin typeface="David" panose="020E0502060401010101" pitchFamily="34" charset="-79"/>
                  <a:cs typeface="David" panose="020E0502060401010101" pitchFamily="34" charset="-79"/>
                </a:rPr>
                <a:t>synagogue)</a:t>
              </a:r>
              <a:endParaRPr lang="en-US" sz="1600" b="1" dirty="0">
                <a:solidFill>
                  <a:schemeClr val="tx1"/>
                </a:solidFill>
                <a:latin typeface="David" panose="020E0502060401010101" pitchFamily="34" charset="-79"/>
                <a:cs typeface="David" panose="020E0502060401010101" pitchFamily="34" charset="-79"/>
              </a:endParaRPr>
            </a:p>
          </p:txBody>
        </p:sp>
        <p:sp>
          <p:nvSpPr>
            <p:cNvPr id="14" name="מלבן מעוגל 13">
              <a:hlinkClick r:id="" action="ppaction://noaction"/>
            </p:cNvPr>
            <p:cNvSpPr/>
            <p:nvPr/>
          </p:nvSpPr>
          <p:spPr>
            <a:xfrm>
              <a:off x="1259800" y="5451902"/>
              <a:ext cx="9648000" cy="90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800" b="1" dirty="0">
                  <a:solidFill>
                    <a:schemeClr val="tx1"/>
                  </a:solidFill>
                  <a:latin typeface="David" panose="020E0502060401010101" pitchFamily="34" charset="-79"/>
                  <a:cs typeface="David" panose="020E0502060401010101" pitchFamily="34" charset="-79"/>
                </a:rPr>
                <a:t>Geographical logic and </a:t>
              </a:r>
              <a:r>
                <a:rPr lang="en-US" sz="2800" b="1" dirty="0" smtClean="0">
                  <a:solidFill>
                    <a:schemeClr val="tx1"/>
                  </a:solidFill>
                  <a:latin typeface="David" panose="020E0502060401010101" pitchFamily="34" charset="-79"/>
                  <a:cs typeface="David" panose="020E0502060401010101" pitchFamily="34" charset="-79"/>
                </a:rPr>
                <a:t>taking traffic into account while planning </a:t>
              </a:r>
              <a:r>
                <a:rPr lang="en-US" sz="2800" b="1" dirty="0">
                  <a:solidFill>
                    <a:schemeClr val="tx1"/>
                  </a:solidFill>
                  <a:latin typeface="David" panose="020E0502060401010101" pitchFamily="34" charset="-79"/>
                  <a:cs typeface="David" panose="020E0502060401010101" pitchFamily="34" charset="-79"/>
                </a:rPr>
                <a:t>the tour</a:t>
              </a:r>
              <a:endParaRPr lang="en-US" sz="1600" b="1" dirty="0">
                <a:solidFill>
                  <a:schemeClr val="tx1"/>
                </a:solidFill>
                <a:latin typeface="David" panose="020E0502060401010101" pitchFamily="34" charset="-79"/>
                <a:cs typeface="David" panose="020E0502060401010101" pitchFamily="34" charset="-79"/>
              </a:endParaRPr>
            </a:p>
          </p:txBody>
        </p:sp>
      </p:grpSp>
      <p:sp>
        <p:nvSpPr>
          <p:cNvPr id="9" name="כותרת 1">
            <a:hlinkClick r:id="rId5" action="ppaction://hlinksldjump"/>
          </p:cNvPr>
          <p:cNvSpPr txBox="1">
            <a:spLocks/>
          </p:cNvSpPr>
          <p:nvPr/>
        </p:nvSpPr>
        <p:spPr>
          <a:xfrm>
            <a:off x="2983831" y="138108"/>
            <a:ext cx="6472990"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150000"/>
              </a:lnSpc>
            </a:pPr>
            <a:r>
              <a:rPr lang="en-US" sz="4400" b="1" dirty="0">
                <a:solidFill>
                  <a:schemeClr val="tx1"/>
                </a:solidFill>
                <a:latin typeface="David" panose="020E0502060401010101" pitchFamily="34" charset="-79"/>
                <a:cs typeface="David" panose="020E0502060401010101" pitchFamily="34" charset="-79"/>
              </a:rPr>
              <a:t>Principles for </a:t>
            </a:r>
            <a:r>
              <a:rPr lang="en-US" sz="4400" b="1" dirty="0" smtClean="0">
                <a:solidFill>
                  <a:schemeClr val="tx1"/>
                </a:solidFill>
                <a:latin typeface="David" panose="020E0502060401010101" pitchFamily="34" charset="-79"/>
                <a:cs typeface="David" panose="020E0502060401010101" pitchFamily="34" charset="-79"/>
              </a:rPr>
              <a:t>Planning</a:t>
            </a:r>
            <a:endParaRPr lang="he-IL" sz="3600" b="1" dirty="0">
              <a:solidFill>
                <a:schemeClr val="tx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4685333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1"/>
          <p:cNvSpPr txBox="1">
            <a:spLocks/>
          </p:cNvSpPr>
          <p:nvPr/>
        </p:nvSpPr>
        <p:spPr>
          <a:xfrm>
            <a:off x="2829537" y="-181982"/>
            <a:ext cx="6472990"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150000"/>
              </a:lnSpc>
            </a:pPr>
            <a:r>
              <a:rPr lang="en-US" sz="4400" b="1" dirty="0" smtClean="0">
                <a:solidFill>
                  <a:schemeClr val="tx1"/>
                </a:solidFill>
                <a:latin typeface="David" panose="020E0502060401010101" pitchFamily="34" charset="-79"/>
                <a:cs typeface="David" panose="020E0502060401010101" pitchFamily="34" charset="-79"/>
              </a:rPr>
              <a:t>Preparation Schedule</a:t>
            </a:r>
            <a:endParaRPr lang="he-IL" sz="3600" b="1" dirty="0">
              <a:solidFill>
                <a:schemeClr val="tx1"/>
              </a:solidFill>
              <a:latin typeface="David" panose="020E0502060401010101" pitchFamily="34" charset="-79"/>
              <a:cs typeface="David" panose="020E0502060401010101" pitchFamily="34" charset="-79"/>
            </a:endParaRPr>
          </a:p>
        </p:txBody>
      </p:sp>
      <p:graphicFrame>
        <p:nvGraphicFramePr>
          <p:cNvPr id="4" name="טבלה 3"/>
          <p:cNvGraphicFramePr>
            <a:graphicFrameLocks noGrp="1"/>
          </p:cNvGraphicFramePr>
          <p:nvPr>
            <p:extLst>
              <p:ext uri="{D42A27DB-BD31-4B8C-83A1-F6EECF244321}">
                <p14:modId xmlns:p14="http://schemas.microsoft.com/office/powerpoint/2010/main" val="3195257260"/>
              </p:ext>
            </p:extLst>
          </p:nvPr>
        </p:nvGraphicFramePr>
        <p:xfrm>
          <a:off x="123566" y="758054"/>
          <a:ext cx="11884931" cy="5339567"/>
        </p:xfrm>
        <a:graphic>
          <a:graphicData uri="http://schemas.openxmlformats.org/drawingml/2006/table">
            <a:tbl>
              <a:tblPr rtl="1" firstRow="1" firstCol="1" bandRow="1">
                <a:effectLst>
                  <a:innerShdw blurRad="114300">
                    <a:prstClr val="black"/>
                  </a:innerShdw>
                </a:effectLst>
                <a:tableStyleId>{5C22544A-7EE6-4342-B048-85BDC9FD1C3A}</a:tableStyleId>
              </a:tblPr>
              <a:tblGrid>
                <a:gridCol w="1846438">
                  <a:extLst>
                    <a:ext uri="{9D8B030D-6E8A-4147-A177-3AD203B41FA5}">
                      <a16:colId xmlns:a16="http://schemas.microsoft.com/office/drawing/2014/main" val="1249242618"/>
                    </a:ext>
                  </a:extLst>
                </a:gridCol>
                <a:gridCol w="2298755">
                  <a:extLst>
                    <a:ext uri="{9D8B030D-6E8A-4147-A177-3AD203B41FA5}">
                      <a16:colId xmlns:a16="http://schemas.microsoft.com/office/drawing/2014/main" val="3137285975"/>
                    </a:ext>
                  </a:extLst>
                </a:gridCol>
                <a:gridCol w="4285369">
                  <a:extLst>
                    <a:ext uri="{9D8B030D-6E8A-4147-A177-3AD203B41FA5}">
                      <a16:colId xmlns:a16="http://schemas.microsoft.com/office/drawing/2014/main" val="1550613264"/>
                    </a:ext>
                  </a:extLst>
                </a:gridCol>
                <a:gridCol w="3454369">
                  <a:extLst>
                    <a:ext uri="{9D8B030D-6E8A-4147-A177-3AD203B41FA5}">
                      <a16:colId xmlns:a16="http://schemas.microsoft.com/office/drawing/2014/main" val="405022553"/>
                    </a:ext>
                  </a:extLst>
                </a:gridCol>
              </a:tblGrid>
              <a:tr h="434580">
                <a:tc>
                  <a:txBody>
                    <a:bodyPr/>
                    <a:lstStyle/>
                    <a:p>
                      <a:pPr algn="ctr" rtl="0">
                        <a:lnSpc>
                          <a:spcPct val="107000"/>
                        </a:lnSpc>
                        <a:spcAft>
                          <a:spcPts val="0"/>
                        </a:spcAft>
                      </a:pPr>
                      <a:r>
                        <a:rPr lang="en-US" sz="1800" dirty="0" smtClean="0">
                          <a:effectLst/>
                          <a:latin typeface="David" panose="020E0502060401010101" pitchFamily="34" charset="-79"/>
                          <a:cs typeface="David" panose="020E0502060401010101" pitchFamily="34" charset="-79"/>
                        </a:rPr>
                        <a:t>Date</a:t>
                      </a:r>
                      <a:endParaRPr lang="en-US" sz="1800"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tc>
                <a:tc>
                  <a:txBody>
                    <a:bodyPr/>
                    <a:lstStyle/>
                    <a:p>
                      <a:pPr algn="ctr" rtl="0">
                        <a:lnSpc>
                          <a:spcPct val="107000"/>
                        </a:lnSpc>
                        <a:spcAft>
                          <a:spcPts val="0"/>
                        </a:spcAft>
                      </a:pPr>
                      <a:r>
                        <a:rPr lang="en-US" sz="1800" dirty="0" smtClean="0">
                          <a:effectLst/>
                          <a:latin typeface="David" panose="020E0502060401010101" pitchFamily="34" charset="-79"/>
                          <a:cs typeface="David" panose="020E0502060401010101" pitchFamily="34" charset="-79"/>
                        </a:rPr>
                        <a:t>Subject</a:t>
                      </a:r>
                      <a:endParaRPr lang="en-US" sz="1800"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B w="12700" cap="flat" cmpd="sng" algn="ctr">
                      <a:solidFill>
                        <a:schemeClr val="tx1"/>
                      </a:solidFill>
                      <a:prstDash val="solid"/>
                      <a:round/>
                      <a:headEnd type="none" w="med" len="med"/>
                      <a:tailEnd type="none" w="med" len="med"/>
                    </a:lnB>
                  </a:tcPr>
                </a:tc>
                <a:tc>
                  <a:txBody>
                    <a:bodyPr/>
                    <a:lstStyle/>
                    <a:p>
                      <a:pPr algn="ctr" rtl="0">
                        <a:lnSpc>
                          <a:spcPct val="107000"/>
                        </a:lnSpc>
                        <a:spcAft>
                          <a:spcPts val="0"/>
                        </a:spcAft>
                      </a:pPr>
                      <a:r>
                        <a:rPr lang="en-US" sz="1800" dirty="0" smtClean="0">
                          <a:effectLst/>
                          <a:latin typeface="David" panose="020E0502060401010101" pitchFamily="34" charset="-79"/>
                          <a:ea typeface="+mn-ea"/>
                          <a:cs typeface="David" panose="020E0502060401010101" pitchFamily="34" charset="-79"/>
                        </a:rPr>
                        <a:t>Topic</a:t>
                      </a:r>
                      <a:r>
                        <a:rPr lang="en-US" sz="1800" baseline="0" dirty="0" smtClean="0">
                          <a:effectLst/>
                          <a:latin typeface="David" panose="020E0502060401010101" pitchFamily="34" charset="-79"/>
                          <a:ea typeface="+mn-ea"/>
                          <a:cs typeface="David" panose="020E0502060401010101" pitchFamily="34" charset="-79"/>
                        </a:rPr>
                        <a:t> </a:t>
                      </a:r>
                      <a:endParaRPr lang="en-US" sz="1800"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B w="12700" cap="flat" cmpd="sng" algn="ctr">
                      <a:solidFill>
                        <a:schemeClr val="tx1"/>
                      </a:solidFill>
                      <a:prstDash val="solid"/>
                      <a:round/>
                      <a:headEnd type="none" w="med" len="med"/>
                      <a:tailEnd type="none" w="med" len="med"/>
                    </a:lnB>
                  </a:tcPr>
                </a:tc>
                <a:tc>
                  <a:txBody>
                    <a:bodyPr/>
                    <a:lstStyle/>
                    <a:p>
                      <a:pPr algn="ctr" rtl="0">
                        <a:lnSpc>
                          <a:spcPct val="107000"/>
                        </a:lnSpc>
                        <a:spcAft>
                          <a:spcPts val="0"/>
                        </a:spcAft>
                      </a:pPr>
                      <a:r>
                        <a:rPr lang="en-US" sz="1800" dirty="0" smtClean="0">
                          <a:effectLst/>
                          <a:latin typeface="David" panose="020E0502060401010101" pitchFamily="34" charset="-79"/>
                          <a:ea typeface="Calibri" panose="020F0502020204030204" pitchFamily="34" charset="0"/>
                          <a:cs typeface="David" panose="020E0502060401010101" pitchFamily="34" charset="-79"/>
                        </a:rPr>
                        <a:t>Lecture</a:t>
                      </a:r>
                      <a:endParaRPr lang="en-US" sz="1800"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6416504"/>
                  </a:ext>
                </a:extLst>
              </a:tr>
              <a:tr h="465394">
                <a:tc rowSpan="2">
                  <a:txBody>
                    <a:bodyPr/>
                    <a:lstStyle/>
                    <a:p>
                      <a:pPr algn="ctr" rtl="0">
                        <a:lnSpc>
                          <a:spcPct val="150000"/>
                        </a:lnSpc>
                        <a:spcAft>
                          <a:spcPts val="0"/>
                        </a:spcAft>
                      </a:pPr>
                      <a:r>
                        <a:rPr lang="he-IL" sz="1600" dirty="0">
                          <a:effectLst/>
                          <a:latin typeface="David" panose="020E0502060401010101" pitchFamily="34" charset="-79"/>
                          <a:cs typeface="David" panose="020E0502060401010101" pitchFamily="34" charset="-79"/>
                        </a:rPr>
                        <a:t>23/5  </a:t>
                      </a:r>
                      <a:r>
                        <a:rPr lang="en-US" sz="1600" dirty="0" smtClean="0">
                          <a:effectLst/>
                          <a:latin typeface="David" panose="020E0502060401010101" pitchFamily="34" charset="-79"/>
                          <a:cs typeface="David" panose="020E0502060401010101" pitchFamily="34" charset="-79"/>
                        </a:rPr>
                        <a:t>Tuesday</a:t>
                      </a:r>
                      <a:endParaRPr lang="he-IL" sz="1600" dirty="0" smtClean="0">
                        <a:effectLst/>
                        <a:latin typeface="David" panose="020E0502060401010101" pitchFamily="34" charset="-79"/>
                        <a:cs typeface="David" panose="020E0502060401010101" pitchFamily="34" charset="-79"/>
                      </a:endParaRPr>
                    </a:p>
                    <a:p>
                      <a:pPr algn="ctr" rtl="0">
                        <a:lnSpc>
                          <a:spcPct val="150000"/>
                        </a:lnSpc>
                        <a:spcAft>
                          <a:spcPts val="0"/>
                        </a:spcAft>
                      </a:pPr>
                      <a:r>
                        <a:rPr lang="he-IL" sz="1600" dirty="0" smtClean="0">
                          <a:effectLst/>
                          <a:latin typeface="David" panose="020E0502060401010101" pitchFamily="34" charset="-79"/>
                          <a:cs typeface="David" panose="020E0502060401010101" pitchFamily="34" charset="-79"/>
                        </a:rPr>
                        <a:t>  12:00-08:30</a:t>
                      </a:r>
                      <a:endParaRPr lang="en-US" sz="1600"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R w="12700" cap="flat" cmpd="sng" algn="ctr">
                      <a:solidFill>
                        <a:schemeClr val="tx1"/>
                      </a:solidFill>
                      <a:prstDash val="solid"/>
                      <a:round/>
                      <a:headEnd type="none" w="med" len="med"/>
                      <a:tailEnd type="none" w="med" len="med"/>
                    </a:lnR>
                  </a:tcPr>
                </a:tc>
                <a:tc rowSpan="2">
                  <a:txBody>
                    <a:bodyPr/>
                    <a:lstStyle/>
                    <a:p>
                      <a:pPr algn="ctr" rtl="0">
                        <a:lnSpc>
                          <a:spcPct val="150000"/>
                        </a:lnSpc>
                        <a:spcAft>
                          <a:spcPts val="0"/>
                        </a:spcAft>
                      </a:pPr>
                      <a:r>
                        <a:rPr lang="he-IL" sz="1600" b="1" dirty="0">
                          <a:effectLst/>
                          <a:latin typeface="David" panose="020E0502060401010101" pitchFamily="34" charset="-79"/>
                          <a:cs typeface="David" panose="020E0502060401010101" pitchFamily="34" charset="-79"/>
                        </a:rPr>
                        <a:t>2</a:t>
                      </a:r>
                      <a:endParaRPr lang="en-US" sz="1600" b="1" dirty="0">
                        <a:effectLst/>
                        <a:latin typeface="David" panose="020E0502060401010101" pitchFamily="34" charset="-79"/>
                        <a:cs typeface="David" panose="020E0502060401010101" pitchFamily="34" charset="-79"/>
                      </a:endParaRPr>
                    </a:p>
                    <a:p>
                      <a:pPr algn="ctr" rtl="0">
                        <a:lnSpc>
                          <a:spcPct val="150000"/>
                        </a:lnSpc>
                        <a:spcAft>
                          <a:spcPts val="0"/>
                        </a:spcAft>
                      </a:pPr>
                      <a:r>
                        <a:rPr lang="en-US" sz="1600" b="1" dirty="0" smtClean="0">
                          <a:effectLst/>
                          <a:latin typeface="David" panose="020E0502060401010101" pitchFamily="34" charset="-79"/>
                          <a:cs typeface="David" panose="020E0502060401010101" pitchFamily="34" charset="-79"/>
                        </a:rPr>
                        <a:t>Introduction - General</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a:lnSpc>
                          <a:spcPct val="150000"/>
                        </a:lnSpc>
                        <a:spcAft>
                          <a:spcPts val="0"/>
                        </a:spcAft>
                      </a:pPr>
                      <a:r>
                        <a:rPr lang="en-US" sz="1600" b="1" dirty="0" smtClean="0">
                          <a:effectLst/>
                          <a:latin typeface="David" panose="020E0502060401010101" pitchFamily="34" charset="-79"/>
                          <a:ea typeface="+mn-ea"/>
                          <a:cs typeface="David" panose="020E0502060401010101" pitchFamily="34" charset="-79"/>
                        </a:rPr>
                        <a:t>A</a:t>
                      </a:r>
                      <a:r>
                        <a:rPr lang="he-IL" sz="1600" b="1" baseline="0" dirty="0" smtClean="0">
                          <a:effectLst/>
                          <a:latin typeface="David" panose="020E0502060401010101" pitchFamily="34" charset="-79"/>
                          <a:ea typeface="+mn-ea"/>
                          <a:cs typeface="David" panose="020E0502060401010101" pitchFamily="34" charset="-79"/>
                        </a:rPr>
                        <a:t> </a:t>
                      </a:r>
                      <a:r>
                        <a:rPr lang="en-US" sz="1600" b="1" baseline="0" dirty="0" smtClean="0">
                          <a:effectLst/>
                          <a:latin typeface="David" panose="020E0502060401010101" pitchFamily="34" charset="-79"/>
                          <a:ea typeface="+mn-ea"/>
                          <a:cs typeface="David" panose="020E0502060401010101" pitchFamily="34" charset="-79"/>
                        </a:rPr>
                        <a:t>presentation of the tour</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a:lnSpc>
                          <a:spcPct val="150000"/>
                        </a:lnSpc>
                        <a:spcAft>
                          <a:spcPts val="0"/>
                        </a:spcAft>
                      </a:pPr>
                      <a:r>
                        <a:rPr lang="en-US" sz="1600" b="1" dirty="0" smtClean="0">
                          <a:effectLst/>
                          <a:latin typeface="David" panose="020E0502060401010101" pitchFamily="34" charset="-79"/>
                          <a:cs typeface="David" panose="020E0502060401010101" pitchFamily="34" charset="-79"/>
                        </a:rPr>
                        <a:t>Mr Rafi Schutz</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591793759"/>
                  </a:ext>
                </a:extLst>
              </a:tr>
              <a:tr h="709370">
                <a:tc vMerge="1">
                  <a:txBody>
                    <a:bodyPr/>
                    <a:lstStyle/>
                    <a:p>
                      <a:pPr rtl="1"/>
                      <a:endParaRPr lang="he-IL"/>
                    </a:p>
                  </a:txBody>
                  <a:tcPr/>
                </a:tc>
                <a:tc vMerge="1">
                  <a:txBody>
                    <a:bodyPr/>
                    <a:lstStyle/>
                    <a:p>
                      <a:pPr rtl="1"/>
                      <a:endParaRPr lang="he-IL"/>
                    </a:p>
                  </a:txBody>
                  <a:tcPr/>
                </a:tc>
                <a:tc>
                  <a:txBody>
                    <a:bodyPr/>
                    <a:lstStyle/>
                    <a:p>
                      <a:pPr algn="ctr" rtl="0">
                        <a:lnSpc>
                          <a:spcPct val="150000"/>
                        </a:lnSpc>
                        <a:spcAft>
                          <a:spcPts val="0"/>
                        </a:spcAft>
                      </a:pPr>
                      <a:r>
                        <a:rPr lang="en-US" sz="1600" b="1" dirty="0" smtClean="0">
                          <a:effectLst/>
                          <a:latin typeface="David" panose="020E0502060401010101" pitchFamily="34" charset="-79"/>
                          <a:cs typeface="David" panose="020E0502060401010101" pitchFamily="34" charset="-79"/>
                        </a:rPr>
                        <a:t>US Israel relations</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a:lnSpc>
                          <a:spcPct val="150000"/>
                        </a:lnSpc>
                        <a:spcAft>
                          <a:spcPts val="0"/>
                        </a:spcAft>
                      </a:pPr>
                      <a:r>
                        <a:rPr lang="en-US" sz="1600" b="1" dirty="0" smtClean="0">
                          <a:effectLst/>
                          <a:latin typeface="David" panose="020E0502060401010101" pitchFamily="34" charset="-79"/>
                          <a:cs typeface="David" panose="020E0502060401010101" pitchFamily="34" charset="-79"/>
                        </a:rPr>
                        <a:t>Professor Avi Ben-</a:t>
                      </a:r>
                      <a:r>
                        <a:rPr lang="en-US" sz="1600" b="1" dirty="0" err="1" smtClean="0">
                          <a:effectLst/>
                          <a:latin typeface="David" panose="020E0502060401010101" pitchFamily="34" charset="-79"/>
                          <a:cs typeface="David" panose="020E0502060401010101" pitchFamily="34" charset="-79"/>
                        </a:rPr>
                        <a:t>Zvi</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15295025"/>
                  </a:ext>
                </a:extLst>
              </a:tr>
              <a:tr h="1024128">
                <a:tc rowSpan="3">
                  <a:txBody>
                    <a:bodyPr/>
                    <a:lstStyle/>
                    <a:p>
                      <a:pPr algn="ctr" rtl="0">
                        <a:lnSpc>
                          <a:spcPct val="150000"/>
                        </a:lnSpc>
                        <a:spcAft>
                          <a:spcPts val="0"/>
                        </a:spcAft>
                      </a:pPr>
                      <a:r>
                        <a:rPr lang="he-IL" sz="1600" dirty="0">
                          <a:effectLst/>
                          <a:latin typeface="David" panose="020E0502060401010101" pitchFamily="34" charset="-79"/>
                          <a:cs typeface="David" panose="020E0502060401010101" pitchFamily="34" charset="-79"/>
                        </a:rPr>
                        <a:t>30/5  </a:t>
                      </a:r>
                      <a:r>
                        <a:rPr lang="en-US" sz="1600" dirty="0" smtClean="0">
                          <a:effectLst/>
                          <a:latin typeface="David" panose="020E0502060401010101" pitchFamily="34" charset="-79"/>
                          <a:cs typeface="David" panose="020E0502060401010101" pitchFamily="34" charset="-79"/>
                        </a:rPr>
                        <a:t>Tuesday</a:t>
                      </a:r>
                      <a:endParaRPr lang="he-IL" sz="1600" dirty="0" smtClean="0">
                        <a:effectLst/>
                        <a:latin typeface="David" panose="020E0502060401010101" pitchFamily="34" charset="-79"/>
                        <a:cs typeface="David" panose="020E0502060401010101" pitchFamily="34" charset="-79"/>
                      </a:endParaRPr>
                    </a:p>
                    <a:p>
                      <a:pPr algn="ctr" rtl="0">
                        <a:lnSpc>
                          <a:spcPct val="150000"/>
                        </a:lnSpc>
                        <a:spcAft>
                          <a:spcPts val="0"/>
                        </a:spcAft>
                      </a:pPr>
                      <a:r>
                        <a:rPr lang="he-IL" sz="1600" dirty="0" smtClean="0">
                          <a:effectLst/>
                          <a:latin typeface="David" panose="020E0502060401010101" pitchFamily="34" charset="-79"/>
                          <a:cs typeface="David" panose="020E0502060401010101" pitchFamily="34" charset="-79"/>
                        </a:rPr>
                        <a:t>14:30-08:30</a:t>
                      </a:r>
                      <a:endParaRPr lang="en-US" sz="1600"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R w="12700" cap="flat" cmpd="sng" algn="ctr">
                      <a:solidFill>
                        <a:schemeClr val="tx1"/>
                      </a:solidFill>
                      <a:prstDash val="solid"/>
                      <a:round/>
                      <a:headEnd type="none" w="med" len="med"/>
                      <a:tailEnd type="none" w="med" len="med"/>
                    </a:lnR>
                  </a:tcPr>
                </a:tc>
                <a:tc rowSpan="3">
                  <a:txBody>
                    <a:bodyPr/>
                    <a:lstStyle/>
                    <a:p>
                      <a:pPr algn="ctr" rtl="0">
                        <a:lnSpc>
                          <a:spcPct val="150000"/>
                        </a:lnSpc>
                        <a:spcAft>
                          <a:spcPts val="0"/>
                        </a:spcAft>
                      </a:pPr>
                      <a:r>
                        <a:rPr lang="he-IL" sz="1600" b="1" dirty="0">
                          <a:effectLst/>
                          <a:latin typeface="David" panose="020E0502060401010101" pitchFamily="34" charset="-79"/>
                          <a:cs typeface="David" panose="020E0502060401010101" pitchFamily="34" charset="-79"/>
                        </a:rPr>
                        <a:t>3                   </a:t>
                      </a:r>
                      <a:endParaRPr lang="he-IL" sz="1600" b="1" dirty="0" smtClean="0">
                        <a:effectLst/>
                        <a:latin typeface="David" panose="020E0502060401010101" pitchFamily="34" charset="-79"/>
                        <a:cs typeface="David" panose="020E0502060401010101" pitchFamily="34" charset="-79"/>
                      </a:endParaRPr>
                    </a:p>
                    <a:p>
                      <a:pPr algn="ctr" rtl="0">
                        <a:lnSpc>
                          <a:spcPct val="150000"/>
                        </a:lnSpc>
                        <a:spcAft>
                          <a:spcPts val="0"/>
                        </a:spcAft>
                      </a:pPr>
                      <a:r>
                        <a:rPr lang="en-US" sz="1600" b="1" dirty="0" smtClean="0">
                          <a:effectLst/>
                          <a:latin typeface="David" panose="020E0502060401010101" pitchFamily="34" charset="-79"/>
                          <a:cs typeface="David" panose="020E0502060401010101" pitchFamily="34" charset="-79"/>
                        </a:rPr>
                        <a:t>Foreign diplomacy</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rtl="0">
                        <a:lnSpc>
                          <a:spcPct val="150000"/>
                        </a:lnSpc>
                        <a:spcAft>
                          <a:spcPts val="0"/>
                        </a:spcAft>
                      </a:pPr>
                      <a:r>
                        <a:rPr lang="en-US" sz="1600" b="1" dirty="0" smtClean="0">
                          <a:effectLst/>
                          <a:latin typeface="David" panose="020E0502060401010101" pitchFamily="34" charset="-79"/>
                          <a:cs typeface="David" panose="020E0502060401010101" pitchFamily="34" charset="-79"/>
                        </a:rPr>
                        <a:t>The activity of the Foreign Ministry vis-à-vis the Congress (without the</a:t>
                      </a:r>
                      <a:r>
                        <a:rPr lang="en-US" sz="1600" b="1" baseline="0" dirty="0" smtClean="0">
                          <a:effectLst/>
                          <a:latin typeface="David" panose="020E0502060401010101" pitchFamily="34" charset="-79"/>
                          <a:cs typeface="David" panose="020E0502060401010101" pitchFamily="34" charset="-79"/>
                        </a:rPr>
                        <a:t> </a:t>
                      </a:r>
                      <a:r>
                        <a:rPr lang="en-US" sz="1600" b="1" baseline="0" dirty="0" err="1" smtClean="0">
                          <a:effectLst/>
                          <a:latin typeface="David" panose="020E0502060401010101" pitchFamily="34" charset="-79"/>
                          <a:cs typeface="David" panose="020E0502060401010101" pitchFamily="34" charset="-79"/>
                        </a:rPr>
                        <a:t>Int</a:t>
                      </a:r>
                      <a:r>
                        <a:rPr lang="en-US" sz="1600" b="1" dirty="0" smtClean="0">
                          <a:effectLst/>
                          <a:latin typeface="David" panose="020E0502060401010101" pitchFamily="34" charset="-79"/>
                          <a:cs typeface="David" panose="020E0502060401010101" pitchFamily="34" charset="-79"/>
                        </a:rPr>
                        <a:t>)</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rtl="0">
                        <a:lnSpc>
                          <a:spcPct val="150000"/>
                        </a:lnSpc>
                        <a:spcAft>
                          <a:spcPts val="0"/>
                        </a:spcAft>
                      </a:pPr>
                      <a:r>
                        <a:rPr lang="en-US" sz="1600" b="1" dirty="0" smtClean="0">
                          <a:effectLst/>
                          <a:latin typeface="David" panose="020E0502060401010101" pitchFamily="34" charset="-79"/>
                          <a:cs typeface="David" panose="020E0502060401010101" pitchFamily="34" charset="-79"/>
                        </a:rPr>
                        <a:t>Mr. </a:t>
                      </a:r>
                      <a:r>
                        <a:rPr lang="en-US" sz="1600" b="1" dirty="0" err="1" smtClean="0">
                          <a:effectLst/>
                          <a:latin typeface="David" panose="020E0502060401010101" pitchFamily="34" charset="-79"/>
                          <a:cs typeface="David" panose="020E0502060401010101" pitchFamily="34" charset="-79"/>
                        </a:rPr>
                        <a:t>Yosh</a:t>
                      </a:r>
                      <a:r>
                        <a:rPr lang="en-US" sz="1600" b="1" dirty="0" smtClean="0">
                          <a:effectLst/>
                          <a:latin typeface="David" panose="020E0502060401010101" pitchFamily="34" charset="-79"/>
                          <a:cs typeface="David" panose="020E0502060401010101" pitchFamily="34" charset="-79"/>
                        </a:rPr>
                        <a:t> </a:t>
                      </a:r>
                      <a:r>
                        <a:rPr lang="en-US" sz="1600" b="1" dirty="0" err="1" smtClean="0">
                          <a:effectLst/>
                          <a:latin typeface="David" panose="020E0502060401010101" pitchFamily="34" charset="-79"/>
                          <a:cs typeface="David" panose="020E0502060401010101" pitchFamily="34" charset="-79"/>
                        </a:rPr>
                        <a:t>Zarqa</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855907234"/>
                  </a:ext>
                </a:extLst>
              </a:tr>
              <a:tr h="749808">
                <a:tc vMerge="1">
                  <a:txBody>
                    <a:bodyPr/>
                    <a:lstStyle/>
                    <a:p>
                      <a:pPr rtl="1"/>
                      <a:endParaRPr lang="he-IL"/>
                    </a:p>
                  </a:txBody>
                  <a:tcPr/>
                </a:tc>
                <a:tc vMerge="1">
                  <a:txBody>
                    <a:bodyPr/>
                    <a:lstStyle/>
                    <a:p>
                      <a:pPr rtl="1"/>
                      <a:endParaRPr lang="he-IL"/>
                    </a:p>
                  </a:txBody>
                  <a:tcPr/>
                </a:tc>
                <a:tc>
                  <a:txBody>
                    <a:bodyPr/>
                    <a:lstStyle/>
                    <a:p>
                      <a:pPr algn="ctr" rtl="0">
                        <a:lnSpc>
                          <a:spcPct val="150000"/>
                        </a:lnSpc>
                        <a:spcAft>
                          <a:spcPts val="0"/>
                        </a:spcAft>
                      </a:pPr>
                      <a:r>
                        <a:rPr lang="en-US" sz="1600" b="1" dirty="0" smtClean="0">
                          <a:effectLst/>
                          <a:latin typeface="David" panose="020E0502060401010101" pitchFamily="34" charset="-79"/>
                          <a:cs typeface="David" panose="020E0502060401010101" pitchFamily="34" charset="-79"/>
                        </a:rPr>
                        <a:t>The past ambassador</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rtl="0">
                        <a:lnSpc>
                          <a:spcPct val="150000"/>
                        </a:lnSpc>
                        <a:spcAft>
                          <a:spcPts val="0"/>
                        </a:spcAft>
                      </a:pPr>
                      <a:r>
                        <a:rPr lang="nl-NL" sz="1600" b="1" dirty="0" smtClean="0">
                          <a:effectLst/>
                          <a:latin typeface="David" panose="020E0502060401010101" pitchFamily="34" charset="-79"/>
                          <a:cs typeface="David" panose="020E0502060401010101" pitchFamily="34" charset="-79"/>
                        </a:rPr>
                        <a:t>Dan Shapiro / Dan Kurtzer / Friedman (current)</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989282686"/>
                  </a:ext>
                </a:extLst>
              </a:tr>
              <a:tr h="475488">
                <a:tc vMerge="1">
                  <a:txBody>
                    <a:bodyPr/>
                    <a:lstStyle/>
                    <a:p>
                      <a:pPr rtl="1"/>
                      <a:endParaRPr lang="he-IL"/>
                    </a:p>
                  </a:txBody>
                  <a:tcPr/>
                </a:tc>
                <a:tc vMerge="1">
                  <a:txBody>
                    <a:bodyPr/>
                    <a:lstStyle/>
                    <a:p>
                      <a:pPr rtl="1"/>
                      <a:endParaRPr lang="he-IL"/>
                    </a:p>
                  </a:txBody>
                  <a:tcPr/>
                </a:tc>
                <a:tc>
                  <a:txBody>
                    <a:bodyPr/>
                    <a:lstStyle/>
                    <a:p>
                      <a:pPr algn="ctr" rtl="0">
                        <a:lnSpc>
                          <a:spcPct val="150000"/>
                        </a:lnSpc>
                        <a:spcAft>
                          <a:spcPts val="0"/>
                        </a:spcAft>
                      </a:pPr>
                      <a:r>
                        <a:rPr lang="en-US" sz="1600" b="1" dirty="0" smtClean="0">
                          <a:effectLst/>
                          <a:latin typeface="David" panose="020E0502060401010101" pitchFamily="34" charset="-79"/>
                          <a:ea typeface="+mn-ea"/>
                          <a:cs typeface="David" panose="020E0502060401010101" pitchFamily="34" charset="-79"/>
                        </a:rPr>
                        <a:t>UN</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rtl="0">
                        <a:lnSpc>
                          <a:spcPct val="150000"/>
                        </a:lnSpc>
                        <a:spcAft>
                          <a:spcPts val="0"/>
                        </a:spcAft>
                      </a:pPr>
                      <a:r>
                        <a:rPr lang="en-US" sz="1600" b="1" dirty="0" smtClean="0">
                          <a:effectLst/>
                          <a:latin typeface="David" panose="020E0502060401010101" pitchFamily="34" charset="-79"/>
                          <a:cs typeface="David" panose="020E0502060401010101" pitchFamily="34" charset="-79"/>
                        </a:rPr>
                        <a:t>Chaim Waxman / Danny </a:t>
                      </a:r>
                      <a:r>
                        <a:rPr lang="en-US" sz="1600" b="1" dirty="0" err="1" smtClean="0">
                          <a:effectLst/>
                          <a:latin typeface="David" panose="020E0502060401010101" pitchFamily="34" charset="-79"/>
                          <a:cs typeface="David" panose="020E0502060401010101" pitchFamily="34" charset="-79"/>
                        </a:rPr>
                        <a:t>Gillerman</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097499133"/>
                  </a:ext>
                </a:extLst>
              </a:tr>
              <a:tr h="465394">
                <a:tc rowSpan="2">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he-IL" sz="1600" dirty="0">
                          <a:effectLst/>
                          <a:latin typeface="David" panose="020E0502060401010101" pitchFamily="34" charset="-79"/>
                          <a:cs typeface="David" panose="020E0502060401010101" pitchFamily="34" charset="-79"/>
                        </a:rPr>
                        <a:t>4/6  </a:t>
                      </a:r>
                      <a:r>
                        <a:rPr lang="en-US" sz="1600" dirty="0" smtClean="0">
                          <a:effectLst/>
                          <a:latin typeface="David" panose="020E0502060401010101" pitchFamily="34" charset="-79"/>
                          <a:cs typeface="David" panose="020E0502060401010101" pitchFamily="34" charset="-79"/>
                        </a:rPr>
                        <a:t>Tuesday</a:t>
                      </a:r>
                      <a:endParaRPr lang="he-IL" sz="1600" dirty="0" smtClean="0">
                        <a:effectLst/>
                        <a:latin typeface="David" panose="020E0502060401010101" pitchFamily="34" charset="-79"/>
                        <a:cs typeface="David" panose="020E0502060401010101" pitchFamily="34" charset="-79"/>
                      </a:endParaRPr>
                    </a:p>
                    <a:p>
                      <a:pPr algn="ctr" rtl="0">
                        <a:lnSpc>
                          <a:spcPct val="150000"/>
                        </a:lnSpc>
                        <a:spcAft>
                          <a:spcPts val="0"/>
                        </a:spcAft>
                      </a:pPr>
                      <a:endParaRPr lang="he-IL" sz="1600" dirty="0" smtClean="0">
                        <a:effectLst/>
                        <a:latin typeface="David" panose="020E0502060401010101" pitchFamily="34" charset="-79"/>
                        <a:cs typeface="David" panose="020E0502060401010101" pitchFamily="34" charset="-79"/>
                      </a:endParaRPr>
                    </a:p>
                    <a:p>
                      <a:pPr algn="ctr" rtl="0">
                        <a:lnSpc>
                          <a:spcPct val="150000"/>
                        </a:lnSpc>
                        <a:spcAft>
                          <a:spcPts val="0"/>
                        </a:spcAft>
                      </a:pPr>
                      <a:r>
                        <a:rPr lang="he-IL" sz="1600" dirty="0" smtClean="0">
                          <a:effectLst/>
                          <a:latin typeface="David" panose="020E0502060401010101" pitchFamily="34" charset="-79"/>
                          <a:cs typeface="David" panose="020E0502060401010101" pitchFamily="34" charset="-79"/>
                        </a:rPr>
                        <a:t> </a:t>
                      </a:r>
                      <a:r>
                        <a:rPr lang="he-IL" sz="1600" dirty="0">
                          <a:effectLst/>
                          <a:latin typeface="David" panose="020E0502060401010101" pitchFamily="34" charset="-79"/>
                          <a:cs typeface="David" panose="020E0502060401010101" pitchFamily="34" charset="-79"/>
                        </a:rPr>
                        <a:t>14:15-08:30</a:t>
                      </a:r>
                      <a:endParaRPr lang="en-US" sz="1600"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R w="12700" cap="flat" cmpd="sng" algn="ctr">
                      <a:solidFill>
                        <a:schemeClr val="tx1"/>
                      </a:solidFill>
                      <a:prstDash val="solid"/>
                      <a:round/>
                      <a:headEnd type="none" w="med" len="med"/>
                      <a:tailEnd type="none" w="med" len="med"/>
                    </a:lnR>
                  </a:tcPr>
                </a:tc>
                <a:tc rowSpan="2">
                  <a:txBody>
                    <a:bodyPr/>
                    <a:lstStyle/>
                    <a:p>
                      <a:pPr algn="ctr" rtl="0">
                        <a:lnSpc>
                          <a:spcPct val="150000"/>
                        </a:lnSpc>
                        <a:spcAft>
                          <a:spcPts val="0"/>
                        </a:spcAft>
                      </a:pPr>
                      <a:r>
                        <a:rPr lang="he-IL" sz="1600" b="1" dirty="0">
                          <a:effectLst/>
                          <a:latin typeface="David" panose="020E0502060401010101" pitchFamily="34" charset="-79"/>
                          <a:cs typeface="David" panose="020E0502060401010101" pitchFamily="34" charset="-79"/>
                        </a:rPr>
                        <a:t>3               </a:t>
                      </a:r>
                      <a:endParaRPr lang="he-IL" sz="1600" b="1" dirty="0" smtClean="0">
                        <a:effectLst/>
                        <a:latin typeface="David" panose="020E0502060401010101" pitchFamily="34" charset="-79"/>
                        <a:cs typeface="David" panose="020E0502060401010101" pitchFamily="34" charset="-79"/>
                      </a:endParaRPr>
                    </a:p>
                    <a:p>
                      <a:pPr algn="ctr" rtl="0">
                        <a:lnSpc>
                          <a:spcPct val="150000"/>
                        </a:lnSpc>
                        <a:spcAft>
                          <a:spcPts val="0"/>
                        </a:spcAft>
                      </a:pPr>
                      <a:r>
                        <a:rPr lang="he-IL" sz="1600" b="1" dirty="0" smtClean="0">
                          <a:effectLst/>
                          <a:latin typeface="David" panose="020E0502060401010101" pitchFamily="34" charset="-79"/>
                          <a:cs typeface="David" panose="020E0502060401010101" pitchFamily="34" charset="-79"/>
                        </a:rPr>
                        <a:t>ממשל </a:t>
                      </a:r>
                      <a:r>
                        <a:rPr lang="he-IL" sz="1600" b="1" dirty="0">
                          <a:effectLst/>
                          <a:latin typeface="David" panose="020E0502060401010101" pitchFamily="34" charset="-79"/>
                          <a:cs typeface="David" panose="020E0502060401010101" pitchFamily="34" charset="-79"/>
                        </a:rPr>
                        <a:t>ומאפיינים</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rtl="0">
                        <a:lnSpc>
                          <a:spcPct val="150000"/>
                        </a:lnSpc>
                        <a:spcAft>
                          <a:spcPts val="0"/>
                        </a:spcAft>
                      </a:pPr>
                      <a:r>
                        <a:rPr lang="en-US" sz="1600" b="1" dirty="0" smtClean="0">
                          <a:effectLst/>
                          <a:latin typeface="David" panose="020E0502060401010101" pitchFamily="34" charset="-79"/>
                          <a:cs typeface="David" panose="020E0502060401010101" pitchFamily="34" charset="-79"/>
                        </a:rPr>
                        <a:t>Structure and governance</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rtl="0">
                        <a:lnSpc>
                          <a:spcPct val="150000"/>
                        </a:lnSpc>
                        <a:spcAft>
                          <a:spcPts val="0"/>
                        </a:spcAft>
                      </a:pPr>
                      <a:r>
                        <a:rPr lang="en-US" sz="1600" b="1" dirty="0" smtClean="0">
                          <a:effectLst/>
                          <a:latin typeface="David" panose="020E0502060401010101" pitchFamily="34" charset="-79"/>
                          <a:cs typeface="David" panose="020E0502060401010101" pitchFamily="34" charset="-79"/>
                        </a:rPr>
                        <a:t>Professor </a:t>
                      </a:r>
                      <a:r>
                        <a:rPr lang="en-US" sz="1600" b="1" dirty="0" err="1" smtClean="0">
                          <a:effectLst/>
                          <a:latin typeface="David" panose="020E0502060401010101" pitchFamily="34" charset="-79"/>
                          <a:cs typeface="David" panose="020E0502060401010101" pitchFamily="34" charset="-79"/>
                        </a:rPr>
                        <a:t>Eitan</a:t>
                      </a:r>
                      <a:r>
                        <a:rPr lang="en-US" sz="1600" b="1" dirty="0" smtClean="0">
                          <a:effectLst/>
                          <a:latin typeface="David" panose="020E0502060401010101" pitchFamily="34" charset="-79"/>
                          <a:cs typeface="David" panose="020E0502060401010101" pitchFamily="34" charset="-79"/>
                        </a:rPr>
                        <a:t> </a:t>
                      </a:r>
                      <a:r>
                        <a:rPr lang="en-US" sz="1600" b="1" dirty="0" err="1" smtClean="0">
                          <a:effectLst/>
                          <a:latin typeface="David" panose="020E0502060401010101" pitchFamily="34" charset="-79"/>
                          <a:cs typeface="David" panose="020E0502060401010101" pitchFamily="34" charset="-79"/>
                        </a:rPr>
                        <a:t>Gilboa</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398430910"/>
                  </a:ext>
                </a:extLst>
              </a:tr>
              <a:tr h="1015405">
                <a:tc vMerge="1">
                  <a:txBody>
                    <a:bodyPr/>
                    <a:lstStyle/>
                    <a:p>
                      <a:pPr rtl="1"/>
                      <a:endParaRPr lang="he-IL"/>
                    </a:p>
                  </a:txBody>
                  <a:tcPr/>
                </a:tc>
                <a:tc vMerge="1">
                  <a:txBody>
                    <a:bodyPr/>
                    <a:lstStyle/>
                    <a:p>
                      <a:pPr rtl="1"/>
                      <a:endParaRPr lang="he-IL"/>
                    </a:p>
                  </a:txBody>
                  <a:tcPr/>
                </a:tc>
                <a:tc>
                  <a:txBody>
                    <a:bodyPr/>
                    <a:lstStyle/>
                    <a:p>
                      <a:pPr algn="ctr" rtl="0">
                        <a:lnSpc>
                          <a:spcPct val="150000"/>
                        </a:lnSpc>
                        <a:spcAft>
                          <a:spcPts val="0"/>
                        </a:spcAft>
                      </a:pPr>
                      <a:r>
                        <a:rPr lang="en-US" sz="1600" b="1" dirty="0" smtClean="0">
                          <a:effectLst/>
                          <a:latin typeface="David" panose="020E0502060401010101" pitchFamily="34" charset="-79"/>
                          <a:cs typeface="David" panose="020E0502060401010101" pitchFamily="34" charset="-79"/>
                        </a:rPr>
                        <a:t>Another look at America</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rtl="0">
                        <a:lnSpc>
                          <a:spcPct val="150000"/>
                        </a:lnSpc>
                        <a:spcAft>
                          <a:spcPts val="0"/>
                        </a:spcAft>
                      </a:pPr>
                      <a:r>
                        <a:rPr lang="en-US" sz="1600" b="1" dirty="0" err="1" smtClean="0">
                          <a:effectLst/>
                          <a:latin typeface="David" panose="020E0502060401010101" pitchFamily="34" charset="-79"/>
                          <a:cs typeface="David" panose="020E0502060401010101" pitchFamily="34" charset="-79"/>
                        </a:rPr>
                        <a:t>Nadav</a:t>
                      </a:r>
                      <a:r>
                        <a:rPr lang="en-US" sz="1600" b="1" baseline="0" dirty="0" smtClean="0">
                          <a:effectLst/>
                          <a:latin typeface="David" panose="020E0502060401010101" pitchFamily="34" charset="-79"/>
                          <a:cs typeface="David" panose="020E0502060401010101" pitchFamily="34" charset="-79"/>
                        </a:rPr>
                        <a:t> </a:t>
                      </a:r>
                      <a:r>
                        <a:rPr lang="en-US" sz="1600" b="1" baseline="0" dirty="0" err="1" smtClean="0">
                          <a:effectLst/>
                          <a:latin typeface="David" panose="020E0502060401010101" pitchFamily="34" charset="-79"/>
                          <a:cs typeface="David" panose="020E0502060401010101" pitchFamily="34" charset="-79"/>
                        </a:rPr>
                        <a:t>tamir</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123500167"/>
                  </a:ext>
                </a:extLst>
              </a:tr>
            </a:tbl>
          </a:graphicData>
        </a:graphic>
      </p:graphicFrame>
      <p:graphicFrame>
        <p:nvGraphicFramePr>
          <p:cNvPr id="5" name="טבלה 4"/>
          <p:cNvGraphicFramePr>
            <a:graphicFrameLocks noGrp="1"/>
          </p:cNvGraphicFramePr>
          <p:nvPr>
            <p:extLst>
              <p:ext uri="{D42A27DB-BD31-4B8C-83A1-F6EECF244321}">
                <p14:modId xmlns:p14="http://schemas.microsoft.com/office/powerpoint/2010/main" val="3217482930"/>
              </p:ext>
            </p:extLst>
          </p:nvPr>
        </p:nvGraphicFramePr>
        <p:xfrm>
          <a:off x="307069" y="6097621"/>
          <a:ext cx="11520000" cy="457200"/>
        </p:xfrm>
        <a:graphic>
          <a:graphicData uri="http://schemas.openxmlformats.org/drawingml/2006/table">
            <a:tbl>
              <a:tblPr rtl="1" firstRow="1" bandRow="1">
                <a:effectLst>
                  <a:innerShdw blurRad="114300">
                    <a:prstClr val="black"/>
                  </a:innerShdw>
                </a:effectLst>
                <a:tableStyleId>{5C22544A-7EE6-4342-B048-85BDC9FD1C3A}</a:tableStyleId>
              </a:tblPr>
              <a:tblGrid>
                <a:gridCol w="1920000">
                  <a:extLst>
                    <a:ext uri="{9D8B030D-6E8A-4147-A177-3AD203B41FA5}">
                      <a16:colId xmlns:a16="http://schemas.microsoft.com/office/drawing/2014/main" val="1416428163"/>
                    </a:ext>
                  </a:extLst>
                </a:gridCol>
                <a:gridCol w="1920000">
                  <a:extLst>
                    <a:ext uri="{9D8B030D-6E8A-4147-A177-3AD203B41FA5}">
                      <a16:colId xmlns:a16="http://schemas.microsoft.com/office/drawing/2014/main" val="289331404"/>
                    </a:ext>
                  </a:extLst>
                </a:gridCol>
                <a:gridCol w="1920000">
                  <a:extLst>
                    <a:ext uri="{9D8B030D-6E8A-4147-A177-3AD203B41FA5}">
                      <a16:colId xmlns:a16="http://schemas.microsoft.com/office/drawing/2014/main" val="2145359297"/>
                    </a:ext>
                  </a:extLst>
                </a:gridCol>
                <a:gridCol w="1920000">
                  <a:extLst>
                    <a:ext uri="{9D8B030D-6E8A-4147-A177-3AD203B41FA5}">
                      <a16:colId xmlns:a16="http://schemas.microsoft.com/office/drawing/2014/main" val="604341659"/>
                    </a:ext>
                  </a:extLst>
                </a:gridCol>
                <a:gridCol w="1920000">
                  <a:extLst>
                    <a:ext uri="{9D8B030D-6E8A-4147-A177-3AD203B41FA5}">
                      <a16:colId xmlns:a16="http://schemas.microsoft.com/office/drawing/2014/main" val="1809228014"/>
                    </a:ext>
                  </a:extLst>
                </a:gridCol>
                <a:gridCol w="1920000">
                  <a:extLst>
                    <a:ext uri="{9D8B030D-6E8A-4147-A177-3AD203B41FA5}">
                      <a16:colId xmlns:a16="http://schemas.microsoft.com/office/drawing/2014/main" val="2932507869"/>
                    </a:ext>
                  </a:extLst>
                </a:gridCol>
              </a:tblGrid>
              <a:tr h="370840">
                <a:tc>
                  <a:txBody>
                    <a:bodyPr/>
                    <a:lstStyle/>
                    <a:p>
                      <a:pPr algn="ctr" rtl="1"/>
                      <a:r>
                        <a:rPr lang="en-US" sz="2400" dirty="0" smtClean="0">
                          <a:solidFill>
                            <a:schemeClr val="bg1"/>
                          </a:solidFill>
                          <a:latin typeface="David" panose="020E0502060401010101" pitchFamily="34" charset="-79"/>
                          <a:cs typeface="David" panose="020E0502060401010101" pitchFamily="34" charset="-79"/>
                        </a:rPr>
                        <a:t>Subject</a:t>
                      </a:r>
                      <a:endParaRPr lang="he-IL" sz="2400" dirty="0">
                        <a:solidFill>
                          <a:schemeClr val="bg1"/>
                        </a:solidFill>
                        <a:latin typeface="David" panose="020E0502060401010101" pitchFamily="34" charset="-79"/>
                        <a:cs typeface="David" panose="020E0502060401010101" pitchFamily="34" charset="-79"/>
                      </a:endParaRPr>
                    </a:p>
                  </a:txBody>
                  <a:tcPr/>
                </a:tc>
                <a:tc>
                  <a:txBody>
                    <a:bodyPr/>
                    <a:lstStyle/>
                    <a:p>
                      <a:pPr algn="ctr" rtl="1"/>
                      <a:r>
                        <a:rPr lang="en-US" sz="2400" dirty="0" smtClean="0">
                          <a:solidFill>
                            <a:schemeClr val="tx1"/>
                          </a:solidFill>
                          <a:latin typeface="David" panose="020E0502060401010101" pitchFamily="34" charset="-79"/>
                          <a:cs typeface="David" panose="020E0502060401010101" pitchFamily="34" charset="-79"/>
                        </a:rPr>
                        <a:t>General</a:t>
                      </a:r>
                      <a:endParaRPr lang="he-IL" sz="2400" dirty="0">
                        <a:solidFill>
                          <a:schemeClr val="tx1"/>
                        </a:solidFill>
                        <a:latin typeface="David" panose="020E0502060401010101" pitchFamily="34" charset="-79"/>
                        <a:cs typeface="David" panose="020E0502060401010101" pitchFamily="34" charset="-79"/>
                      </a:endParaRPr>
                    </a:p>
                  </a:txBody>
                  <a:tcPr>
                    <a:solidFill>
                      <a:schemeClr val="bg1">
                        <a:lumMod val="75000"/>
                      </a:schemeClr>
                    </a:solidFill>
                  </a:tcPr>
                </a:tc>
                <a:tc>
                  <a:txBody>
                    <a:bodyPr/>
                    <a:lstStyle/>
                    <a:p>
                      <a:pPr algn="ctr" rtl="1"/>
                      <a:r>
                        <a:rPr lang="en-US" sz="2400" dirty="0" smtClean="0">
                          <a:solidFill>
                            <a:schemeClr val="tx1"/>
                          </a:solidFill>
                          <a:latin typeface="David" panose="020E0502060401010101" pitchFamily="34" charset="-79"/>
                          <a:cs typeface="David" panose="020E0502060401010101" pitchFamily="34" charset="-79"/>
                        </a:rPr>
                        <a:t>Political</a:t>
                      </a:r>
                      <a:endParaRPr lang="he-IL" sz="2400" dirty="0">
                        <a:solidFill>
                          <a:schemeClr val="tx1"/>
                        </a:solidFill>
                        <a:latin typeface="David" panose="020E0502060401010101" pitchFamily="34" charset="-79"/>
                        <a:cs typeface="David" panose="020E0502060401010101" pitchFamily="34" charset="-79"/>
                      </a:endParaRPr>
                    </a:p>
                  </a:txBody>
                  <a:tcPr>
                    <a:solidFill>
                      <a:schemeClr val="accent6">
                        <a:lumMod val="40000"/>
                        <a:lumOff val="60000"/>
                      </a:schemeClr>
                    </a:solidFill>
                  </a:tcPr>
                </a:tc>
                <a:tc>
                  <a:txBody>
                    <a:bodyPr/>
                    <a:lstStyle/>
                    <a:p>
                      <a:pPr algn="ctr" rtl="1"/>
                      <a:r>
                        <a:rPr lang="en-US" sz="2400" dirty="0" smtClean="0">
                          <a:solidFill>
                            <a:schemeClr val="tx1"/>
                          </a:solidFill>
                          <a:latin typeface="David" panose="020E0502060401010101" pitchFamily="34" charset="-79"/>
                          <a:cs typeface="David" panose="020E0502060401010101" pitchFamily="34" charset="-79"/>
                        </a:rPr>
                        <a:t>Economic</a:t>
                      </a:r>
                      <a:endParaRPr lang="he-IL" sz="2400" dirty="0">
                        <a:solidFill>
                          <a:schemeClr val="tx1"/>
                        </a:solidFill>
                        <a:latin typeface="David" panose="020E0502060401010101" pitchFamily="34" charset="-79"/>
                        <a:cs typeface="David" panose="020E0502060401010101" pitchFamily="34" charset="-79"/>
                      </a:endParaRPr>
                    </a:p>
                  </a:txBody>
                  <a:tcPr>
                    <a:solidFill>
                      <a:schemeClr val="accent5">
                        <a:lumMod val="40000"/>
                        <a:lumOff val="60000"/>
                      </a:schemeClr>
                    </a:solidFill>
                  </a:tcPr>
                </a:tc>
                <a:tc>
                  <a:txBody>
                    <a:bodyPr/>
                    <a:lstStyle/>
                    <a:p>
                      <a:pPr algn="ctr" rtl="1"/>
                      <a:r>
                        <a:rPr lang="en-US" sz="2400" dirty="0" smtClean="0">
                          <a:solidFill>
                            <a:schemeClr val="tx1"/>
                          </a:solidFill>
                          <a:latin typeface="David" panose="020E0502060401010101" pitchFamily="34" charset="-79"/>
                          <a:cs typeface="David" panose="020E0502060401010101" pitchFamily="34" charset="-79"/>
                        </a:rPr>
                        <a:t>Social</a:t>
                      </a:r>
                      <a:endParaRPr lang="he-IL" sz="2400" dirty="0">
                        <a:solidFill>
                          <a:schemeClr val="tx1"/>
                        </a:solidFill>
                        <a:latin typeface="David" panose="020E0502060401010101" pitchFamily="34" charset="-79"/>
                        <a:cs typeface="David" panose="020E0502060401010101" pitchFamily="34" charset="-79"/>
                      </a:endParaRPr>
                    </a:p>
                  </a:txBody>
                  <a:tcPr>
                    <a:solidFill>
                      <a:schemeClr val="accent4">
                        <a:lumMod val="40000"/>
                        <a:lumOff val="60000"/>
                      </a:schemeClr>
                    </a:solidFill>
                  </a:tcPr>
                </a:tc>
                <a:tc>
                  <a:txBody>
                    <a:bodyPr/>
                    <a:lstStyle/>
                    <a:p>
                      <a:pPr algn="ctr" rtl="1"/>
                      <a:r>
                        <a:rPr lang="en-US" sz="2400" dirty="0" smtClean="0">
                          <a:solidFill>
                            <a:schemeClr val="tx1"/>
                          </a:solidFill>
                          <a:latin typeface="David" panose="020E0502060401010101" pitchFamily="34" charset="-79"/>
                          <a:cs typeface="David" panose="020E0502060401010101" pitchFamily="34" charset="-79"/>
                        </a:rPr>
                        <a:t>Security</a:t>
                      </a:r>
                      <a:endParaRPr lang="he-IL" sz="2400" dirty="0">
                        <a:solidFill>
                          <a:schemeClr val="tx1"/>
                        </a:solidFill>
                        <a:latin typeface="David" panose="020E0502060401010101" pitchFamily="34" charset="-79"/>
                        <a:cs typeface="David" panose="020E0502060401010101" pitchFamily="34" charset="-79"/>
                      </a:endParaRPr>
                    </a:p>
                  </a:txBody>
                  <a:tcPr>
                    <a:solidFill>
                      <a:schemeClr val="bg2">
                        <a:lumMod val="20000"/>
                        <a:lumOff val="80000"/>
                      </a:schemeClr>
                    </a:solidFill>
                  </a:tcPr>
                </a:tc>
                <a:extLst>
                  <a:ext uri="{0D108BD9-81ED-4DB2-BD59-A6C34878D82A}">
                    <a16:rowId xmlns:a16="http://schemas.microsoft.com/office/drawing/2014/main" val="2926511042"/>
                  </a:ext>
                </a:extLst>
              </a:tr>
            </a:tbl>
          </a:graphicData>
        </a:graphic>
      </p:graphicFrame>
    </p:spTree>
    <p:extLst>
      <p:ext uri="{BB962C8B-B14F-4D97-AF65-F5344CB8AC3E}">
        <p14:creationId xmlns:p14="http://schemas.microsoft.com/office/powerpoint/2010/main" val="33195512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1">
            <a:hlinkClick r:id="rId3" action="ppaction://hlinksldjump"/>
          </p:cNvPr>
          <p:cNvSpPr txBox="1">
            <a:spLocks/>
          </p:cNvSpPr>
          <p:nvPr/>
        </p:nvSpPr>
        <p:spPr>
          <a:xfrm>
            <a:off x="2985410" y="-281379"/>
            <a:ext cx="6472990"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150000"/>
              </a:lnSpc>
            </a:pPr>
            <a:r>
              <a:rPr lang="en-US" sz="4400" b="1" dirty="0">
                <a:solidFill>
                  <a:schemeClr val="tx1"/>
                </a:solidFill>
                <a:latin typeface="David" panose="020E0502060401010101" pitchFamily="34" charset="-79"/>
                <a:cs typeface="David" panose="020E0502060401010101" pitchFamily="34" charset="-79"/>
              </a:rPr>
              <a:t>Preparation Schedule</a:t>
            </a:r>
            <a:endParaRPr lang="he-IL" sz="3600" b="1" dirty="0">
              <a:solidFill>
                <a:schemeClr val="tx1"/>
              </a:solidFill>
              <a:latin typeface="David" panose="020E0502060401010101" pitchFamily="34" charset="-79"/>
              <a:cs typeface="David" panose="020E0502060401010101" pitchFamily="34" charset="-79"/>
            </a:endParaRPr>
          </a:p>
        </p:txBody>
      </p:sp>
      <p:graphicFrame>
        <p:nvGraphicFramePr>
          <p:cNvPr id="5" name="טבלה 4"/>
          <p:cNvGraphicFramePr>
            <a:graphicFrameLocks noGrp="1"/>
          </p:cNvGraphicFramePr>
          <p:nvPr>
            <p:extLst>
              <p:ext uri="{D42A27DB-BD31-4B8C-83A1-F6EECF244321}">
                <p14:modId xmlns:p14="http://schemas.microsoft.com/office/powerpoint/2010/main" val="2526911387"/>
              </p:ext>
            </p:extLst>
          </p:nvPr>
        </p:nvGraphicFramePr>
        <p:xfrm>
          <a:off x="461905" y="661576"/>
          <a:ext cx="11520000" cy="5198315"/>
        </p:xfrm>
        <a:graphic>
          <a:graphicData uri="http://schemas.openxmlformats.org/drawingml/2006/table">
            <a:tbl>
              <a:tblPr rtl="1" firstRow="1" firstCol="1" bandRow="1">
                <a:effectLst>
                  <a:innerShdw blurRad="114300">
                    <a:prstClr val="black"/>
                  </a:innerShdw>
                </a:effectLst>
                <a:tableStyleId>{5C22544A-7EE6-4342-B048-85BDC9FD1C3A}</a:tableStyleId>
              </a:tblPr>
              <a:tblGrid>
                <a:gridCol w="1473011">
                  <a:extLst>
                    <a:ext uri="{9D8B030D-6E8A-4147-A177-3AD203B41FA5}">
                      <a16:colId xmlns:a16="http://schemas.microsoft.com/office/drawing/2014/main" val="1249242618"/>
                    </a:ext>
                  </a:extLst>
                </a:gridCol>
                <a:gridCol w="2101604">
                  <a:extLst>
                    <a:ext uri="{9D8B030D-6E8A-4147-A177-3AD203B41FA5}">
                      <a16:colId xmlns:a16="http://schemas.microsoft.com/office/drawing/2014/main" val="3137285975"/>
                    </a:ext>
                  </a:extLst>
                </a:gridCol>
                <a:gridCol w="4119701">
                  <a:extLst>
                    <a:ext uri="{9D8B030D-6E8A-4147-A177-3AD203B41FA5}">
                      <a16:colId xmlns:a16="http://schemas.microsoft.com/office/drawing/2014/main" val="1550613264"/>
                    </a:ext>
                  </a:extLst>
                </a:gridCol>
                <a:gridCol w="3825684">
                  <a:extLst>
                    <a:ext uri="{9D8B030D-6E8A-4147-A177-3AD203B41FA5}">
                      <a16:colId xmlns:a16="http://schemas.microsoft.com/office/drawing/2014/main" val="405022553"/>
                    </a:ext>
                  </a:extLst>
                </a:gridCol>
              </a:tblGrid>
              <a:tr h="397145">
                <a:tc>
                  <a:txBody>
                    <a:bodyPr/>
                    <a:lstStyle/>
                    <a:p>
                      <a:pPr algn="ctr" rtl="0">
                        <a:lnSpc>
                          <a:spcPct val="107000"/>
                        </a:lnSpc>
                        <a:spcAft>
                          <a:spcPts val="0"/>
                        </a:spcAft>
                      </a:pPr>
                      <a:r>
                        <a:rPr lang="en-US" sz="1800" dirty="0" smtClean="0">
                          <a:effectLst/>
                          <a:latin typeface="David" panose="020E0502060401010101" pitchFamily="34" charset="-79"/>
                          <a:cs typeface="David" panose="020E0502060401010101" pitchFamily="34" charset="-79"/>
                        </a:rPr>
                        <a:t>Date</a:t>
                      </a:r>
                      <a:endParaRPr lang="en-US" sz="1800"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tc>
                <a:tc>
                  <a:txBody>
                    <a:bodyPr/>
                    <a:lstStyle/>
                    <a:p>
                      <a:pPr algn="ctr" rtl="0">
                        <a:lnSpc>
                          <a:spcPct val="107000"/>
                        </a:lnSpc>
                        <a:spcAft>
                          <a:spcPts val="0"/>
                        </a:spcAft>
                      </a:pPr>
                      <a:r>
                        <a:rPr lang="en-US" sz="1800" dirty="0" smtClean="0">
                          <a:effectLst/>
                          <a:latin typeface="David" panose="020E0502060401010101" pitchFamily="34" charset="-79"/>
                          <a:cs typeface="David" panose="020E0502060401010101" pitchFamily="34" charset="-79"/>
                        </a:rPr>
                        <a:t>Subject</a:t>
                      </a:r>
                      <a:endParaRPr lang="en-US" sz="1800"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B w="12700" cap="flat" cmpd="sng" algn="ctr">
                      <a:solidFill>
                        <a:schemeClr val="tx1"/>
                      </a:solidFill>
                      <a:prstDash val="solid"/>
                      <a:round/>
                      <a:headEnd type="none" w="med" len="med"/>
                      <a:tailEnd type="none" w="med" len="med"/>
                    </a:lnB>
                  </a:tcPr>
                </a:tc>
                <a:tc>
                  <a:txBody>
                    <a:bodyPr/>
                    <a:lstStyle/>
                    <a:p>
                      <a:pPr algn="ctr" rtl="0">
                        <a:lnSpc>
                          <a:spcPct val="107000"/>
                        </a:lnSpc>
                        <a:spcAft>
                          <a:spcPts val="0"/>
                        </a:spcAft>
                      </a:pPr>
                      <a:r>
                        <a:rPr lang="en-US" sz="1800" dirty="0" smtClean="0">
                          <a:effectLst/>
                          <a:latin typeface="David" panose="020E0502060401010101" pitchFamily="34" charset="-79"/>
                          <a:ea typeface="+mn-ea"/>
                          <a:cs typeface="David" panose="020E0502060401010101" pitchFamily="34" charset="-79"/>
                        </a:rPr>
                        <a:t>Topic</a:t>
                      </a:r>
                      <a:r>
                        <a:rPr lang="en-US" sz="1800" baseline="0" dirty="0" smtClean="0">
                          <a:effectLst/>
                          <a:latin typeface="David" panose="020E0502060401010101" pitchFamily="34" charset="-79"/>
                          <a:ea typeface="+mn-ea"/>
                          <a:cs typeface="David" panose="020E0502060401010101" pitchFamily="34" charset="-79"/>
                        </a:rPr>
                        <a:t> </a:t>
                      </a:r>
                      <a:endParaRPr lang="en-US" sz="1800"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B w="12700" cap="flat" cmpd="sng" algn="ctr">
                      <a:solidFill>
                        <a:schemeClr val="tx1"/>
                      </a:solidFill>
                      <a:prstDash val="solid"/>
                      <a:round/>
                      <a:headEnd type="none" w="med" len="med"/>
                      <a:tailEnd type="none" w="med" len="med"/>
                    </a:lnB>
                  </a:tcPr>
                </a:tc>
                <a:tc>
                  <a:txBody>
                    <a:bodyPr/>
                    <a:lstStyle/>
                    <a:p>
                      <a:pPr algn="ctr" rtl="0">
                        <a:lnSpc>
                          <a:spcPct val="107000"/>
                        </a:lnSpc>
                        <a:spcAft>
                          <a:spcPts val="0"/>
                        </a:spcAft>
                      </a:pPr>
                      <a:r>
                        <a:rPr lang="en-US" sz="1800" dirty="0" smtClean="0">
                          <a:effectLst/>
                          <a:latin typeface="David" panose="020E0502060401010101" pitchFamily="34" charset="-79"/>
                          <a:ea typeface="Calibri" panose="020F0502020204030204" pitchFamily="34" charset="0"/>
                          <a:cs typeface="David" panose="020E0502060401010101" pitchFamily="34" charset="-79"/>
                        </a:rPr>
                        <a:t>Lecture</a:t>
                      </a:r>
                      <a:endParaRPr lang="en-US" sz="1800"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6416504"/>
                  </a:ext>
                </a:extLst>
              </a:tr>
              <a:tr h="527201">
                <a:tc rowSpan="4">
                  <a:txBody>
                    <a:bodyPr/>
                    <a:lstStyle/>
                    <a:p>
                      <a:pPr algn="ctr" rtl="0">
                        <a:lnSpc>
                          <a:spcPct val="150000"/>
                        </a:lnSpc>
                        <a:spcAft>
                          <a:spcPts val="0"/>
                        </a:spcAft>
                      </a:pPr>
                      <a:r>
                        <a:rPr lang="he-IL" sz="1600" dirty="0">
                          <a:effectLst/>
                          <a:latin typeface="David" panose="020E0502060401010101" pitchFamily="34" charset="-79"/>
                          <a:cs typeface="David" panose="020E0502060401010101" pitchFamily="34" charset="-79"/>
                        </a:rPr>
                        <a:t>10/6  </a:t>
                      </a:r>
                      <a:r>
                        <a:rPr lang="en-US" sz="1600" dirty="0" smtClean="0">
                          <a:effectLst/>
                          <a:latin typeface="David" panose="020E0502060401010101" pitchFamily="34" charset="-79"/>
                          <a:cs typeface="David" panose="020E0502060401010101" pitchFamily="34" charset="-79"/>
                        </a:rPr>
                        <a:t>Monday</a:t>
                      </a:r>
                      <a:r>
                        <a:rPr lang="en-US" sz="1600" baseline="0" dirty="0" smtClean="0">
                          <a:effectLst/>
                          <a:latin typeface="David" panose="020E0502060401010101" pitchFamily="34" charset="-79"/>
                          <a:cs typeface="David" panose="020E0502060401010101" pitchFamily="34" charset="-79"/>
                        </a:rPr>
                        <a:t> </a:t>
                      </a:r>
                      <a:r>
                        <a:rPr lang="he-IL" sz="1600" dirty="0" smtClean="0">
                          <a:effectLst/>
                          <a:latin typeface="David" panose="020E0502060401010101" pitchFamily="34" charset="-79"/>
                          <a:cs typeface="David" panose="020E0502060401010101" pitchFamily="34" charset="-79"/>
                        </a:rPr>
                        <a:t>16:15-08:30</a:t>
                      </a:r>
                      <a:endParaRPr lang="en-US" sz="1600"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R w="12700" cap="flat" cmpd="sng" algn="ctr">
                      <a:solidFill>
                        <a:schemeClr val="tx1"/>
                      </a:solidFill>
                      <a:prstDash val="solid"/>
                      <a:round/>
                      <a:headEnd type="none" w="med" len="med"/>
                      <a:tailEnd type="none" w="med" len="med"/>
                    </a:lnR>
                  </a:tcPr>
                </a:tc>
                <a:tc rowSpan="4">
                  <a:txBody>
                    <a:bodyPr/>
                    <a:lstStyle/>
                    <a:p>
                      <a:pPr algn="ctr" rtl="0">
                        <a:lnSpc>
                          <a:spcPct val="150000"/>
                        </a:lnSpc>
                        <a:spcAft>
                          <a:spcPts val="0"/>
                        </a:spcAft>
                      </a:pPr>
                      <a:r>
                        <a:rPr lang="he-IL" sz="1600" b="1" dirty="0">
                          <a:effectLst/>
                          <a:latin typeface="David" panose="020E0502060401010101" pitchFamily="34" charset="-79"/>
                          <a:cs typeface="David" panose="020E0502060401010101" pitchFamily="34" charset="-79"/>
                        </a:rPr>
                        <a:t>4               </a:t>
                      </a:r>
                      <a:endParaRPr lang="he-IL" sz="1600" b="1" dirty="0" smtClean="0">
                        <a:effectLst/>
                        <a:latin typeface="David" panose="020E0502060401010101" pitchFamily="34" charset="-79"/>
                        <a:cs typeface="David" panose="020E0502060401010101" pitchFamily="34" charset="-79"/>
                      </a:endParaRPr>
                    </a:p>
                    <a:p>
                      <a:pPr algn="ctr" rtl="0">
                        <a:lnSpc>
                          <a:spcPct val="150000"/>
                        </a:lnSpc>
                        <a:spcAft>
                          <a:spcPts val="0"/>
                        </a:spcAft>
                      </a:pPr>
                      <a:r>
                        <a:rPr lang="en-US" sz="1600" b="1" dirty="0" smtClean="0">
                          <a:effectLst/>
                          <a:latin typeface="David" panose="020E0502060401010101" pitchFamily="34" charset="-79"/>
                          <a:cs typeface="David" panose="020E0502060401010101" pitchFamily="34" charset="-79"/>
                        </a:rPr>
                        <a:t>Society and economy</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5">
                            <a:lumMod val="40000"/>
                            <a:lumOff val="60000"/>
                          </a:schemeClr>
                        </a:gs>
                        <a:gs pos="100000">
                          <a:schemeClr val="accent4">
                            <a:lumMod val="40000"/>
                            <a:lumOff val="60000"/>
                          </a:schemeClr>
                        </a:gs>
                      </a:gsLst>
                      <a:lin ang="2700000" scaled="1"/>
                      <a:tileRect/>
                    </a:gradFill>
                  </a:tcPr>
                </a:tc>
                <a:tc>
                  <a:txBody>
                    <a:bodyPr/>
                    <a:lstStyle/>
                    <a:p>
                      <a:pPr algn="ctr" rtl="0">
                        <a:lnSpc>
                          <a:spcPct val="150000"/>
                        </a:lnSpc>
                        <a:spcAft>
                          <a:spcPts val="0"/>
                        </a:spcAft>
                      </a:pPr>
                      <a:r>
                        <a:rPr lang="en-US" sz="1600" b="1" dirty="0" smtClean="0">
                          <a:effectLst/>
                          <a:latin typeface="David" panose="020E0502060401010101" pitchFamily="34" charset="-79"/>
                          <a:cs typeface="David" panose="020E0502060401010101" pitchFamily="34" charset="-79"/>
                        </a:rPr>
                        <a:t>The American economy</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rtl="0">
                        <a:lnSpc>
                          <a:spcPct val="150000"/>
                        </a:lnSpc>
                        <a:spcAft>
                          <a:spcPts val="0"/>
                        </a:spcAft>
                      </a:pPr>
                      <a:r>
                        <a:rPr lang="en-US" sz="1600" b="1" dirty="0" smtClean="0">
                          <a:effectLst/>
                          <a:latin typeface="David" panose="020E0502060401010101" pitchFamily="34" charset="-79"/>
                          <a:ea typeface="Calibri" panose="020F0502020204030204" pitchFamily="34" charset="0"/>
                          <a:cs typeface="David" panose="020E0502060401010101" pitchFamily="34" charset="-79"/>
                        </a:rPr>
                        <a:t>Dr. Gil </a:t>
                      </a:r>
                      <a:r>
                        <a:rPr lang="en-US" sz="1600" b="1" dirty="0" err="1" smtClean="0">
                          <a:effectLst/>
                          <a:latin typeface="David" panose="020E0502060401010101" pitchFamily="34" charset="-79"/>
                          <a:ea typeface="Calibri" panose="020F0502020204030204" pitchFamily="34" charset="0"/>
                          <a:cs typeface="David" panose="020E0502060401010101" pitchFamily="34" charset="-79"/>
                        </a:rPr>
                        <a:t>Baffman</a:t>
                      </a:r>
                      <a:r>
                        <a:rPr lang="en-US" sz="1600" b="1" dirty="0" smtClean="0">
                          <a:effectLst/>
                          <a:latin typeface="David" panose="020E0502060401010101" pitchFamily="34" charset="-79"/>
                          <a:ea typeface="Calibri" panose="020F0502020204030204" pitchFamily="34" charset="0"/>
                          <a:cs typeface="David" panose="020E0502060401010101" pitchFamily="34" charset="-79"/>
                        </a:rPr>
                        <a:t> / Prof. </a:t>
                      </a:r>
                      <a:r>
                        <a:rPr lang="en-US" sz="1600" b="1" dirty="0" err="1" smtClean="0">
                          <a:effectLst/>
                          <a:latin typeface="David" panose="020E0502060401010101" pitchFamily="34" charset="-79"/>
                          <a:ea typeface="Calibri" panose="020F0502020204030204" pitchFamily="34" charset="0"/>
                          <a:cs typeface="David" panose="020E0502060401010101" pitchFamily="34" charset="-79"/>
                        </a:rPr>
                        <a:t>Assaf</a:t>
                      </a:r>
                      <a:r>
                        <a:rPr lang="en-US" sz="1600" b="1" dirty="0" smtClean="0">
                          <a:effectLst/>
                          <a:latin typeface="David" panose="020E0502060401010101" pitchFamily="34" charset="-79"/>
                          <a:ea typeface="Calibri" panose="020F0502020204030204" pitchFamily="34" charset="0"/>
                          <a:cs typeface="David" panose="020E0502060401010101" pitchFamily="34" charset="-79"/>
                        </a:rPr>
                        <a:t> </a:t>
                      </a:r>
                      <a:r>
                        <a:rPr lang="en-US" sz="1600" b="1" dirty="0" err="1" smtClean="0">
                          <a:effectLst/>
                          <a:latin typeface="David" panose="020E0502060401010101" pitchFamily="34" charset="-79"/>
                          <a:ea typeface="Calibri" panose="020F0502020204030204" pitchFamily="34" charset="0"/>
                          <a:cs typeface="David" panose="020E0502060401010101" pitchFamily="34" charset="-79"/>
                        </a:rPr>
                        <a:t>Razin</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687217666"/>
                  </a:ext>
                </a:extLst>
              </a:tr>
              <a:tr h="685800">
                <a:tc vMerge="1">
                  <a:txBody>
                    <a:bodyPr/>
                    <a:lstStyle/>
                    <a:p>
                      <a:pPr rtl="1"/>
                      <a:endParaRPr lang="he-IL"/>
                    </a:p>
                  </a:txBody>
                  <a:tcPr/>
                </a:tc>
                <a:tc vMerge="1">
                  <a:txBody>
                    <a:bodyPr/>
                    <a:lstStyle/>
                    <a:p>
                      <a:pPr rtl="1"/>
                      <a:endParaRPr lang="he-IL"/>
                    </a:p>
                  </a:txBody>
                  <a:tcPr/>
                </a:tc>
                <a:tc>
                  <a:txBody>
                    <a:bodyPr/>
                    <a:lstStyle/>
                    <a:p>
                      <a:pPr algn="ctr" rtl="0">
                        <a:lnSpc>
                          <a:spcPct val="150000"/>
                        </a:lnSpc>
                        <a:spcAft>
                          <a:spcPts val="0"/>
                        </a:spcAft>
                      </a:pPr>
                      <a:r>
                        <a:rPr lang="en-US" sz="1600" b="1" dirty="0" smtClean="0">
                          <a:effectLst/>
                          <a:latin typeface="David" panose="020E0502060401010101" pitchFamily="34" charset="-79"/>
                          <a:cs typeface="David" panose="020E0502060401010101" pitchFamily="34" charset="-79"/>
                        </a:rPr>
                        <a:t>US culture</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rtl="0">
                        <a:lnSpc>
                          <a:spcPct val="150000"/>
                        </a:lnSpc>
                        <a:spcAft>
                          <a:spcPts val="0"/>
                        </a:spcAft>
                      </a:pPr>
                      <a:r>
                        <a:rPr lang="en-US" sz="1600" b="1" dirty="0" smtClean="0">
                          <a:effectLst/>
                          <a:latin typeface="David" panose="020E0502060401010101" pitchFamily="34" charset="-79"/>
                          <a:ea typeface="+mn-ea"/>
                          <a:cs typeface="David" panose="020E0502060401010101" pitchFamily="34" charset="-79"/>
                        </a:rPr>
                        <a:t>Dr. Eli Kook / Michael </a:t>
                      </a:r>
                      <a:r>
                        <a:rPr lang="en-US" sz="1600" b="1" dirty="0" err="1" smtClean="0">
                          <a:effectLst/>
                          <a:latin typeface="David" panose="020E0502060401010101" pitchFamily="34" charset="-79"/>
                          <a:ea typeface="+mn-ea"/>
                          <a:cs typeface="David" panose="020E0502060401010101" pitchFamily="34" charset="-79"/>
                        </a:rPr>
                        <a:t>Zachim</a:t>
                      </a:r>
                      <a:r>
                        <a:rPr lang="en-US" sz="1600" b="1" dirty="0" smtClean="0">
                          <a:effectLst/>
                          <a:latin typeface="David" panose="020E0502060401010101" pitchFamily="34" charset="-79"/>
                          <a:ea typeface="+mn-ea"/>
                          <a:cs typeface="David" panose="020E0502060401010101" pitchFamily="34" charset="-79"/>
                        </a:rPr>
                        <a:t> / Peru Eyal </a:t>
                      </a:r>
                      <a:r>
                        <a:rPr lang="en-US" sz="1600" b="1" dirty="0" err="1" smtClean="0">
                          <a:effectLst/>
                          <a:latin typeface="David" panose="020E0502060401010101" pitchFamily="34" charset="-79"/>
                          <a:ea typeface="+mn-ea"/>
                          <a:cs typeface="David" panose="020E0502060401010101" pitchFamily="34" charset="-79"/>
                        </a:rPr>
                        <a:t>Naveh</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41392794"/>
                  </a:ext>
                </a:extLst>
              </a:tr>
              <a:tr h="463969">
                <a:tc vMerge="1">
                  <a:txBody>
                    <a:bodyPr/>
                    <a:lstStyle/>
                    <a:p>
                      <a:pPr rtl="1"/>
                      <a:endParaRPr lang="he-IL"/>
                    </a:p>
                  </a:txBody>
                  <a:tcPr/>
                </a:tc>
                <a:tc vMerge="1">
                  <a:txBody>
                    <a:bodyPr/>
                    <a:lstStyle/>
                    <a:p>
                      <a:pPr rtl="1"/>
                      <a:endParaRPr lang="he-IL"/>
                    </a:p>
                  </a:txBody>
                  <a:tcPr/>
                </a:tc>
                <a:tc>
                  <a:txBody>
                    <a:bodyPr/>
                    <a:lstStyle/>
                    <a:p>
                      <a:pPr algn="ctr" rtl="0">
                        <a:lnSpc>
                          <a:spcPct val="150000"/>
                        </a:lnSpc>
                        <a:spcAft>
                          <a:spcPts val="0"/>
                        </a:spcAft>
                      </a:pPr>
                      <a:r>
                        <a:rPr lang="en-US" sz="1600" b="1" dirty="0" smtClean="0">
                          <a:effectLst/>
                          <a:latin typeface="David" panose="020E0502060401010101" pitchFamily="34" charset="-79"/>
                          <a:cs typeface="David" panose="020E0502060401010101" pitchFamily="34" charset="-79"/>
                        </a:rPr>
                        <a:t>American Jewry</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rtl="0">
                        <a:lnSpc>
                          <a:spcPct val="150000"/>
                        </a:lnSpc>
                        <a:spcAft>
                          <a:spcPts val="0"/>
                        </a:spcAft>
                      </a:pPr>
                      <a:r>
                        <a:rPr lang="en-US" sz="1600" b="1" dirty="0" smtClean="0">
                          <a:effectLst/>
                          <a:latin typeface="David" panose="020E0502060401010101" pitchFamily="34" charset="-79"/>
                          <a:cs typeface="David" panose="020E0502060401010101" pitchFamily="34" charset="-79"/>
                        </a:rPr>
                        <a:t>Mr. </a:t>
                      </a:r>
                      <a:r>
                        <a:rPr lang="en-US" sz="1600" b="1" dirty="0" err="1" smtClean="0">
                          <a:effectLst/>
                          <a:latin typeface="David" panose="020E0502060401010101" pitchFamily="34" charset="-79"/>
                          <a:cs typeface="David" panose="020E0502060401010101" pitchFamily="34" charset="-79"/>
                        </a:rPr>
                        <a:t>Yizhar</a:t>
                      </a:r>
                      <a:r>
                        <a:rPr lang="en-US" sz="1600" b="1" dirty="0" smtClean="0">
                          <a:effectLst/>
                          <a:latin typeface="David" panose="020E0502060401010101" pitchFamily="34" charset="-79"/>
                          <a:cs typeface="David" panose="020E0502060401010101" pitchFamily="34" charset="-79"/>
                        </a:rPr>
                        <a:t> Hess</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366529081"/>
                  </a:ext>
                </a:extLst>
              </a:tr>
              <a:tr h="463969">
                <a:tc vMerge="1">
                  <a:txBody>
                    <a:bodyPr/>
                    <a:lstStyle/>
                    <a:p>
                      <a:pPr rtl="1"/>
                      <a:endParaRPr lang="he-IL"/>
                    </a:p>
                  </a:txBody>
                  <a:tcPr/>
                </a:tc>
                <a:tc vMerge="1">
                  <a:txBody>
                    <a:bodyPr/>
                    <a:lstStyle/>
                    <a:p>
                      <a:pPr rtl="1"/>
                      <a:endParaRPr lang="he-IL"/>
                    </a:p>
                  </a:txBody>
                  <a:tcPr/>
                </a:tc>
                <a:tc>
                  <a:txBody>
                    <a:bodyPr/>
                    <a:lstStyle/>
                    <a:p>
                      <a:pPr algn="ctr" rtl="0">
                        <a:lnSpc>
                          <a:spcPct val="150000"/>
                        </a:lnSpc>
                        <a:spcAft>
                          <a:spcPts val="0"/>
                        </a:spcAft>
                      </a:pPr>
                      <a:r>
                        <a:rPr lang="en-US" sz="1600" b="1" dirty="0" smtClean="0">
                          <a:effectLst/>
                          <a:latin typeface="David" panose="020E0502060401010101" pitchFamily="34" charset="-79"/>
                          <a:cs typeface="David" panose="020E0502060401010101" pitchFamily="34" charset="-79"/>
                        </a:rPr>
                        <a:t>A look at American Jewry</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rtl="0">
                        <a:lnSpc>
                          <a:spcPct val="150000"/>
                        </a:lnSpc>
                        <a:spcAft>
                          <a:spcPts val="0"/>
                        </a:spcAft>
                      </a:pPr>
                      <a:r>
                        <a:rPr lang="en-US" sz="1600" b="1" dirty="0" smtClean="0">
                          <a:effectLst/>
                          <a:latin typeface="David" panose="020E0502060401010101" pitchFamily="34" charset="-79"/>
                          <a:cs typeface="David" panose="020E0502060401010101" pitchFamily="34" charset="-79"/>
                        </a:rPr>
                        <a:t>Mr. Shmuel </a:t>
                      </a:r>
                      <a:r>
                        <a:rPr lang="en-US" sz="1600" b="1" dirty="0" err="1" smtClean="0">
                          <a:effectLst/>
                          <a:latin typeface="David" panose="020E0502060401010101" pitchFamily="34" charset="-79"/>
                          <a:cs typeface="David" panose="020E0502060401010101" pitchFamily="34" charset="-79"/>
                        </a:rPr>
                        <a:t>Rosner</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674466109"/>
                  </a:ext>
                </a:extLst>
              </a:tr>
              <a:tr h="676072">
                <a:tc rowSpan="4">
                  <a:txBody>
                    <a:bodyPr/>
                    <a:lstStyle/>
                    <a:p>
                      <a:pPr algn="ctr" rtl="0">
                        <a:lnSpc>
                          <a:spcPct val="150000"/>
                        </a:lnSpc>
                        <a:spcAft>
                          <a:spcPts val="0"/>
                        </a:spcAft>
                      </a:pPr>
                      <a:r>
                        <a:rPr lang="he-IL" sz="1600" dirty="0">
                          <a:effectLst/>
                          <a:latin typeface="David" panose="020E0502060401010101" pitchFamily="34" charset="-79"/>
                          <a:cs typeface="David" panose="020E0502060401010101" pitchFamily="34" charset="-79"/>
                        </a:rPr>
                        <a:t>12/6  </a:t>
                      </a:r>
                      <a:r>
                        <a:rPr lang="en-US" sz="1600" dirty="0" smtClean="0">
                          <a:effectLst/>
                          <a:latin typeface="David" panose="020E0502060401010101" pitchFamily="34" charset="-79"/>
                          <a:cs typeface="David" panose="020E0502060401010101" pitchFamily="34" charset="-79"/>
                        </a:rPr>
                        <a:t>Wednesday</a:t>
                      </a:r>
                      <a:r>
                        <a:rPr lang="he-IL" sz="1600" dirty="0" smtClean="0">
                          <a:effectLst/>
                          <a:latin typeface="David" panose="020E0502060401010101" pitchFamily="34" charset="-79"/>
                          <a:cs typeface="David" panose="020E0502060401010101" pitchFamily="34" charset="-79"/>
                        </a:rPr>
                        <a:t>  </a:t>
                      </a:r>
                      <a:r>
                        <a:rPr lang="he-IL" sz="1600" dirty="0">
                          <a:effectLst/>
                          <a:latin typeface="David" panose="020E0502060401010101" pitchFamily="34" charset="-79"/>
                          <a:cs typeface="David" panose="020E0502060401010101" pitchFamily="34" charset="-79"/>
                        </a:rPr>
                        <a:t>16:15-08:30</a:t>
                      </a:r>
                      <a:endParaRPr lang="en-US" sz="1600"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R w="12700" cap="flat" cmpd="sng" algn="ctr">
                      <a:solidFill>
                        <a:schemeClr val="tx1"/>
                      </a:solidFill>
                      <a:prstDash val="solid"/>
                      <a:round/>
                      <a:headEnd type="none" w="med" len="med"/>
                      <a:tailEnd type="none" w="med" len="med"/>
                    </a:lnR>
                  </a:tcPr>
                </a:tc>
                <a:tc rowSpan="4">
                  <a:txBody>
                    <a:bodyPr/>
                    <a:lstStyle/>
                    <a:p>
                      <a:pPr algn="ctr" rtl="0">
                        <a:lnSpc>
                          <a:spcPct val="150000"/>
                        </a:lnSpc>
                        <a:spcAft>
                          <a:spcPts val="0"/>
                        </a:spcAft>
                      </a:pPr>
                      <a:r>
                        <a:rPr lang="he-IL" sz="1600" b="1" dirty="0">
                          <a:effectLst/>
                          <a:latin typeface="David" panose="020E0502060401010101" pitchFamily="34" charset="-79"/>
                          <a:cs typeface="David" panose="020E0502060401010101" pitchFamily="34" charset="-79"/>
                        </a:rPr>
                        <a:t>4             </a:t>
                      </a:r>
                      <a:endParaRPr lang="he-IL" sz="1600" b="1" dirty="0" smtClean="0">
                        <a:effectLst/>
                        <a:latin typeface="David" panose="020E0502060401010101" pitchFamily="34" charset="-79"/>
                        <a:cs typeface="David" panose="020E0502060401010101" pitchFamily="34" charset="-79"/>
                      </a:endParaRPr>
                    </a:p>
                    <a:p>
                      <a:pPr algn="ctr" rtl="0">
                        <a:lnSpc>
                          <a:spcPct val="150000"/>
                        </a:lnSpc>
                        <a:spcAft>
                          <a:spcPts val="0"/>
                        </a:spcAft>
                      </a:pPr>
                      <a:r>
                        <a:rPr lang="en-US" sz="1600" b="1" dirty="0" smtClean="0">
                          <a:effectLst/>
                          <a:latin typeface="David" panose="020E0502060401010101" pitchFamily="34" charset="-79"/>
                          <a:cs typeface="David" panose="020E0502060401010101" pitchFamily="34" charset="-79"/>
                        </a:rPr>
                        <a:t>Security and communications</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8000">
                          <a:schemeClr val="accent4">
                            <a:lumMod val="40000"/>
                            <a:lumOff val="60000"/>
                          </a:schemeClr>
                        </a:gs>
                        <a:gs pos="77000">
                          <a:schemeClr val="bg2">
                            <a:lumMod val="20000"/>
                            <a:lumOff val="80000"/>
                          </a:schemeClr>
                        </a:gs>
                        <a:gs pos="100000">
                          <a:schemeClr val="bg1">
                            <a:lumMod val="75000"/>
                          </a:schemeClr>
                        </a:gs>
                      </a:gsLst>
                      <a:lin ang="6120000" scaled="1"/>
                    </a:gradFill>
                  </a:tcPr>
                </a:tc>
                <a:tc>
                  <a:txBody>
                    <a:bodyPr/>
                    <a:lstStyle/>
                    <a:p>
                      <a:pPr algn="ctr" rtl="0">
                        <a:lnSpc>
                          <a:spcPct val="150000"/>
                        </a:lnSpc>
                        <a:spcAft>
                          <a:spcPts val="0"/>
                        </a:spcAft>
                      </a:pPr>
                      <a:r>
                        <a:rPr lang="en-US" sz="1600" b="1" dirty="0" smtClean="0">
                          <a:effectLst/>
                          <a:latin typeface="David" panose="020E0502060401010101" pitchFamily="34" charset="-79"/>
                          <a:cs typeface="David" panose="020E0502060401010101" pitchFamily="34" charset="-79"/>
                        </a:rPr>
                        <a:t>The media perspective</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rtl="0">
                        <a:lnSpc>
                          <a:spcPct val="150000"/>
                        </a:lnSpc>
                        <a:spcAft>
                          <a:spcPts val="0"/>
                        </a:spcAft>
                      </a:pPr>
                      <a:r>
                        <a:rPr lang="de-DE" sz="1600" b="1" dirty="0" smtClean="0">
                          <a:effectLst/>
                          <a:latin typeface="David" panose="020E0502060401010101" pitchFamily="34" charset="-79"/>
                          <a:cs typeface="David" panose="020E0502060401010101" pitchFamily="34" charset="-79"/>
                        </a:rPr>
                        <a:t>Mr. Yaron Dekel / Dr. Israel Weisman</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838807072"/>
                  </a:ext>
                </a:extLst>
              </a:tr>
              <a:tr h="463969">
                <a:tc vMerge="1">
                  <a:txBody>
                    <a:bodyPr/>
                    <a:lstStyle/>
                    <a:p>
                      <a:pPr rtl="1"/>
                      <a:endParaRPr lang="he-IL"/>
                    </a:p>
                  </a:txBody>
                  <a:tcPr/>
                </a:tc>
                <a:tc vMerge="1">
                  <a:txBody>
                    <a:bodyPr/>
                    <a:lstStyle/>
                    <a:p>
                      <a:pPr rtl="1"/>
                      <a:endParaRPr lang="he-IL"/>
                    </a:p>
                  </a:txBody>
                  <a:tcPr/>
                </a:tc>
                <a:tc>
                  <a:txBody>
                    <a:bodyPr/>
                    <a:lstStyle/>
                    <a:p>
                      <a:pPr algn="ctr" rtl="0">
                        <a:lnSpc>
                          <a:spcPct val="150000"/>
                        </a:lnSpc>
                        <a:spcAft>
                          <a:spcPts val="0"/>
                        </a:spcAft>
                      </a:pPr>
                      <a:r>
                        <a:rPr lang="en-US" sz="1600" b="1" dirty="0" smtClean="0">
                          <a:effectLst/>
                          <a:latin typeface="David" panose="020E0502060401010101" pitchFamily="34" charset="-79"/>
                          <a:cs typeface="David" panose="020E0502060401010101" pitchFamily="34" charset="-79"/>
                        </a:rPr>
                        <a:t>The structure of the American army</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0">
                        <a:lnSpc>
                          <a:spcPct val="150000"/>
                        </a:lnSpc>
                        <a:spcAft>
                          <a:spcPts val="0"/>
                        </a:spcAft>
                      </a:pPr>
                      <a:r>
                        <a:rPr lang="en-US" sz="1600" b="1" dirty="0">
                          <a:effectLst/>
                          <a:latin typeface="David" panose="020E0502060401010101" pitchFamily="34" charset="-79"/>
                          <a:cs typeface="David" panose="020E0502060401010101" pitchFamily="34" charset="-79"/>
                        </a:rPr>
                        <a:t>Seth  Mac-</a:t>
                      </a:r>
                      <a:r>
                        <a:rPr lang="en-US" sz="1600" b="1" dirty="0" err="1">
                          <a:effectLst/>
                          <a:latin typeface="David" panose="020E0502060401010101" pitchFamily="34" charset="-79"/>
                          <a:cs typeface="David" panose="020E0502060401010101" pitchFamily="34" charset="-79"/>
                        </a:rPr>
                        <a:t>Cutcheon</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61221908"/>
                  </a:ext>
                </a:extLst>
              </a:tr>
              <a:tr h="1040981">
                <a:tc vMerge="1">
                  <a:txBody>
                    <a:bodyPr/>
                    <a:lstStyle/>
                    <a:p>
                      <a:pPr rtl="1"/>
                      <a:endParaRPr lang="he-IL"/>
                    </a:p>
                  </a:txBody>
                  <a:tcPr/>
                </a:tc>
                <a:tc vMerge="1">
                  <a:txBody>
                    <a:bodyPr/>
                    <a:lstStyle/>
                    <a:p>
                      <a:pPr rtl="1"/>
                      <a:endParaRPr lang="he-IL"/>
                    </a:p>
                  </a:txBody>
                  <a:tcPr/>
                </a:tc>
                <a:tc>
                  <a:txBody>
                    <a:bodyPr/>
                    <a:lstStyle/>
                    <a:p>
                      <a:pPr algn="ctr" rtl="0">
                        <a:lnSpc>
                          <a:spcPct val="150000"/>
                        </a:lnSpc>
                        <a:spcAft>
                          <a:spcPts val="0"/>
                        </a:spcAft>
                      </a:pPr>
                      <a:r>
                        <a:rPr lang="en-US" sz="1600" b="1" dirty="0" smtClean="0">
                          <a:effectLst/>
                          <a:latin typeface="David" panose="020E0502060401010101" pitchFamily="34" charset="-79"/>
                          <a:cs typeface="David" panose="020E0502060401010101" pitchFamily="34" charset="-79"/>
                        </a:rPr>
                        <a:t>The intelligence system and the defense strategy of the United States</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0">
                        <a:lnSpc>
                          <a:spcPct val="150000"/>
                        </a:lnSpc>
                        <a:spcAft>
                          <a:spcPts val="0"/>
                        </a:spcAft>
                      </a:pPr>
                      <a:r>
                        <a:rPr lang="en-US" sz="1600" b="1" dirty="0" smtClean="0">
                          <a:effectLst/>
                          <a:latin typeface="David" panose="020E0502060401010101" pitchFamily="34" charset="-79"/>
                          <a:cs typeface="David" panose="020E0502060401010101" pitchFamily="34" charset="-79"/>
                        </a:rPr>
                        <a:t>Amir Oren / former intelligence attaché</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047883684"/>
                  </a:ext>
                </a:extLst>
              </a:tr>
              <a:tr h="463969">
                <a:tc vMerge="1">
                  <a:txBody>
                    <a:bodyPr/>
                    <a:lstStyle/>
                    <a:p>
                      <a:pPr rtl="1"/>
                      <a:endParaRPr lang="he-IL"/>
                    </a:p>
                  </a:txBody>
                  <a:tcPr/>
                </a:tc>
                <a:tc vMerge="1">
                  <a:txBody>
                    <a:bodyPr/>
                    <a:lstStyle/>
                    <a:p>
                      <a:pPr rtl="1"/>
                      <a:endParaRPr lang="he-IL"/>
                    </a:p>
                  </a:txBody>
                  <a:tcPr/>
                </a:tc>
                <a:tc>
                  <a:txBody>
                    <a:bodyPr/>
                    <a:lstStyle/>
                    <a:p>
                      <a:pPr algn="ctr" rtl="0">
                        <a:lnSpc>
                          <a:spcPct val="150000"/>
                        </a:lnSpc>
                        <a:spcAft>
                          <a:spcPts val="0"/>
                        </a:spcAft>
                      </a:pPr>
                      <a:r>
                        <a:rPr lang="en-US" sz="1600" b="1" dirty="0" smtClean="0">
                          <a:effectLst/>
                          <a:latin typeface="David" panose="020E0502060401010101" pitchFamily="34" charset="-79"/>
                          <a:ea typeface="+mn-ea"/>
                          <a:cs typeface="David" panose="020E0502060401010101" pitchFamily="34" charset="-79"/>
                        </a:rPr>
                        <a:t>Team</a:t>
                      </a:r>
                      <a:r>
                        <a:rPr lang="en-US" sz="1600" b="1" baseline="0" dirty="0" smtClean="0">
                          <a:effectLst/>
                          <a:latin typeface="David" panose="020E0502060401010101" pitchFamily="34" charset="-79"/>
                          <a:ea typeface="+mn-ea"/>
                          <a:cs typeface="David" panose="020E0502060401010101" pitchFamily="34" charset="-79"/>
                        </a:rPr>
                        <a:t> processing</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a:lnSpc>
                          <a:spcPct val="150000"/>
                        </a:lnSpc>
                        <a:spcAft>
                          <a:spcPts val="0"/>
                        </a:spcAft>
                      </a:pPr>
                      <a:r>
                        <a:rPr lang="en-US" sz="1600" b="1" dirty="0" smtClean="0">
                          <a:effectLst/>
                          <a:latin typeface="David" panose="020E0502060401010101" pitchFamily="34" charset="-79"/>
                          <a:cs typeface="David" panose="020E0502060401010101" pitchFamily="34" charset="-79"/>
                        </a:rPr>
                        <a:t>Team Instructor </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816447350"/>
                  </a:ext>
                </a:extLst>
              </a:tr>
            </a:tbl>
          </a:graphicData>
        </a:graphic>
      </p:graphicFrame>
      <p:graphicFrame>
        <p:nvGraphicFramePr>
          <p:cNvPr id="6" name="טבלה 5"/>
          <p:cNvGraphicFramePr>
            <a:graphicFrameLocks noGrp="1"/>
          </p:cNvGraphicFramePr>
          <p:nvPr>
            <p:extLst>
              <p:ext uri="{D42A27DB-BD31-4B8C-83A1-F6EECF244321}">
                <p14:modId xmlns:p14="http://schemas.microsoft.com/office/powerpoint/2010/main" val="1417389700"/>
              </p:ext>
            </p:extLst>
          </p:nvPr>
        </p:nvGraphicFramePr>
        <p:xfrm>
          <a:off x="461905" y="6019800"/>
          <a:ext cx="11520000" cy="457200"/>
        </p:xfrm>
        <a:graphic>
          <a:graphicData uri="http://schemas.openxmlformats.org/drawingml/2006/table">
            <a:tbl>
              <a:tblPr rtl="1" firstRow="1" bandRow="1">
                <a:effectLst>
                  <a:innerShdw blurRad="114300">
                    <a:prstClr val="black"/>
                  </a:innerShdw>
                </a:effectLst>
                <a:tableStyleId>{5C22544A-7EE6-4342-B048-85BDC9FD1C3A}</a:tableStyleId>
              </a:tblPr>
              <a:tblGrid>
                <a:gridCol w="1920000">
                  <a:extLst>
                    <a:ext uri="{9D8B030D-6E8A-4147-A177-3AD203B41FA5}">
                      <a16:colId xmlns:a16="http://schemas.microsoft.com/office/drawing/2014/main" val="1416428163"/>
                    </a:ext>
                  </a:extLst>
                </a:gridCol>
                <a:gridCol w="1920000">
                  <a:extLst>
                    <a:ext uri="{9D8B030D-6E8A-4147-A177-3AD203B41FA5}">
                      <a16:colId xmlns:a16="http://schemas.microsoft.com/office/drawing/2014/main" val="289331404"/>
                    </a:ext>
                  </a:extLst>
                </a:gridCol>
                <a:gridCol w="1920000">
                  <a:extLst>
                    <a:ext uri="{9D8B030D-6E8A-4147-A177-3AD203B41FA5}">
                      <a16:colId xmlns:a16="http://schemas.microsoft.com/office/drawing/2014/main" val="2145359297"/>
                    </a:ext>
                  </a:extLst>
                </a:gridCol>
                <a:gridCol w="1920000">
                  <a:extLst>
                    <a:ext uri="{9D8B030D-6E8A-4147-A177-3AD203B41FA5}">
                      <a16:colId xmlns:a16="http://schemas.microsoft.com/office/drawing/2014/main" val="604341659"/>
                    </a:ext>
                  </a:extLst>
                </a:gridCol>
                <a:gridCol w="1920000">
                  <a:extLst>
                    <a:ext uri="{9D8B030D-6E8A-4147-A177-3AD203B41FA5}">
                      <a16:colId xmlns:a16="http://schemas.microsoft.com/office/drawing/2014/main" val="1809228014"/>
                    </a:ext>
                  </a:extLst>
                </a:gridCol>
                <a:gridCol w="1920000">
                  <a:extLst>
                    <a:ext uri="{9D8B030D-6E8A-4147-A177-3AD203B41FA5}">
                      <a16:colId xmlns:a16="http://schemas.microsoft.com/office/drawing/2014/main" val="2932507869"/>
                    </a:ext>
                  </a:extLst>
                </a:gridCol>
              </a:tblGrid>
              <a:tr h="370840">
                <a:tc>
                  <a:txBody>
                    <a:bodyPr/>
                    <a:lstStyle/>
                    <a:p>
                      <a:pPr algn="ctr" rtl="1"/>
                      <a:r>
                        <a:rPr lang="en-US" sz="2400" dirty="0" smtClean="0">
                          <a:solidFill>
                            <a:schemeClr val="bg1"/>
                          </a:solidFill>
                          <a:latin typeface="David" panose="020E0502060401010101" pitchFamily="34" charset="-79"/>
                          <a:cs typeface="David" panose="020E0502060401010101" pitchFamily="34" charset="-79"/>
                        </a:rPr>
                        <a:t>Subject</a:t>
                      </a:r>
                      <a:endParaRPr lang="he-IL" sz="2400" dirty="0">
                        <a:solidFill>
                          <a:schemeClr val="bg1"/>
                        </a:solidFill>
                        <a:latin typeface="David" panose="020E0502060401010101" pitchFamily="34" charset="-79"/>
                        <a:cs typeface="David" panose="020E0502060401010101" pitchFamily="34" charset="-79"/>
                      </a:endParaRPr>
                    </a:p>
                  </a:txBody>
                  <a:tcPr/>
                </a:tc>
                <a:tc>
                  <a:txBody>
                    <a:bodyPr/>
                    <a:lstStyle/>
                    <a:p>
                      <a:pPr algn="ctr" rtl="1"/>
                      <a:r>
                        <a:rPr lang="en-US" sz="2400" dirty="0" smtClean="0">
                          <a:solidFill>
                            <a:schemeClr val="tx1"/>
                          </a:solidFill>
                          <a:latin typeface="David" panose="020E0502060401010101" pitchFamily="34" charset="-79"/>
                          <a:cs typeface="David" panose="020E0502060401010101" pitchFamily="34" charset="-79"/>
                        </a:rPr>
                        <a:t>General</a:t>
                      </a:r>
                      <a:endParaRPr lang="he-IL" sz="2400" dirty="0">
                        <a:solidFill>
                          <a:schemeClr val="tx1"/>
                        </a:solidFill>
                        <a:latin typeface="David" panose="020E0502060401010101" pitchFamily="34" charset="-79"/>
                        <a:cs typeface="David" panose="020E0502060401010101" pitchFamily="34" charset="-79"/>
                      </a:endParaRPr>
                    </a:p>
                  </a:txBody>
                  <a:tcPr>
                    <a:solidFill>
                      <a:schemeClr val="bg1">
                        <a:lumMod val="75000"/>
                      </a:schemeClr>
                    </a:solidFill>
                  </a:tcPr>
                </a:tc>
                <a:tc>
                  <a:txBody>
                    <a:bodyPr/>
                    <a:lstStyle/>
                    <a:p>
                      <a:pPr algn="ctr" rtl="1"/>
                      <a:r>
                        <a:rPr lang="en-US" sz="2400" dirty="0" smtClean="0">
                          <a:solidFill>
                            <a:schemeClr val="tx1"/>
                          </a:solidFill>
                          <a:latin typeface="David" panose="020E0502060401010101" pitchFamily="34" charset="-79"/>
                          <a:cs typeface="David" panose="020E0502060401010101" pitchFamily="34" charset="-79"/>
                        </a:rPr>
                        <a:t>Political</a:t>
                      </a:r>
                      <a:endParaRPr lang="he-IL" sz="2400" dirty="0">
                        <a:solidFill>
                          <a:schemeClr val="tx1"/>
                        </a:solidFill>
                        <a:latin typeface="David" panose="020E0502060401010101" pitchFamily="34" charset="-79"/>
                        <a:cs typeface="David" panose="020E0502060401010101" pitchFamily="34" charset="-79"/>
                      </a:endParaRPr>
                    </a:p>
                  </a:txBody>
                  <a:tcPr>
                    <a:solidFill>
                      <a:schemeClr val="accent6">
                        <a:lumMod val="40000"/>
                        <a:lumOff val="60000"/>
                      </a:schemeClr>
                    </a:solidFill>
                  </a:tcPr>
                </a:tc>
                <a:tc>
                  <a:txBody>
                    <a:bodyPr/>
                    <a:lstStyle/>
                    <a:p>
                      <a:pPr algn="ctr" rtl="1"/>
                      <a:r>
                        <a:rPr lang="en-US" sz="2400" dirty="0" smtClean="0">
                          <a:solidFill>
                            <a:schemeClr val="tx1"/>
                          </a:solidFill>
                          <a:latin typeface="David" panose="020E0502060401010101" pitchFamily="34" charset="-79"/>
                          <a:cs typeface="David" panose="020E0502060401010101" pitchFamily="34" charset="-79"/>
                        </a:rPr>
                        <a:t>Economic</a:t>
                      </a:r>
                      <a:endParaRPr lang="he-IL" sz="2400" dirty="0">
                        <a:solidFill>
                          <a:schemeClr val="tx1"/>
                        </a:solidFill>
                        <a:latin typeface="David" panose="020E0502060401010101" pitchFamily="34" charset="-79"/>
                        <a:cs typeface="David" panose="020E0502060401010101" pitchFamily="34" charset="-79"/>
                      </a:endParaRPr>
                    </a:p>
                  </a:txBody>
                  <a:tcPr>
                    <a:solidFill>
                      <a:schemeClr val="accent5">
                        <a:lumMod val="40000"/>
                        <a:lumOff val="60000"/>
                      </a:schemeClr>
                    </a:solidFill>
                  </a:tcPr>
                </a:tc>
                <a:tc>
                  <a:txBody>
                    <a:bodyPr/>
                    <a:lstStyle/>
                    <a:p>
                      <a:pPr algn="ctr" rtl="1"/>
                      <a:r>
                        <a:rPr lang="en-US" sz="2400" dirty="0" smtClean="0">
                          <a:solidFill>
                            <a:schemeClr val="tx1"/>
                          </a:solidFill>
                          <a:latin typeface="David" panose="020E0502060401010101" pitchFamily="34" charset="-79"/>
                          <a:cs typeface="David" panose="020E0502060401010101" pitchFamily="34" charset="-79"/>
                        </a:rPr>
                        <a:t>Social</a:t>
                      </a:r>
                      <a:endParaRPr lang="he-IL" sz="2400" dirty="0">
                        <a:solidFill>
                          <a:schemeClr val="tx1"/>
                        </a:solidFill>
                        <a:latin typeface="David" panose="020E0502060401010101" pitchFamily="34" charset="-79"/>
                        <a:cs typeface="David" panose="020E0502060401010101" pitchFamily="34" charset="-79"/>
                      </a:endParaRPr>
                    </a:p>
                  </a:txBody>
                  <a:tcPr>
                    <a:solidFill>
                      <a:schemeClr val="accent4">
                        <a:lumMod val="40000"/>
                        <a:lumOff val="60000"/>
                      </a:schemeClr>
                    </a:solidFill>
                  </a:tcPr>
                </a:tc>
                <a:tc>
                  <a:txBody>
                    <a:bodyPr/>
                    <a:lstStyle/>
                    <a:p>
                      <a:pPr algn="ctr" rtl="1"/>
                      <a:r>
                        <a:rPr lang="en-US" sz="2400" dirty="0" smtClean="0">
                          <a:solidFill>
                            <a:schemeClr val="tx1"/>
                          </a:solidFill>
                          <a:latin typeface="David" panose="020E0502060401010101" pitchFamily="34" charset="-79"/>
                          <a:cs typeface="David" panose="020E0502060401010101" pitchFamily="34" charset="-79"/>
                        </a:rPr>
                        <a:t>Security</a:t>
                      </a:r>
                      <a:endParaRPr lang="he-IL" sz="2400" dirty="0">
                        <a:solidFill>
                          <a:schemeClr val="tx1"/>
                        </a:solidFill>
                        <a:latin typeface="David" panose="020E0502060401010101" pitchFamily="34" charset="-79"/>
                        <a:cs typeface="David" panose="020E0502060401010101" pitchFamily="34" charset="-79"/>
                      </a:endParaRPr>
                    </a:p>
                  </a:txBody>
                  <a:tcPr>
                    <a:solidFill>
                      <a:schemeClr val="bg2">
                        <a:lumMod val="20000"/>
                        <a:lumOff val="80000"/>
                      </a:schemeClr>
                    </a:solidFill>
                  </a:tcPr>
                </a:tc>
                <a:extLst>
                  <a:ext uri="{0D108BD9-81ED-4DB2-BD59-A6C34878D82A}">
                    <a16:rowId xmlns:a16="http://schemas.microsoft.com/office/drawing/2014/main" val="2926511042"/>
                  </a:ext>
                </a:extLst>
              </a:tr>
            </a:tbl>
          </a:graphicData>
        </a:graphic>
      </p:graphicFrame>
    </p:spTree>
    <p:extLst>
      <p:ext uri="{BB962C8B-B14F-4D97-AF65-F5344CB8AC3E}">
        <p14:creationId xmlns:p14="http://schemas.microsoft.com/office/powerpoint/2010/main" val="1406649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מעוגל 2">
            <a:hlinkClick r:id="rId3" action="ppaction://hlinksldjump"/>
          </p:cNvPr>
          <p:cNvSpPr/>
          <p:nvPr/>
        </p:nvSpPr>
        <p:spPr>
          <a:xfrm>
            <a:off x="6423913" y="865660"/>
            <a:ext cx="5531830" cy="900000"/>
          </a:xfrm>
          <a:prstGeom prst="roundRect">
            <a:avLst/>
          </a:prstGeom>
          <a:gradFill flip="none" rotWithShape="1">
            <a:gsLst>
              <a:gs pos="0">
                <a:schemeClr val="bg2">
                  <a:lumMod val="40000"/>
                  <a:lumOff val="60000"/>
                  <a:shade val="30000"/>
                  <a:satMod val="115000"/>
                </a:schemeClr>
              </a:gs>
              <a:gs pos="56000">
                <a:schemeClr val="bg2">
                  <a:lumMod val="40000"/>
                  <a:lumOff val="60000"/>
                  <a:shade val="67500"/>
                  <a:satMod val="115000"/>
                </a:schemeClr>
              </a:gs>
              <a:gs pos="100000">
                <a:schemeClr val="bg2">
                  <a:lumMod val="40000"/>
                  <a:lumOff val="60000"/>
                  <a:shade val="100000"/>
                  <a:satMod val="115000"/>
                </a:schemeClr>
              </a:gs>
            </a:gsLst>
            <a:lin ang="27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smtClean="0">
                <a:solidFill>
                  <a:schemeClr val="tx1"/>
                </a:solidFill>
                <a:latin typeface="David" panose="020E0502060401010101" pitchFamily="34" charset="-79"/>
                <a:cs typeface="David" panose="020E0502060401010101" pitchFamily="34" charset="-79"/>
              </a:rPr>
              <a:t>10:30 – 23:30</a:t>
            </a:r>
            <a:endParaRPr lang="en-US" sz="2000" b="1" dirty="0">
              <a:solidFill>
                <a:schemeClr val="tx1"/>
              </a:solidFill>
              <a:latin typeface="David" panose="020E0502060401010101" pitchFamily="34" charset="-79"/>
              <a:cs typeface="David" panose="020E0502060401010101" pitchFamily="34" charset="-79"/>
            </a:endParaRPr>
          </a:p>
          <a:p>
            <a:pPr marL="0" lvl="1" algn="ctr" rtl="1"/>
            <a:r>
              <a:rPr lang="en-US" sz="2000" b="1" dirty="0" smtClean="0">
                <a:solidFill>
                  <a:schemeClr val="tx1"/>
                </a:solidFill>
                <a:latin typeface="David" panose="020E0502060401010101" pitchFamily="34" charset="-79"/>
                <a:cs typeface="David" panose="020E0502060401010101" pitchFamily="34" charset="-79"/>
              </a:rPr>
              <a:t>flight </a:t>
            </a:r>
            <a:r>
              <a:rPr lang="en-US" sz="2000" b="1" dirty="0">
                <a:solidFill>
                  <a:schemeClr val="tx1"/>
                </a:solidFill>
                <a:latin typeface="David" panose="020E0502060401010101" pitchFamily="34" charset="-79"/>
                <a:cs typeface="David" panose="020E0502060401010101" pitchFamily="34" charset="-79"/>
              </a:rPr>
              <a:t>to Washington with </a:t>
            </a:r>
            <a:r>
              <a:rPr lang="en-US" sz="2000" b="1" dirty="0" err="1">
                <a:solidFill>
                  <a:schemeClr val="tx1"/>
                </a:solidFill>
                <a:latin typeface="David" panose="020E0502060401010101" pitchFamily="34" charset="-79"/>
                <a:cs typeface="David" panose="020E0502060401010101" pitchFamily="34" charset="-79"/>
              </a:rPr>
              <a:t>Conkschein</a:t>
            </a:r>
            <a:r>
              <a:rPr lang="en-US" sz="2000" b="1" dirty="0">
                <a:solidFill>
                  <a:schemeClr val="tx1"/>
                </a:solidFill>
                <a:latin typeface="David" panose="020E0502060401010101" pitchFamily="34" charset="-79"/>
                <a:cs typeface="David" panose="020E0502060401010101" pitchFamily="34" charset="-79"/>
              </a:rPr>
              <a:t>, </a:t>
            </a:r>
            <a:r>
              <a:rPr lang="en-US" sz="2000" b="1" dirty="0" smtClean="0">
                <a:solidFill>
                  <a:schemeClr val="tx1"/>
                </a:solidFill>
                <a:latin typeface="David" panose="020E0502060401010101" pitchFamily="34" charset="-79"/>
                <a:cs typeface="David" panose="020E0502060401010101" pitchFamily="34" charset="-79"/>
              </a:rPr>
              <a:t>arrival </a:t>
            </a:r>
            <a:r>
              <a:rPr lang="en-US" sz="2000" b="1" dirty="0">
                <a:solidFill>
                  <a:schemeClr val="tx1"/>
                </a:solidFill>
                <a:latin typeface="David" panose="020E0502060401010101" pitchFamily="34" charset="-79"/>
                <a:cs typeface="David" panose="020E0502060401010101" pitchFamily="34" charset="-79"/>
              </a:rPr>
              <a:t>at noon</a:t>
            </a:r>
            <a:endParaRPr lang="en-US" sz="1200" b="1" dirty="0">
              <a:solidFill>
                <a:schemeClr val="tx1"/>
              </a:solidFill>
              <a:latin typeface="David" panose="020E0502060401010101" pitchFamily="34" charset="-79"/>
              <a:cs typeface="David" panose="020E0502060401010101" pitchFamily="34" charset="-79"/>
            </a:endParaRPr>
          </a:p>
        </p:txBody>
      </p:sp>
      <p:sp>
        <p:nvSpPr>
          <p:cNvPr id="11" name="מלבן מעוגל 10">
            <a:hlinkClick r:id="" action="ppaction://noaction"/>
          </p:cNvPr>
          <p:cNvSpPr/>
          <p:nvPr/>
        </p:nvSpPr>
        <p:spPr>
          <a:xfrm>
            <a:off x="6423913" y="1889810"/>
            <a:ext cx="5531830" cy="900000"/>
          </a:xfrm>
          <a:prstGeom prst="roundRect">
            <a:avLst/>
          </a:prstGeom>
          <a:gradFill flip="none" rotWithShape="1">
            <a:gsLst>
              <a:gs pos="0">
                <a:schemeClr val="bg2">
                  <a:lumMod val="40000"/>
                  <a:lumOff val="60000"/>
                  <a:shade val="30000"/>
                  <a:satMod val="115000"/>
                </a:schemeClr>
              </a:gs>
              <a:gs pos="56000">
                <a:schemeClr val="bg2">
                  <a:lumMod val="40000"/>
                  <a:lumOff val="60000"/>
                  <a:shade val="67500"/>
                  <a:satMod val="115000"/>
                </a:schemeClr>
              </a:gs>
              <a:gs pos="100000">
                <a:schemeClr val="bg2">
                  <a:lumMod val="40000"/>
                  <a:lumOff val="60000"/>
                  <a:shade val="100000"/>
                  <a:satMod val="115000"/>
                </a:schemeClr>
              </a:gs>
            </a:gsLst>
            <a:lin ang="27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tx1"/>
                </a:solidFill>
                <a:latin typeface="David" panose="020E0502060401010101" pitchFamily="34" charset="-79"/>
                <a:cs typeface="David" panose="020E0502060401010101" pitchFamily="34" charset="-79"/>
              </a:rPr>
              <a:t>12: 00-13: 00</a:t>
            </a:r>
          </a:p>
          <a:p>
            <a:pPr marL="0" lvl="1" algn="ctr"/>
            <a:r>
              <a:rPr lang="en-US" sz="2000" b="1" dirty="0">
                <a:solidFill>
                  <a:schemeClr val="tx1"/>
                </a:solidFill>
                <a:latin typeface="David" panose="020E0502060401010101" pitchFamily="34" charset="-79"/>
                <a:cs typeface="David" panose="020E0502060401010101" pitchFamily="34" charset="-79"/>
              </a:rPr>
              <a:t>Arrival at the hotel, check-in and </a:t>
            </a:r>
            <a:r>
              <a:rPr lang="en-US" sz="2000" b="1" dirty="0" smtClean="0">
                <a:solidFill>
                  <a:schemeClr val="tx1"/>
                </a:solidFill>
                <a:latin typeface="David" panose="020E0502060401010101" pitchFamily="34" charset="-79"/>
                <a:cs typeface="David" panose="020E0502060401010101" pitchFamily="34" charset="-79"/>
              </a:rPr>
              <a:t>a little bit of time to get organized for departure</a:t>
            </a:r>
            <a:endParaRPr lang="en-US" sz="1200" b="1" dirty="0">
              <a:solidFill>
                <a:schemeClr val="tx1"/>
              </a:solidFill>
              <a:latin typeface="David" panose="020E0502060401010101" pitchFamily="34" charset="-79"/>
              <a:cs typeface="David" panose="020E0502060401010101" pitchFamily="34" charset="-79"/>
            </a:endParaRPr>
          </a:p>
        </p:txBody>
      </p:sp>
      <p:sp>
        <p:nvSpPr>
          <p:cNvPr id="12" name="מלבן מעוגל 11">
            <a:hlinkClick r:id="" action="ppaction://noaction"/>
          </p:cNvPr>
          <p:cNvSpPr/>
          <p:nvPr/>
        </p:nvSpPr>
        <p:spPr>
          <a:xfrm>
            <a:off x="6423913" y="2908611"/>
            <a:ext cx="5531830" cy="1255742"/>
          </a:xfrm>
          <a:prstGeom prst="roundRect">
            <a:avLst/>
          </a:prstGeom>
          <a:gradFill flip="none" rotWithShape="1">
            <a:gsLst>
              <a:gs pos="0">
                <a:schemeClr val="bg2">
                  <a:lumMod val="40000"/>
                  <a:lumOff val="60000"/>
                  <a:shade val="30000"/>
                  <a:satMod val="115000"/>
                </a:schemeClr>
              </a:gs>
              <a:gs pos="56000">
                <a:schemeClr val="bg2">
                  <a:lumMod val="40000"/>
                  <a:lumOff val="60000"/>
                  <a:shade val="67500"/>
                  <a:satMod val="115000"/>
                </a:schemeClr>
              </a:gs>
              <a:gs pos="100000">
                <a:schemeClr val="bg2">
                  <a:lumMod val="40000"/>
                  <a:lumOff val="60000"/>
                  <a:shade val="100000"/>
                  <a:satMod val="115000"/>
                </a:schemeClr>
              </a:gs>
            </a:gsLst>
            <a:lin ang="27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a:r>
              <a:rPr lang="he-IL" sz="2000" b="1" dirty="0" smtClean="0">
                <a:solidFill>
                  <a:schemeClr val="tx1"/>
                </a:solidFill>
                <a:latin typeface="David" panose="020E0502060401010101" pitchFamily="34" charset="-79"/>
                <a:cs typeface="David" panose="020E0502060401010101" pitchFamily="34" charset="-79"/>
              </a:rPr>
              <a:t>13:30</a:t>
            </a:r>
            <a:r>
              <a:rPr lang="en-US" sz="2000" b="1" dirty="0" smtClean="0">
                <a:solidFill>
                  <a:schemeClr val="tx1"/>
                </a:solidFill>
                <a:latin typeface="David" panose="020E0502060401010101" pitchFamily="34" charset="-79"/>
                <a:cs typeface="David" panose="020E0502060401010101" pitchFamily="34" charset="-79"/>
              </a:rPr>
              <a:t>- 14:00</a:t>
            </a:r>
          </a:p>
          <a:p>
            <a:pPr marL="0" lvl="1" algn="ctr"/>
            <a:r>
              <a:rPr lang="en-US" sz="2000" b="1" dirty="0" smtClean="0">
                <a:solidFill>
                  <a:schemeClr val="tx1"/>
                </a:solidFill>
                <a:latin typeface="David" panose="020E0502060401010101" pitchFamily="34" charset="-79"/>
                <a:cs typeface="David" panose="020E0502060401010101" pitchFamily="34" charset="-79"/>
              </a:rPr>
              <a:t>Lunch next to the mall in the case that the EU wont allow packed lunches</a:t>
            </a:r>
          </a:p>
        </p:txBody>
      </p:sp>
      <p:sp>
        <p:nvSpPr>
          <p:cNvPr id="13" name="מלבן מעוגל 12">
            <a:hlinkClick r:id="" action="ppaction://noaction"/>
          </p:cNvPr>
          <p:cNvSpPr/>
          <p:nvPr/>
        </p:nvSpPr>
        <p:spPr>
          <a:xfrm>
            <a:off x="6345383" y="4265241"/>
            <a:ext cx="5610360" cy="2574846"/>
          </a:xfrm>
          <a:prstGeom prst="roundRect">
            <a:avLst/>
          </a:prstGeom>
          <a:gradFill flip="none" rotWithShape="1">
            <a:gsLst>
              <a:gs pos="0">
                <a:schemeClr val="bg2">
                  <a:lumMod val="40000"/>
                  <a:lumOff val="60000"/>
                  <a:shade val="30000"/>
                  <a:satMod val="115000"/>
                </a:schemeClr>
              </a:gs>
              <a:gs pos="56000">
                <a:schemeClr val="bg2">
                  <a:lumMod val="40000"/>
                  <a:lumOff val="60000"/>
                  <a:shade val="67500"/>
                  <a:satMod val="115000"/>
                </a:schemeClr>
              </a:gs>
              <a:gs pos="100000">
                <a:schemeClr val="bg2">
                  <a:lumMod val="40000"/>
                  <a:lumOff val="60000"/>
                  <a:shade val="100000"/>
                  <a:satMod val="115000"/>
                </a:schemeClr>
              </a:gs>
            </a:gsLst>
            <a:lin ang="27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a:r>
              <a:rPr lang="en-US" b="1" dirty="0">
                <a:solidFill>
                  <a:schemeClr val="tx1"/>
                </a:solidFill>
                <a:latin typeface="David" panose="020E0502060401010101" pitchFamily="34" charset="-79"/>
                <a:cs typeface="David" panose="020E0502060401010101" pitchFamily="34" charset="-79"/>
              </a:rPr>
              <a:t>14: 00-17: </a:t>
            </a:r>
            <a:r>
              <a:rPr lang="en-US" b="1" dirty="0" smtClean="0">
                <a:solidFill>
                  <a:schemeClr val="tx1"/>
                </a:solidFill>
                <a:latin typeface="David" panose="020E0502060401010101" pitchFamily="34" charset="-79"/>
                <a:cs typeface="David" panose="020E0502060401010101" pitchFamily="34" charset="-79"/>
              </a:rPr>
              <a:t>00</a:t>
            </a:r>
          </a:p>
          <a:p>
            <a:pPr marL="0" lvl="1" algn="ctr"/>
            <a:r>
              <a:rPr lang="en-US" b="1" dirty="0" smtClean="0">
                <a:solidFill>
                  <a:schemeClr val="tx1"/>
                </a:solidFill>
                <a:latin typeface="David" panose="020E0502060401010101" pitchFamily="34" charset="-79"/>
                <a:cs typeface="David" panose="020E0502060401010101" pitchFamily="34" charset="-79"/>
              </a:rPr>
              <a:t> </a:t>
            </a:r>
            <a:r>
              <a:rPr lang="en-US" b="1" dirty="0">
                <a:solidFill>
                  <a:schemeClr val="tx1"/>
                </a:solidFill>
                <a:latin typeface="David" panose="020E0502060401010101" pitchFamily="34" charset="-79"/>
                <a:cs typeface="David" panose="020E0502060401010101" pitchFamily="34" charset="-79"/>
              </a:rPr>
              <a:t>Tour of the Mall</a:t>
            </a:r>
          </a:p>
          <a:p>
            <a:pPr marL="0" lvl="1" algn="ctr"/>
            <a:r>
              <a:rPr lang="en-US" b="1" dirty="0">
                <a:solidFill>
                  <a:schemeClr val="tx1"/>
                </a:solidFill>
                <a:latin typeface="David" panose="020E0502060401010101" pitchFamily="34" charset="-79"/>
                <a:cs typeface="David" panose="020E0502060401010101" pitchFamily="34" charset="-79"/>
              </a:rPr>
              <a:t>(Can be extended slightly if necessary)</a:t>
            </a:r>
          </a:p>
          <a:p>
            <a:pPr marL="0" lvl="1" algn="ctr"/>
            <a:r>
              <a:rPr lang="en-US" b="1" dirty="0">
                <a:solidFill>
                  <a:schemeClr val="tx1"/>
                </a:solidFill>
                <a:latin typeface="David" panose="020E0502060401010101" pitchFamily="34" charset="-79"/>
                <a:cs typeface="David" panose="020E0502060401010101" pitchFamily="34" charset="-79"/>
              </a:rPr>
              <a:t>The tour will be </a:t>
            </a:r>
            <a:r>
              <a:rPr lang="en-US" b="1" dirty="0" smtClean="0">
                <a:solidFill>
                  <a:schemeClr val="tx1"/>
                </a:solidFill>
                <a:latin typeface="David" panose="020E0502060401010101" pitchFamily="34" charset="-79"/>
                <a:cs typeface="David" panose="020E0502060401010101" pitchFamily="34" charset="-79"/>
              </a:rPr>
              <a:t>in teams </a:t>
            </a:r>
            <a:r>
              <a:rPr lang="en-US" b="1" dirty="0">
                <a:solidFill>
                  <a:schemeClr val="tx1"/>
                </a:solidFill>
                <a:latin typeface="David" panose="020E0502060401010101" pitchFamily="34" charset="-79"/>
                <a:cs typeface="David" panose="020E0502060401010101" pitchFamily="34" charset="-79"/>
              </a:rPr>
              <a:t>and a local guide should be organized for each team (if there are Hebrew-speaking </a:t>
            </a:r>
            <a:r>
              <a:rPr lang="en-US" b="1" dirty="0" smtClean="0">
                <a:solidFill>
                  <a:schemeClr val="tx1"/>
                </a:solidFill>
                <a:latin typeface="David" panose="020E0502060401010101" pitchFamily="34" charset="-79"/>
                <a:cs typeface="David" panose="020E0502060401010101" pitchFamily="34" charset="-79"/>
              </a:rPr>
              <a:t>guides </a:t>
            </a:r>
            <a:r>
              <a:rPr lang="en-US" b="1" dirty="0">
                <a:solidFill>
                  <a:schemeClr val="tx1"/>
                </a:solidFill>
                <a:latin typeface="David" panose="020E0502060401010101" pitchFamily="34" charset="-79"/>
                <a:cs typeface="David" panose="020E0502060401010101" pitchFamily="34" charset="-79"/>
              </a:rPr>
              <a:t>which are good). The tour will include visits to 5 monuments: Korea, Vietnam, Washington, Lincoln and Roosevelt. If </a:t>
            </a:r>
            <a:r>
              <a:rPr lang="en-US" b="1" dirty="0" smtClean="0">
                <a:solidFill>
                  <a:schemeClr val="tx1"/>
                </a:solidFill>
                <a:latin typeface="David" panose="020E0502060401010101" pitchFamily="34" charset="-79"/>
                <a:cs typeface="David" panose="020E0502060401010101" pitchFamily="34" charset="-79"/>
              </a:rPr>
              <a:t>there is enough time, </a:t>
            </a:r>
            <a:r>
              <a:rPr lang="en-US" b="1" dirty="0">
                <a:solidFill>
                  <a:schemeClr val="tx1"/>
                </a:solidFill>
                <a:latin typeface="David" panose="020E0502060401010101" pitchFamily="34" charset="-79"/>
                <a:cs typeface="David" panose="020E0502060401010101" pitchFamily="34" charset="-79"/>
              </a:rPr>
              <a:t>one can add Martin L. King</a:t>
            </a:r>
            <a:endParaRPr lang="en-US" sz="1100" b="1" dirty="0">
              <a:solidFill>
                <a:schemeClr val="tx1"/>
              </a:solidFill>
              <a:latin typeface="David" panose="020E0502060401010101" pitchFamily="34" charset="-79"/>
              <a:cs typeface="David" panose="020E0502060401010101" pitchFamily="34" charset="-79"/>
            </a:endParaRPr>
          </a:p>
        </p:txBody>
      </p:sp>
      <p:sp>
        <p:nvSpPr>
          <p:cNvPr id="9" name="כותרת 1"/>
          <p:cNvSpPr txBox="1">
            <a:spLocks/>
          </p:cNvSpPr>
          <p:nvPr/>
        </p:nvSpPr>
        <p:spPr>
          <a:xfrm>
            <a:off x="2807662" y="37220"/>
            <a:ext cx="6472990"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150000"/>
              </a:lnSpc>
            </a:pPr>
            <a:r>
              <a:rPr lang="en-US" sz="4400" b="1" dirty="0" smtClean="0">
                <a:solidFill>
                  <a:schemeClr val="tx1"/>
                </a:solidFill>
                <a:latin typeface="David" panose="020E0502060401010101" pitchFamily="34" charset="-79"/>
                <a:cs typeface="David" panose="020E0502060401010101" pitchFamily="34" charset="-79"/>
              </a:rPr>
              <a:t>Sunday 16/6</a:t>
            </a:r>
            <a:endParaRPr lang="he-IL" sz="3600" b="1" dirty="0">
              <a:solidFill>
                <a:schemeClr val="tx1"/>
              </a:solidFill>
              <a:latin typeface="David" panose="020E0502060401010101" pitchFamily="34" charset="-79"/>
              <a:cs typeface="David" panose="020E0502060401010101" pitchFamily="34" charset="-79"/>
            </a:endParaRPr>
          </a:p>
        </p:txBody>
      </p:sp>
      <p:sp>
        <p:nvSpPr>
          <p:cNvPr id="4" name="מלבן 3"/>
          <p:cNvSpPr/>
          <p:nvPr/>
        </p:nvSpPr>
        <p:spPr>
          <a:xfrm>
            <a:off x="484909" y="1081063"/>
            <a:ext cx="5278582" cy="5270839"/>
          </a:xfrm>
          <a:prstGeom prst="rect">
            <a:avLst/>
          </a:prstGeom>
          <a:blipFill dpi="0" rotWithShape="1">
            <a:blip r:embed="rId4">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3527421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קבוצה 4"/>
          <p:cNvGrpSpPr/>
          <p:nvPr/>
        </p:nvGrpSpPr>
        <p:grpSpPr>
          <a:xfrm>
            <a:off x="6355370" y="660401"/>
            <a:ext cx="5531830" cy="5962657"/>
            <a:chOff x="6355370" y="1081063"/>
            <a:chExt cx="5531830" cy="5556117"/>
          </a:xfrm>
          <a:gradFill flip="none" rotWithShape="1">
            <a:gsLst>
              <a:gs pos="0">
                <a:schemeClr val="accent6">
                  <a:lumMod val="40000"/>
                  <a:lumOff val="60000"/>
                </a:schemeClr>
              </a:gs>
              <a:gs pos="56000">
                <a:schemeClr val="accent6">
                  <a:lumMod val="40000"/>
                  <a:lumOff val="60000"/>
                </a:schemeClr>
              </a:gs>
              <a:gs pos="100000">
                <a:schemeClr val="accent6">
                  <a:lumMod val="75000"/>
                </a:schemeClr>
              </a:gs>
            </a:gsLst>
            <a:lin ang="8100000" scaled="1"/>
            <a:tileRect/>
          </a:gradFill>
        </p:grpSpPr>
        <p:sp>
          <p:nvSpPr>
            <p:cNvPr id="3" name="מלבן מעוגל 2">
              <a:hlinkClick r:id="rId3" action="ppaction://hlinksldjump"/>
            </p:cNvPr>
            <p:cNvSpPr/>
            <p:nvPr/>
          </p:nvSpPr>
          <p:spPr>
            <a:xfrm>
              <a:off x="6355370" y="1081063"/>
              <a:ext cx="5531830" cy="216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a:r>
                <a:rPr lang="en-US" b="1" u="sng" dirty="0">
                  <a:solidFill>
                    <a:schemeClr val="tx1"/>
                  </a:solidFill>
                  <a:latin typeface="David" panose="020E0502060401010101" pitchFamily="34" charset="-79"/>
                  <a:cs typeface="David" panose="020E0502060401010101" pitchFamily="34" charset="-79"/>
                </a:rPr>
                <a:t>08: 30-13: 00 Visiting the Washington Institute including </a:t>
              </a:r>
              <a:r>
                <a:rPr lang="en-US" b="1" u="sng" dirty="0" smtClean="0">
                  <a:solidFill>
                    <a:schemeClr val="tx1"/>
                  </a:solidFill>
                  <a:latin typeface="David" panose="020E0502060401010101" pitchFamily="34" charset="-79"/>
                  <a:cs typeface="David" panose="020E0502060401010101" pitchFamily="34" charset="-79"/>
                </a:rPr>
                <a:t>lunch </a:t>
              </a:r>
              <a:endParaRPr lang="en-US" b="1" u="sng" dirty="0">
                <a:solidFill>
                  <a:schemeClr val="tx1"/>
                </a:solidFill>
                <a:latin typeface="David" panose="020E0502060401010101" pitchFamily="34" charset="-79"/>
                <a:cs typeface="David" panose="020E0502060401010101" pitchFamily="34" charset="-79"/>
              </a:endParaRPr>
            </a:p>
            <a:p>
              <a:pPr marL="0" lvl="1" algn="ctr"/>
              <a:r>
                <a:rPr lang="en-US" b="1" dirty="0">
                  <a:solidFill>
                    <a:schemeClr val="tx1"/>
                  </a:solidFill>
                  <a:latin typeface="David" panose="020E0502060401010101" pitchFamily="34" charset="-79"/>
                  <a:cs typeface="David" panose="020E0502060401010101" pitchFamily="34" charset="-79"/>
                </a:rPr>
                <a:t>Meetings at the Institute - Dennis Ross and David </a:t>
              </a:r>
              <a:r>
                <a:rPr lang="en-US" b="1" dirty="0" err="1">
                  <a:solidFill>
                    <a:schemeClr val="tx1"/>
                  </a:solidFill>
                  <a:latin typeface="David" panose="020E0502060401010101" pitchFamily="34" charset="-79"/>
                  <a:cs typeface="David" panose="020E0502060401010101" pitchFamily="34" charset="-79"/>
                </a:rPr>
                <a:t>Mukabsky</a:t>
              </a:r>
              <a:r>
                <a:rPr lang="en-US" b="1" dirty="0">
                  <a:solidFill>
                    <a:schemeClr val="tx1"/>
                  </a:solidFill>
                  <a:latin typeface="David" panose="020E0502060401010101" pitchFamily="34" charset="-79"/>
                  <a:cs typeface="David" panose="020E0502060401010101" pitchFamily="34" charset="-79"/>
                </a:rPr>
                <a:t>.</a:t>
              </a:r>
            </a:p>
            <a:p>
              <a:pPr marL="0" lvl="1" algn="ctr"/>
              <a:r>
                <a:rPr lang="en-US" b="1" dirty="0">
                  <a:solidFill>
                    <a:schemeClr val="tx1"/>
                  </a:solidFill>
                  <a:latin typeface="David" panose="020E0502060401010101" pitchFamily="34" charset="-79"/>
                  <a:cs typeface="David" panose="020E0502060401010101" pitchFamily="34" charset="-79"/>
                </a:rPr>
                <a:t>From outside Aaron David Miller and / or Eliot Cohen</a:t>
              </a:r>
            </a:p>
            <a:p>
              <a:pPr marL="0" lvl="1" algn="ctr"/>
              <a:r>
                <a:rPr lang="en-US" b="1" dirty="0">
                  <a:solidFill>
                    <a:schemeClr val="tx1"/>
                  </a:solidFill>
                  <a:latin typeface="David" panose="020E0502060401010101" pitchFamily="34" charset="-79"/>
                  <a:cs typeface="David" panose="020E0502060401010101" pitchFamily="34" charset="-79"/>
                </a:rPr>
                <a:t>A panel can be done at the Washington Institute</a:t>
              </a:r>
            </a:p>
            <a:p>
              <a:pPr marL="0" lvl="1" algn="ctr"/>
              <a:r>
                <a:rPr lang="en-US" b="1" dirty="0">
                  <a:solidFill>
                    <a:schemeClr val="tx1"/>
                  </a:solidFill>
                  <a:latin typeface="David" panose="020E0502060401010101" pitchFamily="34" charset="-79"/>
                  <a:cs typeface="David" panose="020E0502060401010101" pitchFamily="34" charset="-79"/>
                </a:rPr>
                <a:t>A conversation by the Lebanese researcher (brings a lot of color)</a:t>
              </a:r>
            </a:p>
          </p:txBody>
        </p:sp>
        <p:sp>
          <p:nvSpPr>
            <p:cNvPr id="12" name="מלבן מעוגל 11">
              <a:hlinkClick r:id="" action="ppaction://noaction"/>
            </p:cNvPr>
            <p:cNvSpPr/>
            <p:nvPr/>
          </p:nvSpPr>
          <p:spPr>
            <a:xfrm>
              <a:off x="6355370" y="3449694"/>
              <a:ext cx="5531830" cy="216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lnSpc>
                  <a:spcPct val="150000"/>
                </a:lnSpc>
              </a:pPr>
              <a:r>
                <a:rPr lang="en-US" sz="1600" b="1" u="sng" dirty="0">
                  <a:solidFill>
                    <a:schemeClr val="tx1"/>
                  </a:solidFill>
                  <a:latin typeface="David" panose="020E0502060401010101" pitchFamily="34" charset="-79"/>
                  <a:cs typeface="David" panose="020E0502060401010101" pitchFamily="34" charset="-79"/>
                </a:rPr>
                <a:t>13: 30-16: 30 Visit to the Embassy</a:t>
              </a:r>
            </a:p>
            <a:p>
              <a:pPr marL="0" lvl="1" algn="ctr">
                <a:lnSpc>
                  <a:spcPct val="150000"/>
                </a:lnSpc>
              </a:pPr>
              <a:r>
                <a:rPr lang="en-US" sz="1600" b="1" dirty="0">
                  <a:solidFill>
                    <a:schemeClr val="tx1"/>
                  </a:solidFill>
                  <a:latin typeface="David" panose="020E0502060401010101" pitchFamily="34" charset="-79"/>
                  <a:cs typeface="David" panose="020E0502060401010101" pitchFamily="34" charset="-79"/>
                </a:rPr>
                <a:t>Talk with a representative of the IMF / Economic Appendix</a:t>
              </a:r>
            </a:p>
            <a:p>
              <a:pPr marL="0" lvl="1" algn="ctr">
                <a:lnSpc>
                  <a:spcPct val="150000"/>
                </a:lnSpc>
              </a:pPr>
              <a:r>
                <a:rPr lang="en-US" sz="1600" b="1" dirty="0">
                  <a:solidFill>
                    <a:schemeClr val="tx1"/>
                  </a:solidFill>
                  <a:latin typeface="David" panose="020E0502060401010101" pitchFamily="34" charset="-79"/>
                  <a:cs typeface="David" panose="020E0502060401010101" pitchFamily="34" charset="-79"/>
                </a:rPr>
                <a:t>A conversation with the ambassador / number 2 and a tour of the embassy</a:t>
              </a:r>
            </a:p>
            <a:p>
              <a:pPr marL="0" lvl="1" algn="ctr">
                <a:lnSpc>
                  <a:spcPct val="150000"/>
                </a:lnSpc>
              </a:pPr>
              <a:r>
                <a:rPr lang="en-US" sz="1600" b="1" dirty="0" smtClean="0">
                  <a:solidFill>
                    <a:schemeClr val="tx1"/>
                  </a:solidFill>
                  <a:latin typeface="David" panose="020E0502060401010101" pitchFamily="34" charset="-79"/>
                  <a:cs typeface="David" panose="020E0502060401010101" pitchFamily="34" charset="-79"/>
                </a:rPr>
                <a:t>A conversation </a:t>
              </a:r>
              <a:r>
                <a:rPr lang="en-US" sz="1600" b="1" dirty="0">
                  <a:solidFill>
                    <a:schemeClr val="tx1"/>
                  </a:solidFill>
                  <a:latin typeface="David" panose="020E0502060401010101" pitchFamily="34" charset="-79"/>
                  <a:cs typeface="David" panose="020E0502060401010101" pitchFamily="34" charset="-79"/>
                </a:rPr>
                <a:t>with </a:t>
              </a:r>
              <a:r>
                <a:rPr lang="en-US" sz="1600" b="1" dirty="0" smtClean="0">
                  <a:solidFill>
                    <a:schemeClr val="tx1"/>
                  </a:solidFill>
                  <a:latin typeface="David" panose="020E0502060401010101" pitchFamily="34" charset="-79"/>
                  <a:cs typeface="David" panose="020E0502060401010101" pitchFamily="34" charset="-79"/>
                </a:rPr>
                <a:t>the media </a:t>
              </a:r>
              <a:r>
                <a:rPr lang="en-US" sz="1600" b="1" dirty="0">
                  <a:solidFill>
                    <a:schemeClr val="tx1"/>
                  </a:solidFill>
                  <a:latin typeface="David" panose="020E0502060401010101" pitchFamily="34" charset="-79"/>
                  <a:cs typeface="David" panose="020E0502060401010101" pitchFamily="34" charset="-79"/>
                </a:rPr>
                <a:t>- Thomas Friedman</a:t>
              </a:r>
            </a:p>
            <a:p>
              <a:pPr marL="0" lvl="1" algn="ctr">
                <a:lnSpc>
                  <a:spcPct val="150000"/>
                </a:lnSpc>
              </a:pPr>
              <a:r>
                <a:rPr lang="en-US" sz="1600" b="1" dirty="0">
                  <a:solidFill>
                    <a:schemeClr val="tx1"/>
                  </a:solidFill>
                  <a:latin typeface="David" panose="020E0502060401010101" pitchFamily="34" charset="-79"/>
                  <a:cs typeface="David" panose="020E0502060401010101" pitchFamily="34" charset="-79"/>
                </a:rPr>
                <a:t>Meeting with David </a:t>
              </a:r>
              <a:r>
                <a:rPr lang="en-US" sz="1600" b="1" dirty="0" err="1">
                  <a:solidFill>
                    <a:schemeClr val="tx1"/>
                  </a:solidFill>
                  <a:latin typeface="David" panose="020E0502060401010101" pitchFamily="34" charset="-79"/>
                  <a:cs typeface="David" panose="020E0502060401010101" pitchFamily="34" charset="-79"/>
                </a:rPr>
                <a:t>Starfield</a:t>
              </a:r>
              <a:endParaRPr lang="en-US" sz="1600" b="1" dirty="0">
                <a:solidFill>
                  <a:schemeClr val="tx1"/>
                </a:solidFill>
                <a:latin typeface="David" panose="020E0502060401010101" pitchFamily="34" charset="-79"/>
                <a:cs typeface="David" panose="020E0502060401010101" pitchFamily="34" charset="-79"/>
              </a:endParaRPr>
            </a:p>
          </p:txBody>
        </p:sp>
        <p:sp>
          <p:nvSpPr>
            <p:cNvPr id="14" name="מלבן מעוגל 13">
              <a:hlinkClick r:id="" action="ppaction://noaction"/>
            </p:cNvPr>
            <p:cNvSpPr/>
            <p:nvPr/>
          </p:nvSpPr>
          <p:spPr>
            <a:xfrm>
              <a:off x="6545870" y="6076256"/>
              <a:ext cx="5150830" cy="560924"/>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1600" b="1" u="sng" dirty="0">
                  <a:solidFill>
                    <a:schemeClr val="tx1"/>
                  </a:solidFill>
                  <a:latin typeface="David" panose="020E0502060401010101" pitchFamily="34" charset="-79"/>
                  <a:cs typeface="David" panose="020E0502060401010101" pitchFamily="34" charset="-79"/>
                </a:rPr>
                <a:t>Gaps and decision points</a:t>
              </a:r>
            </a:p>
            <a:p>
              <a:pPr marL="0" lvl="1" algn="ctr" rtl="1"/>
              <a:r>
                <a:rPr lang="en-US" sz="1600" b="1" dirty="0" smtClean="0">
                  <a:solidFill>
                    <a:schemeClr val="tx1"/>
                  </a:solidFill>
                  <a:latin typeface="David" panose="020E0502060401010101" pitchFamily="34" charset="-79"/>
                  <a:cs typeface="David" panose="020E0502060401010101" pitchFamily="34" charset="-79"/>
                </a:rPr>
                <a:t>Lecturers summarization and discussion </a:t>
              </a:r>
              <a:r>
                <a:rPr lang="en-US" sz="1600" b="1" dirty="0">
                  <a:solidFill>
                    <a:schemeClr val="tx1"/>
                  </a:solidFill>
                  <a:latin typeface="David" panose="020E0502060401010101" pitchFamily="34" charset="-79"/>
                  <a:cs typeface="David" panose="020E0502060401010101" pitchFamily="34" charset="-79"/>
                </a:rPr>
                <a:t>format</a:t>
              </a:r>
              <a:endParaRPr lang="en-US" sz="1050" b="1" dirty="0">
                <a:solidFill>
                  <a:schemeClr val="tx1"/>
                </a:solidFill>
                <a:latin typeface="David" panose="020E0502060401010101" pitchFamily="34" charset="-79"/>
                <a:cs typeface="David" panose="020E0502060401010101" pitchFamily="34" charset="-79"/>
              </a:endParaRPr>
            </a:p>
          </p:txBody>
        </p:sp>
      </p:grpSp>
      <p:sp>
        <p:nvSpPr>
          <p:cNvPr id="9" name="כותרת 1"/>
          <p:cNvSpPr txBox="1">
            <a:spLocks/>
          </p:cNvSpPr>
          <p:nvPr/>
        </p:nvSpPr>
        <p:spPr>
          <a:xfrm>
            <a:off x="2272631" y="-22890"/>
            <a:ext cx="6472990"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150000"/>
              </a:lnSpc>
            </a:pPr>
            <a:r>
              <a:rPr lang="en-US" sz="4400" b="1" dirty="0" smtClean="0">
                <a:solidFill>
                  <a:schemeClr val="tx1"/>
                </a:solidFill>
                <a:latin typeface="David" panose="020E0502060401010101" pitchFamily="34" charset="-79"/>
                <a:cs typeface="David" panose="020E0502060401010101" pitchFamily="34" charset="-79"/>
              </a:rPr>
              <a:t>Monday 17/6</a:t>
            </a:r>
            <a:endParaRPr lang="he-IL" sz="3600" b="1" dirty="0">
              <a:solidFill>
                <a:schemeClr val="tx1"/>
              </a:solidFill>
              <a:latin typeface="David" panose="020E0502060401010101" pitchFamily="34" charset="-79"/>
              <a:cs typeface="David" panose="020E0502060401010101" pitchFamily="34" charset="-79"/>
            </a:endParaRPr>
          </a:p>
        </p:txBody>
      </p:sp>
      <p:sp>
        <p:nvSpPr>
          <p:cNvPr id="4" name="מלבן 3"/>
          <p:cNvSpPr/>
          <p:nvPr/>
        </p:nvSpPr>
        <p:spPr>
          <a:xfrm>
            <a:off x="484909" y="1081063"/>
            <a:ext cx="5278582" cy="2700000"/>
          </a:xfrm>
          <a:prstGeom prst="rect">
            <a:avLst/>
          </a:prstGeom>
          <a:blipFill dpi="0" rotWithShape="1">
            <a:blip r:embed="rId4">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484909" y="3923058"/>
            <a:ext cx="5278582" cy="2700000"/>
          </a:xfrm>
          <a:prstGeom prst="rect">
            <a:avLst/>
          </a:prstGeom>
          <a:blipFill dpi="0" rotWithShape="1">
            <a:blip r:embed="rId5">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013692578"/>
      </p:ext>
    </p:extLst>
  </p:cSld>
  <p:clrMapOvr>
    <a:masterClrMapping/>
  </p:clrMapOvr>
  <p:timing>
    <p:tnLst>
      <p:par>
        <p:cTn id="1" dur="indefinite" restart="never" nodeType="tmRoot"/>
      </p:par>
    </p:tnLst>
  </p:timing>
</p:sld>
</file>

<file path=ppt/theme/theme1.xml><?xml version="1.0" encoding="utf-8"?>
<a:theme xmlns:a="http://schemas.openxmlformats.org/drawingml/2006/main" name="פרוסה">
  <a:themeElements>
    <a:clrScheme name="פרוסה">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פרוסה">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פרוסה">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Level">
  <a:themeElements>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fontScheme name="Level">
      <a:majorFont>
        <a:latin typeface="Garamond"/>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14820</TotalTime>
  <Words>1941</Words>
  <Application>Microsoft Office PowerPoint</Application>
  <PresentationFormat>מסך רחב</PresentationFormat>
  <Paragraphs>418</Paragraphs>
  <Slides>23</Slides>
  <Notes>23</Notes>
  <HiddenSlides>1</HiddenSlides>
  <MMClips>0</MMClips>
  <ScaleCrop>false</ScaleCrop>
  <HeadingPairs>
    <vt:vector size="6" baseType="variant">
      <vt:variant>
        <vt:lpstr>גופנים בשימוש</vt:lpstr>
      </vt:variant>
      <vt:variant>
        <vt:i4>10</vt:i4>
      </vt:variant>
      <vt:variant>
        <vt:lpstr>ערכת נושא</vt:lpstr>
      </vt:variant>
      <vt:variant>
        <vt:i4>2</vt:i4>
      </vt:variant>
      <vt:variant>
        <vt:lpstr>כותרות שקופיות</vt:lpstr>
      </vt:variant>
      <vt:variant>
        <vt:i4>23</vt:i4>
      </vt:variant>
    </vt:vector>
  </HeadingPairs>
  <TitlesOfParts>
    <vt:vector size="35" baseType="lpstr">
      <vt:lpstr>Arial</vt:lpstr>
      <vt:lpstr>Calibri</vt:lpstr>
      <vt:lpstr>Century Gothic</vt:lpstr>
      <vt:lpstr>David</vt:lpstr>
      <vt:lpstr>Garamond</vt:lpstr>
      <vt:lpstr>Gisha</vt:lpstr>
      <vt:lpstr>Times New Roman</vt:lpstr>
      <vt:lpstr>Verdana</vt:lpstr>
      <vt:lpstr>Wingdings</vt:lpstr>
      <vt:lpstr>Wingdings 3</vt:lpstr>
      <vt:lpstr>פרוסה</vt:lpstr>
      <vt:lpstr>Level</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IDF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עיבוד צוותי סיור צפון מחזור מ"ו צוות 1 22-24 באוקטובר 2018</dc:title>
  <dc:creator>u26680</dc:creator>
  <cp:lastModifiedBy>u26697</cp:lastModifiedBy>
  <cp:revision>352</cp:revision>
  <cp:lastPrinted>2019-01-02T06:26:42Z</cp:lastPrinted>
  <dcterms:created xsi:type="dcterms:W3CDTF">2018-10-28T14:22:41Z</dcterms:created>
  <dcterms:modified xsi:type="dcterms:W3CDTF">2019-02-14T12:20:45Z</dcterms:modified>
</cp:coreProperties>
</file>