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CEB21-B218-4ACE-B0B8-503124B2AB58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25832-D11A-41FD-9326-3B133DB55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9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2883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29F34-51BF-D44A-8213-59A9A03279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0CCE-596D-44A1-9B95-898F83BD1E3B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FDF4-5B24-4B63-A789-2561AFF6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1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0CCE-596D-44A1-9B95-898F83BD1E3B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FDF4-5B24-4B63-A789-2561AFF6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1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0CCE-596D-44A1-9B95-898F83BD1E3B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FDF4-5B24-4B63-A789-2561AFF6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4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0CCE-596D-44A1-9B95-898F83BD1E3B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FDF4-5B24-4B63-A789-2561AFF6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0CCE-596D-44A1-9B95-898F83BD1E3B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FDF4-5B24-4B63-A789-2561AFF6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0CCE-596D-44A1-9B95-898F83BD1E3B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FDF4-5B24-4B63-A789-2561AFF6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1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0CCE-596D-44A1-9B95-898F83BD1E3B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FDF4-5B24-4B63-A789-2561AFF6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37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0CCE-596D-44A1-9B95-898F83BD1E3B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FDF4-5B24-4B63-A789-2561AFF6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0CCE-596D-44A1-9B95-898F83BD1E3B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FDF4-5B24-4B63-A789-2561AFF6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3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0CCE-596D-44A1-9B95-898F83BD1E3B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FDF4-5B24-4B63-A789-2561AFF6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0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0CCE-596D-44A1-9B95-898F83BD1E3B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FDF4-5B24-4B63-A789-2561AFF6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4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20CCE-596D-44A1-9B95-898F83BD1E3B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DFDF4-5B24-4B63-A789-2561AFF6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0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/>
          <p:cNvGrpSpPr/>
          <p:nvPr/>
        </p:nvGrpSpPr>
        <p:grpSpPr>
          <a:xfrm rot="5400000">
            <a:off x="3029505" y="-701927"/>
            <a:ext cx="6005408" cy="8654905"/>
            <a:chOff x="3315258" y="825246"/>
            <a:chExt cx="6092757" cy="7818120"/>
          </a:xfrm>
        </p:grpSpPr>
        <p:sp>
          <p:nvSpPr>
            <p:cNvPr id="3" name="object 3"/>
            <p:cNvSpPr txBox="1"/>
            <p:nvPr/>
          </p:nvSpPr>
          <p:spPr>
            <a:xfrm>
              <a:off x="3315258" y="2619639"/>
              <a:ext cx="655732" cy="38506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algn="ctr"/>
              <a:r>
                <a:rPr sz="2400" b="1" dirty="0">
                  <a:solidFill>
                    <a:prstClr val="black"/>
                  </a:solidFill>
                  <a:cs typeface="Calibri"/>
                </a:rPr>
                <a:t>School</a:t>
              </a:r>
              <a:r>
                <a:rPr sz="2400" b="1" spc="-20" dirty="0">
                  <a:solidFill>
                    <a:prstClr val="black"/>
                  </a:solidFill>
                  <a:cs typeface="Calibri"/>
                </a:rPr>
                <a:t> </a:t>
              </a:r>
              <a:r>
                <a:rPr sz="2400" b="1" dirty="0">
                  <a:solidFill>
                    <a:prstClr val="black"/>
                  </a:solidFill>
                  <a:cs typeface="Calibri"/>
                </a:rPr>
                <a:t>of</a:t>
              </a:r>
              <a:r>
                <a:rPr sz="2400" b="1" spc="-14" dirty="0">
                  <a:solidFill>
                    <a:prstClr val="black"/>
                  </a:solidFill>
                  <a:cs typeface="Calibri"/>
                </a:rPr>
                <a:t> </a:t>
              </a:r>
              <a:r>
                <a:rPr sz="2400" b="1" dirty="0">
                  <a:solidFill>
                    <a:prstClr val="black"/>
                  </a:solidFill>
                  <a:cs typeface="Calibri"/>
                </a:rPr>
                <a:t>St</a:t>
              </a:r>
              <a:r>
                <a:rPr sz="2400" b="1" spc="-37" dirty="0">
                  <a:solidFill>
                    <a:prstClr val="black"/>
                  </a:solidFill>
                  <a:cs typeface="Calibri"/>
                </a:rPr>
                <a:t>r</a:t>
              </a:r>
              <a:r>
                <a:rPr sz="2400" b="1" spc="-17" dirty="0">
                  <a:solidFill>
                    <a:prstClr val="black"/>
                  </a:solidFill>
                  <a:cs typeface="Calibri"/>
                </a:rPr>
                <a:t>a</a:t>
              </a:r>
              <a:r>
                <a:rPr sz="2400" b="1" spc="-20" dirty="0">
                  <a:solidFill>
                    <a:prstClr val="black"/>
                  </a:solidFill>
                  <a:cs typeface="Calibri"/>
                </a:rPr>
                <a:t>t</a:t>
              </a:r>
              <a:r>
                <a:rPr sz="2400" b="1" spc="-3" dirty="0">
                  <a:solidFill>
                    <a:prstClr val="black"/>
                  </a:solidFill>
                  <a:cs typeface="Calibri"/>
                </a:rPr>
                <a:t>egi</a:t>
              </a:r>
              <a:r>
                <a:rPr sz="2400" b="1" dirty="0">
                  <a:solidFill>
                    <a:prstClr val="black"/>
                  </a:solidFill>
                  <a:cs typeface="Calibri"/>
                </a:rPr>
                <a:t>c</a:t>
              </a:r>
              <a:r>
                <a:rPr sz="2400" b="1" spc="3" dirty="0">
                  <a:solidFill>
                    <a:prstClr val="black"/>
                  </a:solidFill>
                  <a:cs typeface="Calibri"/>
                </a:rPr>
                <a:t> </a:t>
              </a:r>
              <a:r>
                <a:rPr sz="2400" b="1" dirty="0">
                  <a:solidFill>
                    <a:prstClr val="black"/>
                  </a:solidFill>
                  <a:cs typeface="Calibri"/>
                </a:rPr>
                <a:t>Land</a:t>
              </a:r>
              <a:r>
                <a:rPr sz="2400" b="1" spc="-10" dirty="0">
                  <a:solidFill>
                    <a:prstClr val="black"/>
                  </a:solidFill>
                  <a:cs typeface="Calibri"/>
                </a:rPr>
                <a:t>p</a:t>
              </a:r>
              <a:r>
                <a:rPr sz="2400" b="1" dirty="0">
                  <a:solidFill>
                    <a:prstClr val="black"/>
                  </a:solidFill>
                  <a:cs typeface="Calibri"/>
                </a:rPr>
                <a:t>o</a:t>
              </a:r>
              <a:r>
                <a:rPr sz="2400" b="1" spc="-17" dirty="0">
                  <a:solidFill>
                    <a:prstClr val="black"/>
                  </a:solidFill>
                  <a:cs typeface="Calibri"/>
                </a:rPr>
                <a:t>w</a:t>
              </a:r>
              <a:r>
                <a:rPr sz="2400" b="1" spc="-3" dirty="0">
                  <a:solidFill>
                    <a:prstClr val="black"/>
                  </a:solidFill>
                  <a:cs typeface="Calibri"/>
                </a:rPr>
                <a:t>er</a:t>
              </a:r>
              <a:endParaRPr sz="2400" dirty="0">
                <a:solidFill>
                  <a:prstClr val="black"/>
                </a:solidFill>
                <a:cs typeface="Calibri"/>
              </a:endParaRPr>
            </a:p>
            <a:p>
              <a:pPr marL="22946" algn="ctr">
                <a:spcBef>
                  <a:spcPts val="20"/>
                </a:spcBef>
              </a:pPr>
              <a:r>
                <a:rPr b="1" spc="-17" dirty="0">
                  <a:solidFill>
                    <a:prstClr val="black"/>
                  </a:solidFill>
                  <a:cs typeface="Calibri"/>
                </a:rPr>
                <a:t>R</a:t>
              </a:r>
              <a:r>
                <a:rPr b="1" spc="-3" dirty="0">
                  <a:solidFill>
                    <a:prstClr val="black"/>
                  </a:solidFill>
                  <a:cs typeface="Calibri"/>
                </a:rPr>
                <a:t>esi</a:t>
              </a:r>
              <a:r>
                <a:rPr b="1" spc="3" dirty="0">
                  <a:solidFill>
                    <a:prstClr val="black"/>
                  </a:solidFill>
                  <a:cs typeface="Calibri"/>
                </a:rPr>
                <a:t>d</a:t>
              </a:r>
              <a:r>
                <a:rPr b="1" spc="-3" dirty="0">
                  <a:solidFill>
                    <a:prstClr val="black"/>
                  </a:solidFill>
                  <a:cs typeface="Calibri"/>
                </a:rPr>
                <a:t>e</a:t>
              </a:r>
              <a:r>
                <a:rPr b="1" spc="-14" dirty="0">
                  <a:solidFill>
                    <a:prstClr val="black"/>
                  </a:solidFill>
                  <a:cs typeface="Calibri"/>
                </a:rPr>
                <a:t>n</a:t>
              </a:r>
              <a:r>
                <a:rPr b="1" dirty="0">
                  <a:solidFill>
                    <a:prstClr val="black"/>
                  </a:solidFill>
                  <a:cs typeface="Calibri"/>
                </a:rPr>
                <a:t>t</a:t>
              </a:r>
              <a:r>
                <a:rPr b="1" spc="-14" dirty="0">
                  <a:solidFill>
                    <a:prstClr val="black"/>
                  </a:solidFill>
                  <a:cs typeface="Calibri"/>
                </a:rPr>
                <a:t> </a:t>
              </a:r>
              <a:r>
                <a:rPr b="1" spc="-3" dirty="0">
                  <a:solidFill>
                    <a:prstClr val="black"/>
                  </a:solidFill>
                  <a:cs typeface="Calibri"/>
                </a:rPr>
                <a:t>P</a:t>
              </a:r>
              <a:r>
                <a:rPr b="1" spc="-20" dirty="0">
                  <a:solidFill>
                    <a:prstClr val="black"/>
                  </a:solidFill>
                  <a:cs typeface="Calibri"/>
                </a:rPr>
                <a:t>r</a:t>
              </a:r>
              <a:r>
                <a:rPr b="1" dirty="0">
                  <a:solidFill>
                    <a:prstClr val="black"/>
                  </a:solidFill>
                  <a:cs typeface="Calibri"/>
                </a:rPr>
                <a:t>og</a:t>
              </a:r>
              <a:r>
                <a:rPr b="1" spc="-37" dirty="0">
                  <a:solidFill>
                    <a:prstClr val="black"/>
                  </a:solidFill>
                  <a:cs typeface="Calibri"/>
                </a:rPr>
                <a:t>r</a:t>
              </a:r>
              <a:r>
                <a:rPr b="1" dirty="0">
                  <a:solidFill>
                    <a:prstClr val="black"/>
                  </a:solidFill>
                  <a:cs typeface="Calibri"/>
                </a:rPr>
                <a:t>am</a:t>
              </a:r>
              <a:r>
                <a:rPr b="1" spc="-10" dirty="0">
                  <a:solidFill>
                    <a:prstClr val="black"/>
                  </a:solidFill>
                  <a:cs typeface="Calibri"/>
                </a:rPr>
                <a:t> </a:t>
              </a:r>
              <a:r>
                <a:rPr b="1" spc="-119" dirty="0">
                  <a:solidFill>
                    <a:prstClr val="black"/>
                  </a:solidFill>
                  <a:cs typeface="Calibri"/>
                </a:rPr>
                <a:t>A</a:t>
              </a:r>
              <a:r>
                <a:rPr b="1" dirty="0">
                  <a:solidFill>
                    <a:prstClr val="black"/>
                  </a:solidFill>
                  <a:cs typeface="Calibri"/>
                </a:rPr>
                <a:t>Y2</a:t>
              </a:r>
              <a:r>
                <a:rPr b="1" spc="3" dirty="0">
                  <a:solidFill>
                    <a:prstClr val="black"/>
                  </a:solidFill>
                  <a:cs typeface="Calibri"/>
                </a:rPr>
                <a:t>0</a:t>
              </a:r>
              <a:r>
                <a:rPr b="1" dirty="0">
                  <a:solidFill>
                    <a:prstClr val="black"/>
                  </a:solidFill>
                  <a:cs typeface="Calibri"/>
                </a:rPr>
                <a:t>17</a:t>
              </a:r>
              <a:endParaRPr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8177022" y="834390"/>
              <a:ext cx="862965" cy="7554595"/>
            </a:xfrm>
            <a:custGeom>
              <a:avLst/>
              <a:gdLst/>
              <a:ahLst/>
              <a:cxnLst/>
              <a:rect l="l" t="t" r="r" b="b"/>
              <a:pathLst>
                <a:path w="862964" h="7554595">
                  <a:moveTo>
                    <a:pt x="862584" y="7554468"/>
                  </a:moveTo>
                  <a:lnTo>
                    <a:pt x="862584" y="0"/>
                  </a:lnTo>
                  <a:lnTo>
                    <a:pt x="0" y="0"/>
                  </a:lnTo>
                  <a:lnTo>
                    <a:pt x="0" y="7554468"/>
                  </a:lnTo>
                  <a:lnTo>
                    <a:pt x="862584" y="7554468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4185666" y="834390"/>
              <a:ext cx="3403600" cy="7554595"/>
            </a:xfrm>
            <a:custGeom>
              <a:avLst/>
              <a:gdLst/>
              <a:ahLst/>
              <a:cxnLst/>
              <a:rect l="l" t="t" r="r" b="b"/>
              <a:pathLst>
                <a:path w="3403600" h="7554595">
                  <a:moveTo>
                    <a:pt x="3403092" y="7554468"/>
                  </a:moveTo>
                  <a:lnTo>
                    <a:pt x="3403092" y="0"/>
                  </a:lnTo>
                  <a:lnTo>
                    <a:pt x="0" y="0"/>
                  </a:lnTo>
                  <a:lnTo>
                    <a:pt x="0" y="7554468"/>
                  </a:lnTo>
                  <a:lnTo>
                    <a:pt x="3403092" y="7554468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185666" y="834390"/>
              <a:ext cx="4853940" cy="7554595"/>
            </a:xfrm>
            <a:custGeom>
              <a:avLst/>
              <a:gdLst/>
              <a:ahLst/>
              <a:cxnLst/>
              <a:rect l="l" t="t" r="r" b="b"/>
              <a:pathLst>
                <a:path w="4853940" h="7554595">
                  <a:moveTo>
                    <a:pt x="4853940" y="7554468"/>
                  </a:moveTo>
                  <a:lnTo>
                    <a:pt x="4853939" y="0"/>
                  </a:lnTo>
                  <a:lnTo>
                    <a:pt x="0" y="0"/>
                  </a:lnTo>
                  <a:lnTo>
                    <a:pt x="0" y="7554468"/>
                  </a:lnTo>
                  <a:lnTo>
                    <a:pt x="4853940" y="7554468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187190" y="8088631"/>
              <a:ext cx="3171825" cy="300355"/>
            </a:xfrm>
            <a:custGeom>
              <a:avLst/>
              <a:gdLst/>
              <a:ahLst/>
              <a:cxnLst/>
              <a:rect l="l" t="t" r="r" b="b"/>
              <a:pathLst>
                <a:path w="3171825" h="300354">
                  <a:moveTo>
                    <a:pt x="3171443" y="300228"/>
                  </a:moveTo>
                  <a:lnTo>
                    <a:pt x="3171443" y="0"/>
                  </a:lnTo>
                  <a:lnTo>
                    <a:pt x="0" y="0"/>
                  </a:lnTo>
                  <a:lnTo>
                    <a:pt x="0" y="300228"/>
                  </a:lnTo>
                  <a:lnTo>
                    <a:pt x="3171443" y="300228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187190" y="8088631"/>
              <a:ext cx="3325495" cy="300355"/>
            </a:xfrm>
            <a:custGeom>
              <a:avLst/>
              <a:gdLst/>
              <a:ahLst/>
              <a:cxnLst/>
              <a:rect l="l" t="t" r="r" b="b"/>
              <a:pathLst>
                <a:path w="3325495" h="300354">
                  <a:moveTo>
                    <a:pt x="3325367" y="300227"/>
                  </a:moveTo>
                  <a:lnTo>
                    <a:pt x="3325367" y="0"/>
                  </a:lnTo>
                  <a:lnTo>
                    <a:pt x="0" y="0"/>
                  </a:lnTo>
                  <a:lnTo>
                    <a:pt x="0" y="300228"/>
                  </a:lnTo>
                  <a:lnTo>
                    <a:pt x="3325367" y="300227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187190" y="7352538"/>
              <a:ext cx="3171825" cy="754380"/>
            </a:xfrm>
            <a:custGeom>
              <a:avLst/>
              <a:gdLst/>
              <a:ahLst/>
              <a:cxnLst/>
              <a:rect l="l" t="t" r="r" b="b"/>
              <a:pathLst>
                <a:path w="3171825" h="754379">
                  <a:moveTo>
                    <a:pt x="3171443" y="754380"/>
                  </a:moveTo>
                  <a:lnTo>
                    <a:pt x="3171443" y="0"/>
                  </a:lnTo>
                  <a:lnTo>
                    <a:pt x="0" y="0"/>
                  </a:lnTo>
                  <a:lnTo>
                    <a:pt x="0" y="754380"/>
                  </a:lnTo>
                  <a:lnTo>
                    <a:pt x="3171443" y="75438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187190" y="7247381"/>
              <a:ext cx="3325495" cy="859790"/>
            </a:xfrm>
            <a:custGeom>
              <a:avLst/>
              <a:gdLst/>
              <a:ahLst/>
              <a:cxnLst/>
              <a:rect l="l" t="t" r="r" b="b"/>
              <a:pathLst>
                <a:path w="3325495" h="859790">
                  <a:moveTo>
                    <a:pt x="3325367" y="859535"/>
                  </a:moveTo>
                  <a:lnTo>
                    <a:pt x="3325367" y="0"/>
                  </a:lnTo>
                  <a:lnTo>
                    <a:pt x="0" y="0"/>
                  </a:lnTo>
                  <a:lnTo>
                    <a:pt x="0" y="859536"/>
                  </a:lnTo>
                  <a:lnTo>
                    <a:pt x="3325367" y="859535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4190238" y="5601461"/>
              <a:ext cx="3168650" cy="887094"/>
            </a:xfrm>
            <a:custGeom>
              <a:avLst/>
              <a:gdLst/>
              <a:ahLst/>
              <a:cxnLst/>
              <a:rect l="l" t="t" r="r" b="b"/>
              <a:pathLst>
                <a:path w="3168650" h="887095">
                  <a:moveTo>
                    <a:pt x="3168395" y="886968"/>
                  </a:moveTo>
                  <a:lnTo>
                    <a:pt x="3168395" y="0"/>
                  </a:lnTo>
                  <a:lnTo>
                    <a:pt x="0" y="0"/>
                  </a:lnTo>
                  <a:lnTo>
                    <a:pt x="0" y="886968"/>
                  </a:lnTo>
                  <a:lnTo>
                    <a:pt x="3168395" y="886968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190238" y="5577078"/>
              <a:ext cx="3368040" cy="911860"/>
            </a:xfrm>
            <a:custGeom>
              <a:avLst/>
              <a:gdLst/>
              <a:ahLst/>
              <a:cxnLst/>
              <a:rect l="l" t="t" r="r" b="b"/>
              <a:pathLst>
                <a:path w="3368040" h="911860">
                  <a:moveTo>
                    <a:pt x="3368040" y="911351"/>
                  </a:moveTo>
                  <a:lnTo>
                    <a:pt x="3368040" y="0"/>
                  </a:lnTo>
                  <a:lnTo>
                    <a:pt x="0" y="0"/>
                  </a:lnTo>
                  <a:lnTo>
                    <a:pt x="0" y="911352"/>
                  </a:lnTo>
                  <a:lnTo>
                    <a:pt x="3368040" y="911351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185667" y="4191761"/>
              <a:ext cx="3173095" cy="1409700"/>
            </a:xfrm>
            <a:custGeom>
              <a:avLst/>
              <a:gdLst/>
              <a:ahLst/>
              <a:cxnLst/>
              <a:rect l="l" t="t" r="r" b="b"/>
              <a:pathLst>
                <a:path w="3173095" h="1409700">
                  <a:moveTo>
                    <a:pt x="3172967" y="1409700"/>
                  </a:moveTo>
                  <a:lnTo>
                    <a:pt x="3172967" y="0"/>
                  </a:lnTo>
                  <a:lnTo>
                    <a:pt x="0" y="0"/>
                  </a:lnTo>
                  <a:lnTo>
                    <a:pt x="0" y="1409700"/>
                  </a:lnTo>
                  <a:lnTo>
                    <a:pt x="3172967" y="140970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185666" y="4191761"/>
              <a:ext cx="3365500" cy="1409700"/>
            </a:xfrm>
            <a:custGeom>
              <a:avLst/>
              <a:gdLst/>
              <a:ahLst/>
              <a:cxnLst/>
              <a:rect l="l" t="t" r="r" b="b"/>
              <a:pathLst>
                <a:path w="3365500" h="1409700">
                  <a:moveTo>
                    <a:pt x="3364991" y="1409700"/>
                  </a:moveTo>
                  <a:lnTo>
                    <a:pt x="3364991" y="0"/>
                  </a:lnTo>
                  <a:lnTo>
                    <a:pt x="0" y="0"/>
                  </a:lnTo>
                  <a:lnTo>
                    <a:pt x="0" y="1409700"/>
                  </a:lnTo>
                  <a:lnTo>
                    <a:pt x="3364991" y="14097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176523" y="3557779"/>
              <a:ext cx="3187065" cy="628015"/>
            </a:xfrm>
            <a:custGeom>
              <a:avLst/>
              <a:gdLst/>
              <a:ahLst/>
              <a:cxnLst/>
              <a:rect l="l" t="t" r="r" b="b"/>
              <a:pathLst>
                <a:path w="3187065" h="628014">
                  <a:moveTo>
                    <a:pt x="3186683" y="627888"/>
                  </a:moveTo>
                  <a:lnTo>
                    <a:pt x="3186683" y="0"/>
                  </a:lnTo>
                  <a:lnTo>
                    <a:pt x="0" y="0"/>
                  </a:lnTo>
                  <a:lnTo>
                    <a:pt x="0" y="627888"/>
                  </a:lnTo>
                  <a:lnTo>
                    <a:pt x="3186683" y="62788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176523" y="3536442"/>
              <a:ext cx="3187065" cy="649605"/>
            </a:xfrm>
            <a:custGeom>
              <a:avLst/>
              <a:gdLst/>
              <a:ahLst/>
              <a:cxnLst/>
              <a:rect l="l" t="t" r="r" b="b"/>
              <a:pathLst>
                <a:path w="3187065" h="649604">
                  <a:moveTo>
                    <a:pt x="3186683" y="649224"/>
                  </a:moveTo>
                  <a:lnTo>
                    <a:pt x="3186683" y="0"/>
                  </a:lnTo>
                  <a:lnTo>
                    <a:pt x="0" y="0"/>
                  </a:lnTo>
                  <a:lnTo>
                    <a:pt x="0" y="649224"/>
                  </a:lnTo>
                  <a:lnTo>
                    <a:pt x="3186683" y="649224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194811" y="840486"/>
              <a:ext cx="3394075" cy="2717800"/>
            </a:xfrm>
            <a:custGeom>
              <a:avLst/>
              <a:gdLst/>
              <a:ahLst/>
              <a:cxnLst/>
              <a:rect l="l" t="t" r="r" b="b"/>
              <a:pathLst>
                <a:path w="3394075" h="2717800">
                  <a:moveTo>
                    <a:pt x="3393948" y="2717292"/>
                  </a:moveTo>
                  <a:lnTo>
                    <a:pt x="3393948" y="0"/>
                  </a:lnTo>
                  <a:lnTo>
                    <a:pt x="0" y="0"/>
                  </a:lnTo>
                  <a:lnTo>
                    <a:pt x="0" y="2717292"/>
                  </a:lnTo>
                  <a:lnTo>
                    <a:pt x="3393948" y="2717292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194810" y="840486"/>
              <a:ext cx="3451860" cy="2717800"/>
            </a:xfrm>
            <a:custGeom>
              <a:avLst/>
              <a:gdLst/>
              <a:ahLst/>
              <a:cxnLst/>
              <a:rect l="l" t="t" r="r" b="b"/>
              <a:pathLst>
                <a:path w="3451860" h="2717800">
                  <a:moveTo>
                    <a:pt x="3451860" y="2717292"/>
                  </a:moveTo>
                  <a:lnTo>
                    <a:pt x="3451860" y="0"/>
                  </a:lnTo>
                  <a:lnTo>
                    <a:pt x="0" y="0"/>
                  </a:lnTo>
                  <a:lnTo>
                    <a:pt x="0" y="2717292"/>
                  </a:lnTo>
                  <a:lnTo>
                    <a:pt x="3451860" y="27172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4520228" y="7374917"/>
              <a:ext cx="562056" cy="67500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41563" marR="35501" algn="ctr"/>
              <a:r>
                <a:rPr sz="1200" b="1" spc="-3" dirty="0">
                  <a:solidFill>
                    <a:prstClr val="black"/>
                  </a:solidFill>
                  <a:cs typeface="Calibri"/>
                </a:rPr>
                <a:t>Theo</a:t>
              </a:r>
              <a:r>
                <a:rPr sz="1200" b="1" dirty="0">
                  <a:solidFill>
                    <a:prstClr val="black"/>
                  </a:solidFill>
                  <a:cs typeface="Calibri"/>
                </a:rPr>
                <a:t>ry </a:t>
              </a:r>
              <a:r>
                <a:rPr sz="1200" b="1" spc="3" dirty="0">
                  <a:solidFill>
                    <a:prstClr val="black"/>
                  </a:solidFill>
                  <a:cs typeface="Calibri"/>
                </a:rPr>
                <a:t>Of </a:t>
              </a:r>
              <a:r>
                <a:rPr sz="1200" b="1" spc="-37" dirty="0">
                  <a:solidFill>
                    <a:prstClr val="black"/>
                  </a:solidFill>
                  <a:cs typeface="Calibri"/>
                </a:rPr>
                <a:t>W</a:t>
              </a:r>
              <a:r>
                <a:rPr sz="1200" b="1" dirty="0">
                  <a:solidFill>
                    <a:prstClr val="black"/>
                  </a:solidFill>
                  <a:cs typeface="Calibri"/>
                </a:rPr>
                <a:t>ar and</a:t>
              </a:r>
              <a:endParaRPr sz="1200">
                <a:solidFill>
                  <a:prstClr val="black"/>
                </a:solidFill>
                <a:cs typeface="Calibri"/>
              </a:endParaRPr>
            </a:p>
            <a:p>
              <a:pPr algn="ctr"/>
              <a:r>
                <a:rPr sz="1200" b="1" dirty="0">
                  <a:solidFill>
                    <a:prstClr val="black"/>
                  </a:solidFill>
                  <a:cs typeface="Calibri"/>
                </a:rPr>
                <a:t>S</a:t>
              </a:r>
              <a:r>
                <a:rPr sz="1200" b="1" spc="-7" dirty="0">
                  <a:solidFill>
                    <a:prstClr val="black"/>
                  </a:solidFill>
                  <a:cs typeface="Calibri"/>
                </a:rPr>
                <a:t>t</a:t>
              </a:r>
              <a:r>
                <a:rPr sz="1200" b="1" spc="-31" dirty="0">
                  <a:solidFill>
                    <a:prstClr val="black"/>
                  </a:solidFill>
                  <a:cs typeface="Calibri"/>
                </a:rPr>
                <a:t>r</a:t>
              </a:r>
              <a:r>
                <a:rPr sz="1200" b="1" spc="-7" dirty="0">
                  <a:solidFill>
                    <a:prstClr val="black"/>
                  </a:solidFill>
                  <a:cs typeface="Calibri"/>
                </a:rPr>
                <a:t>a</a:t>
              </a:r>
              <a:r>
                <a:rPr sz="1200" b="1" spc="-20" dirty="0">
                  <a:solidFill>
                    <a:prstClr val="black"/>
                  </a:solidFill>
                  <a:cs typeface="Calibri"/>
                </a:rPr>
                <a:t>t</a:t>
              </a:r>
              <a:r>
                <a:rPr sz="1200" b="1" spc="-3" dirty="0">
                  <a:solidFill>
                    <a:prstClr val="black"/>
                  </a:solidFill>
                  <a:cs typeface="Calibri"/>
                </a:rPr>
                <a:t>egy</a:t>
              </a:r>
              <a:endParaRPr sz="12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4524061" y="5645586"/>
              <a:ext cx="749408" cy="70167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 marR="3464" algn="ctr"/>
              <a:r>
                <a:rPr sz="1200" b="1" dirty="0">
                  <a:solidFill>
                    <a:prstClr val="black"/>
                  </a:solidFill>
                  <a:cs typeface="Calibri"/>
                </a:rPr>
                <a:t>N</a:t>
              </a:r>
              <a:r>
                <a:rPr sz="1200" b="1" spc="-10" dirty="0">
                  <a:solidFill>
                    <a:prstClr val="black"/>
                  </a:solidFill>
                  <a:cs typeface="Calibri"/>
                </a:rPr>
                <a:t>a</a:t>
              </a:r>
              <a:r>
                <a:rPr sz="1200" b="1" spc="-3" dirty="0">
                  <a:solidFill>
                    <a:prstClr val="black"/>
                  </a:solidFill>
                  <a:cs typeface="Calibri"/>
                </a:rPr>
                <a:t>t</a:t>
              </a:r>
              <a:r>
                <a:rPr sz="1200" b="1" dirty="0">
                  <a:solidFill>
                    <a:prstClr val="black"/>
                  </a:solidFill>
                  <a:cs typeface="Calibri"/>
                </a:rPr>
                <a:t>ional Secu</a:t>
              </a:r>
              <a:r>
                <a:rPr sz="1200" b="1" spc="-10" dirty="0">
                  <a:solidFill>
                    <a:prstClr val="black"/>
                  </a:solidFill>
                  <a:cs typeface="Calibri"/>
                </a:rPr>
                <a:t>r</a:t>
              </a:r>
              <a:r>
                <a:rPr sz="1200" b="1" dirty="0">
                  <a:solidFill>
                    <a:prstClr val="black"/>
                  </a:solidFill>
                  <a:cs typeface="Calibri"/>
                </a:rPr>
                <a:t>ity </a:t>
              </a:r>
              <a:r>
                <a:rPr sz="1200" b="1" spc="-14" dirty="0">
                  <a:solidFill>
                    <a:prstClr val="black"/>
                  </a:solidFill>
                  <a:cs typeface="Calibri"/>
                </a:rPr>
                <a:t>P</a:t>
              </a:r>
              <a:r>
                <a:rPr sz="1200" b="1" dirty="0">
                  <a:solidFill>
                    <a:prstClr val="black"/>
                  </a:solidFill>
                  <a:cs typeface="Calibri"/>
                </a:rPr>
                <a:t>olicy And S</a:t>
              </a:r>
              <a:r>
                <a:rPr sz="1200" b="1" spc="-7" dirty="0">
                  <a:solidFill>
                    <a:prstClr val="black"/>
                  </a:solidFill>
                  <a:cs typeface="Calibri"/>
                </a:rPr>
                <a:t>t</a:t>
              </a:r>
              <a:r>
                <a:rPr sz="1200" b="1" spc="-31" dirty="0">
                  <a:solidFill>
                    <a:prstClr val="black"/>
                  </a:solidFill>
                  <a:cs typeface="Calibri"/>
                </a:rPr>
                <a:t>r</a:t>
              </a:r>
              <a:r>
                <a:rPr sz="1200" b="1" spc="-7" dirty="0">
                  <a:solidFill>
                    <a:prstClr val="black"/>
                  </a:solidFill>
                  <a:cs typeface="Calibri"/>
                </a:rPr>
                <a:t>a</a:t>
              </a:r>
              <a:r>
                <a:rPr sz="1200" b="1" spc="-20" dirty="0">
                  <a:solidFill>
                    <a:prstClr val="black"/>
                  </a:solidFill>
                  <a:cs typeface="Calibri"/>
                </a:rPr>
                <a:t>t</a:t>
              </a:r>
              <a:r>
                <a:rPr sz="1200" b="1" spc="-3" dirty="0">
                  <a:solidFill>
                    <a:prstClr val="black"/>
                  </a:solidFill>
                  <a:cs typeface="Calibri"/>
                </a:rPr>
                <a:t>egy</a:t>
              </a:r>
              <a:endParaRPr sz="12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4288525" y="8198137"/>
              <a:ext cx="832676" cy="9461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 marR="3464" indent="13421" algn="just"/>
              <a:r>
                <a:rPr sz="800" b="1" dirty="0">
                  <a:solidFill>
                    <a:prstClr val="black"/>
                  </a:solidFill>
                  <a:cs typeface="Calibri"/>
                </a:rPr>
                <a:t>I N T R O</a:t>
              </a:r>
              <a:endParaRPr sz="800">
                <a:solidFill>
                  <a:prstClr val="black"/>
                </a:solidFill>
                <a:cs typeface="Calibri"/>
              </a:endParaRPr>
            </a:p>
            <a:p>
              <a:pPr marL="8659" marR="3464" indent="6061" algn="just">
                <a:lnSpc>
                  <a:spcPts val="614"/>
                </a:lnSpc>
                <a:spcBef>
                  <a:spcPts val="399"/>
                </a:spcBef>
              </a:pPr>
              <a:r>
                <a:rPr sz="800" b="1" dirty="0">
                  <a:solidFill>
                    <a:prstClr val="black"/>
                  </a:solidFill>
                  <a:cs typeface="Calibri"/>
                </a:rPr>
                <a:t>T O</a:t>
              </a:r>
              <a:endParaRPr sz="8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5259218" y="8200534"/>
              <a:ext cx="1970447" cy="9207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9525" marR="3464" indent="5195" algn="just"/>
              <a:r>
                <a:rPr sz="800" b="1" dirty="0">
                  <a:solidFill>
                    <a:prstClr val="black"/>
                  </a:solidFill>
                  <a:cs typeface="Calibri"/>
                </a:rPr>
                <a:t>S T R A T E G I C</a:t>
              </a:r>
              <a:endParaRPr sz="800" dirty="0">
                <a:solidFill>
                  <a:prstClr val="black"/>
                </a:solidFill>
                <a:cs typeface="Calibri"/>
              </a:endParaRPr>
            </a:p>
            <a:p>
              <a:pPr>
                <a:spcBef>
                  <a:spcPts val="1"/>
                </a:spcBef>
              </a:pPr>
              <a:endParaRPr sz="8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8659" marR="3464" indent="6061" algn="just">
                <a:lnSpc>
                  <a:spcPct val="83400"/>
                </a:lnSpc>
              </a:pPr>
              <a:r>
                <a:rPr sz="800" b="1" dirty="0">
                  <a:solidFill>
                    <a:prstClr val="black"/>
                  </a:solidFill>
                  <a:cs typeface="Calibri"/>
                </a:rPr>
                <a:t>S T U D I</a:t>
              </a:r>
              <a:endParaRPr sz="800" dirty="0">
                <a:solidFill>
                  <a:prstClr val="black"/>
                </a:solidFill>
                <a:cs typeface="Calibri"/>
              </a:endParaRPr>
            </a:p>
            <a:p>
              <a:pPr marL="14720" algn="just">
                <a:lnSpc>
                  <a:spcPts val="648"/>
                </a:lnSpc>
              </a:pPr>
              <a:r>
                <a:rPr sz="800" b="1" dirty="0">
                  <a:solidFill>
                    <a:prstClr val="black"/>
                  </a:solidFill>
                  <a:cs typeface="Calibri"/>
                </a:rPr>
                <a:t>E</a:t>
              </a:r>
              <a:endParaRPr sz="800" dirty="0">
                <a:solidFill>
                  <a:prstClr val="black"/>
                </a:solidFill>
                <a:cs typeface="Calibri"/>
              </a:endParaRPr>
            </a:p>
            <a:p>
              <a:pPr marL="14720" algn="just"/>
              <a:r>
                <a:rPr sz="800" b="1" dirty="0">
                  <a:solidFill>
                    <a:prstClr val="black"/>
                  </a:solidFill>
                  <a:cs typeface="Calibri"/>
                </a:rPr>
                <a:t>S</a:t>
              </a:r>
              <a:endParaRPr sz="800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4398445" y="3560982"/>
              <a:ext cx="515217" cy="62801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 marR="3464" indent="-866" algn="ctr"/>
              <a:r>
                <a:rPr sz="1050" b="1" spc="-3" dirty="0">
                  <a:solidFill>
                    <a:prstClr val="black"/>
                  </a:solidFill>
                  <a:cs typeface="Calibri"/>
                </a:rPr>
                <a:t>D</a:t>
              </a:r>
              <a:r>
                <a:rPr sz="1050" b="1" spc="-14" dirty="0">
                  <a:solidFill>
                    <a:prstClr val="black"/>
                  </a:solidFill>
                  <a:cs typeface="Calibri"/>
                </a:rPr>
                <a:t>e</a:t>
              </a:r>
              <a:r>
                <a:rPr sz="1050" b="1" spc="-20" dirty="0">
                  <a:solidFill>
                    <a:prstClr val="black"/>
                  </a:solidFill>
                  <a:cs typeface="Calibri"/>
                </a:rPr>
                <a:t>f</a:t>
              </a:r>
              <a:r>
                <a:rPr sz="1050" b="1" spc="-3" dirty="0">
                  <a:solidFill>
                    <a:prstClr val="black"/>
                  </a:solidFill>
                  <a:cs typeface="Calibri"/>
                </a:rPr>
                <a:t>e</a:t>
              </a:r>
              <a:r>
                <a:rPr sz="1050" b="1" dirty="0">
                  <a:solidFill>
                    <a:prstClr val="black"/>
                  </a:solidFill>
                  <a:cs typeface="Calibri"/>
                </a:rPr>
                <a:t>nse </a:t>
              </a:r>
              <a:r>
                <a:rPr sz="1050" b="1" spc="-7" dirty="0">
                  <a:solidFill>
                    <a:prstClr val="black"/>
                  </a:solidFill>
                  <a:cs typeface="Calibri"/>
                </a:rPr>
                <a:t>M</a:t>
              </a:r>
              <a:r>
                <a:rPr sz="1050" b="1" spc="-3" dirty="0">
                  <a:solidFill>
                    <a:prstClr val="black"/>
                  </a:solidFill>
                  <a:cs typeface="Calibri"/>
                </a:rPr>
                <a:t>a</a:t>
              </a:r>
              <a:r>
                <a:rPr sz="1050" b="1" dirty="0">
                  <a:solidFill>
                    <a:prstClr val="black"/>
                  </a:solidFill>
                  <a:cs typeface="Calibri"/>
                </a:rPr>
                <a:t>n</a:t>
              </a:r>
              <a:r>
                <a:rPr sz="1050" b="1" spc="-3" dirty="0">
                  <a:solidFill>
                    <a:prstClr val="black"/>
                  </a:solidFill>
                  <a:cs typeface="Calibri"/>
                </a:rPr>
                <a:t>a</a:t>
              </a:r>
              <a:r>
                <a:rPr sz="1050" b="1" spc="-10" dirty="0">
                  <a:solidFill>
                    <a:prstClr val="black"/>
                  </a:solidFill>
                  <a:cs typeface="Calibri"/>
                </a:rPr>
                <a:t>g</a:t>
              </a:r>
              <a:r>
                <a:rPr sz="1050" b="1" spc="-3" dirty="0">
                  <a:solidFill>
                    <a:prstClr val="black"/>
                  </a:solidFill>
                  <a:cs typeface="Calibri"/>
                </a:rPr>
                <a:t>e</a:t>
              </a:r>
              <a:r>
                <a:rPr sz="1050" b="1" dirty="0">
                  <a:solidFill>
                    <a:prstClr val="black"/>
                  </a:solidFill>
                  <a:cs typeface="Calibri"/>
                </a:rPr>
                <a:t>- </a:t>
              </a:r>
              <a:r>
                <a:rPr sz="1050" b="1" spc="-3" dirty="0">
                  <a:solidFill>
                    <a:prstClr val="black"/>
                  </a:solidFill>
                  <a:cs typeface="Calibri"/>
                </a:rPr>
                <a:t>me</a:t>
              </a:r>
              <a:r>
                <a:rPr sz="1050" b="1" spc="-10" dirty="0">
                  <a:solidFill>
                    <a:prstClr val="black"/>
                  </a:solidFill>
                  <a:cs typeface="Calibri"/>
                </a:rPr>
                <a:t>n</a:t>
              </a:r>
              <a:r>
                <a:rPr sz="1050" b="1" dirty="0">
                  <a:solidFill>
                    <a:prstClr val="black"/>
                  </a:solidFill>
                  <a:cs typeface="Calibri"/>
                </a:rPr>
                <a:t>t</a:t>
              </a:r>
              <a:endParaRPr sz="105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4530638" y="4385652"/>
              <a:ext cx="562056" cy="105156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36377" marR="131615" indent="866" algn="ctr"/>
              <a:r>
                <a:rPr sz="1200" b="1" spc="-3" dirty="0">
                  <a:solidFill>
                    <a:prstClr val="black"/>
                  </a:solidFill>
                  <a:cs typeface="Calibri"/>
                </a:rPr>
                <a:t>The</a:t>
              </a:r>
              <a:r>
                <a:rPr sz="1200" b="1" spc="-7" dirty="0">
                  <a:solidFill>
                    <a:prstClr val="black"/>
                  </a:solidFill>
                  <a:cs typeface="Calibri"/>
                </a:rPr>
                <a:t>a</a:t>
              </a:r>
              <a:r>
                <a:rPr sz="1200" b="1" spc="-20" dirty="0">
                  <a:solidFill>
                    <a:prstClr val="black"/>
                  </a:solidFill>
                  <a:cs typeface="Calibri"/>
                </a:rPr>
                <a:t>t</a:t>
              </a:r>
              <a:r>
                <a:rPr sz="1200" b="1" spc="-3" dirty="0">
                  <a:solidFill>
                    <a:prstClr val="black"/>
                  </a:solidFill>
                  <a:cs typeface="Calibri"/>
                </a:rPr>
                <a:t>er </a:t>
              </a:r>
              <a:r>
                <a:rPr sz="1200" b="1" dirty="0">
                  <a:solidFill>
                    <a:prstClr val="black"/>
                  </a:solidFill>
                  <a:cs typeface="Calibri"/>
                </a:rPr>
                <a:t>S</a:t>
              </a:r>
              <a:r>
                <a:rPr sz="1200" b="1" spc="-7" dirty="0">
                  <a:solidFill>
                    <a:prstClr val="black"/>
                  </a:solidFill>
                  <a:cs typeface="Calibri"/>
                </a:rPr>
                <a:t>t</a:t>
              </a:r>
              <a:r>
                <a:rPr sz="1200" b="1" spc="-31" dirty="0">
                  <a:solidFill>
                    <a:prstClr val="black"/>
                  </a:solidFill>
                  <a:cs typeface="Calibri"/>
                </a:rPr>
                <a:t>r</a:t>
              </a:r>
              <a:r>
                <a:rPr sz="1200" b="1" spc="-7" dirty="0">
                  <a:solidFill>
                    <a:prstClr val="black"/>
                  </a:solidFill>
                  <a:cs typeface="Calibri"/>
                </a:rPr>
                <a:t>a</a:t>
              </a:r>
              <a:r>
                <a:rPr sz="1200" b="1" spc="-20" dirty="0">
                  <a:solidFill>
                    <a:prstClr val="black"/>
                  </a:solidFill>
                  <a:cs typeface="Calibri"/>
                </a:rPr>
                <a:t>t</a:t>
              </a:r>
              <a:r>
                <a:rPr sz="1200" b="1" spc="-3" dirty="0">
                  <a:solidFill>
                    <a:prstClr val="black"/>
                  </a:solidFill>
                  <a:cs typeface="Calibri"/>
                </a:rPr>
                <a:t>egy </a:t>
              </a:r>
              <a:r>
                <a:rPr sz="1200" b="1" dirty="0">
                  <a:solidFill>
                    <a:prstClr val="black"/>
                  </a:solidFill>
                  <a:cs typeface="Calibri"/>
                </a:rPr>
                <a:t>and</a:t>
              </a:r>
              <a:endParaRPr sz="1200">
                <a:solidFill>
                  <a:prstClr val="black"/>
                </a:solidFill>
                <a:cs typeface="Calibri"/>
              </a:endParaRPr>
            </a:p>
            <a:p>
              <a:pPr algn="ctr"/>
              <a:r>
                <a:rPr sz="1200" b="1" spc="-3" dirty="0">
                  <a:solidFill>
                    <a:prstClr val="black"/>
                  </a:solidFill>
                  <a:cs typeface="Calibri"/>
                </a:rPr>
                <a:t>Ca</a:t>
              </a:r>
              <a:r>
                <a:rPr sz="1200" b="1" dirty="0">
                  <a:solidFill>
                    <a:prstClr val="black"/>
                  </a:solidFill>
                  <a:cs typeface="Calibri"/>
                </a:rPr>
                <a:t>mpai</a:t>
              </a:r>
              <a:r>
                <a:rPr sz="1200" b="1" spc="-3" dirty="0">
                  <a:solidFill>
                    <a:prstClr val="black"/>
                  </a:solidFill>
                  <a:cs typeface="Calibri"/>
                </a:rPr>
                <a:t>gn</a:t>
              </a:r>
              <a:r>
                <a:rPr sz="1200" b="1" dirty="0">
                  <a:solidFill>
                    <a:prstClr val="black"/>
                  </a:solidFill>
                  <a:cs typeface="Calibri"/>
                </a:rPr>
                <a:t>ing</a:t>
              </a:r>
              <a:endParaRPr sz="12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4178046" y="828295"/>
              <a:ext cx="3411220" cy="306705"/>
            </a:xfrm>
            <a:custGeom>
              <a:avLst/>
              <a:gdLst/>
              <a:ahLst/>
              <a:cxnLst/>
              <a:rect l="l" t="t" r="r" b="b"/>
              <a:pathLst>
                <a:path w="3411220" h="306705">
                  <a:moveTo>
                    <a:pt x="3410711" y="306324"/>
                  </a:moveTo>
                  <a:lnTo>
                    <a:pt x="3410711" y="0"/>
                  </a:lnTo>
                  <a:lnTo>
                    <a:pt x="0" y="0"/>
                  </a:lnTo>
                  <a:lnTo>
                    <a:pt x="0" y="306324"/>
                  </a:lnTo>
                  <a:lnTo>
                    <a:pt x="3410711" y="306324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178046" y="828295"/>
              <a:ext cx="3411220" cy="306705"/>
            </a:xfrm>
            <a:custGeom>
              <a:avLst/>
              <a:gdLst/>
              <a:ahLst/>
              <a:cxnLst/>
              <a:rect l="l" t="t" r="r" b="b"/>
              <a:pathLst>
                <a:path w="3411220" h="306705">
                  <a:moveTo>
                    <a:pt x="3410711" y="306324"/>
                  </a:moveTo>
                  <a:lnTo>
                    <a:pt x="3410711" y="0"/>
                  </a:lnTo>
                  <a:lnTo>
                    <a:pt x="0" y="0"/>
                  </a:lnTo>
                  <a:lnTo>
                    <a:pt x="0" y="306324"/>
                  </a:lnTo>
                  <a:lnTo>
                    <a:pt x="3410711" y="306324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194810" y="3192017"/>
              <a:ext cx="3162300" cy="182880"/>
            </a:xfrm>
            <a:custGeom>
              <a:avLst/>
              <a:gdLst/>
              <a:ahLst/>
              <a:cxnLst/>
              <a:rect l="l" t="t" r="r" b="b"/>
              <a:pathLst>
                <a:path w="3162300" h="182879">
                  <a:moveTo>
                    <a:pt x="3162300" y="182879"/>
                  </a:moveTo>
                  <a:lnTo>
                    <a:pt x="3162300" y="0"/>
                  </a:lnTo>
                  <a:lnTo>
                    <a:pt x="0" y="0"/>
                  </a:lnTo>
                  <a:lnTo>
                    <a:pt x="0" y="182879"/>
                  </a:lnTo>
                  <a:lnTo>
                    <a:pt x="3162300" y="182879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4194810" y="3192017"/>
              <a:ext cx="3162300" cy="182880"/>
            </a:xfrm>
            <a:custGeom>
              <a:avLst/>
              <a:gdLst/>
              <a:ahLst/>
              <a:cxnLst/>
              <a:rect l="l" t="t" r="r" b="b"/>
              <a:pathLst>
                <a:path w="3162300" h="182879">
                  <a:moveTo>
                    <a:pt x="3162300" y="182879"/>
                  </a:moveTo>
                  <a:lnTo>
                    <a:pt x="3162300" y="0"/>
                  </a:lnTo>
                  <a:lnTo>
                    <a:pt x="0" y="0"/>
                  </a:lnTo>
                  <a:lnTo>
                    <a:pt x="0" y="182879"/>
                  </a:lnTo>
                  <a:lnTo>
                    <a:pt x="3162300" y="18287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5060443" y="2361438"/>
              <a:ext cx="2540635" cy="182880"/>
            </a:xfrm>
            <a:custGeom>
              <a:avLst/>
              <a:gdLst/>
              <a:ahLst/>
              <a:cxnLst/>
              <a:rect l="l" t="t" r="r" b="b"/>
              <a:pathLst>
                <a:path w="2540635" h="182880">
                  <a:moveTo>
                    <a:pt x="2540508" y="182879"/>
                  </a:moveTo>
                  <a:lnTo>
                    <a:pt x="2540508" y="0"/>
                  </a:lnTo>
                  <a:lnTo>
                    <a:pt x="0" y="0"/>
                  </a:lnTo>
                  <a:lnTo>
                    <a:pt x="0" y="182880"/>
                  </a:lnTo>
                  <a:lnTo>
                    <a:pt x="2540508" y="182879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5060443" y="2361438"/>
              <a:ext cx="2540635" cy="182880"/>
            </a:xfrm>
            <a:custGeom>
              <a:avLst/>
              <a:gdLst/>
              <a:ahLst/>
              <a:cxnLst/>
              <a:rect l="l" t="t" r="r" b="b"/>
              <a:pathLst>
                <a:path w="2540635" h="182880">
                  <a:moveTo>
                    <a:pt x="2540508" y="182879"/>
                  </a:moveTo>
                  <a:lnTo>
                    <a:pt x="2540508" y="0"/>
                  </a:lnTo>
                  <a:lnTo>
                    <a:pt x="0" y="0"/>
                  </a:lnTo>
                  <a:lnTo>
                    <a:pt x="0" y="182880"/>
                  </a:lnTo>
                  <a:lnTo>
                    <a:pt x="2540508" y="18287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5060442" y="2047494"/>
              <a:ext cx="2527300" cy="182880"/>
            </a:xfrm>
            <a:custGeom>
              <a:avLst/>
              <a:gdLst/>
              <a:ahLst/>
              <a:cxnLst/>
              <a:rect l="l" t="t" r="r" b="b"/>
              <a:pathLst>
                <a:path w="2527300" h="182880">
                  <a:moveTo>
                    <a:pt x="2526792" y="182879"/>
                  </a:moveTo>
                  <a:lnTo>
                    <a:pt x="2526792" y="0"/>
                  </a:lnTo>
                  <a:lnTo>
                    <a:pt x="0" y="0"/>
                  </a:lnTo>
                  <a:lnTo>
                    <a:pt x="0" y="182880"/>
                  </a:lnTo>
                  <a:lnTo>
                    <a:pt x="2526792" y="182879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5060442" y="2047494"/>
              <a:ext cx="2527300" cy="182880"/>
            </a:xfrm>
            <a:custGeom>
              <a:avLst/>
              <a:gdLst/>
              <a:ahLst/>
              <a:cxnLst/>
              <a:rect l="l" t="t" r="r" b="b"/>
              <a:pathLst>
                <a:path w="2527300" h="182880">
                  <a:moveTo>
                    <a:pt x="2526792" y="182879"/>
                  </a:moveTo>
                  <a:lnTo>
                    <a:pt x="2526792" y="0"/>
                  </a:lnTo>
                  <a:lnTo>
                    <a:pt x="0" y="0"/>
                  </a:lnTo>
                  <a:lnTo>
                    <a:pt x="0" y="182880"/>
                  </a:lnTo>
                  <a:lnTo>
                    <a:pt x="2526792" y="18287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5060442" y="1669542"/>
              <a:ext cx="2527300" cy="182880"/>
            </a:xfrm>
            <a:custGeom>
              <a:avLst/>
              <a:gdLst/>
              <a:ahLst/>
              <a:cxnLst/>
              <a:rect l="l" t="t" r="r" b="b"/>
              <a:pathLst>
                <a:path w="2527300" h="182880">
                  <a:moveTo>
                    <a:pt x="2526792" y="182879"/>
                  </a:moveTo>
                  <a:lnTo>
                    <a:pt x="2526792" y="0"/>
                  </a:lnTo>
                  <a:lnTo>
                    <a:pt x="0" y="0"/>
                  </a:lnTo>
                  <a:lnTo>
                    <a:pt x="0" y="182880"/>
                  </a:lnTo>
                  <a:lnTo>
                    <a:pt x="2526792" y="182879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5060442" y="1669542"/>
              <a:ext cx="2527300" cy="182880"/>
            </a:xfrm>
            <a:custGeom>
              <a:avLst/>
              <a:gdLst/>
              <a:ahLst/>
              <a:cxnLst/>
              <a:rect l="l" t="t" r="r" b="b"/>
              <a:pathLst>
                <a:path w="2527300" h="182880">
                  <a:moveTo>
                    <a:pt x="2526792" y="182879"/>
                  </a:moveTo>
                  <a:lnTo>
                    <a:pt x="2526792" y="0"/>
                  </a:lnTo>
                  <a:lnTo>
                    <a:pt x="0" y="0"/>
                  </a:lnTo>
                  <a:lnTo>
                    <a:pt x="0" y="182880"/>
                  </a:lnTo>
                  <a:lnTo>
                    <a:pt x="2526792" y="18287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4496343" y="3225972"/>
              <a:ext cx="562056" cy="10287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9525" marR="3464" indent="-1299" algn="just"/>
              <a:r>
                <a:rPr sz="900" b="1" dirty="0">
                  <a:solidFill>
                    <a:prstClr val="black"/>
                  </a:solidFill>
                  <a:cs typeface="Calibri"/>
                </a:rPr>
                <a:t>O R A L</a:t>
              </a:r>
              <a:endParaRPr sz="9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5182141" y="3215562"/>
              <a:ext cx="562056" cy="12573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 marR="3464" indent="13421" algn="just"/>
              <a:r>
                <a:rPr sz="900" b="1" dirty="0">
                  <a:solidFill>
                    <a:prstClr val="black"/>
                  </a:solidFill>
                  <a:cs typeface="Calibri"/>
                </a:rPr>
                <a:t>C O M P</a:t>
              </a:r>
              <a:endParaRPr sz="9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37" name="object 37"/>
            <p:cNvSpPr txBox="1"/>
            <p:nvPr/>
          </p:nvSpPr>
          <p:spPr>
            <a:xfrm>
              <a:off x="5867317" y="3215560"/>
              <a:ext cx="702569" cy="12573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 marR="3464" indent="15586" algn="just"/>
              <a:r>
                <a:rPr sz="900" b="1" dirty="0">
                  <a:solidFill>
                    <a:prstClr val="black"/>
                  </a:solidFill>
                  <a:cs typeface="Calibri"/>
                </a:rPr>
                <a:t>E X A M S</a:t>
              </a:r>
              <a:endParaRPr sz="9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5413091" y="2394831"/>
              <a:ext cx="624506" cy="10922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 marR="3464" algn="just"/>
              <a:r>
                <a:rPr sz="1000" b="1" dirty="0">
                  <a:solidFill>
                    <a:prstClr val="black"/>
                  </a:solidFill>
                  <a:cs typeface="Calibri"/>
                </a:rPr>
                <a:t>N S S R</a:t>
              </a:r>
              <a:endParaRPr sz="10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6177328" y="2414040"/>
              <a:ext cx="312254" cy="8953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 marR="3464"/>
              <a:r>
                <a:rPr sz="1000" b="1" dirty="0">
                  <a:solidFill>
                    <a:prstClr val="black"/>
                  </a:solidFill>
                  <a:cs typeface="Calibri"/>
                </a:rPr>
                <a:t># 2</a:t>
              </a:r>
              <a:endParaRPr sz="10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40" name="object 40"/>
            <p:cNvSpPr txBox="1"/>
            <p:nvPr/>
          </p:nvSpPr>
          <p:spPr>
            <a:xfrm>
              <a:off x="6633666" y="2394831"/>
              <a:ext cx="468380" cy="10922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 marR="3464" algn="just"/>
              <a:r>
                <a:rPr sz="1000" b="1" dirty="0">
                  <a:solidFill>
                    <a:prstClr val="black"/>
                  </a:solidFill>
                  <a:cs typeface="Calibri"/>
                </a:rPr>
                <a:t>N Y C</a:t>
              </a:r>
              <a:endParaRPr sz="10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5490812" y="1702044"/>
              <a:ext cx="624506" cy="10922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 marR="3464" algn="just"/>
              <a:r>
                <a:rPr sz="1000" b="1" dirty="0">
                  <a:solidFill>
                    <a:prstClr val="black"/>
                  </a:solidFill>
                  <a:cs typeface="Calibri"/>
                </a:rPr>
                <a:t>N S S R</a:t>
              </a:r>
              <a:endParaRPr sz="10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6255307" y="1721258"/>
              <a:ext cx="312254" cy="8953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 marR="3464"/>
              <a:r>
                <a:rPr sz="1000" b="1" dirty="0">
                  <a:solidFill>
                    <a:prstClr val="black"/>
                  </a:solidFill>
                  <a:cs typeface="Calibri"/>
                </a:rPr>
                <a:t># 3</a:t>
              </a:r>
              <a:endParaRPr sz="10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6712506" y="1705632"/>
              <a:ext cx="312254" cy="10541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 marR="3464"/>
              <a:r>
                <a:rPr sz="1000" b="1" dirty="0">
                  <a:solidFill>
                    <a:prstClr val="black"/>
                  </a:solidFill>
                  <a:cs typeface="Calibri"/>
                </a:rPr>
                <a:t>D C</a:t>
              </a:r>
              <a:endParaRPr sz="10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5129842" y="2053892"/>
              <a:ext cx="562056" cy="12573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 marR="3464" algn="just"/>
              <a:r>
                <a:rPr sz="900" b="1" dirty="0">
                  <a:solidFill>
                    <a:prstClr val="black"/>
                  </a:solidFill>
                  <a:cs typeface="Calibri"/>
                </a:rPr>
                <a:t>A R M Y</a:t>
              </a:r>
              <a:endParaRPr sz="900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5812102" y="2080960"/>
              <a:ext cx="1124112" cy="9842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 marR="3464" algn="just"/>
              <a:r>
                <a:rPr sz="900" b="1" dirty="0">
                  <a:solidFill>
                    <a:prstClr val="black"/>
                  </a:solidFill>
                  <a:cs typeface="Calibri"/>
                </a:rPr>
                <a:t>S T R A T E G Y</a:t>
              </a:r>
              <a:endParaRPr sz="9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46" name="object 46"/>
            <p:cNvSpPr txBox="1"/>
            <p:nvPr/>
          </p:nvSpPr>
          <p:spPr>
            <a:xfrm>
              <a:off x="7050950" y="2076496"/>
              <a:ext cx="562056" cy="10287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 marR="3464" algn="just"/>
              <a:r>
                <a:rPr sz="900" b="1" dirty="0">
                  <a:solidFill>
                    <a:prstClr val="black"/>
                  </a:solidFill>
                  <a:cs typeface="Calibri"/>
                </a:rPr>
                <a:t>C O N F</a:t>
              </a:r>
              <a:endParaRPr sz="9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47" name="object 47"/>
            <p:cNvSpPr txBox="1"/>
            <p:nvPr/>
          </p:nvSpPr>
          <p:spPr>
            <a:xfrm>
              <a:off x="4222902" y="914757"/>
              <a:ext cx="1124112" cy="9906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 marR="3464" indent="866" algn="just"/>
              <a:r>
                <a:rPr sz="900" b="1" dirty="0">
                  <a:solidFill>
                    <a:prstClr val="black"/>
                  </a:solidFill>
                  <a:cs typeface="Calibri"/>
                </a:rPr>
                <a:t>N A T I O N A L</a:t>
              </a:r>
              <a:endParaRPr sz="9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5389018" y="915769"/>
              <a:ext cx="1124112" cy="9651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 marR="3464" indent="6061" algn="just"/>
              <a:r>
                <a:rPr sz="900" b="1" dirty="0">
                  <a:solidFill>
                    <a:prstClr val="black"/>
                  </a:solidFill>
                  <a:cs typeface="Calibri"/>
                </a:rPr>
                <a:t>S E C U R I T Y</a:t>
              </a:r>
              <a:endParaRPr sz="900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49" name="object 49"/>
            <p:cNvSpPr txBox="1"/>
            <p:nvPr/>
          </p:nvSpPr>
          <p:spPr>
            <a:xfrm>
              <a:off x="6560114" y="904029"/>
              <a:ext cx="983597" cy="12001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 marR="3464" indent="22513" algn="just"/>
              <a:r>
                <a:rPr sz="900" b="1" dirty="0">
                  <a:solidFill>
                    <a:prstClr val="black"/>
                  </a:solidFill>
                  <a:cs typeface="Calibri"/>
                </a:rPr>
                <a:t>S E M I N A R</a:t>
              </a:r>
              <a:endParaRPr sz="9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50" name="object 50"/>
            <p:cNvSpPr txBox="1"/>
            <p:nvPr/>
          </p:nvSpPr>
          <p:spPr>
            <a:xfrm>
              <a:off x="4484520" y="1848132"/>
              <a:ext cx="187352" cy="7137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/>
              <a:r>
                <a:rPr sz="1200" b="1" dirty="0">
                  <a:solidFill>
                    <a:prstClr val="black"/>
                  </a:solidFill>
                  <a:cs typeface="Calibri"/>
                </a:rPr>
                <a:t>Ele</a:t>
              </a:r>
              <a:r>
                <a:rPr sz="1200" b="1" spc="-3" dirty="0">
                  <a:solidFill>
                    <a:prstClr val="black"/>
                  </a:solidFill>
                  <a:cs typeface="Calibri"/>
                </a:rPr>
                <a:t>c</a:t>
              </a:r>
              <a:r>
                <a:rPr sz="1200" b="1" spc="-7" dirty="0">
                  <a:solidFill>
                    <a:prstClr val="black"/>
                  </a:solidFill>
                  <a:cs typeface="Calibri"/>
                </a:rPr>
                <a:t>t</a:t>
              </a:r>
              <a:r>
                <a:rPr sz="1200" b="1" dirty="0">
                  <a:solidFill>
                    <a:prstClr val="black"/>
                  </a:solidFill>
                  <a:cs typeface="Calibri"/>
                </a:rPr>
                <a:t>i</a:t>
              </a:r>
              <a:r>
                <a:rPr sz="1200" b="1" spc="-10" dirty="0">
                  <a:solidFill>
                    <a:prstClr val="black"/>
                  </a:solidFill>
                  <a:cs typeface="Calibri"/>
                </a:rPr>
                <a:t>v</a:t>
              </a:r>
              <a:r>
                <a:rPr sz="1200" b="1" spc="-3" dirty="0">
                  <a:solidFill>
                    <a:prstClr val="black"/>
                  </a:solidFill>
                  <a:cs typeface="Calibri"/>
                </a:rPr>
                <a:t>es</a:t>
              </a:r>
              <a:endParaRPr sz="12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7588759" y="846582"/>
              <a:ext cx="588645" cy="7548880"/>
            </a:xfrm>
            <a:custGeom>
              <a:avLst/>
              <a:gdLst/>
              <a:ahLst/>
              <a:cxnLst/>
              <a:rect l="l" t="t" r="r" b="b"/>
              <a:pathLst>
                <a:path w="588645" h="7548880">
                  <a:moveTo>
                    <a:pt x="588264" y="7548372"/>
                  </a:moveTo>
                  <a:lnTo>
                    <a:pt x="588264" y="0"/>
                  </a:lnTo>
                  <a:lnTo>
                    <a:pt x="0" y="0"/>
                  </a:lnTo>
                  <a:lnTo>
                    <a:pt x="0" y="7548372"/>
                  </a:lnTo>
                  <a:lnTo>
                    <a:pt x="588264" y="7548372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7588759" y="846582"/>
              <a:ext cx="588645" cy="7548880"/>
            </a:xfrm>
            <a:custGeom>
              <a:avLst/>
              <a:gdLst/>
              <a:ahLst/>
              <a:cxnLst/>
              <a:rect l="l" t="t" r="r" b="b"/>
              <a:pathLst>
                <a:path w="588645" h="7548880">
                  <a:moveTo>
                    <a:pt x="588264" y="7548372"/>
                  </a:moveTo>
                  <a:lnTo>
                    <a:pt x="588264" y="0"/>
                  </a:lnTo>
                  <a:lnTo>
                    <a:pt x="0" y="0"/>
                  </a:lnTo>
                  <a:lnTo>
                    <a:pt x="0" y="7548372"/>
                  </a:lnTo>
                  <a:lnTo>
                    <a:pt x="588264" y="7548372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object 53"/>
            <p:cNvSpPr txBox="1"/>
            <p:nvPr/>
          </p:nvSpPr>
          <p:spPr>
            <a:xfrm>
              <a:off x="7718260" y="8076762"/>
              <a:ext cx="327865" cy="1009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/>
              <a:r>
                <a:rPr sz="1050" dirty="0">
                  <a:solidFill>
                    <a:srgbClr val="FFFFFF"/>
                  </a:solidFill>
                  <a:latin typeface="Wingdings"/>
                  <a:cs typeface="Wingdings"/>
                </a:rPr>
                <a:t></a:t>
              </a:r>
              <a:endParaRPr sz="1050">
                <a:solidFill>
                  <a:prstClr val="black"/>
                </a:solidFill>
                <a:latin typeface="Wingdings"/>
                <a:cs typeface="Wingdings"/>
              </a:endParaRPr>
            </a:p>
            <a:p>
              <a:pPr marL="8659"/>
              <a:r>
                <a:rPr sz="1050" dirty="0">
                  <a:solidFill>
                    <a:srgbClr val="FFFFFF"/>
                  </a:solidFill>
                  <a:latin typeface="Wingdings"/>
                  <a:cs typeface="Wingdings"/>
                </a:rPr>
                <a:t></a:t>
              </a:r>
              <a:endParaRPr sz="1050">
                <a:solidFill>
                  <a:prstClr val="black"/>
                </a:solidFill>
                <a:latin typeface="Wingdings"/>
                <a:cs typeface="Wingdings"/>
              </a:endParaRPr>
            </a:p>
          </p:txBody>
        </p:sp>
        <p:sp>
          <p:nvSpPr>
            <p:cNvPr id="54" name="object 54"/>
            <p:cNvSpPr txBox="1"/>
            <p:nvPr/>
          </p:nvSpPr>
          <p:spPr>
            <a:xfrm>
              <a:off x="7728129" y="5466269"/>
              <a:ext cx="327865" cy="242506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/>
              <a:r>
                <a:rPr sz="1050" b="1" dirty="0">
                  <a:solidFill>
                    <a:srgbClr val="FFFFFF"/>
                  </a:solidFill>
                  <a:cs typeface="Calibri"/>
                </a:rPr>
                <a:t>E</a:t>
              </a:r>
              <a:r>
                <a:rPr sz="1050" b="1" spc="3" dirty="0">
                  <a:solidFill>
                    <a:srgbClr val="FFFFFF"/>
                  </a:solidFill>
                  <a:cs typeface="Calibri"/>
                </a:rPr>
                <a:t>i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s</a:t>
              </a:r>
              <a:r>
                <a:rPr sz="1050" b="1" spc="-7" dirty="0">
                  <a:solidFill>
                    <a:srgbClr val="FFFFFF"/>
                  </a:solidFill>
                  <a:cs typeface="Calibri"/>
                </a:rPr>
                <a:t>e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nho</a:t>
              </a:r>
              <a:r>
                <a:rPr sz="1050" b="1" spc="-14" dirty="0">
                  <a:solidFill>
                    <a:srgbClr val="FFFFFF"/>
                  </a:solidFill>
                  <a:cs typeface="Calibri"/>
                </a:rPr>
                <a:t>w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e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050" b="1" spc="14" dirty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S</a:t>
              </a:r>
              <a:r>
                <a:rPr sz="1050" b="1" spc="-7" dirty="0">
                  <a:solidFill>
                    <a:srgbClr val="FFFFFF"/>
                  </a:solidFill>
                  <a:cs typeface="Calibri"/>
                </a:rPr>
                <a:t>e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i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e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s</a:t>
              </a:r>
              <a:r>
                <a:rPr sz="1050" b="1" spc="10" dirty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Col</a:t>
              </a:r>
              <a:r>
                <a:rPr sz="1050" b="1" spc="3" dirty="0">
                  <a:solidFill>
                    <a:srgbClr val="FFFFFF"/>
                  </a:solidFill>
                  <a:cs typeface="Calibri"/>
                </a:rPr>
                <a:t>l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e</a:t>
              </a:r>
              <a:r>
                <a:rPr sz="1050" b="1" spc="-10" dirty="0">
                  <a:solidFill>
                    <a:srgbClr val="FFFFFF"/>
                  </a:solidFill>
                  <a:cs typeface="Calibri"/>
                </a:rPr>
                <a:t>g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e</a:t>
              </a:r>
              <a:r>
                <a:rPr sz="1050" b="1" spc="7" dirty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sz="1050" b="1" spc="-7" dirty="0">
                  <a:solidFill>
                    <a:srgbClr val="FFFFFF"/>
                  </a:solidFill>
                  <a:cs typeface="Calibri"/>
                </a:rPr>
                <a:t>P</a:t>
              </a:r>
              <a:r>
                <a:rPr sz="1050" b="1" spc="-14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og</a:t>
              </a:r>
              <a:r>
                <a:rPr sz="1050" b="1" spc="-24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a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m</a:t>
              </a:r>
              <a:endParaRPr sz="1050">
                <a:solidFill>
                  <a:prstClr val="black"/>
                </a:solidFill>
                <a:cs typeface="Calibri"/>
              </a:endParaRPr>
            </a:p>
            <a:p>
              <a:pPr marL="8659"/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C</a:t>
              </a:r>
              <a:r>
                <a:rPr sz="1050" b="1" spc="-7" dirty="0">
                  <a:solidFill>
                    <a:srgbClr val="FFFFFF"/>
                  </a:solidFill>
                  <a:cs typeface="Calibri"/>
                </a:rPr>
                <a:t>ar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lisle</a:t>
              </a:r>
              <a:r>
                <a:rPr sz="1050" b="1" spc="7" dirty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S</a:t>
              </a:r>
              <a:r>
                <a:rPr sz="1050" b="1" spc="-7" dirty="0">
                  <a:solidFill>
                    <a:srgbClr val="FFFFFF"/>
                  </a:solidFill>
                  <a:cs typeface="Calibri"/>
                </a:rPr>
                <a:t>c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hol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a</a:t>
              </a:r>
              <a:r>
                <a:rPr sz="1050" b="1" spc="-14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s</a:t>
              </a:r>
              <a:r>
                <a:rPr sz="1050" b="1" spc="17" dirty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sz="1050" b="1" spc="-7" dirty="0">
                  <a:solidFill>
                    <a:srgbClr val="FFFFFF"/>
                  </a:solidFill>
                  <a:cs typeface="Calibri"/>
                </a:rPr>
                <a:t>P</a:t>
              </a:r>
              <a:r>
                <a:rPr sz="1050" b="1" spc="-14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o</a:t>
              </a:r>
              <a:r>
                <a:rPr sz="1050" b="1" spc="-7" dirty="0">
                  <a:solidFill>
                    <a:srgbClr val="FFFFFF"/>
                  </a:solidFill>
                  <a:cs typeface="Calibri"/>
                </a:rPr>
                <a:t>g</a:t>
              </a:r>
              <a:r>
                <a:rPr sz="1050" b="1" spc="-20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a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m</a:t>
              </a:r>
              <a:endParaRPr sz="105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55" name="object 55"/>
            <p:cNvSpPr txBox="1"/>
            <p:nvPr/>
          </p:nvSpPr>
          <p:spPr>
            <a:xfrm>
              <a:off x="7718351" y="4272999"/>
              <a:ext cx="327865" cy="83375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 marR="3464" indent="90052"/>
              <a:r>
                <a:rPr sz="1050" b="1" dirty="0">
                  <a:solidFill>
                    <a:srgbClr val="FFFFFF"/>
                  </a:solidFill>
                  <a:cs typeface="Calibri"/>
                </a:rPr>
                <a:t>S</a:t>
              </a:r>
              <a:r>
                <a:rPr sz="1050" b="1" spc="-7" dirty="0">
                  <a:solidFill>
                    <a:srgbClr val="FFFFFF"/>
                  </a:solidFill>
                  <a:cs typeface="Calibri"/>
                </a:rPr>
                <a:t>P</a:t>
              </a:r>
              <a:r>
                <a:rPr sz="1050" b="1" spc="-17" dirty="0">
                  <a:solidFill>
                    <a:srgbClr val="FFFFFF"/>
                  </a:solidFill>
                  <a:cs typeface="Calibri"/>
                </a:rPr>
                <a:t>E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CIA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L </a:t>
              </a:r>
              <a:r>
                <a:rPr sz="1050" b="1" spc="-7" dirty="0">
                  <a:solidFill>
                    <a:srgbClr val="FFFFFF"/>
                  </a:solidFill>
                  <a:cs typeface="Calibri"/>
                </a:rPr>
                <a:t>PR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OG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050" b="1" spc="-7" dirty="0">
                  <a:solidFill>
                    <a:srgbClr val="FFFFFF"/>
                  </a:solidFill>
                  <a:cs typeface="Calibri"/>
                </a:rPr>
                <a:t>AM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S</a:t>
              </a:r>
              <a:endParaRPr sz="105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56" name="object 56"/>
            <p:cNvSpPr txBox="1"/>
            <p:nvPr/>
          </p:nvSpPr>
          <p:spPr>
            <a:xfrm>
              <a:off x="7717626" y="3502715"/>
              <a:ext cx="327865" cy="1009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/>
              <a:r>
                <a:rPr sz="1050" dirty="0">
                  <a:solidFill>
                    <a:srgbClr val="FFFFFF"/>
                  </a:solidFill>
                  <a:latin typeface="Wingdings"/>
                  <a:cs typeface="Wingdings"/>
                </a:rPr>
                <a:t></a:t>
              </a:r>
              <a:endParaRPr sz="1050">
                <a:solidFill>
                  <a:prstClr val="black"/>
                </a:solidFill>
                <a:latin typeface="Wingdings"/>
                <a:cs typeface="Wingdings"/>
              </a:endParaRPr>
            </a:p>
            <a:p>
              <a:pPr marL="8659"/>
              <a:r>
                <a:rPr sz="1050" dirty="0">
                  <a:solidFill>
                    <a:srgbClr val="FFFFFF"/>
                  </a:solidFill>
                  <a:latin typeface="Wingdings"/>
                  <a:cs typeface="Wingdings"/>
                </a:rPr>
                <a:t></a:t>
              </a:r>
              <a:endParaRPr sz="1050">
                <a:solidFill>
                  <a:prstClr val="black"/>
                </a:solidFill>
                <a:latin typeface="Wingdings"/>
                <a:cs typeface="Wingdings"/>
              </a:endParaRPr>
            </a:p>
          </p:txBody>
        </p:sp>
        <p:sp>
          <p:nvSpPr>
            <p:cNvPr id="57" name="object 57"/>
            <p:cNvSpPr txBox="1"/>
            <p:nvPr/>
          </p:nvSpPr>
          <p:spPr>
            <a:xfrm>
              <a:off x="7727493" y="1052796"/>
              <a:ext cx="327865" cy="226441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 marR="3464"/>
              <a:r>
                <a:rPr sz="1050" b="1" dirty="0">
                  <a:solidFill>
                    <a:srgbClr val="FFFFFF"/>
                  </a:solidFill>
                  <a:cs typeface="Calibri"/>
                </a:rPr>
                <a:t>N</a:t>
              </a:r>
              <a:r>
                <a:rPr sz="1050" b="1" spc="-14" dirty="0">
                  <a:solidFill>
                    <a:srgbClr val="FFFFFF"/>
                  </a:solidFill>
                  <a:cs typeface="Calibri"/>
                </a:rPr>
                <a:t>a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t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ion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a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l</a:t>
              </a:r>
              <a:r>
                <a:rPr sz="1050" b="1" spc="20" dirty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S</a:t>
              </a:r>
              <a:r>
                <a:rPr sz="1050" b="1" spc="-7" dirty="0">
                  <a:solidFill>
                    <a:srgbClr val="FFFFFF"/>
                  </a:solidFill>
                  <a:cs typeface="Calibri"/>
                </a:rPr>
                <a:t>e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cur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i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t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y</a:t>
              </a:r>
              <a:r>
                <a:rPr sz="1050" b="1" spc="24" dirty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sz="1050" b="1" spc="-24" dirty="0">
                  <a:solidFill>
                    <a:srgbClr val="FFFFFF"/>
                  </a:solidFill>
                  <a:cs typeface="Calibri"/>
                </a:rPr>
                <a:t>P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oli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c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y</a:t>
              </a:r>
              <a:r>
                <a:rPr sz="1050" b="1" spc="17" dirty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sz="1050" b="1" spc="-7" dirty="0">
                  <a:solidFill>
                    <a:srgbClr val="FFFFFF"/>
                  </a:solidFill>
                  <a:cs typeface="Calibri"/>
                </a:rPr>
                <a:t>P</a:t>
              </a:r>
              <a:r>
                <a:rPr sz="1050" b="1" spc="-14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og</a:t>
              </a:r>
              <a:r>
                <a:rPr sz="1050" b="1" spc="-24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050" b="1" spc="3" dirty="0">
                  <a:solidFill>
                    <a:srgbClr val="FFFFFF"/>
                  </a:solidFill>
                  <a:cs typeface="Calibri"/>
                </a:rPr>
                <a:t>a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m </a:t>
              </a:r>
              <a:r>
                <a:rPr sz="1050" b="1" spc="-7" dirty="0">
                  <a:solidFill>
                    <a:srgbClr val="FFFFFF"/>
                  </a:solidFill>
                  <a:cs typeface="Calibri"/>
                </a:rPr>
                <a:t>A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d</a:t>
              </a:r>
              <a:r>
                <a:rPr sz="1050" b="1" spc="-17" dirty="0">
                  <a:solidFill>
                    <a:srgbClr val="FFFFFF"/>
                  </a:solidFill>
                  <a:cs typeface="Calibri"/>
                </a:rPr>
                <a:t>v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a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nc</a:t>
              </a:r>
              <a:r>
                <a:rPr sz="1050" b="1" spc="-7" dirty="0">
                  <a:solidFill>
                    <a:srgbClr val="FFFFFF"/>
                  </a:solidFill>
                  <a:cs typeface="Calibri"/>
                </a:rPr>
                <a:t>e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d</a:t>
              </a:r>
              <a:r>
                <a:rPr sz="1050" b="1" spc="27" dirty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S</a:t>
              </a:r>
              <a:r>
                <a:rPr sz="1050" b="1" spc="-7" dirty="0">
                  <a:solidFill>
                    <a:srgbClr val="FFFFFF"/>
                  </a:solidFill>
                  <a:cs typeface="Calibri"/>
                </a:rPr>
                <a:t>t</a:t>
              </a:r>
              <a:r>
                <a:rPr sz="1050" b="1" spc="-20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050" b="1" spc="-14" dirty="0">
                  <a:solidFill>
                    <a:srgbClr val="FFFFFF"/>
                  </a:solidFill>
                  <a:cs typeface="Calibri"/>
                </a:rPr>
                <a:t>at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egi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c</a:t>
              </a:r>
              <a:r>
                <a:rPr sz="1050" b="1" spc="20" dirty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sz="1050" b="1" spc="-7" dirty="0">
                  <a:solidFill>
                    <a:srgbClr val="FFFFFF"/>
                  </a:solidFill>
                  <a:cs typeface="Calibri"/>
                </a:rPr>
                <a:t>A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t</a:t>
              </a:r>
              <a:r>
                <a:rPr sz="1050" b="1" spc="14" dirty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sz="1050" b="1" spc="-7" dirty="0">
                  <a:solidFill>
                    <a:srgbClr val="FFFFFF"/>
                  </a:solidFill>
                  <a:cs typeface="Calibri"/>
                </a:rPr>
                <a:t>P</a:t>
              </a:r>
              <a:r>
                <a:rPr sz="1050" b="1" spc="-14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og</a:t>
              </a:r>
              <a:r>
                <a:rPr sz="1050" b="1" spc="-24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a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m</a:t>
              </a:r>
              <a:endParaRPr sz="105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58" name="object 58"/>
            <p:cNvSpPr txBox="1"/>
            <p:nvPr/>
          </p:nvSpPr>
          <p:spPr>
            <a:xfrm>
              <a:off x="8308653" y="4090028"/>
              <a:ext cx="327865" cy="118681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49798" marR="3464" indent="-141572"/>
              <a:r>
                <a:rPr sz="1050" b="1" spc="-10" dirty="0">
                  <a:solidFill>
                    <a:srgbClr val="FFFFFF"/>
                  </a:solidFill>
                  <a:cs typeface="Calibri"/>
                </a:rPr>
                <a:t>C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O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MP</a:t>
              </a:r>
              <a:r>
                <a:rPr sz="1050" b="1" spc="-7" dirty="0">
                  <a:solidFill>
                    <a:srgbClr val="FFFFFF"/>
                  </a:solidFill>
                  <a:cs typeface="Calibri"/>
                </a:rPr>
                <a:t>L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EMEN</a:t>
              </a:r>
              <a:r>
                <a:rPr sz="1050" b="1" spc="-61" dirty="0">
                  <a:solidFill>
                    <a:srgbClr val="FFFFFF"/>
                  </a:solidFill>
                  <a:cs typeface="Calibri"/>
                </a:rPr>
                <a:t>T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A</a:t>
              </a:r>
              <a:r>
                <a:rPr sz="1050" b="1" spc="-20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Y 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P</a:t>
              </a:r>
              <a:r>
                <a:rPr sz="1050" b="1" spc="-14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OG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A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M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S</a:t>
              </a:r>
              <a:endParaRPr sz="105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59" name="object 59"/>
            <p:cNvSpPr txBox="1"/>
            <p:nvPr/>
          </p:nvSpPr>
          <p:spPr>
            <a:xfrm>
              <a:off x="8289150" y="8186416"/>
              <a:ext cx="163933" cy="9525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/>
              <a:r>
                <a:rPr sz="1050" dirty="0">
                  <a:solidFill>
                    <a:srgbClr val="FFFFFF"/>
                  </a:solidFill>
                  <a:latin typeface="Wingdings"/>
                  <a:cs typeface="Wingdings"/>
                </a:rPr>
                <a:t></a:t>
              </a:r>
              <a:endParaRPr sz="1050">
                <a:solidFill>
                  <a:prstClr val="black"/>
                </a:solidFill>
                <a:latin typeface="Wingdings"/>
                <a:cs typeface="Wingdings"/>
              </a:endParaRPr>
            </a:p>
          </p:txBody>
        </p:sp>
        <p:sp>
          <p:nvSpPr>
            <p:cNvPr id="60" name="object 60"/>
            <p:cNvSpPr txBox="1"/>
            <p:nvPr/>
          </p:nvSpPr>
          <p:spPr>
            <a:xfrm>
              <a:off x="8298284" y="5938877"/>
              <a:ext cx="163933" cy="205676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/>
              <a:r>
                <a:rPr sz="1050" b="1" dirty="0">
                  <a:solidFill>
                    <a:srgbClr val="FFFFFF"/>
                  </a:solidFill>
                  <a:cs typeface="Calibri"/>
                </a:rPr>
                <a:t>S</a:t>
              </a:r>
              <a:r>
                <a:rPr sz="1050" b="1" spc="-7" dirty="0">
                  <a:solidFill>
                    <a:srgbClr val="FFFFFF"/>
                  </a:solidFill>
                  <a:cs typeface="Calibri"/>
                </a:rPr>
                <a:t>e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nior</a:t>
              </a:r>
              <a:r>
                <a:rPr sz="1050" b="1" spc="7" dirty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Lea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d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e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050" b="1" spc="3" dirty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De</a:t>
              </a:r>
              <a:r>
                <a:rPr sz="1050" b="1" spc="-14" dirty="0">
                  <a:solidFill>
                    <a:srgbClr val="FFFFFF"/>
                  </a:solidFill>
                  <a:cs typeface="Calibri"/>
                </a:rPr>
                <a:t>v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e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lo</a:t>
              </a:r>
              <a:r>
                <a:rPr sz="1050" b="1" spc="3" dirty="0">
                  <a:solidFill>
                    <a:srgbClr val="FFFFFF"/>
                  </a:solidFill>
                  <a:cs typeface="Calibri"/>
                </a:rPr>
                <a:t>p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me</a:t>
              </a:r>
              <a:r>
                <a:rPr sz="1050" b="1" spc="-7" dirty="0">
                  <a:solidFill>
                    <a:srgbClr val="FFFFFF"/>
                  </a:solidFill>
                  <a:cs typeface="Calibri"/>
                </a:rPr>
                <a:t>n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t</a:t>
              </a:r>
              <a:r>
                <a:rPr sz="1050" b="1" spc="3" dirty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a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nd</a:t>
              </a:r>
              <a:endParaRPr sz="105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61" name="object 61"/>
            <p:cNvSpPr txBox="1"/>
            <p:nvPr/>
          </p:nvSpPr>
          <p:spPr>
            <a:xfrm>
              <a:off x="8481467" y="7055385"/>
              <a:ext cx="163933" cy="122682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/>
              <a:r>
                <a:rPr sz="1050" b="1" spc="-14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e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s</a:t>
              </a:r>
              <a:r>
                <a:rPr sz="1050" b="1" spc="3" dirty="0">
                  <a:solidFill>
                    <a:srgbClr val="FFFFFF"/>
                  </a:solidFill>
                  <a:cs typeface="Calibri"/>
                </a:rPr>
                <a:t>i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li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e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n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c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y</a:t>
              </a:r>
              <a:r>
                <a:rPr sz="1050" b="1" spc="-7" dirty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P</a:t>
              </a:r>
              <a:r>
                <a:rPr sz="1050" b="1" spc="-7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og</a:t>
              </a:r>
              <a:r>
                <a:rPr sz="1050" b="1" spc="-17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a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m</a:t>
              </a:r>
              <a:endParaRPr sz="105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62" name="object 62"/>
            <p:cNvSpPr txBox="1"/>
            <p:nvPr/>
          </p:nvSpPr>
          <p:spPr>
            <a:xfrm>
              <a:off x="8665582" y="8186420"/>
              <a:ext cx="327865" cy="9525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/>
              <a:r>
                <a:rPr sz="1050" dirty="0">
                  <a:solidFill>
                    <a:srgbClr val="FFFFFF"/>
                  </a:solidFill>
                  <a:latin typeface="Wingdings"/>
                  <a:cs typeface="Wingdings"/>
                </a:rPr>
                <a:t></a:t>
              </a:r>
              <a:endParaRPr sz="1050">
                <a:solidFill>
                  <a:prstClr val="black"/>
                </a:solidFill>
                <a:latin typeface="Wingdings"/>
                <a:cs typeface="Wingdings"/>
              </a:endParaRPr>
            </a:p>
            <a:p>
              <a:pPr marL="8659"/>
              <a:r>
                <a:rPr sz="1050" dirty="0">
                  <a:solidFill>
                    <a:srgbClr val="FFFFFF"/>
                  </a:solidFill>
                  <a:latin typeface="Wingdings"/>
                  <a:cs typeface="Wingdings"/>
                </a:rPr>
                <a:t></a:t>
              </a:r>
              <a:endParaRPr sz="1050">
                <a:solidFill>
                  <a:prstClr val="black"/>
                </a:solidFill>
                <a:latin typeface="Wingdings"/>
                <a:cs typeface="Wingdings"/>
              </a:endParaRPr>
            </a:p>
          </p:txBody>
        </p:sp>
        <p:sp>
          <p:nvSpPr>
            <p:cNvPr id="63" name="object 63"/>
            <p:cNvSpPr txBox="1"/>
            <p:nvPr/>
          </p:nvSpPr>
          <p:spPr>
            <a:xfrm>
              <a:off x="8674717" y="6249646"/>
              <a:ext cx="327865" cy="174561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 marR="3464"/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M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ili</a:t>
              </a:r>
              <a:r>
                <a:rPr sz="1050" b="1" spc="-7" dirty="0">
                  <a:solidFill>
                    <a:srgbClr val="FFFFFF"/>
                  </a:solidFill>
                  <a:cs typeface="Calibri"/>
                </a:rPr>
                <a:t>t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a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ry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Hi</a:t>
              </a:r>
              <a:r>
                <a:rPr sz="1050" b="1" spc="-10" dirty="0">
                  <a:solidFill>
                    <a:srgbClr val="FFFFFF"/>
                  </a:solidFill>
                  <a:cs typeface="Calibri"/>
                </a:rPr>
                <a:t>s</a:t>
              </a:r>
              <a:r>
                <a:rPr sz="1050" b="1" spc="-7" dirty="0">
                  <a:solidFill>
                    <a:srgbClr val="FFFFFF"/>
                  </a:solidFill>
                  <a:cs typeface="Calibri"/>
                </a:rPr>
                <a:t>t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o</a:t>
              </a:r>
              <a:r>
                <a:rPr sz="1050" b="1" spc="3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y</a:t>
              </a:r>
              <a:r>
                <a:rPr sz="1050" b="1" spc="-10" dirty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P</a:t>
              </a:r>
              <a:r>
                <a:rPr sz="1050" b="1" spc="-7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og</a:t>
              </a:r>
              <a:r>
                <a:rPr sz="1050" b="1" spc="-17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a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m St</a:t>
              </a:r>
              <a:r>
                <a:rPr sz="1050" b="1" spc="-14" dirty="0">
                  <a:solidFill>
                    <a:srgbClr val="FFFFFF"/>
                  </a:solidFill>
                  <a:cs typeface="Calibri"/>
                </a:rPr>
                <a:t>ra</a:t>
              </a:r>
              <a:r>
                <a:rPr sz="1050" b="1" spc="-7" dirty="0">
                  <a:solidFill>
                    <a:srgbClr val="FFFFFF"/>
                  </a:solidFill>
                  <a:cs typeface="Calibri"/>
                </a:rPr>
                <a:t>t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eg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ic</a:t>
              </a:r>
              <a:r>
                <a:rPr sz="1050" b="1" spc="-14" dirty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Arts</a:t>
              </a:r>
              <a:r>
                <a:rPr sz="1050" b="1" spc="-14" dirty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F</a:t>
              </a:r>
              <a:r>
                <a:rPr sz="1050" b="1" spc="3" dirty="0">
                  <a:solidFill>
                    <a:srgbClr val="FFFFFF"/>
                  </a:solidFill>
                  <a:cs typeface="Calibri"/>
                </a:rPr>
                <a:t>i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lm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 P</a:t>
              </a:r>
              <a:r>
                <a:rPr sz="1050" b="1" spc="-7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og</a:t>
              </a:r>
              <a:r>
                <a:rPr sz="1050" b="1" spc="-17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a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m</a:t>
              </a:r>
              <a:endParaRPr sz="105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64" name="object 64"/>
            <p:cNvSpPr txBox="1"/>
            <p:nvPr/>
          </p:nvSpPr>
          <p:spPr>
            <a:xfrm>
              <a:off x="8320250" y="3279698"/>
              <a:ext cx="655732" cy="9525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/>
              <a:r>
                <a:rPr sz="1050" dirty="0">
                  <a:solidFill>
                    <a:srgbClr val="FFFFFF"/>
                  </a:solidFill>
                  <a:latin typeface="Wingdings"/>
                  <a:cs typeface="Wingdings"/>
                </a:rPr>
                <a:t></a:t>
              </a:r>
              <a:endParaRPr sz="1050">
                <a:solidFill>
                  <a:prstClr val="black"/>
                </a:solidFill>
                <a:latin typeface="Wingdings"/>
                <a:cs typeface="Wingdings"/>
              </a:endParaRPr>
            </a:p>
            <a:p>
              <a:pPr marL="8659"/>
              <a:r>
                <a:rPr sz="1050" dirty="0">
                  <a:solidFill>
                    <a:srgbClr val="FFFFFF"/>
                  </a:solidFill>
                  <a:latin typeface="Wingdings"/>
                  <a:cs typeface="Wingdings"/>
                </a:rPr>
                <a:t></a:t>
              </a:r>
              <a:endParaRPr sz="1050">
                <a:solidFill>
                  <a:prstClr val="black"/>
                </a:solidFill>
                <a:latin typeface="Wingdings"/>
                <a:cs typeface="Wingdings"/>
              </a:endParaRPr>
            </a:p>
            <a:p>
              <a:pPr marL="8659"/>
              <a:r>
                <a:rPr sz="1050" dirty="0">
                  <a:solidFill>
                    <a:srgbClr val="FFFFFF"/>
                  </a:solidFill>
                  <a:latin typeface="Wingdings"/>
                  <a:cs typeface="Wingdings"/>
                </a:rPr>
                <a:t></a:t>
              </a:r>
              <a:endParaRPr sz="1050">
                <a:solidFill>
                  <a:prstClr val="black"/>
                </a:solidFill>
                <a:latin typeface="Wingdings"/>
                <a:cs typeface="Wingdings"/>
              </a:endParaRPr>
            </a:p>
            <a:p>
              <a:pPr marL="8659"/>
              <a:r>
                <a:rPr sz="1050" dirty="0">
                  <a:solidFill>
                    <a:srgbClr val="FFFFFF"/>
                  </a:solidFill>
                  <a:latin typeface="Wingdings"/>
                  <a:cs typeface="Wingdings"/>
                </a:rPr>
                <a:t></a:t>
              </a:r>
              <a:endParaRPr sz="1050">
                <a:solidFill>
                  <a:prstClr val="black"/>
                </a:solidFill>
                <a:latin typeface="Wingdings"/>
                <a:cs typeface="Wingdings"/>
              </a:endParaRPr>
            </a:p>
          </p:txBody>
        </p:sp>
        <p:sp>
          <p:nvSpPr>
            <p:cNvPr id="65" name="object 65"/>
            <p:cNvSpPr txBox="1"/>
            <p:nvPr/>
          </p:nvSpPr>
          <p:spPr>
            <a:xfrm>
              <a:off x="8329384" y="1235923"/>
              <a:ext cx="655732" cy="185229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 marR="161055"/>
              <a:r>
                <a:rPr sz="1050" b="1" dirty="0">
                  <a:solidFill>
                    <a:srgbClr val="FFFFFF"/>
                  </a:solidFill>
                  <a:cs typeface="Calibri"/>
                </a:rPr>
                <a:t>Stud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e</a:t>
              </a:r>
              <a:r>
                <a:rPr sz="1050" b="1" spc="-7" dirty="0">
                  <a:solidFill>
                    <a:srgbClr val="FFFFFF"/>
                  </a:solidFill>
                  <a:cs typeface="Calibri"/>
                </a:rPr>
                <a:t>n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t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Soci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a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l</a:t>
              </a:r>
              <a:r>
                <a:rPr sz="1050" b="1" spc="3" dirty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A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c</a:t>
              </a:r>
              <a:r>
                <a:rPr sz="1050" b="1" spc="3" dirty="0">
                  <a:solidFill>
                    <a:srgbClr val="FFFFFF"/>
                  </a:solidFill>
                  <a:cs typeface="Calibri"/>
                </a:rPr>
                <a:t>t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i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vi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ti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e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s Noo</a:t>
              </a:r>
              <a:r>
                <a:rPr sz="1050" b="1" spc="-7" dirty="0">
                  <a:solidFill>
                    <a:srgbClr val="FFFFFF"/>
                  </a:solidFill>
                  <a:cs typeface="Calibri"/>
                </a:rPr>
                <a:t>n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t</a:t>
              </a:r>
              <a:r>
                <a:rPr sz="1050" b="1" spc="3" dirty="0">
                  <a:solidFill>
                    <a:srgbClr val="FFFFFF"/>
                  </a:solidFill>
                  <a:cs typeface="Calibri"/>
                </a:rPr>
                <a:t>i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m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e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 Lec</a:t>
              </a:r>
              <a:r>
                <a:rPr sz="1050" b="1" spc="3" dirty="0">
                  <a:solidFill>
                    <a:srgbClr val="FFFFFF"/>
                  </a:solidFill>
                  <a:cs typeface="Calibri"/>
                </a:rPr>
                <a:t>t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u</a:t>
              </a:r>
              <a:r>
                <a:rPr sz="1050" b="1" spc="-7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e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s Stud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e</a:t>
              </a:r>
              <a:r>
                <a:rPr sz="1050" b="1" spc="-7" dirty="0">
                  <a:solidFill>
                    <a:srgbClr val="FFFFFF"/>
                  </a:solidFill>
                  <a:cs typeface="Calibri"/>
                </a:rPr>
                <a:t>n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t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sz="1050" b="1" spc="-24" dirty="0">
                  <a:solidFill>
                    <a:srgbClr val="FFFFFF"/>
                  </a:solidFill>
                  <a:cs typeface="Calibri"/>
                </a:rPr>
                <a:t>A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t</a:t>
              </a:r>
              <a:r>
                <a:rPr sz="1050" b="1" spc="3" dirty="0">
                  <a:solidFill>
                    <a:srgbClr val="FFFFFF"/>
                  </a:solidFill>
                  <a:cs typeface="Calibri"/>
                </a:rPr>
                <a:t>h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l</a:t>
              </a:r>
              <a:r>
                <a:rPr sz="1050" b="1" spc="-14" dirty="0">
                  <a:solidFill>
                    <a:srgbClr val="FFFFFF"/>
                  </a:solidFill>
                  <a:cs typeface="Calibri"/>
                </a:rPr>
                <a:t>e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t</a:t>
              </a:r>
              <a:r>
                <a:rPr sz="1050" b="1" spc="3" dirty="0">
                  <a:solidFill>
                    <a:srgbClr val="FFFFFF"/>
                  </a:solidFill>
                  <a:cs typeface="Calibri"/>
                </a:rPr>
                <a:t>i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c</a:t>
              </a:r>
              <a:r>
                <a:rPr sz="1050" b="1" spc="-14" dirty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P</a:t>
              </a:r>
              <a:r>
                <a:rPr sz="1050" b="1" spc="-7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og</a:t>
              </a:r>
              <a:r>
                <a:rPr sz="1050" b="1" spc="-17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a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m</a:t>
              </a:r>
              <a:endParaRPr sz="1050">
                <a:solidFill>
                  <a:prstClr val="black"/>
                </a:solidFill>
                <a:cs typeface="Calibri"/>
              </a:endParaRPr>
            </a:p>
            <a:p>
              <a:pPr marL="8659"/>
              <a:r>
                <a:rPr sz="1050" b="1" spc="-20" dirty="0">
                  <a:solidFill>
                    <a:srgbClr val="FFFFFF"/>
                  </a:solidFill>
                  <a:cs typeface="Calibri"/>
                </a:rPr>
                <a:t>P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e</a:t>
              </a:r>
              <a:r>
                <a:rPr sz="1050" b="1" spc="-7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sp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ec</a:t>
              </a:r>
              <a:r>
                <a:rPr sz="1050" b="1" spc="3" dirty="0">
                  <a:solidFill>
                    <a:srgbClr val="FFFFFF"/>
                  </a:solidFill>
                  <a:cs typeface="Calibri"/>
                </a:rPr>
                <a:t>t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i</a:t>
              </a:r>
              <a:r>
                <a:rPr sz="1050" b="1" spc="-14" dirty="0">
                  <a:solidFill>
                    <a:srgbClr val="FFFFFF"/>
                  </a:solidFill>
                  <a:cs typeface="Calibri"/>
                </a:rPr>
                <a:t>v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e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s</a:t>
              </a:r>
              <a:r>
                <a:rPr sz="1050" b="1" spc="3" dirty="0">
                  <a:solidFill>
                    <a:srgbClr val="FFFFFF"/>
                  </a:solidFill>
                  <a:cs typeface="Calibri"/>
                </a:rPr>
                <a:t>/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Kl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e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b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e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050" b="1" spc="-17" dirty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Lec</a:t>
              </a:r>
              <a:r>
                <a:rPr sz="1050" b="1" spc="3" dirty="0">
                  <a:solidFill>
                    <a:srgbClr val="FFFFFF"/>
                  </a:solidFill>
                  <a:cs typeface="Calibri"/>
                </a:rPr>
                <a:t>t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u</a:t>
              </a:r>
              <a:r>
                <a:rPr sz="1050" b="1" spc="-7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050" b="1" spc="-3" dirty="0">
                  <a:solidFill>
                    <a:srgbClr val="FFFFFF"/>
                  </a:solidFill>
                  <a:cs typeface="Calibri"/>
                </a:rPr>
                <a:t>e</a:t>
              </a:r>
              <a:r>
                <a:rPr sz="1050" b="1" dirty="0">
                  <a:solidFill>
                    <a:srgbClr val="FFFFFF"/>
                  </a:solidFill>
                  <a:cs typeface="Calibri"/>
                </a:rPr>
                <a:t>s</a:t>
              </a:r>
              <a:endParaRPr sz="105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5819394" y="4315205"/>
              <a:ext cx="1539240" cy="751840"/>
            </a:xfrm>
            <a:custGeom>
              <a:avLst/>
              <a:gdLst/>
              <a:ahLst/>
              <a:cxnLst/>
              <a:rect l="l" t="t" r="r" b="b"/>
              <a:pathLst>
                <a:path w="1539239" h="751839">
                  <a:moveTo>
                    <a:pt x="1539239" y="751332"/>
                  </a:moveTo>
                  <a:lnTo>
                    <a:pt x="1539239" y="0"/>
                  </a:lnTo>
                  <a:lnTo>
                    <a:pt x="0" y="0"/>
                  </a:lnTo>
                  <a:lnTo>
                    <a:pt x="0" y="751332"/>
                  </a:lnTo>
                  <a:lnTo>
                    <a:pt x="1539239" y="751332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5819394" y="4315205"/>
              <a:ext cx="1663064" cy="751840"/>
            </a:xfrm>
            <a:custGeom>
              <a:avLst/>
              <a:gdLst/>
              <a:ahLst/>
              <a:cxnLst/>
              <a:rect l="l" t="t" r="r" b="b"/>
              <a:pathLst>
                <a:path w="1663064" h="751839">
                  <a:moveTo>
                    <a:pt x="1662683" y="751332"/>
                  </a:moveTo>
                  <a:lnTo>
                    <a:pt x="1662683" y="0"/>
                  </a:lnTo>
                  <a:lnTo>
                    <a:pt x="0" y="0"/>
                  </a:lnTo>
                  <a:lnTo>
                    <a:pt x="0" y="751332"/>
                  </a:lnTo>
                  <a:lnTo>
                    <a:pt x="1662683" y="7513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object 68"/>
            <p:cNvSpPr txBox="1"/>
            <p:nvPr/>
          </p:nvSpPr>
          <p:spPr>
            <a:xfrm>
              <a:off x="6179082" y="4371301"/>
              <a:ext cx="515217" cy="66421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555" marR="3464" indent="-4329" algn="just"/>
              <a:r>
                <a:rPr sz="1100" b="1" spc="-17" dirty="0">
                  <a:solidFill>
                    <a:prstClr val="black"/>
                  </a:solidFill>
                  <a:cs typeface="Calibri"/>
                </a:rPr>
                <a:t>R</a:t>
              </a:r>
              <a:r>
                <a:rPr sz="1100" b="1" spc="-3" dirty="0">
                  <a:solidFill>
                    <a:prstClr val="black"/>
                  </a:solidFill>
                  <a:cs typeface="Calibri"/>
                </a:rPr>
                <a:t>egional </a:t>
              </a:r>
              <a:r>
                <a:rPr sz="1100" b="1" dirty="0">
                  <a:solidFill>
                    <a:prstClr val="black"/>
                  </a:solidFill>
                  <a:cs typeface="Calibri"/>
                </a:rPr>
                <a:t>Studies </a:t>
              </a:r>
              <a:r>
                <a:rPr sz="1100" b="1" spc="-3" dirty="0">
                  <a:solidFill>
                    <a:prstClr val="black"/>
                  </a:solidFill>
                  <a:cs typeface="Calibri"/>
                </a:rPr>
                <a:t>P</a:t>
              </a:r>
              <a:r>
                <a:rPr sz="1100" b="1" spc="-10" dirty="0">
                  <a:solidFill>
                    <a:prstClr val="black"/>
                  </a:solidFill>
                  <a:cs typeface="Calibri"/>
                </a:rPr>
                <a:t>r</a:t>
              </a:r>
              <a:r>
                <a:rPr sz="1100" b="1" dirty="0">
                  <a:solidFill>
                    <a:prstClr val="black"/>
                  </a:solidFill>
                  <a:cs typeface="Calibri"/>
                </a:rPr>
                <a:t>o</a:t>
              </a:r>
              <a:r>
                <a:rPr sz="1100" b="1" spc="-3" dirty="0">
                  <a:solidFill>
                    <a:prstClr val="black"/>
                  </a:solidFill>
                  <a:cs typeface="Calibri"/>
                </a:rPr>
                <a:t>g</a:t>
              </a:r>
              <a:r>
                <a:rPr sz="1100" b="1" spc="-24" dirty="0">
                  <a:solidFill>
                    <a:prstClr val="black"/>
                  </a:solidFill>
                  <a:cs typeface="Calibri"/>
                </a:rPr>
                <a:t>r</a:t>
              </a:r>
              <a:r>
                <a:rPr sz="1100" b="1" dirty="0">
                  <a:solidFill>
                    <a:prstClr val="black"/>
                  </a:solidFill>
                  <a:cs typeface="Calibri"/>
                </a:rPr>
                <a:t>am</a:t>
              </a:r>
              <a:endParaRPr sz="1100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69" name="object 69"/>
            <p:cNvSpPr txBox="1"/>
            <p:nvPr/>
          </p:nvSpPr>
          <p:spPr>
            <a:xfrm>
              <a:off x="9095761" y="929776"/>
              <a:ext cx="312254" cy="741299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algn="ctr"/>
              <a:r>
                <a:rPr sz="1000" b="1" dirty="0">
                  <a:solidFill>
                    <a:prstClr val="black"/>
                  </a:solidFill>
                  <a:cs typeface="Calibri"/>
                </a:rPr>
                <a:t>Natio</a:t>
              </a:r>
              <a:r>
                <a:rPr sz="1000" b="1" spc="3" dirty="0">
                  <a:solidFill>
                    <a:prstClr val="black"/>
                  </a:solidFill>
                  <a:cs typeface="Calibri"/>
                </a:rPr>
                <a:t>n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al</a:t>
              </a:r>
              <a:r>
                <a:rPr sz="1000" b="1" spc="3" dirty="0">
                  <a:solidFill>
                    <a:prstClr val="black"/>
                  </a:solidFill>
                  <a:cs typeface="Calibri"/>
                </a:rPr>
                <a:t> </a:t>
              </a:r>
              <a:r>
                <a:rPr sz="1000" b="1" spc="-3" dirty="0">
                  <a:solidFill>
                    <a:prstClr val="black"/>
                  </a:solidFill>
                  <a:cs typeface="Calibri"/>
                </a:rPr>
                <a:t>S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ecur</a:t>
              </a:r>
              <a:r>
                <a:rPr sz="1000" b="1" spc="-3" dirty="0">
                  <a:solidFill>
                    <a:prstClr val="black"/>
                  </a:solidFill>
                  <a:cs typeface="Calibri"/>
                </a:rPr>
                <a:t>i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ty</a:t>
              </a:r>
              <a:r>
                <a:rPr sz="1000" b="1" spc="-3" dirty="0">
                  <a:solidFill>
                    <a:prstClr val="black"/>
                  </a:solidFill>
                  <a:cs typeface="Calibri"/>
                </a:rPr>
                <a:t> 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Staff</a:t>
              </a:r>
              <a:r>
                <a:rPr sz="1000" b="1" spc="-7" dirty="0">
                  <a:solidFill>
                    <a:prstClr val="black"/>
                  </a:solidFill>
                  <a:cs typeface="Calibri"/>
                </a:rPr>
                <a:t> </a:t>
              </a:r>
              <a:r>
                <a:rPr sz="1000" b="1" spc="3" dirty="0">
                  <a:solidFill>
                    <a:prstClr val="black"/>
                  </a:solidFill>
                  <a:cs typeface="Calibri"/>
                </a:rPr>
                <a:t>R</a:t>
              </a:r>
              <a:r>
                <a:rPr sz="1000" b="1" spc="-3" dirty="0">
                  <a:solidFill>
                    <a:prstClr val="black"/>
                  </a:solidFill>
                  <a:cs typeface="Calibri"/>
                </a:rPr>
                <a:t>i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de (N</a:t>
              </a:r>
              <a:r>
                <a:rPr sz="1000" b="1" spc="-3" dirty="0">
                  <a:solidFill>
                    <a:prstClr val="black"/>
                  </a:solidFill>
                  <a:cs typeface="Calibri"/>
                </a:rPr>
                <a:t>SS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R)</a:t>
              </a:r>
              <a:r>
                <a:rPr sz="1000" b="1" spc="7" dirty="0">
                  <a:solidFill>
                    <a:prstClr val="black"/>
                  </a:solidFill>
                  <a:cs typeface="Calibri"/>
                </a:rPr>
                <a:t> </a:t>
              </a:r>
              <a:r>
                <a:rPr sz="1000" b="1" spc="-3" dirty="0">
                  <a:solidFill>
                    <a:prstClr val="black"/>
                  </a:solidFill>
                  <a:cs typeface="Calibri"/>
                </a:rPr>
                <a:t>#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1</a:t>
              </a:r>
              <a:r>
                <a:rPr sz="1000" b="1" spc="7" dirty="0">
                  <a:solidFill>
                    <a:prstClr val="black"/>
                  </a:solidFill>
                  <a:cs typeface="Calibri"/>
                </a:rPr>
                <a:t> 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(Gett</a:t>
              </a:r>
              <a:r>
                <a:rPr sz="1000" b="1" spc="-3" dirty="0">
                  <a:solidFill>
                    <a:prstClr val="black"/>
                  </a:solidFill>
                  <a:cs typeface="Calibri"/>
                </a:rPr>
                <a:t>y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sbur</a:t>
              </a:r>
              <a:r>
                <a:rPr sz="1000" b="1" spc="-3" dirty="0">
                  <a:solidFill>
                    <a:prstClr val="black"/>
                  </a:solidFill>
                  <a:cs typeface="Calibri"/>
                </a:rPr>
                <a:t>g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) 2</a:t>
              </a:r>
              <a:r>
                <a:rPr sz="1000" b="1" spc="14" dirty="0">
                  <a:solidFill>
                    <a:prstClr val="black"/>
                  </a:solidFill>
                  <a:cs typeface="Calibri"/>
                </a:rPr>
                <a:t>0</a:t>
              </a:r>
              <a:r>
                <a:rPr sz="1000" b="1" spc="-3" dirty="0">
                  <a:solidFill>
                    <a:prstClr val="black"/>
                  </a:solidFill>
                  <a:cs typeface="Calibri"/>
                </a:rPr>
                <a:t>-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21</a:t>
              </a:r>
              <a:r>
                <a:rPr sz="1000" b="1" spc="24" dirty="0">
                  <a:solidFill>
                    <a:prstClr val="black"/>
                  </a:solidFill>
                  <a:cs typeface="Calibri"/>
                </a:rPr>
                <a:t> </a:t>
              </a:r>
              <a:r>
                <a:rPr sz="1000" b="1" spc="-3" dirty="0">
                  <a:solidFill>
                    <a:prstClr val="black"/>
                  </a:solidFill>
                  <a:cs typeface="Calibri"/>
                </a:rPr>
                <a:t>S</a:t>
              </a:r>
              <a:r>
                <a:rPr sz="1000" b="1" spc="-7" dirty="0">
                  <a:solidFill>
                    <a:prstClr val="black"/>
                  </a:solidFill>
                  <a:cs typeface="Calibri"/>
                </a:rPr>
                <a:t>E</a:t>
              </a:r>
              <a:r>
                <a:rPr sz="1000" b="1" spc="-3" dirty="0">
                  <a:solidFill>
                    <a:prstClr val="black"/>
                  </a:solidFill>
                  <a:cs typeface="Calibri"/>
                </a:rPr>
                <a:t>P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;</a:t>
              </a:r>
              <a:r>
                <a:rPr sz="1000" b="1" spc="7" dirty="0">
                  <a:solidFill>
                    <a:prstClr val="black"/>
                  </a:solidFill>
                  <a:cs typeface="Calibri"/>
                </a:rPr>
                <a:t> 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N</a:t>
              </a:r>
              <a:r>
                <a:rPr sz="1000" b="1" spc="-3" dirty="0">
                  <a:solidFill>
                    <a:prstClr val="black"/>
                  </a:solidFill>
                  <a:cs typeface="Calibri"/>
                </a:rPr>
                <a:t>SS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R</a:t>
              </a:r>
              <a:r>
                <a:rPr sz="1000" b="1" spc="10" dirty="0">
                  <a:solidFill>
                    <a:prstClr val="black"/>
                  </a:solidFill>
                  <a:cs typeface="Calibri"/>
                </a:rPr>
                <a:t> </a:t>
              </a:r>
              <a:r>
                <a:rPr sz="1000" b="1" spc="-3" dirty="0">
                  <a:solidFill>
                    <a:prstClr val="black"/>
                  </a:solidFill>
                  <a:cs typeface="Calibri"/>
                </a:rPr>
                <a:t>#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2</a:t>
              </a:r>
              <a:r>
                <a:rPr sz="1000" b="1" spc="7" dirty="0">
                  <a:solidFill>
                    <a:prstClr val="black"/>
                  </a:solidFill>
                  <a:cs typeface="Calibri"/>
                </a:rPr>
                <a:t> 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(NYC)</a:t>
              </a:r>
              <a:r>
                <a:rPr sz="1000" b="1" spc="7" dirty="0">
                  <a:solidFill>
                    <a:prstClr val="black"/>
                  </a:solidFill>
                  <a:cs typeface="Calibri"/>
                </a:rPr>
                <a:t> 5</a:t>
              </a:r>
              <a:r>
                <a:rPr sz="1000" b="1" spc="-3" dirty="0">
                  <a:solidFill>
                    <a:prstClr val="black"/>
                  </a:solidFill>
                  <a:cs typeface="Calibri"/>
                </a:rPr>
                <a:t>-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7</a:t>
              </a:r>
              <a:r>
                <a:rPr sz="1000" b="1" spc="7" dirty="0">
                  <a:solidFill>
                    <a:prstClr val="black"/>
                  </a:solidFill>
                  <a:cs typeface="Calibri"/>
                </a:rPr>
                <a:t> </a:t>
              </a:r>
              <a:r>
                <a:rPr sz="1000" b="1" spc="-3" dirty="0">
                  <a:solidFill>
                    <a:prstClr val="black"/>
                  </a:solidFill>
                  <a:cs typeface="Calibri"/>
                </a:rPr>
                <a:t>APR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;</a:t>
              </a:r>
              <a:r>
                <a:rPr sz="1000" b="1" spc="10" dirty="0">
                  <a:solidFill>
                    <a:prstClr val="black"/>
                  </a:solidFill>
                  <a:cs typeface="Calibri"/>
                </a:rPr>
                <a:t> </a:t>
              </a:r>
              <a:r>
                <a:rPr sz="1000" b="1" spc="-3" dirty="0">
                  <a:solidFill>
                    <a:prstClr val="black"/>
                  </a:solidFill>
                  <a:cs typeface="Calibri"/>
                </a:rPr>
                <a:t>A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rmy</a:t>
              </a:r>
              <a:r>
                <a:rPr sz="1000" b="1" spc="-10" dirty="0">
                  <a:solidFill>
                    <a:prstClr val="black"/>
                  </a:solidFill>
                  <a:cs typeface="Calibri"/>
                </a:rPr>
                <a:t> </a:t>
              </a:r>
              <a:r>
                <a:rPr sz="1000" b="1" spc="-3" dirty="0">
                  <a:solidFill>
                    <a:prstClr val="black"/>
                  </a:solidFill>
                  <a:cs typeface="Calibri"/>
                </a:rPr>
                <a:t>S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t</a:t>
              </a:r>
              <a:r>
                <a:rPr sz="1000" b="1" spc="3" dirty="0">
                  <a:solidFill>
                    <a:prstClr val="black"/>
                  </a:solidFill>
                  <a:cs typeface="Calibri"/>
                </a:rPr>
                <a:t>r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ate</a:t>
              </a:r>
              <a:r>
                <a:rPr sz="1000" b="1" spc="-3" dirty="0">
                  <a:solidFill>
                    <a:prstClr val="black"/>
                  </a:solidFill>
                  <a:cs typeface="Calibri"/>
                </a:rPr>
                <a:t>g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y</a:t>
              </a:r>
              <a:r>
                <a:rPr sz="1000" b="1" spc="-3" dirty="0">
                  <a:solidFill>
                    <a:prstClr val="black"/>
                  </a:solidFill>
                  <a:cs typeface="Calibri"/>
                </a:rPr>
                <a:t> 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Con</a:t>
              </a:r>
              <a:r>
                <a:rPr sz="1000" b="1" spc="-3" dirty="0">
                  <a:solidFill>
                    <a:prstClr val="black"/>
                  </a:solidFill>
                  <a:cs typeface="Calibri"/>
                </a:rPr>
                <a:t>fe</a:t>
              </a:r>
              <a:r>
                <a:rPr sz="1000" b="1" spc="3" dirty="0">
                  <a:solidFill>
                    <a:prstClr val="black"/>
                  </a:solidFill>
                  <a:cs typeface="Calibri"/>
                </a:rPr>
                <a:t>r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ence</a:t>
              </a:r>
              <a:r>
                <a:rPr sz="1000" b="1" spc="-31" dirty="0">
                  <a:solidFill>
                    <a:prstClr val="black"/>
                  </a:solidFill>
                  <a:cs typeface="Calibri"/>
                </a:rPr>
                <a:t> 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2</a:t>
              </a:r>
              <a:r>
                <a:rPr sz="1000" b="1" spc="10" dirty="0">
                  <a:solidFill>
                    <a:prstClr val="black"/>
                  </a:solidFill>
                  <a:cs typeface="Calibri"/>
                </a:rPr>
                <a:t>6</a:t>
              </a:r>
              <a:r>
                <a:rPr sz="1000" b="1" spc="-3" dirty="0">
                  <a:solidFill>
                    <a:prstClr val="black"/>
                  </a:solidFill>
                  <a:cs typeface="Calibri"/>
                </a:rPr>
                <a:t>-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28</a:t>
              </a:r>
              <a:r>
                <a:rPr sz="1000" b="1" spc="24" dirty="0">
                  <a:solidFill>
                    <a:prstClr val="black"/>
                  </a:solidFill>
                  <a:cs typeface="Calibri"/>
                </a:rPr>
                <a:t> </a:t>
              </a:r>
              <a:r>
                <a:rPr sz="1000" b="1" spc="-3" dirty="0">
                  <a:solidFill>
                    <a:prstClr val="black"/>
                  </a:solidFill>
                  <a:cs typeface="Calibri"/>
                </a:rPr>
                <a:t>APR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; N</a:t>
              </a:r>
              <a:r>
                <a:rPr sz="1000" b="1" spc="-3" dirty="0">
                  <a:solidFill>
                    <a:prstClr val="black"/>
                  </a:solidFill>
                  <a:cs typeface="Calibri"/>
                </a:rPr>
                <a:t>SS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R</a:t>
              </a:r>
              <a:r>
                <a:rPr sz="1000" b="1" spc="10" dirty="0">
                  <a:solidFill>
                    <a:prstClr val="black"/>
                  </a:solidFill>
                  <a:cs typeface="Calibri"/>
                </a:rPr>
                <a:t> 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#3</a:t>
              </a:r>
              <a:r>
                <a:rPr sz="1000" b="1" spc="14" dirty="0">
                  <a:solidFill>
                    <a:prstClr val="black"/>
                  </a:solidFill>
                  <a:cs typeface="Calibri"/>
                </a:rPr>
                <a:t> 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(DC)</a:t>
              </a:r>
              <a:r>
                <a:rPr sz="1000" b="1" spc="-10" dirty="0">
                  <a:solidFill>
                    <a:prstClr val="black"/>
                  </a:solidFill>
                  <a:cs typeface="Calibri"/>
                </a:rPr>
                <a:t> 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9-</a:t>
              </a:r>
              <a:endParaRPr sz="1000">
                <a:solidFill>
                  <a:prstClr val="black"/>
                </a:solidFill>
                <a:cs typeface="Calibri"/>
              </a:endParaRPr>
            </a:p>
            <a:p>
              <a:pPr algn="ctr"/>
              <a:r>
                <a:rPr sz="1000" b="1" dirty="0">
                  <a:solidFill>
                    <a:prstClr val="black"/>
                  </a:solidFill>
                  <a:cs typeface="Calibri"/>
                </a:rPr>
                <a:t>11</a:t>
              </a:r>
              <a:r>
                <a:rPr sz="1000" b="1" spc="7" dirty="0">
                  <a:solidFill>
                    <a:prstClr val="black"/>
                  </a:solidFill>
                  <a:cs typeface="Calibri"/>
                </a:rPr>
                <a:t> </a:t>
              </a:r>
              <a:r>
                <a:rPr sz="1000" b="1" spc="3" dirty="0">
                  <a:solidFill>
                    <a:prstClr val="black"/>
                  </a:solidFill>
                  <a:cs typeface="Calibri"/>
                </a:rPr>
                <a:t>M</a:t>
              </a:r>
              <a:r>
                <a:rPr sz="1000" b="1" spc="-3" dirty="0">
                  <a:solidFill>
                    <a:prstClr val="black"/>
                  </a:solidFill>
                  <a:cs typeface="Calibri"/>
                </a:rPr>
                <a:t>A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Y;</a:t>
              </a:r>
              <a:r>
                <a:rPr sz="1000" b="1" spc="-3" dirty="0">
                  <a:solidFill>
                    <a:prstClr val="black"/>
                  </a:solidFill>
                  <a:cs typeface="Calibri"/>
                </a:rPr>
                <a:t> 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Graduation </a:t>
              </a:r>
              <a:r>
                <a:rPr sz="1000" b="1" spc="-3" dirty="0">
                  <a:solidFill>
                    <a:prstClr val="black"/>
                  </a:solidFill>
                  <a:cs typeface="Calibri"/>
                </a:rPr>
                <a:t> 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9 </a:t>
              </a:r>
              <a:r>
                <a:rPr sz="1000" b="1" spc="-7" dirty="0">
                  <a:solidFill>
                    <a:prstClr val="black"/>
                  </a:solidFill>
                  <a:cs typeface="Calibri"/>
                </a:rPr>
                <a:t>J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une</a:t>
              </a:r>
              <a:r>
                <a:rPr sz="1000" b="1" spc="-7" dirty="0">
                  <a:solidFill>
                    <a:prstClr val="black"/>
                  </a:solidFill>
                  <a:cs typeface="Calibri"/>
                </a:rPr>
                <a:t> 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17</a:t>
              </a:r>
              <a:endParaRPr sz="10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5692901" y="3675126"/>
              <a:ext cx="1663064" cy="394970"/>
            </a:xfrm>
            <a:custGeom>
              <a:avLst/>
              <a:gdLst/>
              <a:ahLst/>
              <a:cxnLst/>
              <a:rect l="l" t="t" r="r" b="b"/>
              <a:pathLst>
                <a:path w="1663064" h="394970">
                  <a:moveTo>
                    <a:pt x="1662683" y="394715"/>
                  </a:moveTo>
                  <a:lnTo>
                    <a:pt x="1662683" y="0"/>
                  </a:lnTo>
                  <a:lnTo>
                    <a:pt x="0" y="0"/>
                  </a:lnTo>
                  <a:lnTo>
                    <a:pt x="0" y="394715"/>
                  </a:lnTo>
                  <a:lnTo>
                    <a:pt x="1662683" y="394715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5692901" y="3675126"/>
              <a:ext cx="1663064" cy="394970"/>
            </a:xfrm>
            <a:custGeom>
              <a:avLst/>
              <a:gdLst/>
              <a:ahLst/>
              <a:cxnLst/>
              <a:rect l="l" t="t" r="r" b="b"/>
              <a:pathLst>
                <a:path w="1663064" h="394970">
                  <a:moveTo>
                    <a:pt x="1662683" y="394715"/>
                  </a:moveTo>
                  <a:lnTo>
                    <a:pt x="1662683" y="0"/>
                  </a:lnTo>
                  <a:lnTo>
                    <a:pt x="0" y="0"/>
                  </a:lnTo>
                  <a:lnTo>
                    <a:pt x="0" y="394715"/>
                  </a:lnTo>
                  <a:lnTo>
                    <a:pt x="1662683" y="394715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object 72"/>
            <p:cNvSpPr txBox="1"/>
            <p:nvPr/>
          </p:nvSpPr>
          <p:spPr>
            <a:xfrm>
              <a:off x="5754897" y="3828955"/>
              <a:ext cx="312254" cy="9271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 marR="3464" indent="9092"/>
              <a:r>
                <a:rPr sz="1000" b="1" dirty="0">
                  <a:solidFill>
                    <a:prstClr val="black"/>
                  </a:solidFill>
                  <a:cs typeface="Calibri"/>
                </a:rPr>
                <a:t>I F</a:t>
              </a:r>
              <a:endParaRPr sz="10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73" name="object 73"/>
            <p:cNvSpPr txBox="1"/>
            <p:nvPr/>
          </p:nvSpPr>
          <p:spPr>
            <a:xfrm>
              <a:off x="6322365" y="3817932"/>
              <a:ext cx="936760" cy="11430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 marR="3464" indent="5195" algn="just"/>
              <a:r>
                <a:rPr sz="1000" b="1" dirty="0">
                  <a:solidFill>
                    <a:prstClr val="black"/>
                  </a:solidFill>
                  <a:cs typeface="Calibri"/>
                </a:rPr>
                <a:t>T R A V E L</a:t>
              </a:r>
              <a:endParaRPr sz="10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4190239" y="3376421"/>
              <a:ext cx="3173095" cy="182880"/>
            </a:xfrm>
            <a:custGeom>
              <a:avLst/>
              <a:gdLst/>
              <a:ahLst/>
              <a:cxnLst/>
              <a:rect l="l" t="t" r="r" b="b"/>
              <a:pathLst>
                <a:path w="3173095" h="182879">
                  <a:moveTo>
                    <a:pt x="3172967" y="182879"/>
                  </a:moveTo>
                  <a:lnTo>
                    <a:pt x="3172967" y="0"/>
                  </a:lnTo>
                  <a:lnTo>
                    <a:pt x="0" y="0"/>
                  </a:lnTo>
                  <a:lnTo>
                    <a:pt x="0" y="182879"/>
                  </a:lnTo>
                  <a:lnTo>
                    <a:pt x="3172967" y="182879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4190239" y="3376421"/>
              <a:ext cx="3173095" cy="182880"/>
            </a:xfrm>
            <a:custGeom>
              <a:avLst/>
              <a:gdLst/>
              <a:ahLst/>
              <a:cxnLst/>
              <a:rect l="l" t="t" r="r" b="b"/>
              <a:pathLst>
                <a:path w="3173095" h="182879">
                  <a:moveTo>
                    <a:pt x="3172967" y="182879"/>
                  </a:moveTo>
                  <a:lnTo>
                    <a:pt x="3172967" y="0"/>
                  </a:lnTo>
                  <a:lnTo>
                    <a:pt x="0" y="0"/>
                  </a:lnTo>
                  <a:lnTo>
                    <a:pt x="0" y="182879"/>
                  </a:lnTo>
                  <a:lnTo>
                    <a:pt x="3172967" y="18287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4187190" y="6445758"/>
              <a:ext cx="3171825" cy="906780"/>
            </a:xfrm>
            <a:custGeom>
              <a:avLst/>
              <a:gdLst/>
              <a:ahLst/>
              <a:cxnLst/>
              <a:rect l="l" t="t" r="r" b="b"/>
              <a:pathLst>
                <a:path w="3171825" h="906779">
                  <a:moveTo>
                    <a:pt x="3171444" y="906780"/>
                  </a:moveTo>
                  <a:lnTo>
                    <a:pt x="3171444" y="0"/>
                  </a:lnTo>
                  <a:lnTo>
                    <a:pt x="0" y="0"/>
                  </a:lnTo>
                  <a:lnTo>
                    <a:pt x="0" y="906780"/>
                  </a:lnTo>
                  <a:lnTo>
                    <a:pt x="3171444" y="90678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4187190" y="6445758"/>
              <a:ext cx="3325495" cy="906780"/>
            </a:xfrm>
            <a:custGeom>
              <a:avLst/>
              <a:gdLst/>
              <a:ahLst/>
              <a:cxnLst/>
              <a:rect l="l" t="t" r="r" b="b"/>
              <a:pathLst>
                <a:path w="3325495" h="906779">
                  <a:moveTo>
                    <a:pt x="3325367" y="906779"/>
                  </a:moveTo>
                  <a:lnTo>
                    <a:pt x="3325367" y="0"/>
                  </a:lnTo>
                  <a:lnTo>
                    <a:pt x="0" y="0"/>
                  </a:lnTo>
                  <a:lnTo>
                    <a:pt x="0" y="906780"/>
                  </a:lnTo>
                  <a:lnTo>
                    <a:pt x="3325367" y="90677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" name="object 78"/>
            <p:cNvSpPr txBox="1"/>
            <p:nvPr/>
          </p:nvSpPr>
          <p:spPr>
            <a:xfrm>
              <a:off x="4246333" y="3421668"/>
              <a:ext cx="749408" cy="9461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 marR="3464" indent="866" algn="just"/>
              <a:r>
                <a:rPr sz="800" b="1" dirty="0">
                  <a:solidFill>
                    <a:prstClr val="black"/>
                  </a:solidFill>
                  <a:cs typeface="Calibri"/>
                </a:rPr>
                <a:t>G L O B A L</a:t>
              </a:r>
              <a:endParaRPr sz="8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79" name="object 79"/>
            <p:cNvSpPr txBox="1"/>
            <p:nvPr/>
          </p:nvSpPr>
          <p:spPr>
            <a:xfrm>
              <a:off x="5097985" y="3424064"/>
              <a:ext cx="999210" cy="9207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 marR="3464" indent="6061" algn="just"/>
              <a:r>
                <a:rPr sz="800" b="1" dirty="0">
                  <a:solidFill>
                    <a:prstClr val="black"/>
                  </a:solidFill>
                  <a:cs typeface="Calibri"/>
                </a:rPr>
                <a:t>S E C U R I T Y</a:t>
              </a:r>
              <a:endParaRPr sz="8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80" name="object 80"/>
            <p:cNvSpPr txBox="1"/>
            <p:nvPr/>
          </p:nvSpPr>
          <p:spPr>
            <a:xfrm>
              <a:off x="6257074" y="3412145"/>
              <a:ext cx="999210" cy="11493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 marR="3464" indent="-1299" algn="ctr"/>
              <a:r>
                <a:rPr sz="800" b="1" dirty="0">
                  <a:solidFill>
                    <a:prstClr val="black"/>
                  </a:solidFill>
                  <a:cs typeface="Calibri"/>
                </a:rPr>
                <a:t>S Y M P O S I U M</a:t>
              </a:r>
              <a:endParaRPr sz="8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81" name="object 81"/>
            <p:cNvSpPr txBox="1"/>
            <p:nvPr/>
          </p:nvSpPr>
          <p:spPr>
            <a:xfrm>
              <a:off x="4511872" y="6866682"/>
              <a:ext cx="1545653" cy="1390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 marR="3464" indent="10391" algn="just"/>
              <a:r>
                <a:rPr sz="1100" b="1" dirty="0">
                  <a:solidFill>
                    <a:prstClr val="black"/>
                  </a:solidFill>
                  <a:cs typeface="Calibri"/>
                </a:rPr>
                <a:t>S T R A T E G I C</a:t>
              </a:r>
              <a:endParaRPr sz="11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4860798" y="7108697"/>
              <a:ext cx="2491740" cy="182880"/>
            </a:xfrm>
            <a:custGeom>
              <a:avLst/>
              <a:gdLst/>
              <a:ahLst/>
              <a:cxnLst/>
              <a:rect l="l" t="t" r="r" b="b"/>
              <a:pathLst>
                <a:path w="2491740" h="182879">
                  <a:moveTo>
                    <a:pt x="2491740" y="182880"/>
                  </a:moveTo>
                  <a:lnTo>
                    <a:pt x="2491740" y="0"/>
                  </a:lnTo>
                  <a:lnTo>
                    <a:pt x="0" y="0"/>
                  </a:lnTo>
                  <a:lnTo>
                    <a:pt x="0" y="182880"/>
                  </a:lnTo>
                  <a:lnTo>
                    <a:pt x="2491740" y="18288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4835651" y="7069836"/>
              <a:ext cx="2523490" cy="268605"/>
            </a:xfrm>
            <a:custGeom>
              <a:avLst/>
              <a:gdLst/>
              <a:ahLst/>
              <a:cxnLst/>
              <a:rect l="l" t="t" r="r" b="b"/>
              <a:pathLst>
                <a:path w="2523490" h="268604">
                  <a:moveTo>
                    <a:pt x="2522982" y="268224"/>
                  </a:moveTo>
                  <a:lnTo>
                    <a:pt x="2522982" y="0"/>
                  </a:lnTo>
                  <a:lnTo>
                    <a:pt x="0" y="0"/>
                  </a:lnTo>
                  <a:lnTo>
                    <a:pt x="0" y="268224"/>
                  </a:lnTo>
                  <a:lnTo>
                    <a:pt x="2522982" y="268224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4835651" y="7069836"/>
              <a:ext cx="2727960" cy="268605"/>
            </a:xfrm>
            <a:custGeom>
              <a:avLst/>
              <a:gdLst/>
              <a:ahLst/>
              <a:cxnLst/>
              <a:rect l="l" t="t" r="r" b="b"/>
              <a:pathLst>
                <a:path w="2727960" h="268604">
                  <a:moveTo>
                    <a:pt x="2727960" y="268224"/>
                  </a:moveTo>
                  <a:lnTo>
                    <a:pt x="2727960" y="0"/>
                  </a:lnTo>
                  <a:lnTo>
                    <a:pt x="0" y="0"/>
                  </a:lnTo>
                  <a:lnTo>
                    <a:pt x="0" y="268224"/>
                  </a:lnTo>
                  <a:lnTo>
                    <a:pt x="2727960" y="2682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object 85"/>
            <p:cNvSpPr txBox="1"/>
            <p:nvPr/>
          </p:nvSpPr>
          <p:spPr>
            <a:xfrm>
              <a:off x="4886863" y="7158380"/>
              <a:ext cx="562056" cy="1009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 marR="3464" algn="just"/>
              <a:r>
                <a:rPr sz="900" b="1" dirty="0">
                  <a:solidFill>
                    <a:prstClr val="black"/>
                  </a:solidFill>
                  <a:cs typeface="Calibri"/>
                </a:rPr>
                <a:t>N S S R</a:t>
              </a:r>
              <a:endParaRPr sz="9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86" name="object 86"/>
            <p:cNvSpPr txBox="1"/>
            <p:nvPr/>
          </p:nvSpPr>
          <p:spPr>
            <a:xfrm>
              <a:off x="5574934" y="7175735"/>
              <a:ext cx="281028" cy="8382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 marR="3464"/>
              <a:r>
                <a:rPr sz="900" b="1" dirty="0">
                  <a:solidFill>
                    <a:prstClr val="black"/>
                  </a:solidFill>
                  <a:cs typeface="Calibri"/>
                </a:rPr>
                <a:t># 1</a:t>
              </a:r>
              <a:endParaRPr sz="9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87" name="object 87"/>
            <p:cNvSpPr txBox="1"/>
            <p:nvPr/>
          </p:nvSpPr>
          <p:spPr>
            <a:xfrm>
              <a:off x="5978358" y="7159050"/>
              <a:ext cx="1405140" cy="10033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 marR="3464" algn="just"/>
              <a:r>
                <a:rPr sz="900" b="1" dirty="0">
                  <a:solidFill>
                    <a:prstClr val="black"/>
                  </a:solidFill>
                  <a:cs typeface="Calibri"/>
                </a:rPr>
                <a:t>G E T T Y S B U R G</a:t>
              </a:r>
              <a:endParaRPr sz="9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7358635" y="2612898"/>
              <a:ext cx="227329" cy="5782310"/>
            </a:xfrm>
            <a:custGeom>
              <a:avLst/>
              <a:gdLst/>
              <a:ahLst/>
              <a:cxnLst/>
              <a:rect l="l" t="t" r="r" b="b"/>
              <a:pathLst>
                <a:path w="227329" h="5782309">
                  <a:moveTo>
                    <a:pt x="227076" y="5782056"/>
                  </a:moveTo>
                  <a:lnTo>
                    <a:pt x="227075" y="0"/>
                  </a:lnTo>
                  <a:lnTo>
                    <a:pt x="0" y="0"/>
                  </a:lnTo>
                  <a:lnTo>
                    <a:pt x="0" y="5782056"/>
                  </a:lnTo>
                  <a:lnTo>
                    <a:pt x="227076" y="5782056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7358635" y="2612898"/>
              <a:ext cx="227329" cy="5782310"/>
            </a:xfrm>
            <a:custGeom>
              <a:avLst/>
              <a:gdLst/>
              <a:ahLst/>
              <a:cxnLst/>
              <a:rect l="l" t="t" r="r" b="b"/>
              <a:pathLst>
                <a:path w="227329" h="5782309">
                  <a:moveTo>
                    <a:pt x="227076" y="5782056"/>
                  </a:moveTo>
                  <a:lnTo>
                    <a:pt x="227075" y="0"/>
                  </a:lnTo>
                  <a:lnTo>
                    <a:pt x="0" y="0"/>
                  </a:lnTo>
                  <a:lnTo>
                    <a:pt x="0" y="5782056"/>
                  </a:lnTo>
                  <a:lnTo>
                    <a:pt x="227076" y="5782056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object 90"/>
            <p:cNvSpPr txBox="1"/>
            <p:nvPr/>
          </p:nvSpPr>
          <p:spPr>
            <a:xfrm>
              <a:off x="7416425" y="4034043"/>
              <a:ext cx="171739" cy="22504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/>
              <a:r>
                <a:rPr sz="1100" b="1" spc="-10" dirty="0">
                  <a:solidFill>
                    <a:srgbClr val="FFFFFF"/>
                  </a:solidFill>
                  <a:cs typeface="Calibri"/>
                </a:rPr>
                <a:t>S</a:t>
              </a:r>
              <a:r>
                <a:rPr sz="1100" b="1" spc="-3" dirty="0">
                  <a:solidFill>
                    <a:srgbClr val="FFFFFF"/>
                  </a:solidFill>
                  <a:cs typeface="Calibri"/>
                </a:rPr>
                <a:t>TR</a:t>
              </a:r>
              <a:r>
                <a:rPr sz="1100" b="1" spc="-72" dirty="0">
                  <a:solidFill>
                    <a:srgbClr val="FFFFFF"/>
                  </a:solidFill>
                  <a:cs typeface="Calibri"/>
                </a:rPr>
                <a:t>A</a:t>
              </a:r>
              <a:r>
                <a:rPr sz="1100" b="1" spc="-3" dirty="0">
                  <a:solidFill>
                    <a:srgbClr val="FFFFFF"/>
                  </a:solidFill>
                  <a:cs typeface="Calibri"/>
                </a:rPr>
                <a:t>T</a:t>
              </a:r>
              <a:r>
                <a:rPr sz="1100" b="1" spc="-17" dirty="0">
                  <a:solidFill>
                    <a:srgbClr val="FFFFFF"/>
                  </a:solidFill>
                  <a:cs typeface="Calibri"/>
                </a:rPr>
                <a:t>E</a:t>
              </a:r>
              <a:r>
                <a:rPr sz="1100" b="1" spc="-14" dirty="0">
                  <a:solidFill>
                    <a:srgbClr val="FFFFFF"/>
                  </a:solidFill>
                  <a:cs typeface="Calibri"/>
                </a:rPr>
                <a:t>G</a:t>
              </a:r>
              <a:r>
                <a:rPr sz="1100" b="1" dirty="0">
                  <a:solidFill>
                    <a:srgbClr val="FFFFFF"/>
                  </a:solidFill>
                  <a:cs typeface="Calibri"/>
                </a:rPr>
                <a:t>Y</a:t>
              </a:r>
              <a:r>
                <a:rPr sz="1100" b="1" spc="-27" dirty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sz="1100" b="1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100" b="1" spc="-10" dirty="0">
                  <a:solidFill>
                    <a:srgbClr val="FFFFFF"/>
                  </a:solidFill>
                  <a:cs typeface="Calibri"/>
                </a:rPr>
                <a:t>E</a:t>
              </a:r>
              <a:r>
                <a:rPr sz="1100" b="1" dirty="0">
                  <a:solidFill>
                    <a:srgbClr val="FFFFFF"/>
                  </a:solidFill>
                  <a:cs typeface="Calibri"/>
                </a:rPr>
                <a:t>S</a:t>
              </a:r>
              <a:r>
                <a:rPr sz="1100" b="1" spc="-14" dirty="0">
                  <a:solidFill>
                    <a:srgbClr val="FFFFFF"/>
                  </a:solidFill>
                  <a:cs typeface="Calibri"/>
                </a:rPr>
                <a:t>E</a:t>
              </a:r>
              <a:r>
                <a:rPr sz="1100" b="1" dirty="0">
                  <a:solidFill>
                    <a:srgbClr val="FFFFFF"/>
                  </a:solidFill>
                  <a:cs typeface="Calibri"/>
                </a:rPr>
                <a:t>A</a:t>
              </a:r>
              <a:r>
                <a:rPr sz="1100" b="1" spc="-7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100" b="1" spc="-3" dirty="0">
                  <a:solidFill>
                    <a:srgbClr val="FFFFFF"/>
                  </a:solidFill>
                  <a:cs typeface="Calibri"/>
                </a:rPr>
                <a:t>C</a:t>
              </a:r>
              <a:r>
                <a:rPr sz="1100" b="1" dirty="0">
                  <a:solidFill>
                    <a:srgbClr val="FFFFFF"/>
                  </a:solidFill>
                  <a:cs typeface="Calibri"/>
                </a:rPr>
                <a:t>H</a:t>
              </a:r>
              <a:r>
                <a:rPr sz="1100" b="1" spc="-10" dirty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sz="1100" b="1" spc="-3" dirty="0">
                  <a:solidFill>
                    <a:srgbClr val="FFFFFF"/>
                  </a:solidFill>
                  <a:cs typeface="Calibri"/>
                </a:rPr>
                <a:t>P</a:t>
              </a:r>
              <a:r>
                <a:rPr sz="1100" b="1" spc="-10" dirty="0">
                  <a:solidFill>
                    <a:srgbClr val="FFFFFF"/>
                  </a:solidFill>
                  <a:cs typeface="Calibri"/>
                </a:rPr>
                <a:t>RO</a:t>
              </a:r>
              <a:r>
                <a:rPr sz="1100" b="1" dirty="0">
                  <a:solidFill>
                    <a:srgbClr val="FFFFFF"/>
                  </a:solidFill>
                  <a:cs typeface="Calibri"/>
                </a:rPr>
                <a:t>J</a:t>
              </a:r>
              <a:r>
                <a:rPr sz="1100" b="1" spc="-17" dirty="0">
                  <a:solidFill>
                    <a:srgbClr val="FFFFFF"/>
                  </a:solidFill>
                  <a:cs typeface="Calibri"/>
                </a:rPr>
                <a:t>E</a:t>
              </a:r>
              <a:r>
                <a:rPr sz="1100" b="1" spc="7" dirty="0">
                  <a:solidFill>
                    <a:srgbClr val="FFFFFF"/>
                  </a:solidFill>
                  <a:cs typeface="Calibri"/>
                </a:rPr>
                <a:t>C</a:t>
              </a:r>
              <a:r>
                <a:rPr sz="1100" b="1" dirty="0">
                  <a:solidFill>
                    <a:srgbClr val="FFFFFF"/>
                  </a:solidFill>
                  <a:cs typeface="Calibri"/>
                </a:rPr>
                <a:t>T</a:t>
              </a:r>
              <a:endParaRPr sz="11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4162805" y="825246"/>
              <a:ext cx="0" cy="7818120"/>
            </a:xfrm>
            <a:custGeom>
              <a:avLst/>
              <a:gdLst/>
              <a:ahLst/>
              <a:cxnLst/>
              <a:rect l="l" t="t" r="r" b="b"/>
              <a:pathLst>
                <a:path h="7818120">
                  <a:moveTo>
                    <a:pt x="0" y="0"/>
                  </a:moveTo>
                  <a:lnTo>
                    <a:pt x="0" y="7818120"/>
                  </a:lnTo>
                </a:path>
              </a:pathLst>
            </a:custGeom>
            <a:ln w="46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4139946" y="825246"/>
              <a:ext cx="45720" cy="7559040"/>
            </a:xfrm>
            <a:custGeom>
              <a:avLst/>
              <a:gdLst/>
              <a:ahLst/>
              <a:cxnLst/>
              <a:rect l="l" t="t" r="r" b="b"/>
              <a:pathLst>
                <a:path w="45719" h="7559040">
                  <a:moveTo>
                    <a:pt x="45720" y="7559040"/>
                  </a:moveTo>
                  <a:lnTo>
                    <a:pt x="45720" y="0"/>
                  </a:lnTo>
                  <a:lnTo>
                    <a:pt x="0" y="0"/>
                  </a:lnTo>
                  <a:lnTo>
                    <a:pt x="0" y="7559040"/>
                  </a:lnTo>
                  <a:lnTo>
                    <a:pt x="45720" y="755904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" name="object 93"/>
            <p:cNvSpPr txBox="1"/>
            <p:nvPr/>
          </p:nvSpPr>
          <p:spPr>
            <a:xfrm>
              <a:off x="3969784" y="7932114"/>
              <a:ext cx="156126" cy="26479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/>
              <a:r>
                <a:rPr sz="1000" b="1" spc="-3" dirty="0">
                  <a:solidFill>
                    <a:prstClr val="black"/>
                  </a:solidFill>
                  <a:cs typeface="Calibri"/>
                </a:rPr>
                <a:t>A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UG</a:t>
              </a:r>
              <a:endParaRPr sz="10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94" name="object 94"/>
            <p:cNvSpPr txBox="1"/>
            <p:nvPr/>
          </p:nvSpPr>
          <p:spPr>
            <a:xfrm>
              <a:off x="3969788" y="7263474"/>
              <a:ext cx="156126" cy="21335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/>
              <a:r>
                <a:rPr sz="1000" b="1" spc="-3" dirty="0">
                  <a:solidFill>
                    <a:prstClr val="black"/>
                  </a:solidFill>
                  <a:cs typeface="Calibri"/>
                </a:rPr>
                <a:t>S</a:t>
              </a:r>
              <a:r>
                <a:rPr sz="1000" b="1" spc="-7" dirty="0">
                  <a:solidFill>
                    <a:prstClr val="black"/>
                  </a:solidFill>
                  <a:cs typeface="Calibri"/>
                </a:rPr>
                <a:t>E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P</a:t>
              </a:r>
              <a:endParaRPr sz="10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95" name="object 95"/>
            <p:cNvSpPr txBox="1"/>
            <p:nvPr/>
          </p:nvSpPr>
          <p:spPr>
            <a:xfrm>
              <a:off x="3969789" y="6565379"/>
              <a:ext cx="156126" cy="2406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/>
              <a:r>
                <a:rPr sz="1000" b="1" spc="-3" dirty="0">
                  <a:solidFill>
                    <a:prstClr val="black"/>
                  </a:solidFill>
                  <a:cs typeface="Calibri"/>
                </a:rPr>
                <a:t>OCT</a:t>
              </a:r>
              <a:endParaRPr sz="10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96" name="object 96"/>
            <p:cNvSpPr txBox="1"/>
            <p:nvPr/>
          </p:nvSpPr>
          <p:spPr>
            <a:xfrm>
              <a:off x="3969788" y="5153440"/>
              <a:ext cx="156126" cy="23304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/>
              <a:r>
                <a:rPr sz="1000" b="1" spc="-3" dirty="0">
                  <a:solidFill>
                    <a:prstClr val="black"/>
                  </a:solidFill>
                  <a:cs typeface="Calibri"/>
                </a:rPr>
                <a:t>D</a:t>
              </a:r>
              <a:r>
                <a:rPr sz="1000" b="1" spc="-7" dirty="0">
                  <a:solidFill>
                    <a:prstClr val="black"/>
                  </a:solidFill>
                  <a:cs typeface="Calibri"/>
                </a:rPr>
                <a:t>E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C</a:t>
              </a:r>
              <a:endParaRPr sz="10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97" name="object 97"/>
            <p:cNvSpPr txBox="1"/>
            <p:nvPr/>
          </p:nvSpPr>
          <p:spPr>
            <a:xfrm>
              <a:off x="3969787" y="5841703"/>
              <a:ext cx="156126" cy="26987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/>
              <a:r>
                <a:rPr sz="1000" b="1" dirty="0">
                  <a:solidFill>
                    <a:prstClr val="black"/>
                  </a:solidFill>
                  <a:cs typeface="Calibri"/>
                </a:rPr>
                <a:t>N</a:t>
              </a:r>
              <a:r>
                <a:rPr sz="1000" b="1" spc="-3" dirty="0">
                  <a:solidFill>
                    <a:prstClr val="black"/>
                  </a:solidFill>
                  <a:cs typeface="Calibri"/>
                </a:rPr>
                <a:t>OV</a:t>
              </a:r>
              <a:endParaRPr sz="10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98" name="object 98"/>
            <p:cNvSpPr txBox="1"/>
            <p:nvPr/>
          </p:nvSpPr>
          <p:spPr>
            <a:xfrm>
              <a:off x="3969789" y="4471750"/>
              <a:ext cx="156126" cy="22606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/>
              <a:r>
                <a:rPr sz="1000" b="1" spc="-7" dirty="0">
                  <a:solidFill>
                    <a:prstClr val="black"/>
                  </a:solidFill>
                  <a:cs typeface="Calibri"/>
                </a:rPr>
                <a:t>J</a:t>
              </a:r>
              <a:r>
                <a:rPr sz="1000" b="1" spc="-3" dirty="0">
                  <a:solidFill>
                    <a:prstClr val="black"/>
                  </a:solidFill>
                  <a:cs typeface="Calibri"/>
                </a:rPr>
                <a:t>A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N</a:t>
              </a:r>
              <a:endParaRPr sz="10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99" name="object 99"/>
            <p:cNvSpPr txBox="1"/>
            <p:nvPr/>
          </p:nvSpPr>
          <p:spPr>
            <a:xfrm>
              <a:off x="3969787" y="3061105"/>
              <a:ext cx="156126" cy="28448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/>
              <a:r>
                <a:rPr sz="1000" b="1" spc="3" dirty="0">
                  <a:solidFill>
                    <a:prstClr val="black"/>
                  </a:solidFill>
                  <a:cs typeface="Calibri"/>
                </a:rPr>
                <a:t>M</a:t>
              </a:r>
              <a:r>
                <a:rPr sz="1000" b="1" spc="-3" dirty="0">
                  <a:solidFill>
                    <a:prstClr val="black"/>
                  </a:solidFill>
                  <a:cs typeface="Calibri"/>
                </a:rPr>
                <a:t>A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R</a:t>
              </a:r>
              <a:endParaRPr sz="10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100" name="object 100"/>
            <p:cNvSpPr txBox="1"/>
            <p:nvPr/>
          </p:nvSpPr>
          <p:spPr>
            <a:xfrm>
              <a:off x="3969789" y="3800785"/>
              <a:ext cx="156126" cy="2152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/>
              <a:r>
                <a:rPr sz="1000" b="1" dirty="0">
                  <a:solidFill>
                    <a:prstClr val="black"/>
                  </a:solidFill>
                  <a:cs typeface="Calibri"/>
                </a:rPr>
                <a:t>F</a:t>
              </a:r>
              <a:r>
                <a:rPr sz="1000" b="1" spc="-7" dirty="0">
                  <a:solidFill>
                    <a:prstClr val="black"/>
                  </a:solidFill>
                  <a:cs typeface="Calibri"/>
                </a:rPr>
                <a:t>E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B</a:t>
              </a:r>
              <a:endParaRPr sz="10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101" name="object 101"/>
            <p:cNvSpPr txBox="1"/>
            <p:nvPr/>
          </p:nvSpPr>
          <p:spPr>
            <a:xfrm>
              <a:off x="3969788" y="941793"/>
              <a:ext cx="156126" cy="23304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/>
              <a:r>
                <a:rPr sz="1000" b="1" spc="-7" dirty="0">
                  <a:solidFill>
                    <a:prstClr val="black"/>
                  </a:solidFill>
                  <a:cs typeface="Calibri"/>
                </a:rPr>
                <a:t>J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UN</a:t>
              </a:r>
              <a:endParaRPr sz="10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102" name="object 102"/>
            <p:cNvSpPr txBox="1"/>
            <p:nvPr/>
          </p:nvSpPr>
          <p:spPr>
            <a:xfrm>
              <a:off x="3969789" y="1630738"/>
              <a:ext cx="156126" cy="2787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/>
              <a:r>
                <a:rPr sz="1000" b="1" spc="3" dirty="0">
                  <a:solidFill>
                    <a:prstClr val="black"/>
                  </a:solidFill>
                  <a:cs typeface="Calibri"/>
                </a:rPr>
                <a:t>M</a:t>
              </a:r>
              <a:r>
                <a:rPr sz="1000" b="1" spc="-3" dirty="0">
                  <a:solidFill>
                    <a:prstClr val="black"/>
                  </a:solidFill>
                  <a:cs typeface="Calibri"/>
                </a:rPr>
                <a:t>A</a:t>
              </a:r>
              <a:r>
                <a:rPr sz="1000" b="1" dirty="0">
                  <a:solidFill>
                    <a:prstClr val="black"/>
                  </a:solidFill>
                  <a:cs typeface="Calibri"/>
                </a:rPr>
                <a:t>Y</a:t>
              </a:r>
              <a:endParaRPr sz="10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103" name="object 103"/>
            <p:cNvSpPr txBox="1"/>
            <p:nvPr/>
          </p:nvSpPr>
          <p:spPr>
            <a:xfrm>
              <a:off x="3969788" y="2365629"/>
              <a:ext cx="156126" cy="24002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/>
              <a:r>
                <a:rPr sz="1000" b="1" spc="-3" dirty="0">
                  <a:solidFill>
                    <a:prstClr val="black"/>
                  </a:solidFill>
                  <a:cs typeface="Calibri"/>
                </a:rPr>
                <a:t>APR</a:t>
              </a:r>
              <a:endParaRPr sz="10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104" name="object 104"/>
            <p:cNvSpPr txBox="1"/>
            <p:nvPr/>
          </p:nvSpPr>
          <p:spPr>
            <a:xfrm>
              <a:off x="4839705" y="8455216"/>
              <a:ext cx="1803263" cy="12890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 marR="3464" algn="just"/>
              <a:r>
                <a:rPr sz="1050" b="1" dirty="0">
                  <a:solidFill>
                    <a:prstClr val="black"/>
                  </a:solidFill>
                  <a:cs typeface="Calibri"/>
                </a:rPr>
                <a:t>O R I E N T A T I O N</a:t>
              </a:r>
              <a:endParaRPr sz="1050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4191762" y="8384286"/>
              <a:ext cx="3150235" cy="259079"/>
            </a:xfrm>
            <a:custGeom>
              <a:avLst/>
              <a:gdLst/>
              <a:ahLst/>
              <a:cxnLst/>
              <a:rect l="l" t="t" r="r" b="b"/>
              <a:pathLst>
                <a:path w="3150235" h="259079">
                  <a:moveTo>
                    <a:pt x="3150108" y="259079"/>
                  </a:moveTo>
                  <a:lnTo>
                    <a:pt x="3150108" y="0"/>
                  </a:lnTo>
                  <a:lnTo>
                    <a:pt x="0" y="0"/>
                  </a:lnTo>
                  <a:lnTo>
                    <a:pt x="0" y="259080"/>
                  </a:lnTo>
                  <a:lnTo>
                    <a:pt x="3150108" y="25907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object 106"/>
            <p:cNvSpPr txBox="1"/>
            <p:nvPr/>
          </p:nvSpPr>
          <p:spPr>
            <a:xfrm>
              <a:off x="5320997" y="6541424"/>
              <a:ext cx="1717392" cy="13843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 marR="3464" indent="12122" algn="just"/>
              <a:r>
                <a:rPr sz="1100" b="1" dirty="0">
                  <a:solidFill>
                    <a:prstClr val="black"/>
                  </a:solidFill>
                  <a:cs typeface="Calibri"/>
                </a:rPr>
                <a:t>L E A D E R S H I P</a:t>
              </a:r>
              <a:endParaRPr sz="110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4139946" y="8384286"/>
              <a:ext cx="45720" cy="259079"/>
            </a:xfrm>
            <a:custGeom>
              <a:avLst/>
              <a:gdLst/>
              <a:ahLst/>
              <a:cxnLst/>
              <a:rect l="l" t="t" r="r" b="b"/>
              <a:pathLst>
                <a:path w="45719" h="259079">
                  <a:moveTo>
                    <a:pt x="45720" y="259080"/>
                  </a:moveTo>
                  <a:lnTo>
                    <a:pt x="45720" y="0"/>
                  </a:lnTo>
                  <a:lnTo>
                    <a:pt x="0" y="0"/>
                  </a:lnTo>
                  <a:lnTo>
                    <a:pt x="0" y="259080"/>
                  </a:lnTo>
                  <a:lnTo>
                    <a:pt x="45720" y="25908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09" name="Oval 108"/>
          <p:cNvSpPr/>
          <p:nvPr/>
        </p:nvSpPr>
        <p:spPr>
          <a:xfrm>
            <a:off x="4702582" y="1561012"/>
            <a:ext cx="2132640" cy="3215412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ysDash"/>
          </a:ln>
          <a:effectLst/>
        </p:spPr>
        <p:txBody>
          <a:bodyPr lIns="91403" tIns="45700" rIns="91403" bIns="45700"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1904" y="28954"/>
            <a:ext cx="5833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NSPS </a:t>
            </a:r>
            <a:r>
              <a:rPr lang="mr-IN" sz="12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2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Card 1</a:t>
            </a:r>
            <a:endParaRPr lang="en-US" sz="1200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862" y="322470"/>
            <a:ext cx="4913308" cy="5976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6231827"/>
            <a:ext cx="9144000" cy="646331"/>
          </a:xfrm>
          <a:prstGeom prst="rect">
            <a:avLst/>
          </a:prstGeom>
          <a:solidFill>
            <a:srgbClr val="FFFED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All strategy is a calculation of ways and means directed towards the accomplishment of ends, balanced against a continuous assessment of risk.</a:t>
            </a:r>
            <a:endParaRPr lang="en-US" b="1" dirty="0"/>
          </a:p>
        </p:txBody>
      </p:sp>
      <p:sp>
        <p:nvSpPr>
          <p:cNvPr id="5" name="Left Brace 4"/>
          <p:cNvSpPr/>
          <p:nvPr/>
        </p:nvSpPr>
        <p:spPr>
          <a:xfrm>
            <a:off x="4315049" y="1273629"/>
            <a:ext cx="408214" cy="1159328"/>
          </a:xfrm>
          <a:prstGeom prst="leftBrace">
            <a:avLst>
              <a:gd name="adj1" fmla="val 27000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25983" y="1485897"/>
            <a:ext cx="1225088" cy="12772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In practical application, these three typically combine into the National Security Strategy, written by the President. </a:t>
            </a:r>
            <a:endParaRPr lang="en-US" sz="1100" dirty="0"/>
          </a:p>
        </p:txBody>
      </p:sp>
      <p:cxnSp>
        <p:nvCxnSpPr>
          <p:cNvPr id="8" name="Straight Arrow Connector 7"/>
          <p:cNvCxnSpPr>
            <a:stCxn id="6" idx="3"/>
            <a:endCxn id="5" idx="1"/>
          </p:cNvCxnSpPr>
          <p:nvPr/>
        </p:nvCxnSpPr>
        <p:spPr>
          <a:xfrm flipV="1">
            <a:off x="2851071" y="1853293"/>
            <a:ext cx="1463978" cy="271240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523748" y="805698"/>
            <a:ext cx="3015917" cy="2968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108158" y="805698"/>
            <a:ext cx="1934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/>
              <a:t>Policy and Strategy Test</a:t>
            </a:r>
            <a:endParaRPr lang="en-US" sz="1400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7523748" y="1030286"/>
            <a:ext cx="301591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Must determine if it is </a:t>
            </a:r>
            <a:r>
              <a:rPr lang="en-US" sz="1200" b="1" dirty="0"/>
              <a:t>Feasible, Acceptable, </a:t>
            </a:r>
            <a:r>
              <a:rPr lang="en-US" sz="1200" dirty="0"/>
              <a:t>and</a:t>
            </a:r>
            <a:r>
              <a:rPr lang="en-US" sz="1200" b="1" dirty="0"/>
              <a:t> Suitable</a:t>
            </a:r>
            <a:r>
              <a:rPr lang="en-US" sz="1200" dirty="0"/>
              <a:t>.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Another way to look at it:</a:t>
            </a:r>
          </a:p>
          <a:p>
            <a:pPr marL="238125" indent="-111125">
              <a:spcAft>
                <a:spcPts val="600"/>
              </a:spcAft>
              <a:buFont typeface="Arial" charset="0"/>
              <a:buChar char="•"/>
            </a:pPr>
            <a:r>
              <a:rPr lang="en-US" sz="1200" b="1" i="1" dirty="0"/>
              <a:t>Suitable</a:t>
            </a:r>
            <a:r>
              <a:rPr lang="en-US" sz="1200" i="1" dirty="0"/>
              <a:t>: Corresponds to the “Ends”   </a:t>
            </a:r>
            <a:r>
              <a:rPr lang="en-US" sz="1200" dirty="0"/>
              <a:t>(Will this actually give us our intended outcome?)</a:t>
            </a:r>
          </a:p>
          <a:p>
            <a:pPr marL="238125" indent="-111125">
              <a:spcAft>
                <a:spcPts val="600"/>
              </a:spcAft>
              <a:buFont typeface="Arial" charset="0"/>
              <a:buChar char="•"/>
            </a:pPr>
            <a:r>
              <a:rPr lang="en-US" sz="1200" b="1" i="1" dirty="0"/>
              <a:t>Acceptable</a:t>
            </a:r>
            <a:r>
              <a:rPr lang="en-US" sz="1200" i="1" dirty="0"/>
              <a:t>: Corresponds to the “Ways” </a:t>
            </a:r>
            <a:r>
              <a:rPr lang="en-US" sz="1200" dirty="0"/>
              <a:t>(Are the methods compatible with our values? Any unintended consequences?)</a:t>
            </a:r>
          </a:p>
          <a:p>
            <a:pPr marL="238125" indent="-111125">
              <a:spcAft>
                <a:spcPts val="600"/>
              </a:spcAft>
              <a:buFont typeface="Arial" charset="0"/>
              <a:buChar char="•"/>
            </a:pPr>
            <a:r>
              <a:rPr lang="en-US" sz="1200" b="1" i="1" dirty="0"/>
              <a:t>Feasible</a:t>
            </a:r>
            <a:r>
              <a:rPr lang="en-US" sz="1200" i="1" dirty="0"/>
              <a:t>: Corresponds to the “Means”  </a:t>
            </a:r>
            <a:r>
              <a:rPr lang="en-US" sz="1200" dirty="0"/>
              <a:t>(Do we even have the capability / capacity to do this?)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643" y="4534734"/>
            <a:ext cx="1291085" cy="105845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529844" y="4798579"/>
            <a:ext cx="3015917" cy="1235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733933" y="4798578"/>
            <a:ext cx="2695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/>
              <a:t>NSPS Definition of </a:t>
            </a:r>
            <a:r>
              <a:rPr lang="en-US" sz="1400" b="1" i="1" u="sng" dirty="0"/>
              <a:t>Grand Strategy</a:t>
            </a:r>
            <a:endParaRPr lang="en-US" sz="1400" b="1" i="1" u="sng" dirty="0"/>
          </a:p>
        </p:txBody>
      </p:sp>
      <p:sp>
        <p:nvSpPr>
          <p:cNvPr id="7" name="Rectangle 6"/>
          <p:cNvSpPr/>
          <p:nvPr/>
        </p:nvSpPr>
        <p:spPr>
          <a:xfrm>
            <a:off x="7523748" y="5082929"/>
            <a:ext cx="3015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The </a:t>
            </a:r>
            <a:r>
              <a:rPr lang="en-US" sz="1200" dirty="0"/>
              <a:t>use of all instruments of national power in peace and war to support </a:t>
            </a:r>
            <a:r>
              <a:rPr lang="en-US" sz="1200" dirty="0"/>
              <a:t>a strategic </a:t>
            </a:r>
            <a:r>
              <a:rPr lang="en-US" sz="1200" dirty="0"/>
              <a:t>vision of America’s role in the world that will best achieve national objectives.</a:t>
            </a:r>
          </a:p>
        </p:txBody>
      </p:sp>
    </p:spTree>
    <p:extLst>
      <p:ext uri="{BB962C8B-B14F-4D97-AF65-F5344CB8AC3E}">
        <p14:creationId xmlns:p14="http://schemas.microsoft.com/office/powerpoint/2010/main" val="2501061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0105" y="102091"/>
            <a:ext cx="361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SL </a:t>
            </a:r>
            <a:r>
              <a:rPr lang="mr-IN" sz="24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4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Course Objectives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r="3523"/>
          <a:stretch/>
        </p:blipFill>
        <p:spPr>
          <a:xfrm rot="5400000">
            <a:off x="5346291" y="1561693"/>
            <a:ext cx="4843343" cy="56222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568976"/>
            <a:ext cx="5048250" cy="20159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6155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478</Words>
  <Application>Microsoft Office PowerPoint</Application>
  <PresentationFormat>Widescreen</PresentationFormat>
  <Paragraphs>91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>US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1</cp:revision>
  <dcterms:created xsi:type="dcterms:W3CDTF">2017-08-13T21:22:37Z</dcterms:created>
  <dcterms:modified xsi:type="dcterms:W3CDTF">2017-08-13T21:26:24Z</dcterms:modified>
</cp:coreProperties>
</file>