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2" d="100"/>
          <a:sy n="52" d="100"/>
        </p:scale>
        <p:origin x="-101" y="-54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A0E300-C257-43C4-BB48-AC384291971F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A28C29C9-F74B-453A-802E-616877BF9536}">
      <dgm:prSet phldrT="[טקסט]" custT="1"/>
      <dgm:spPr/>
      <dgm:t>
        <a:bodyPr/>
        <a:lstStyle/>
        <a:p>
          <a:pPr rtl="1"/>
          <a:r>
            <a:rPr lang="en-US" sz="1400" b="1" dirty="0" smtClean="0"/>
            <a:t>Head of the National Fraud Investigation Unit</a:t>
          </a:r>
          <a:endParaRPr lang="en-US" sz="1400" b="1" dirty="0" smtClean="0"/>
        </a:p>
        <a:p>
          <a:r>
            <a:rPr lang="en-US" sz="1400" b="1" dirty="0" smtClean="0"/>
            <a:t>Brigadier General (INP)</a:t>
          </a:r>
          <a:endParaRPr lang="he-IL" sz="1200" dirty="0"/>
        </a:p>
      </dgm:t>
    </dgm:pt>
    <dgm:pt modelId="{E7B8B650-FA19-47BF-92AA-F6D7FCE308C6}" type="parTrans" cxnId="{FF1F36FD-23B0-4C10-8F0C-F370C3BA8052}">
      <dgm:prSet/>
      <dgm:spPr/>
      <dgm:t>
        <a:bodyPr/>
        <a:lstStyle/>
        <a:p>
          <a:pPr rtl="1"/>
          <a:endParaRPr lang="he-IL"/>
        </a:p>
      </dgm:t>
    </dgm:pt>
    <dgm:pt modelId="{34B0B539-4DEA-4B71-AFB5-5031B1EEE330}" type="sibTrans" cxnId="{FF1F36FD-23B0-4C10-8F0C-F370C3BA8052}">
      <dgm:prSet/>
      <dgm:spPr/>
      <dgm:t>
        <a:bodyPr/>
        <a:lstStyle/>
        <a:p>
          <a:pPr rtl="1"/>
          <a:endParaRPr lang="he-IL"/>
        </a:p>
      </dgm:t>
    </dgm:pt>
    <dgm:pt modelId="{DD094370-D4D3-4A83-BB51-B98BBB57D407}">
      <dgm:prSet phldrT="[טקסט]" custT="1"/>
      <dgm:spPr/>
      <dgm:t>
        <a:bodyPr/>
        <a:lstStyle/>
        <a:p>
          <a:pPr rtl="0"/>
          <a:r>
            <a:rPr lang="en-US" sz="1400" b="1" dirty="0" smtClean="0"/>
            <a:t> Deputy</a:t>
          </a:r>
          <a:endParaRPr lang="en-US" sz="1400" b="1" dirty="0" smtClean="0"/>
        </a:p>
        <a:p>
          <a:pPr rtl="0"/>
          <a:r>
            <a:rPr lang="en-US" sz="1400" b="1" dirty="0" smtClean="0"/>
            <a:t> </a:t>
          </a:r>
          <a:r>
            <a:rPr lang="en-US" sz="1400" b="1" dirty="0" smtClean="0"/>
            <a:t>Commander (INP)</a:t>
          </a:r>
          <a:endParaRPr lang="he-IL" sz="1200" dirty="0"/>
        </a:p>
      </dgm:t>
    </dgm:pt>
    <dgm:pt modelId="{AB14F43F-2A46-4E5A-9DED-E75799C9D605}" type="parTrans" cxnId="{B685A61D-9B06-472F-89DD-3BB4FE8D4F38}">
      <dgm:prSet/>
      <dgm:spPr/>
      <dgm:t>
        <a:bodyPr/>
        <a:lstStyle/>
        <a:p>
          <a:pPr rtl="1"/>
          <a:endParaRPr lang="he-IL"/>
        </a:p>
      </dgm:t>
    </dgm:pt>
    <dgm:pt modelId="{ECA8993C-1F3B-4520-A23C-04AF6410C635}" type="sibTrans" cxnId="{B685A61D-9B06-472F-89DD-3BB4FE8D4F38}">
      <dgm:prSet/>
      <dgm:spPr/>
      <dgm:t>
        <a:bodyPr/>
        <a:lstStyle/>
        <a:p>
          <a:pPr rtl="1"/>
          <a:endParaRPr lang="he-IL"/>
        </a:p>
      </dgm:t>
    </dgm:pt>
    <dgm:pt modelId="{42F85DE0-89E1-477A-BD43-3B6ACBBDE62D}">
      <dgm:prSet phldrT="[טקסט]"/>
      <dgm:spPr/>
      <dgm:t>
        <a:bodyPr/>
        <a:lstStyle/>
        <a:p>
          <a:pPr rtl="1"/>
          <a:r>
            <a:rPr lang="en-US" b="1" dirty="0" smtClean="0"/>
            <a:t>Northern Branch</a:t>
          </a:r>
          <a:endParaRPr lang="he-IL" b="1" dirty="0"/>
        </a:p>
      </dgm:t>
    </dgm:pt>
    <dgm:pt modelId="{2A528A6D-636A-4184-BB4F-50538CE96D42}" type="parTrans" cxnId="{A6D9F59E-223E-4436-93DA-FD27461E21CB}">
      <dgm:prSet/>
      <dgm:spPr/>
      <dgm:t>
        <a:bodyPr/>
        <a:lstStyle/>
        <a:p>
          <a:pPr rtl="1"/>
          <a:endParaRPr lang="he-IL"/>
        </a:p>
      </dgm:t>
    </dgm:pt>
    <dgm:pt modelId="{1C58FBA6-B83D-4450-B8DF-41D8C1ADE0C8}" type="sibTrans" cxnId="{A6D9F59E-223E-4436-93DA-FD27461E21CB}">
      <dgm:prSet/>
      <dgm:spPr/>
      <dgm:t>
        <a:bodyPr/>
        <a:lstStyle/>
        <a:p>
          <a:pPr rtl="1"/>
          <a:endParaRPr lang="he-IL"/>
        </a:p>
      </dgm:t>
    </dgm:pt>
    <dgm:pt modelId="{2C42720A-3E14-471C-865F-3B2F3891BF70}">
      <dgm:prSet phldrT="[טקסט]"/>
      <dgm:spPr/>
      <dgm:t>
        <a:bodyPr/>
        <a:lstStyle/>
        <a:p>
          <a:pPr rtl="1"/>
          <a:r>
            <a:rPr lang="en-US" b="1" dirty="0" smtClean="0"/>
            <a:t>Southern Branch</a:t>
          </a:r>
          <a:endParaRPr lang="he-IL" b="1" dirty="0"/>
        </a:p>
      </dgm:t>
    </dgm:pt>
    <dgm:pt modelId="{072C501E-533B-4AC8-A5E8-6AB6341E2965}" type="parTrans" cxnId="{4CAC8452-FA68-48CD-991D-614998E00DA2}">
      <dgm:prSet/>
      <dgm:spPr/>
      <dgm:t>
        <a:bodyPr/>
        <a:lstStyle/>
        <a:p>
          <a:pPr rtl="1"/>
          <a:endParaRPr lang="he-IL"/>
        </a:p>
      </dgm:t>
    </dgm:pt>
    <dgm:pt modelId="{E3C6ABFA-8E2F-4054-B814-CCDC8F54F184}" type="sibTrans" cxnId="{4CAC8452-FA68-48CD-991D-614998E00DA2}">
      <dgm:prSet/>
      <dgm:spPr/>
      <dgm:t>
        <a:bodyPr/>
        <a:lstStyle/>
        <a:p>
          <a:pPr rtl="1"/>
          <a:endParaRPr lang="he-IL"/>
        </a:p>
      </dgm:t>
    </dgm:pt>
    <dgm:pt modelId="{7C33B7D6-A610-4E3F-9C28-8AF90F4682DB}">
      <dgm:prSet phldrT="[טקסט]"/>
      <dgm:spPr/>
      <dgm:t>
        <a:bodyPr/>
        <a:lstStyle/>
        <a:p>
          <a:pPr marL="0" marR="0" lvl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dirty="0" smtClean="0"/>
            <a:t>Laundering Professional Task Force</a:t>
          </a:r>
          <a:endParaRPr lang="he-IL" b="1" dirty="0"/>
        </a:p>
      </dgm:t>
    </dgm:pt>
    <dgm:pt modelId="{97CF898E-6AFE-4491-9757-E31D11318D15}" type="parTrans" cxnId="{036E75B6-733D-4A71-8592-F6E490F7296E}">
      <dgm:prSet/>
      <dgm:spPr/>
      <dgm:t>
        <a:bodyPr/>
        <a:lstStyle/>
        <a:p>
          <a:pPr rtl="1"/>
          <a:endParaRPr lang="he-IL"/>
        </a:p>
      </dgm:t>
    </dgm:pt>
    <dgm:pt modelId="{B3E8B2C2-153D-4C0C-A9DA-5E1AEB4F8EE4}" type="sibTrans" cxnId="{036E75B6-733D-4A71-8592-F6E490F7296E}">
      <dgm:prSet/>
      <dgm:spPr/>
      <dgm:t>
        <a:bodyPr/>
        <a:lstStyle/>
        <a:p>
          <a:pPr rtl="1"/>
          <a:endParaRPr lang="he-IL"/>
        </a:p>
      </dgm:t>
    </dgm:pt>
    <dgm:pt modelId="{027CEB6B-8D0F-4DE3-B500-5270FAA3F593}">
      <dgm:prSet phldrT="[טקסט]"/>
      <dgm:spPr/>
      <dgm:t>
        <a:bodyPr/>
        <a:lstStyle/>
        <a:p>
          <a:pPr rtl="0"/>
          <a:r>
            <a:rPr lang="en-US" b="1" dirty="0" smtClean="0"/>
            <a:t>Corruption Task Force</a:t>
          </a:r>
          <a:endParaRPr lang="he-IL" b="1" dirty="0"/>
        </a:p>
      </dgm:t>
    </dgm:pt>
    <dgm:pt modelId="{7F570B3A-D507-4748-8FCA-A6FD3EB1FB2A}" type="parTrans" cxnId="{D32593AA-B8C6-4855-B793-1F354E15C042}">
      <dgm:prSet/>
      <dgm:spPr/>
      <dgm:t>
        <a:bodyPr/>
        <a:lstStyle/>
        <a:p>
          <a:pPr rtl="1"/>
          <a:endParaRPr lang="he-IL"/>
        </a:p>
      </dgm:t>
    </dgm:pt>
    <dgm:pt modelId="{3DB25A42-90AD-424B-9321-C507F4006800}" type="sibTrans" cxnId="{D32593AA-B8C6-4855-B793-1F354E15C042}">
      <dgm:prSet/>
      <dgm:spPr/>
      <dgm:t>
        <a:bodyPr/>
        <a:lstStyle/>
        <a:p>
          <a:pPr rtl="1"/>
          <a:endParaRPr lang="he-IL"/>
        </a:p>
      </dgm:t>
    </dgm:pt>
    <dgm:pt modelId="{00EEB0D4-353E-41B3-BBFF-5FC454287E9A}">
      <dgm:prSet phldrT="[טקסט]"/>
      <dgm:spPr/>
      <dgm:t>
        <a:bodyPr/>
        <a:lstStyle/>
        <a:p>
          <a:pPr rtl="0"/>
          <a:r>
            <a:rPr lang="en-US" b="1" dirty="0" smtClean="0"/>
            <a:t> Intelligence Squad</a:t>
          </a:r>
          <a:endParaRPr lang="he-IL" b="1" dirty="0"/>
        </a:p>
      </dgm:t>
    </dgm:pt>
    <dgm:pt modelId="{4611015D-8003-4049-914D-F4ED171DC1E7}" type="parTrans" cxnId="{3254745E-C971-4A24-B9BE-E6830A56D95C}">
      <dgm:prSet/>
      <dgm:spPr/>
      <dgm:t>
        <a:bodyPr/>
        <a:lstStyle/>
        <a:p>
          <a:pPr rtl="1"/>
          <a:endParaRPr lang="he-IL"/>
        </a:p>
      </dgm:t>
    </dgm:pt>
    <dgm:pt modelId="{002F9638-9EC2-454E-B687-CE3785D3A9B3}" type="sibTrans" cxnId="{3254745E-C971-4A24-B9BE-E6830A56D95C}">
      <dgm:prSet/>
      <dgm:spPr/>
      <dgm:t>
        <a:bodyPr/>
        <a:lstStyle/>
        <a:p>
          <a:pPr rtl="1"/>
          <a:endParaRPr lang="he-IL"/>
        </a:p>
      </dgm:t>
    </dgm:pt>
    <dgm:pt modelId="{F91A5B2C-6692-4AC4-B812-5A4CE28C3B8D}">
      <dgm:prSet phldrT="[טקסט]"/>
      <dgm:spPr/>
      <dgm:t>
        <a:bodyPr/>
        <a:lstStyle/>
        <a:p>
          <a:pPr rtl="0"/>
          <a:r>
            <a:rPr lang="en-US" b="1" dirty="0" smtClean="0"/>
            <a:t>Investigations Squad </a:t>
          </a:r>
        </a:p>
        <a:p>
          <a:pPr rtl="0"/>
          <a:r>
            <a:rPr lang="en-US" b="1" dirty="0" smtClean="0"/>
            <a:t>A</a:t>
          </a:r>
        </a:p>
      </dgm:t>
    </dgm:pt>
    <dgm:pt modelId="{FB491E03-B816-44B7-AA1F-1B25F5909494}" type="parTrans" cxnId="{14A759E2-5635-4605-8165-9FC27309FECA}">
      <dgm:prSet/>
      <dgm:spPr/>
      <dgm:t>
        <a:bodyPr/>
        <a:lstStyle/>
        <a:p>
          <a:pPr rtl="1"/>
          <a:endParaRPr lang="he-IL"/>
        </a:p>
      </dgm:t>
    </dgm:pt>
    <dgm:pt modelId="{1265C86B-67F9-4384-822B-A5CF227DE966}" type="sibTrans" cxnId="{14A759E2-5635-4605-8165-9FC27309FECA}">
      <dgm:prSet/>
      <dgm:spPr/>
      <dgm:t>
        <a:bodyPr/>
        <a:lstStyle/>
        <a:p>
          <a:pPr rtl="1"/>
          <a:endParaRPr lang="he-IL"/>
        </a:p>
      </dgm:t>
    </dgm:pt>
    <dgm:pt modelId="{20AEC001-0DD8-4A1B-BDCD-241F93CFF860}">
      <dgm:prSet phldrT="[טקסט]"/>
      <dgm:spPr/>
      <dgm:t>
        <a:bodyPr/>
        <a:lstStyle/>
        <a:p>
          <a:pPr rtl="1"/>
          <a:r>
            <a:rPr lang="en-US" b="1" dirty="0" smtClean="0"/>
            <a:t>Investigations Squad </a:t>
          </a:r>
        </a:p>
        <a:p>
          <a:pPr rtl="0"/>
          <a:r>
            <a:rPr lang="en-US" b="1" dirty="0" smtClean="0"/>
            <a:t>B</a:t>
          </a:r>
          <a:endParaRPr lang="he-IL" b="1" dirty="0"/>
        </a:p>
      </dgm:t>
    </dgm:pt>
    <dgm:pt modelId="{2019BE72-721A-4873-9E45-4CAF443E5B72}" type="parTrans" cxnId="{E52D7911-F4D1-4CBE-A78D-EA38007B6A11}">
      <dgm:prSet/>
      <dgm:spPr/>
      <dgm:t>
        <a:bodyPr/>
        <a:lstStyle/>
        <a:p>
          <a:pPr rtl="1"/>
          <a:endParaRPr lang="he-IL"/>
        </a:p>
      </dgm:t>
    </dgm:pt>
    <dgm:pt modelId="{76E13F48-C92E-40F4-8D2D-D7DCD9D58D08}" type="sibTrans" cxnId="{E52D7911-F4D1-4CBE-A78D-EA38007B6A11}">
      <dgm:prSet/>
      <dgm:spPr/>
      <dgm:t>
        <a:bodyPr/>
        <a:lstStyle/>
        <a:p>
          <a:pPr rtl="1"/>
          <a:endParaRPr lang="he-IL"/>
        </a:p>
      </dgm:t>
    </dgm:pt>
    <dgm:pt modelId="{19082C9F-E654-4162-920E-B17312143CE8}">
      <dgm:prSet phldrT="[טקסט]"/>
      <dgm:spPr/>
      <dgm:t>
        <a:bodyPr/>
        <a:lstStyle/>
        <a:p>
          <a:pPr rtl="1"/>
          <a:r>
            <a:rPr lang="en-US" b="1" dirty="0" smtClean="0"/>
            <a:t>Investigations Squad </a:t>
          </a:r>
        </a:p>
        <a:p>
          <a:pPr rtl="0"/>
          <a:r>
            <a:rPr lang="en-US" b="1" dirty="0" smtClean="0"/>
            <a:t>C</a:t>
          </a:r>
          <a:endParaRPr lang="he-IL" b="1" dirty="0"/>
        </a:p>
      </dgm:t>
    </dgm:pt>
    <dgm:pt modelId="{9D4DDFCD-C879-4177-915D-8949CD85686F}" type="parTrans" cxnId="{6A09F7AA-9DFA-4667-9A8F-A35B4E99FC33}">
      <dgm:prSet/>
      <dgm:spPr/>
      <dgm:t>
        <a:bodyPr/>
        <a:lstStyle/>
        <a:p>
          <a:pPr rtl="1"/>
          <a:endParaRPr lang="he-IL"/>
        </a:p>
      </dgm:t>
    </dgm:pt>
    <dgm:pt modelId="{3475D432-E4EB-4464-A843-9E7BC7459A4E}" type="sibTrans" cxnId="{6A09F7AA-9DFA-4667-9A8F-A35B4E99FC33}">
      <dgm:prSet/>
      <dgm:spPr/>
      <dgm:t>
        <a:bodyPr/>
        <a:lstStyle/>
        <a:p>
          <a:pPr rtl="1"/>
          <a:endParaRPr lang="he-IL"/>
        </a:p>
      </dgm:t>
    </dgm:pt>
    <dgm:pt modelId="{F672112C-38B2-4E7E-94D7-624B0868D07E}" type="pres">
      <dgm:prSet presAssocID="{71A0E300-C257-43C4-BB48-AC38429197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506733D7-4AF5-4A73-A7C9-D6500214FCAD}" type="pres">
      <dgm:prSet presAssocID="{A28C29C9-F74B-453A-802E-616877BF9536}" presName="hierRoot1" presStyleCnt="0"/>
      <dgm:spPr/>
    </dgm:pt>
    <dgm:pt modelId="{77DD8F24-2315-4A3C-BC54-B25D7222AE66}" type="pres">
      <dgm:prSet presAssocID="{A28C29C9-F74B-453A-802E-616877BF9536}" presName="composite" presStyleCnt="0"/>
      <dgm:spPr/>
    </dgm:pt>
    <dgm:pt modelId="{BEF3B1F5-3CB0-4F21-A2F2-FCC4DF406BD9}" type="pres">
      <dgm:prSet presAssocID="{A28C29C9-F74B-453A-802E-616877BF9536}" presName="background" presStyleLbl="node0" presStyleIdx="0" presStyleCnt="1"/>
      <dgm:spPr/>
    </dgm:pt>
    <dgm:pt modelId="{0A0CA60C-6CF4-4FFD-8D45-071CA71C0F7D}" type="pres">
      <dgm:prSet presAssocID="{A28C29C9-F74B-453A-802E-616877BF9536}" presName="text" presStyleLbl="fgAcc0" presStyleIdx="0" presStyleCnt="1" custScaleX="206748" custScaleY="236956" custLinFactY="-15078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661E905-F2CC-4FE6-BEAB-0B84C348CE2C}" type="pres">
      <dgm:prSet presAssocID="{A28C29C9-F74B-453A-802E-616877BF9536}" presName="hierChild2" presStyleCnt="0"/>
      <dgm:spPr/>
    </dgm:pt>
    <dgm:pt modelId="{BFF7D20A-42B1-4F45-B293-ED3CA690D5ED}" type="pres">
      <dgm:prSet presAssocID="{AB14F43F-2A46-4E5A-9DED-E75799C9D605}" presName="Name10" presStyleLbl="parChTrans1D2" presStyleIdx="0" presStyleCnt="1"/>
      <dgm:spPr/>
      <dgm:t>
        <a:bodyPr/>
        <a:lstStyle/>
        <a:p>
          <a:pPr rtl="1"/>
          <a:endParaRPr lang="he-IL"/>
        </a:p>
      </dgm:t>
    </dgm:pt>
    <dgm:pt modelId="{3D63FAF6-9F04-4BCA-A2BD-68BD47CBD09C}" type="pres">
      <dgm:prSet presAssocID="{DD094370-D4D3-4A83-BB51-B98BBB57D407}" presName="hierRoot2" presStyleCnt="0"/>
      <dgm:spPr/>
    </dgm:pt>
    <dgm:pt modelId="{17B8A82A-9B83-4BF7-B6F7-3783A9B0B6DB}" type="pres">
      <dgm:prSet presAssocID="{DD094370-D4D3-4A83-BB51-B98BBB57D407}" presName="composite2" presStyleCnt="0"/>
      <dgm:spPr/>
    </dgm:pt>
    <dgm:pt modelId="{F068F8BA-456E-4B17-9E08-73F0B1ADFAB9}" type="pres">
      <dgm:prSet presAssocID="{DD094370-D4D3-4A83-BB51-B98BBB57D407}" presName="background2" presStyleLbl="node2" presStyleIdx="0" presStyleCnt="1"/>
      <dgm:spPr/>
    </dgm:pt>
    <dgm:pt modelId="{82F82EAB-E023-438E-A87B-74DE4446E191}" type="pres">
      <dgm:prSet presAssocID="{DD094370-D4D3-4A83-BB51-B98BBB57D407}" presName="text2" presStyleLbl="fgAcc2" presStyleIdx="0" presStyleCnt="1" custScaleX="196743" custScaleY="153981" custLinFactNeighborY="-5353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21D5B4B-26A4-488F-8E4B-73B3A1A57771}" type="pres">
      <dgm:prSet presAssocID="{DD094370-D4D3-4A83-BB51-B98BBB57D407}" presName="hierChild3" presStyleCnt="0"/>
      <dgm:spPr/>
    </dgm:pt>
    <dgm:pt modelId="{A0833641-3A4E-4415-A137-0B0D88FF887A}" type="pres">
      <dgm:prSet presAssocID="{2A528A6D-636A-4184-BB4F-50538CE96D42}" presName="Name17" presStyleLbl="parChTrans1D3" presStyleIdx="0" presStyleCnt="8"/>
      <dgm:spPr/>
      <dgm:t>
        <a:bodyPr/>
        <a:lstStyle/>
        <a:p>
          <a:pPr rtl="1"/>
          <a:endParaRPr lang="he-IL"/>
        </a:p>
      </dgm:t>
    </dgm:pt>
    <dgm:pt modelId="{35D775D7-D2BC-4A5C-BF06-F3D30AD0E4B1}" type="pres">
      <dgm:prSet presAssocID="{42F85DE0-89E1-477A-BD43-3B6ACBBDE62D}" presName="hierRoot3" presStyleCnt="0"/>
      <dgm:spPr/>
    </dgm:pt>
    <dgm:pt modelId="{306B64FC-5C3B-4E5E-9AB8-1AEF781AABB4}" type="pres">
      <dgm:prSet presAssocID="{42F85DE0-89E1-477A-BD43-3B6ACBBDE62D}" presName="composite3" presStyleCnt="0"/>
      <dgm:spPr/>
    </dgm:pt>
    <dgm:pt modelId="{5AA67901-9974-441C-B675-C829CF9E12DF}" type="pres">
      <dgm:prSet presAssocID="{42F85DE0-89E1-477A-BD43-3B6ACBBDE62D}" presName="background3" presStyleLbl="node3" presStyleIdx="0" presStyleCnt="8"/>
      <dgm:spPr/>
    </dgm:pt>
    <dgm:pt modelId="{CF66980B-5CA5-466F-A6A1-B1FACC18E4B3}" type="pres">
      <dgm:prSet presAssocID="{42F85DE0-89E1-477A-BD43-3B6ACBBDE62D}" presName="text3" presStyleLbl="fgAcc3" presStyleIdx="0" presStyleCnt="8" custLinFactNeighborX="-1557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C06EAC9-526C-4BFF-A95B-6B82D367BF47}" type="pres">
      <dgm:prSet presAssocID="{42F85DE0-89E1-477A-BD43-3B6ACBBDE62D}" presName="hierChild4" presStyleCnt="0"/>
      <dgm:spPr/>
    </dgm:pt>
    <dgm:pt modelId="{548F70F4-0F2B-4AAE-80A2-3B77FBDAB6E9}" type="pres">
      <dgm:prSet presAssocID="{072C501E-533B-4AC8-A5E8-6AB6341E2965}" presName="Name17" presStyleLbl="parChTrans1D3" presStyleIdx="1" presStyleCnt="8"/>
      <dgm:spPr/>
      <dgm:t>
        <a:bodyPr/>
        <a:lstStyle/>
        <a:p>
          <a:pPr rtl="1"/>
          <a:endParaRPr lang="he-IL"/>
        </a:p>
      </dgm:t>
    </dgm:pt>
    <dgm:pt modelId="{4A0C0B5E-649F-4B4D-8180-C16D71FAD30E}" type="pres">
      <dgm:prSet presAssocID="{2C42720A-3E14-471C-865F-3B2F3891BF70}" presName="hierRoot3" presStyleCnt="0"/>
      <dgm:spPr/>
    </dgm:pt>
    <dgm:pt modelId="{A05C2014-148F-4D86-A8E3-A53737E7EDC2}" type="pres">
      <dgm:prSet presAssocID="{2C42720A-3E14-471C-865F-3B2F3891BF70}" presName="composite3" presStyleCnt="0"/>
      <dgm:spPr/>
    </dgm:pt>
    <dgm:pt modelId="{DA330F2B-8B93-45B4-BC34-0787264AA596}" type="pres">
      <dgm:prSet presAssocID="{2C42720A-3E14-471C-865F-3B2F3891BF70}" presName="background3" presStyleLbl="node3" presStyleIdx="1" presStyleCnt="8"/>
      <dgm:spPr/>
    </dgm:pt>
    <dgm:pt modelId="{C0F84811-E8C0-43CB-833C-22FEBDDBF611}" type="pres">
      <dgm:prSet presAssocID="{2C42720A-3E14-471C-865F-3B2F3891BF70}" presName="text3" presStyleLbl="fgAcc3" presStyleIdx="1" presStyleCnt="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6460793-C072-44AA-8EA6-A0A51C8BE984}" type="pres">
      <dgm:prSet presAssocID="{2C42720A-3E14-471C-865F-3B2F3891BF70}" presName="hierChild4" presStyleCnt="0"/>
      <dgm:spPr/>
    </dgm:pt>
    <dgm:pt modelId="{B3B6288A-B2B3-4EC0-ADD2-31C1853FB5EC}" type="pres">
      <dgm:prSet presAssocID="{97CF898E-6AFE-4491-9757-E31D11318D15}" presName="Name17" presStyleLbl="parChTrans1D3" presStyleIdx="2" presStyleCnt="8"/>
      <dgm:spPr/>
      <dgm:t>
        <a:bodyPr/>
        <a:lstStyle/>
        <a:p>
          <a:pPr rtl="1"/>
          <a:endParaRPr lang="he-IL"/>
        </a:p>
      </dgm:t>
    </dgm:pt>
    <dgm:pt modelId="{1EAA63A8-73E2-425A-8782-C950D8968614}" type="pres">
      <dgm:prSet presAssocID="{7C33B7D6-A610-4E3F-9C28-8AF90F4682DB}" presName="hierRoot3" presStyleCnt="0"/>
      <dgm:spPr/>
    </dgm:pt>
    <dgm:pt modelId="{B5A45054-EFB2-4653-B312-2D469EB0CF7F}" type="pres">
      <dgm:prSet presAssocID="{7C33B7D6-A610-4E3F-9C28-8AF90F4682DB}" presName="composite3" presStyleCnt="0"/>
      <dgm:spPr/>
    </dgm:pt>
    <dgm:pt modelId="{543FCFE5-8CD4-4BF3-A30B-91FE4BBA7CE0}" type="pres">
      <dgm:prSet presAssocID="{7C33B7D6-A610-4E3F-9C28-8AF90F4682DB}" presName="background3" presStyleLbl="node3" presStyleIdx="2" presStyleCnt="8"/>
      <dgm:spPr/>
    </dgm:pt>
    <dgm:pt modelId="{1232338E-5432-4EA6-A560-391E415E1C66}" type="pres">
      <dgm:prSet presAssocID="{7C33B7D6-A610-4E3F-9C28-8AF90F4682DB}" presName="text3" presStyleLbl="fgAcc3" presStyleIdx="2" presStyleCnt="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B50F55B-F146-4C71-8A1B-CEE6EAF15718}" type="pres">
      <dgm:prSet presAssocID="{7C33B7D6-A610-4E3F-9C28-8AF90F4682DB}" presName="hierChild4" presStyleCnt="0"/>
      <dgm:spPr/>
    </dgm:pt>
    <dgm:pt modelId="{6563DA8C-EFF9-4289-950F-238F7160B455}" type="pres">
      <dgm:prSet presAssocID="{7F570B3A-D507-4748-8FCA-A6FD3EB1FB2A}" presName="Name17" presStyleLbl="parChTrans1D3" presStyleIdx="3" presStyleCnt="8"/>
      <dgm:spPr/>
      <dgm:t>
        <a:bodyPr/>
        <a:lstStyle/>
        <a:p>
          <a:pPr rtl="1"/>
          <a:endParaRPr lang="he-IL"/>
        </a:p>
      </dgm:t>
    </dgm:pt>
    <dgm:pt modelId="{F25D3983-67B0-4608-9E2F-B6D795E7FE05}" type="pres">
      <dgm:prSet presAssocID="{027CEB6B-8D0F-4DE3-B500-5270FAA3F593}" presName="hierRoot3" presStyleCnt="0"/>
      <dgm:spPr/>
    </dgm:pt>
    <dgm:pt modelId="{947EBFA3-065E-4DE0-8AAD-8A10E146DA6C}" type="pres">
      <dgm:prSet presAssocID="{027CEB6B-8D0F-4DE3-B500-5270FAA3F593}" presName="composite3" presStyleCnt="0"/>
      <dgm:spPr/>
    </dgm:pt>
    <dgm:pt modelId="{7E1CC3D8-BA56-47F9-9F87-7C032C3B16B0}" type="pres">
      <dgm:prSet presAssocID="{027CEB6B-8D0F-4DE3-B500-5270FAA3F593}" presName="background3" presStyleLbl="node3" presStyleIdx="3" presStyleCnt="8"/>
      <dgm:spPr/>
    </dgm:pt>
    <dgm:pt modelId="{AAC41D1C-A5AD-4D69-8DD4-B417463BF68B}" type="pres">
      <dgm:prSet presAssocID="{027CEB6B-8D0F-4DE3-B500-5270FAA3F593}" presName="text3" presStyleLbl="fgAcc3" presStyleIdx="3" presStyleCnt="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2ABD850-AB0B-471E-A423-357B208FFBC6}" type="pres">
      <dgm:prSet presAssocID="{027CEB6B-8D0F-4DE3-B500-5270FAA3F593}" presName="hierChild4" presStyleCnt="0"/>
      <dgm:spPr/>
    </dgm:pt>
    <dgm:pt modelId="{24D7EF1A-5B71-4B6B-81A7-EA1204012E8C}" type="pres">
      <dgm:prSet presAssocID="{4611015D-8003-4049-914D-F4ED171DC1E7}" presName="Name17" presStyleLbl="parChTrans1D3" presStyleIdx="4" presStyleCnt="8"/>
      <dgm:spPr/>
      <dgm:t>
        <a:bodyPr/>
        <a:lstStyle/>
        <a:p>
          <a:pPr rtl="1"/>
          <a:endParaRPr lang="he-IL"/>
        </a:p>
      </dgm:t>
    </dgm:pt>
    <dgm:pt modelId="{477F4BA3-532A-4B3F-A26A-6D306B95BE80}" type="pres">
      <dgm:prSet presAssocID="{00EEB0D4-353E-41B3-BBFF-5FC454287E9A}" presName="hierRoot3" presStyleCnt="0"/>
      <dgm:spPr/>
    </dgm:pt>
    <dgm:pt modelId="{2E2C343A-5640-4600-8FEB-8A8F8DD20A3D}" type="pres">
      <dgm:prSet presAssocID="{00EEB0D4-353E-41B3-BBFF-5FC454287E9A}" presName="composite3" presStyleCnt="0"/>
      <dgm:spPr/>
    </dgm:pt>
    <dgm:pt modelId="{7430D9CB-A539-454C-9CA3-79CA8EDCE709}" type="pres">
      <dgm:prSet presAssocID="{00EEB0D4-353E-41B3-BBFF-5FC454287E9A}" presName="background3" presStyleLbl="node3" presStyleIdx="4" presStyleCnt="8"/>
      <dgm:spPr/>
    </dgm:pt>
    <dgm:pt modelId="{2F360C7D-15F5-4B20-A090-041C5A0EA1F1}" type="pres">
      <dgm:prSet presAssocID="{00EEB0D4-353E-41B3-BBFF-5FC454287E9A}" presName="text3" presStyleLbl="fgAcc3" presStyleIdx="4" presStyleCnt="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E609175-E81C-4451-A006-E2CB35C0C0D6}" type="pres">
      <dgm:prSet presAssocID="{00EEB0D4-353E-41B3-BBFF-5FC454287E9A}" presName="hierChild4" presStyleCnt="0"/>
      <dgm:spPr/>
    </dgm:pt>
    <dgm:pt modelId="{996D0937-AED5-4F37-A5FF-2FC54AAD1206}" type="pres">
      <dgm:prSet presAssocID="{FB491E03-B816-44B7-AA1F-1B25F5909494}" presName="Name17" presStyleLbl="parChTrans1D3" presStyleIdx="5" presStyleCnt="8"/>
      <dgm:spPr/>
      <dgm:t>
        <a:bodyPr/>
        <a:lstStyle/>
        <a:p>
          <a:pPr rtl="1"/>
          <a:endParaRPr lang="he-IL"/>
        </a:p>
      </dgm:t>
    </dgm:pt>
    <dgm:pt modelId="{C2540D9A-04C0-4775-B3BE-ADCE1BD7C35F}" type="pres">
      <dgm:prSet presAssocID="{F91A5B2C-6692-4AC4-B812-5A4CE28C3B8D}" presName="hierRoot3" presStyleCnt="0"/>
      <dgm:spPr/>
    </dgm:pt>
    <dgm:pt modelId="{AEE56183-0C6D-4D3F-99AD-A563999A96E5}" type="pres">
      <dgm:prSet presAssocID="{F91A5B2C-6692-4AC4-B812-5A4CE28C3B8D}" presName="composite3" presStyleCnt="0"/>
      <dgm:spPr/>
    </dgm:pt>
    <dgm:pt modelId="{3EF703E3-4F4F-4EA4-A89A-1D36874A4B36}" type="pres">
      <dgm:prSet presAssocID="{F91A5B2C-6692-4AC4-B812-5A4CE28C3B8D}" presName="background3" presStyleLbl="node3" presStyleIdx="5" presStyleCnt="8"/>
      <dgm:spPr/>
    </dgm:pt>
    <dgm:pt modelId="{15DC4E6B-C007-4F68-9D38-7F6C7CE32287}" type="pres">
      <dgm:prSet presAssocID="{F91A5B2C-6692-4AC4-B812-5A4CE28C3B8D}" presName="text3" presStyleLbl="fgAcc3" presStyleIdx="5" presStyleCnt="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46CE683-B821-474A-8FFC-C06A493C3CAF}" type="pres">
      <dgm:prSet presAssocID="{F91A5B2C-6692-4AC4-B812-5A4CE28C3B8D}" presName="hierChild4" presStyleCnt="0"/>
      <dgm:spPr/>
    </dgm:pt>
    <dgm:pt modelId="{94C98D8C-CA86-42DE-A640-2B5B8C59032A}" type="pres">
      <dgm:prSet presAssocID="{2019BE72-721A-4873-9E45-4CAF443E5B72}" presName="Name17" presStyleLbl="parChTrans1D3" presStyleIdx="6" presStyleCnt="8"/>
      <dgm:spPr/>
      <dgm:t>
        <a:bodyPr/>
        <a:lstStyle/>
        <a:p>
          <a:pPr rtl="1"/>
          <a:endParaRPr lang="he-IL"/>
        </a:p>
      </dgm:t>
    </dgm:pt>
    <dgm:pt modelId="{F0BEADB9-BA05-4B2B-B67E-B03A96928E89}" type="pres">
      <dgm:prSet presAssocID="{20AEC001-0DD8-4A1B-BDCD-241F93CFF860}" presName="hierRoot3" presStyleCnt="0"/>
      <dgm:spPr/>
    </dgm:pt>
    <dgm:pt modelId="{E11547A8-32D8-4A09-B810-DE058482546B}" type="pres">
      <dgm:prSet presAssocID="{20AEC001-0DD8-4A1B-BDCD-241F93CFF860}" presName="composite3" presStyleCnt="0"/>
      <dgm:spPr/>
    </dgm:pt>
    <dgm:pt modelId="{9DA90FF0-6722-416F-B5B1-A1632EB16A8D}" type="pres">
      <dgm:prSet presAssocID="{20AEC001-0DD8-4A1B-BDCD-241F93CFF860}" presName="background3" presStyleLbl="node3" presStyleIdx="6" presStyleCnt="8"/>
      <dgm:spPr/>
    </dgm:pt>
    <dgm:pt modelId="{D7F037F8-7F25-4126-87EC-6A2A5E340949}" type="pres">
      <dgm:prSet presAssocID="{20AEC001-0DD8-4A1B-BDCD-241F93CFF860}" presName="text3" presStyleLbl="fgAcc3" presStyleIdx="6" presStyleCnt="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1D03125-E47C-4BBC-B75F-4DBDBD8D66BC}" type="pres">
      <dgm:prSet presAssocID="{20AEC001-0DD8-4A1B-BDCD-241F93CFF860}" presName="hierChild4" presStyleCnt="0"/>
      <dgm:spPr/>
    </dgm:pt>
    <dgm:pt modelId="{097233E4-E31A-4C98-93DF-377E49F2F491}" type="pres">
      <dgm:prSet presAssocID="{9D4DDFCD-C879-4177-915D-8949CD85686F}" presName="Name17" presStyleLbl="parChTrans1D3" presStyleIdx="7" presStyleCnt="8"/>
      <dgm:spPr/>
      <dgm:t>
        <a:bodyPr/>
        <a:lstStyle/>
        <a:p>
          <a:pPr rtl="1"/>
          <a:endParaRPr lang="he-IL"/>
        </a:p>
      </dgm:t>
    </dgm:pt>
    <dgm:pt modelId="{57C4DFDA-47A9-4F93-AE5F-40FA1E244457}" type="pres">
      <dgm:prSet presAssocID="{19082C9F-E654-4162-920E-B17312143CE8}" presName="hierRoot3" presStyleCnt="0"/>
      <dgm:spPr/>
    </dgm:pt>
    <dgm:pt modelId="{45CE4D18-2645-445A-86D1-C67010C30630}" type="pres">
      <dgm:prSet presAssocID="{19082C9F-E654-4162-920E-B17312143CE8}" presName="composite3" presStyleCnt="0"/>
      <dgm:spPr/>
    </dgm:pt>
    <dgm:pt modelId="{6BAE2334-002A-47D2-8973-3381981D95A2}" type="pres">
      <dgm:prSet presAssocID="{19082C9F-E654-4162-920E-B17312143CE8}" presName="background3" presStyleLbl="node3" presStyleIdx="7" presStyleCnt="8"/>
      <dgm:spPr/>
    </dgm:pt>
    <dgm:pt modelId="{E942E5B4-1B0D-4EB3-BA2E-FE935EC798A6}" type="pres">
      <dgm:prSet presAssocID="{19082C9F-E654-4162-920E-B17312143CE8}" presName="text3" presStyleLbl="fgAcc3" presStyleIdx="7" presStyleCnt="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FCEB4BD-82D1-49ED-A016-D66B8161D9FF}" type="pres">
      <dgm:prSet presAssocID="{19082C9F-E654-4162-920E-B17312143CE8}" presName="hierChild4" presStyleCnt="0"/>
      <dgm:spPr/>
    </dgm:pt>
  </dgm:ptLst>
  <dgm:cxnLst>
    <dgm:cxn modelId="{CF00536B-5D96-4C7F-809A-2C93932E607B}" type="presOf" srcId="{42F85DE0-89E1-477A-BD43-3B6ACBBDE62D}" destId="{CF66980B-5CA5-466F-A6A1-B1FACC18E4B3}" srcOrd="0" destOrd="0" presId="urn:microsoft.com/office/officeart/2005/8/layout/hierarchy1"/>
    <dgm:cxn modelId="{14A759E2-5635-4605-8165-9FC27309FECA}" srcId="{DD094370-D4D3-4A83-BB51-B98BBB57D407}" destId="{F91A5B2C-6692-4AC4-B812-5A4CE28C3B8D}" srcOrd="5" destOrd="0" parTransId="{FB491E03-B816-44B7-AA1F-1B25F5909494}" sibTransId="{1265C86B-67F9-4384-822B-A5CF227DE966}"/>
    <dgm:cxn modelId="{EBC7C1BE-7D6F-4438-84FF-FB59FABC9041}" type="presOf" srcId="{7F570B3A-D507-4748-8FCA-A6FD3EB1FB2A}" destId="{6563DA8C-EFF9-4289-950F-238F7160B455}" srcOrd="0" destOrd="0" presId="urn:microsoft.com/office/officeart/2005/8/layout/hierarchy1"/>
    <dgm:cxn modelId="{B685A61D-9B06-472F-89DD-3BB4FE8D4F38}" srcId="{A28C29C9-F74B-453A-802E-616877BF9536}" destId="{DD094370-D4D3-4A83-BB51-B98BBB57D407}" srcOrd="0" destOrd="0" parTransId="{AB14F43F-2A46-4E5A-9DED-E75799C9D605}" sibTransId="{ECA8993C-1F3B-4520-A23C-04AF6410C635}"/>
    <dgm:cxn modelId="{867F8D36-5D3B-44A0-82A2-79FDF285330C}" type="presOf" srcId="{FB491E03-B816-44B7-AA1F-1B25F5909494}" destId="{996D0937-AED5-4F37-A5FF-2FC54AAD1206}" srcOrd="0" destOrd="0" presId="urn:microsoft.com/office/officeart/2005/8/layout/hierarchy1"/>
    <dgm:cxn modelId="{6A09F7AA-9DFA-4667-9A8F-A35B4E99FC33}" srcId="{DD094370-D4D3-4A83-BB51-B98BBB57D407}" destId="{19082C9F-E654-4162-920E-B17312143CE8}" srcOrd="7" destOrd="0" parTransId="{9D4DDFCD-C879-4177-915D-8949CD85686F}" sibTransId="{3475D432-E4EB-4464-A843-9E7BC7459A4E}"/>
    <dgm:cxn modelId="{0FEC5236-73C0-465A-8A3E-BAD034A75C04}" type="presOf" srcId="{F91A5B2C-6692-4AC4-B812-5A4CE28C3B8D}" destId="{15DC4E6B-C007-4F68-9D38-7F6C7CE32287}" srcOrd="0" destOrd="0" presId="urn:microsoft.com/office/officeart/2005/8/layout/hierarchy1"/>
    <dgm:cxn modelId="{3B315A91-A4B5-496F-AC0F-C673AD664885}" type="presOf" srcId="{7C33B7D6-A610-4E3F-9C28-8AF90F4682DB}" destId="{1232338E-5432-4EA6-A560-391E415E1C66}" srcOrd="0" destOrd="0" presId="urn:microsoft.com/office/officeart/2005/8/layout/hierarchy1"/>
    <dgm:cxn modelId="{AD5D2258-0480-4F1A-88AB-5CD7F8633DCC}" type="presOf" srcId="{072C501E-533B-4AC8-A5E8-6AB6341E2965}" destId="{548F70F4-0F2B-4AAE-80A2-3B77FBDAB6E9}" srcOrd="0" destOrd="0" presId="urn:microsoft.com/office/officeart/2005/8/layout/hierarchy1"/>
    <dgm:cxn modelId="{9215B743-2948-4595-A225-F6173806A99A}" type="presOf" srcId="{2019BE72-721A-4873-9E45-4CAF443E5B72}" destId="{94C98D8C-CA86-42DE-A640-2B5B8C59032A}" srcOrd="0" destOrd="0" presId="urn:microsoft.com/office/officeart/2005/8/layout/hierarchy1"/>
    <dgm:cxn modelId="{1E12D9A1-B685-4D4E-922D-884E5F1ECE68}" type="presOf" srcId="{20AEC001-0DD8-4A1B-BDCD-241F93CFF860}" destId="{D7F037F8-7F25-4126-87EC-6A2A5E340949}" srcOrd="0" destOrd="0" presId="urn:microsoft.com/office/officeart/2005/8/layout/hierarchy1"/>
    <dgm:cxn modelId="{2965B2F5-E032-4E38-86BD-A0F06CF26A75}" type="presOf" srcId="{9D4DDFCD-C879-4177-915D-8949CD85686F}" destId="{097233E4-E31A-4C98-93DF-377E49F2F491}" srcOrd="0" destOrd="0" presId="urn:microsoft.com/office/officeart/2005/8/layout/hierarchy1"/>
    <dgm:cxn modelId="{A904BCEF-E002-4094-BF5E-6AE0D6DA342C}" type="presOf" srcId="{4611015D-8003-4049-914D-F4ED171DC1E7}" destId="{24D7EF1A-5B71-4B6B-81A7-EA1204012E8C}" srcOrd="0" destOrd="0" presId="urn:microsoft.com/office/officeart/2005/8/layout/hierarchy1"/>
    <dgm:cxn modelId="{0535B771-C6CF-46FB-A295-BB7144737E8F}" type="presOf" srcId="{A28C29C9-F74B-453A-802E-616877BF9536}" destId="{0A0CA60C-6CF4-4FFD-8D45-071CA71C0F7D}" srcOrd="0" destOrd="0" presId="urn:microsoft.com/office/officeart/2005/8/layout/hierarchy1"/>
    <dgm:cxn modelId="{3254745E-C971-4A24-B9BE-E6830A56D95C}" srcId="{DD094370-D4D3-4A83-BB51-B98BBB57D407}" destId="{00EEB0D4-353E-41B3-BBFF-5FC454287E9A}" srcOrd="4" destOrd="0" parTransId="{4611015D-8003-4049-914D-F4ED171DC1E7}" sibTransId="{002F9638-9EC2-454E-B687-CE3785D3A9B3}"/>
    <dgm:cxn modelId="{D976B0C0-DEF7-4546-AE4A-6A8B1B4188C1}" type="presOf" srcId="{AB14F43F-2A46-4E5A-9DED-E75799C9D605}" destId="{BFF7D20A-42B1-4F45-B293-ED3CA690D5ED}" srcOrd="0" destOrd="0" presId="urn:microsoft.com/office/officeart/2005/8/layout/hierarchy1"/>
    <dgm:cxn modelId="{E52D7911-F4D1-4CBE-A78D-EA38007B6A11}" srcId="{DD094370-D4D3-4A83-BB51-B98BBB57D407}" destId="{20AEC001-0DD8-4A1B-BDCD-241F93CFF860}" srcOrd="6" destOrd="0" parTransId="{2019BE72-721A-4873-9E45-4CAF443E5B72}" sibTransId="{76E13F48-C92E-40F4-8D2D-D7DCD9D58D08}"/>
    <dgm:cxn modelId="{21E7C04F-85FC-42A6-95EA-BE3E57AFD211}" type="presOf" srcId="{00EEB0D4-353E-41B3-BBFF-5FC454287E9A}" destId="{2F360C7D-15F5-4B20-A090-041C5A0EA1F1}" srcOrd="0" destOrd="0" presId="urn:microsoft.com/office/officeart/2005/8/layout/hierarchy1"/>
    <dgm:cxn modelId="{F01A865C-A028-486F-8E72-4712362061D1}" type="presOf" srcId="{2C42720A-3E14-471C-865F-3B2F3891BF70}" destId="{C0F84811-E8C0-43CB-833C-22FEBDDBF611}" srcOrd="0" destOrd="0" presId="urn:microsoft.com/office/officeart/2005/8/layout/hierarchy1"/>
    <dgm:cxn modelId="{4CAC8452-FA68-48CD-991D-614998E00DA2}" srcId="{DD094370-D4D3-4A83-BB51-B98BBB57D407}" destId="{2C42720A-3E14-471C-865F-3B2F3891BF70}" srcOrd="1" destOrd="0" parTransId="{072C501E-533B-4AC8-A5E8-6AB6341E2965}" sibTransId="{E3C6ABFA-8E2F-4054-B814-CCDC8F54F184}"/>
    <dgm:cxn modelId="{BC4BD579-1BCD-4127-A181-534285869928}" type="presOf" srcId="{97CF898E-6AFE-4491-9757-E31D11318D15}" destId="{B3B6288A-B2B3-4EC0-ADD2-31C1853FB5EC}" srcOrd="0" destOrd="0" presId="urn:microsoft.com/office/officeart/2005/8/layout/hierarchy1"/>
    <dgm:cxn modelId="{88AECE03-4466-4D37-8124-DD57FD8E31DA}" type="presOf" srcId="{DD094370-D4D3-4A83-BB51-B98BBB57D407}" destId="{82F82EAB-E023-438E-A87B-74DE4446E191}" srcOrd="0" destOrd="0" presId="urn:microsoft.com/office/officeart/2005/8/layout/hierarchy1"/>
    <dgm:cxn modelId="{AF9A72B1-2888-41CE-8CE6-A09F6F7F199E}" type="presOf" srcId="{2A528A6D-636A-4184-BB4F-50538CE96D42}" destId="{A0833641-3A4E-4415-A137-0B0D88FF887A}" srcOrd="0" destOrd="0" presId="urn:microsoft.com/office/officeart/2005/8/layout/hierarchy1"/>
    <dgm:cxn modelId="{43A3D8B6-1823-4787-B056-38C4209DDC40}" type="presOf" srcId="{19082C9F-E654-4162-920E-B17312143CE8}" destId="{E942E5B4-1B0D-4EB3-BA2E-FE935EC798A6}" srcOrd="0" destOrd="0" presId="urn:microsoft.com/office/officeart/2005/8/layout/hierarchy1"/>
    <dgm:cxn modelId="{D32593AA-B8C6-4855-B793-1F354E15C042}" srcId="{DD094370-D4D3-4A83-BB51-B98BBB57D407}" destId="{027CEB6B-8D0F-4DE3-B500-5270FAA3F593}" srcOrd="3" destOrd="0" parTransId="{7F570B3A-D507-4748-8FCA-A6FD3EB1FB2A}" sibTransId="{3DB25A42-90AD-424B-9321-C507F4006800}"/>
    <dgm:cxn modelId="{036E75B6-733D-4A71-8592-F6E490F7296E}" srcId="{DD094370-D4D3-4A83-BB51-B98BBB57D407}" destId="{7C33B7D6-A610-4E3F-9C28-8AF90F4682DB}" srcOrd="2" destOrd="0" parTransId="{97CF898E-6AFE-4491-9757-E31D11318D15}" sibTransId="{B3E8B2C2-153D-4C0C-A9DA-5E1AEB4F8EE4}"/>
    <dgm:cxn modelId="{59FDC915-DE57-4ECA-9D82-1DF7C73A5AA7}" type="presOf" srcId="{71A0E300-C257-43C4-BB48-AC384291971F}" destId="{F672112C-38B2-4E7E-94D7-624B0868D07E}" srcOrd="0" destOrd="0" presId="urn:microsoft.com/office/officeart/2005/8/layout/hierarchy1"/>
    <dgm:cxn modelId="{4FBF4D8E-9C93-44CB-98E7-A9DB149F5554}" type="presOf" srcId="{027CEB6B-8D0F-4DE3-B500-5270FAA3F593}" destId="{AAC41D1C-A5AD-4D69-8DD4-B417463BF68B}" srcOrd="0" destOrd="0" presId="urn:microsoft.com/office/officeart/2005/8/layout/hierarchy1"/>
    <dgm:cxn modelId="{A6D9F59E-223E-4436-93DA-FD27461E21CB}" srcId="{DD094370-D4D3-4A83-BB51-B98BBB57D407}" destId="{42F85DE0-89E1-477A-BD43-3B6ACBBDE62D}" srcOrd="0" destOrd="0" parTransId="{2A528A6D-636A-4184-BB4F-50538CE96D42}" sibTransId="{1C58FBA6-B83D-4450-B8DF-41D8C1ADE0C8}"/>
    <dgm:cxn modelId="{FF1F36FD-23B0-4C10-8F0C-F370C3BA8052}" srcId="{71A0E300-C257-43C4-BB48-AC384291971F}" destId="{A28C29C9-F74B-453A-802E-616877BF9536}" srcOrd="0" destOrd="0" parTransId="{E7B8B650-FA19-47BF-92AA-F6D7FCE308C6}" sibTransId="{34B0B539-4DEA-4B71-AFB5-5031B1EEE330}"/>
    <dgm:cxn modelId="{3B3D9E73-3B34-4F13-998C-B51DF37F2162}" type="presParOf" srcId="{F672112C-38B2-4E7E-94D7-624B0868D07E}" destId="{506733D7-4AF5-4A73-A7C9-D6500214FCAD}" srcOrd="0" destOrd="0" presId="urn:microsoft.com/office/officeart/2005/8/layout/hierarchy1"/>
    <dgm:cxn modelId="{17893FAE-4C32-4A27-849A-2C8B65D3783E}" type="presParOf" srcId="{506733D7-4AF5-4A73-A7C9-D6500214FCAD}" destId="{77DD8F24-2315-4A3C-BC54-B25D7222AE66}" srcOrd="0" destOrd="0" presId="urn:microsoft.com/office/officeart/2005/8/layout/hierarchy1"/>
    <dgm:cxn modelId="{F0B25101-7FC7-4B6F-92E2-9119E3623982}" type="presParOf" srcId="{77DD8F24-2315-4A3C-BC54-B25D7222AE66}" destId="{BEF3B1F5-3CB0-4F21-A2F2-FCC4DF406BD9}" srcOrd="0" destOrd="0" presId="urn:microsoft.com/office/officeart/2005/8/layout/hierarchy1"/>
    <dgm:cxn modelId="{7EA22D4A-5335-4B0E-B138-E07F0A169E69}" type="presParOf" srcId="{77DD8F24-2315-4A3C-BC54-B25D7222AE66}" destId="{0A0CA60C-6CF4-4FFD-8D45-071CA71C0F7D}" srcOrd="1" destOrd="0" presId="urn:microsoft.com/office/officeart/2005/8/layout/hierarchy1"/>
    <dgm:cxn modelId="{109C3412-AB95-4EC8-9B10-CE99D8FEF0AA}" type="presParOf" srcId="{506733D7-4AF5-4A73-A7C9-D6500214FCAD}" destId="{0661E905-F2CC-4FE6-BEAB-0B84C348CE2C}" srcOrd="1" destOrd="0" presId="urn:microsoft.com/office/officeart/2005/8/layout/hierarchy1"/>
    <dgm:cxn modelId="{BE252B7E-15D6-41BE-BFAA-5BC6C9EE3DAD}" type="presParOf" srcId="{0661E905-F2CC-4FE6-BEAB-0B84C348CE2C}" destId="{BFF7D20A-42B1-4F45-B293-ED3CA690D5ED}" srcOrd="0" destOrd="0" presId="urn:microsoft.com/office/officeart/2005/8/layout/hierarchy1"/>
    <dgm:cxn modelId="{13FF11F0-55D6-4D83-A620-C354E047EDAA}" type="presParOf" srcId="{0661E905-F2CC-4FE6-BEAB-0B84C348CE2C}" destId="{3D63FAF6-9F04-4BCA-A2BD-68BD47CBD09C}" srcOrd="1" destOrd="0" presId="urn:microsoft.com/office/officeart/2005/8/layout/hierarchy1"/>
    <dgm:cxn modelId="{50F558F5-9088-4A85-873B-A4DB9A3645E9}" type="presParOf" srcId="{3D63FAF6-9F04-4BCA-A2BD-68BD47CBD09C}" destId="{17B8A82A-9B83-4BF7-B6F7-3783A9B0B6DB}" srcOrd="0" destOrd="0" presId="urn:microsoft.com/office/officeart/2005/8/layout/hierarchy1"/>
    <dgm:cxn modelId="{F9C97CBF-C108-46AD-86F3-C6AEAB95449C}" type="presParOf" srcId="{17B8A82A-9B83-4BF7-B6F7-3783A9B0B6DB}" destId="{F068F8BA-456E-4B17-9E08-73F0B1ADFAB9}" srcOrd="0" destOrd="0" presId="urn:microsoft.com/office/officeart/2005/8/layout/hierarchy1"/>
    <dgm:cxn modelId="{0FBD1384-8E4D-40B5-AF41-BD6D03D673EB}" type="presParOf" srcId="{17B8A82A-9B83-4BF7-B6F7-3783A9B0B6DB}" destId="{82F82EAB-E023-438E-A87B-74DE4446E191}" srcOrd="1" destOrd="0" presId="urn:microsoft.com/office/officeart/2005/8/layout/hierarchy1"/>
    <dgm:cxn modelId="{2BBBC74B-BA06-4772-BA83-E69264C07A94}" type="presParOf" srcId="{3D63FAF6-9F04-4BCA-A2BD-68BD47CBD09C}" destId="{121D5B4B-26A4-488F-8E4B-73B3A1A57771}" srcOrd="1" destOrd="0" presId="urn:microsoft.com/office/officeart/2005/8/layout/hierarchy1"/>
    <dgm:cxn modelId="{F5E75C50-0BCB-4EE0-A97F-81C09F13852A}" type="presParOf" srcId="{121D5B4B-26A4-488F-8E4B-73B3A1A57771}" destId="{A0833641-3A4E-4415-A137-0B0D88FF887A}" srcOrd="0" destOrd="0" presId="urn:microsoft.com/office/officeart/2005/8/layout/hierarchy1"/>
    <dgm:cxn modelId="{BC07225C-3725-4B1E-9DA4-3CE3692C7D52}" type="presParOf" srcId="{121D5B4B-26A4-488F-8E4B-73B3A1A57771}" destId="{35D775D7-D2BC-4A5C-BF06-F3D30AD0E4B1}" srcOrd="1" destOrd="0" presId="urn:microsoft.com/office/officeart/2005/8/layout/hierarchy1"/>
    <dgm:cxn modelId="{549D1475-6D60-4F81-9238-F2D8D7E06775}" type="presParOf" srcId="{35D775D7-D2BC-4A5C-BF06-F3D30AD0E4B1}" destId="{306B64FC-5C3B-4E5E-9AB8-1AEF781AABB4}" srcOrd="0" destOrd="0" presId="urn:microsoft.com/office/officeart/2005/8/layout/hierarchy1"/>
    <dgm:cxn modelId="{2F207BBE-EB1B-4F22-B036-3E9859139E8D}" type="presParOf" srcId="{306B64FC-5C3B-4E5E-9AB8-1AEF781AABB4}" destId="{5AA67901-9974-441C-B675-C829CF9E12DF}" srcOrd="0" destOrd="0" presId="urn:microsoft.com/office/officeart/2005/8/layout/hierarchy1"/>
    <dgm:cxn modelId="{681C802A-D7EB-43C6-BB6D-D5DDC1DED9EF}" type="presParOf" srcId="{306B64FC-5C3B-4E5E-9AB8-1AEF781AABB4}" destId="{CF66980B-5CA5-466F-A6A1-B1FACC18E4B3}" srcOrd="1" destOrd="0" presId="urn:microsoft.com/office/officeart/2005/8/layout/hierarchy1"/>
    <dgm:cxn modelId="{EDF8BFFF-734F-458D-85A1-C62E9D13AFBB}" type="presParOf" srcId="{35D775D7-D2BC-4A5C-BF06-F3D30AD0E4B1}" destId="{0C06EAC9-526C-4BFF-A95B-6B82D367BF47}" srcOrd="1" destOrd="0" presId="urn:microsoft.com/office/officeart/2005/8/layout/hierarchy1"/>
    <dgm:cxn modelId="{337F0E15-06CA-4587-A66A-EDA4FE5EF6B2}" type="presParOf" srcId="{121D5B4B-26A4-488F-8E4B-73B3A1A57771}" destId="{548F70F4-0F2B-4AAE-80A2-3B77FBDAB6E9}" srcOrd="2" destOrd="0" presId="urn:microsoft.com/office/officeart/2005/8/layout/hierarchy1"/>
    <dgm:cxn modelId="{8650242C-40CA-410B-A38B-FA724D355028}" type="presParOf" srcId="{121D5B4B-26A4-488F-8E4B-73B3A1A57771}" destId="{4A0C0B5E-649F-4B4D-8180-C16D71FAD30E}" srcOrd="3" destOrd="0" presId="urn:microsoft.com/office/officeart/2005/8/layout/hierarchy1"/>
    <dgm:cxn modelId="{E7A6D19F-1E68-4AC7-9877-0759461894A2}" type="presParOf" srcId="{4A0C0B5E-649F-4B4D-8180-C16D71FAD30E}" destId="{A05C2014-148F-4D86-A8E3-A53737E7EDC2}" srcOrd="0" destOrd="0" presId="urn:microsoft.com/office/officeart/2005/8/layout/hierarchy1"/>
    <dgm:cxn modelId="{0E593CC1-2796-44DD-8D9D-DF44312E8B20}" type="presParOf" srcId="{A05C2014-148F-4D86-A8E3-A53737E7EDC2}" destId="{DA330F2B-8B93-45B4-BC34-0787264AA596}" srcOrd="0" destOrd="0" presId="urn:microsoft.com/office/officeart/2005/8/layout/hierarchy1"/>
    <dgm:cxn modelId="{62A37B37-6414-4152-870B-242745E9CF08}" type="presParOf" srcId="{A05C2014-148F-4D86-A8E3-A53737E7EDC2}" destId="{C0F84811-E8C0-43CB-833C-22FEBDDBF611}" srcOrd="1" destOrd="0" presId="urn:microsoft.com/office/officeart/2005/8/layout/hierarchy1"/>
    <dgm:cxn modelId="{C2E67509-D60E-46F9-AE74-4DFF334453F0}" type="presParOf" srcId="{4A0C0B5E-649F-4B4D-8180-C16D71FAD30E}" destId="{B6460793-C072-44AA-8EA6-A0A51C8BE984}" srcOrd="1" destOrd="0" presId="urn:microsoft.com/office/officeart/2005/8/layout/hierarchy1"/>
    <dgm:cxn modelId="{897AF983-F957-4CED-BB33-00E7F581F10E}" type="presParOf" srcId="{121D5B4B-26A4-488F-8E4B-73B3A1A57771}" destId="{B3B6288A-B2B3-4EC0-ADD2-31C1853FB5EC}" srcOrd="4" destOrd="0" presId="urn:microsoft.com/office/officeart/2005/8/layout/hierarchy1"/>
    <dgm:cxn modelId="{7F114081-4D9D-40F3-BD31-1B2202EC31A9}" type="presParOf" srcId="{121D5B4B-26A4-488F-8E4B-73B3A1A57771}" destId="{1EAA63A8-73E2-425A-8782-C950D8968614}" srcOrd="5" destOrd="0" presId="urn:microsoft.com/office/officeart/2005/8/layout/hierarchy1"/>
    <dgm:cxn modelId="{D16D58A1-A59A-454B-96FB-5C3D245B3A58}" type="presParOf" srcId="{1EAA63A8-73E2-425A-8782-C950D8968614}" destId="{B5A45054-EFB2-4653-B312-2D469EB0CF7F}" srcOrd="0" destOrd="0" presId="urn:microsoft.com/office/officeart/2005/8/layout/hierarchy1"/>
    <dgm:cxn modelId="{B27B6B23-07B5-4A55-B412-F65CC5006815}" type="presParOf" srcId="{B5A45054-EFB2-4653-B312-2D469EB0CF7F}" destId="{543FCFE5-8CD4-4BF3-A30B-91FE4BBA7CE0}" srcOrd="0" destOrd="0" presId="urn:microsoft.com/office/officeart/2005/8/layout/hierarchy1"/>
    <dgm:cxn modelId="{64096190-92EF-498F-AE6A-55061408E66B}" type="presParOf" srcId="{B5A45054-EFB2-4653-B312-2D469EB0CF7F}" destId="{1232338E-5432-4EA6-A560-391E415E1C66}" srcOrd="1" destOrd="0" presId="urn:microsoft.com/office/officeart/2005/8/layout/hierarchy1"/>
    <dgm:cxn modelId="{DFB0BB80-5C3E-4955-8D93-354C61211592}" type="presParOf" srcId="{1EAA63A8-73E2-425A-8782-C950D8968614}" destId="{0B50F55B-F146-4C71-8A1B-CEE6EAF15718}" srcOrd="1" destOrd="0" presId="urn:microsoft.com/office/officeart/2005/8/layout/hierarchy1"/>
    <dgm:cxn modelId="{3BAFA7FB-8FC1-4BD4-B5C8-0E5DDE33789C}" type="presParOf" srcId="{121D5B4B-26A4-488F-8E4B-73B3A1A57771}" destId="{6563DA8C-EFF9-4289-950F-238F7160B455}" srcOrd="6" destOrd="0" presId="urn:microsoft.com/office/officeart/2005/8/layout/hierarchy1"/>
    <dgm:cxn modelId="{3DFB7286-6F72-4D61-ACBC-1E5F92786B5C}" type="presParOf" srcId="{121D5B4B-26A4-488F-8E4B-73B3A1A57771}" destId="{F25D3983-67B0-4608-9E2F-B6D795E7FE05}" srcOrd="7" destOrd="0" presId="urn:microsoft.com/office/officeart/2005/8/layout/hierarchy1"/>
    <dgm:cxn modelId="{8027F633-0AED-47D0-AAD6-56566603B704}" type="presParOf" srcId="{F25D3983-67B0-4608-9E2F-B6D795E7FE05}" destId="{947EBFA3-065E-4DE0-8AAD-8A10E146DA6C}" srcOrd="0" destOrd="0" presId="urn:microsoft.com/office/officeart/2005/8/layout/hierarchy1"/>
    <dgm:cxn modelId="{81970DC7-23FA-48C0-B80D-7A087539DC52}" type="presParOf" srcId="{947EBFA3-065E-4DE0-8AAD-8A10E146DA6C}" destId="{7E1CC3D8-BA56-47F9-9F87-7C032C3B16B0}" srcOrd="0" destOrd="0" presId="urn:microsoft.com/office/officeart/2005/8/layout/hierarchy1"/>
    <dgm:cxn modelId="{A9CC0ABC-C1A5-4043-8498-6A9149C59E19}" type="presParOf" srcId="{947EBFA3-065E-4DE0-8AAD-8A10E146DA6C}" destId="{AAC41D1C-A5AD-4D69-8DD4-B417463BF68B}" srcOrd="1" destOrd="0" presId="urn:microsoft.com/office/officeart/2005/8/layout/hierarchy1"/>
    <dgm:cxn modelId="{5E201C32-AA82-45EB-9F3C-917ECBBC66C6}" type="presParOf" srcId="{F25D3983-67B0-4608-9E2F-B6D795E7FE05}" destId="{D2ABD850-AB0B-471E-A423-357B208FFBC6}" srcOrd="1" destOrd="0" presId="urn:microsoft.com/office/officeart/2005/8/layout/hierarchy1"/>
    <dgm:cxn modelId="{800AD3EA-BC15-4BA2-893E-8B364502FB3D}" type="presParOf" srcId="{121D5B4B-26A4-488F-8E4B-73B3A1A57771}" destId="{24D7EF1A-5B71-4B6B-81A7-EA1204012E8C}" srcOrd="8" destOrd="0" presId="urn:microsoft.com/office/officeart/2005/8/layout/hierarchy1"/>
    <dgm:cxn modelId="{8E23883B-C7FD-48FC-84B1-2F7697F2505D}" type="presParOf" srcId="{121D5B4B-26A4-488F-8E4B-73B3A1A57771}" destId="{477F4BA3-532A-4B3F-A26A-6D306B95BE80}" srcOrd="9" destOrd="0" presId="urn:microsoft.com/office/officeart/2005/8/layout/hierarchy1"/>
    <dgm:cxn modelId="{C1EC3F0A-857B-426C-A41E-42252AF7A276}" type="presParOf" srcId="{477F4BA3-532A-4B3F-A26A-6D306B95BE80}" destId="{2E2C343A-5640-4600-8FEB-8A8F8DD20A3D}" srcOrd="0" destOrd="0" presId="urn:microsoft.com/office/officeart/2005/8/layout/hierarchy1"/>
    <dgm:cxn modelId="{4F8A6A5B-0560-425F-8BA3-9CA776857D97}" type="presParOf" srcId="{2E2C343A-5640-4600-8FEB-8A8F8DD20A3D}" destId="{7430D9CB-A539-454C-9CA3-79CA8EDCE709}" srcOrd="0" destOrd="0" presId="urn:microsoft.com/office/officeart/2005/8/layout/hierarchy1"/>
    <dgm:cxn modelId="{229EC657-821B-481D-8A5C-6BE926D63F82}" type="presParOf" srcId="{2E2C343A-5640-4600-8FEB-8A8F8DD20A3D}" destId="{2F360C7D-15F5-4B20-A090-041C5A0EA1F1}" srcOrd="1" destOrd="0" presId="urn:microsoft.com/office/officeart/2005/8/layout/hierarchy1"/>
    <dgm:cxn modelId="{E9705A32-6471-4554-89D8-CF7B090B4727}" type="presParOf" srcId="{477F4BA3-532A-4B3F-A26A-6D306B95BE80}" destId="{6E609175-E81C-4451-A006-E2CB35C0C0D6}" srcOrd="1" destOrd="0" presId="urn:microsoft.com/office/officeart/2005/8/layout/hierarchy1"/>
    <dgm:cxn modelId="{FC5B1C2F-1E74-4818-9190-60868D12C0CB}" type="presParOf" srcId="{121D5B4B-26A4-488F-8E4B-73B3A1A57771}" destId="{996D0937-AED5-4F37-A5FF-2FC54AAD1206}" srcOrd="10" destOrd="0" presId="urn:microsoft.com/office/officeart/2005/8/layout/hierarchy1"/>
    <dgm:cxn modelId="{D6BC8E7D-401D-4932-A2FE-BBE1C64460A1}" type="presParOf" srcId="{121D5B4B-26A4-488F-8E4B-73B3A1A57771}" destId="{C2540D9A-04C0-4775-B3BE-ADCE1BD7C35F}" srcOrd="11" destOrd="0" presId="urn:microsoft.com/office/officeart/2005/8/layout/hierarchy1"/>
    <dgm:cxn modelId="{CC5CB92D-AC79-4B2C-A6B1-EF12858CC62E}" type="presParOf" srcId="{C2540D9A-04C0-4775-B3BE-ADCE1BD7C35F}" destId="{AEE56183-0C6D-4D3F-99AD-A563999A96E5}" srcOrd="0" destOrd="0" presId="urn:microsoft.com/office/officeart/2005/8/layout/hierarchy1"/>
    <dgm:cxn modelId="{50A28D14-4C88-4089-A09B-D8C622E9FBD0}" type="presParOf" srcId="{AEE56183-0C6D-4D3F-99AD-A563999A96E5}" destId="{3EF703E3-4F4F-4EA4-A89A-1D36874A4B36}" srcOrd="0" destOrd="0" presId="urn:microsoft.com/office/officeart/2005/8/layout/hierarchy1"/>
    <dgm:cxn modelId="{290A727F-E683-4FF0-803F-458C7FC45CBA}" type="presParOf" srcId="{AEE56183-0C6D-4D3F-99AD-A563999A96E5}" destId="{15DC4E6B-C007-4F68-9D38-7F6C7CE32287}" srcOrd="1" destOrd="0" presId="urn:microsoft.com/office/officeart/2005/8/layout/hierarchy1"/>
    <dgm:cxn modelId="{ED5C3CC0-1710-4CB6-9E97-19D3C5C5F9E0}" type="presParOf" srcId="{C2540D9A-04C0-4775-B3BE-ADCE1BD7C35F}" destId="{C46CE683-B821-474A-8FFC-C06A493C3CAF}" srcOrd="1" destOrd="0" presId="urn:microsoft.com/office/officeart/2005/8/layout/hierarchy1"/>
    <dgm:cxn modelId="{3EAE4B11-D746-4A93-B280-E2EFFF6CF010}" type="presParOf" srcId="{121D5B4B-26A4-488F-8E4B-73B3A1A57771}" destId="{94C98D8C-CA86-42DE-A640-2B5B8C59032A}" srcOrd="12" destOrd="0" presId="urn:microsoft.com/office/officeart/2005/8/layout/hierarchy1"/>
    <dgm:cxn modelId="{A4B555C6-FC79-4EFC-AB7C-2A2EB0262F88}" type="presParOf" srcId="{121D5B4B-26A4-488F-8E4B-73B3A1A57771}" destId="{F0BEADB9-BA05-4B2B-B67E-B03A96928E89}" srcOrd="13" destOrd="0" presId="urn:microsoft.com/office/officeart/2005/8/layout/hierarchy1"/>
    <dgm:cxn modelId="{F0916F8B-F37E-45D3-87A3-B11E82019F9F}" type="presParOf" srcId="{F0BEADB9-BA05-4B2B-B67E-B03A96928E89}" destId="{E11547A8-32D8-4A09-B810-DE058482546B}" srcOrd="0" destOrd="0" presId="urn:microsoft.com/office/officeart/2005/8/layout/hierarchy1"/>
    <dgm:cxn modelId="{441CE740-9A03-435E-84A4-6D05D7AAA85D}" type="presParOf" srcId="{E11547A8-32D8-4A09-B810-DE058482546B}" destId="{9DA90FF0-6722-416F-B5B1-A1632EB16A8D}" srcOrd="0" destOrd="0" presId="urn:microsoft.com/office/officeart/2005/8/layout/hierarchy1"/>
    <dgm:cxn modelId="{4C6CFB4A-F69D-402F-8526-6982681B02BC}" type="presParOf" srcId="{E11547A8-32D8-4A09-B810-DE058482546B}" destId="{D7F037F8-7F25-4126-87EC-6A2A5E340949}" srcOrd="1" destOrd="0" presId="urn:microsoft.com/office/officeart/2005/8/layout/hierarchy1"/>
    <dgm:cxn modelId="{C7FE10C1-337C-44FD-8F22-982DC5CEC8AC}" type="presParOf" srcId="{F0BEADB9-BA05-4B2B-B67E-B03A96928E89}" destId="{71D03125-E47C-4BBC-B75F-4DBDBD8D66BC}" srcOrd="1" destOrd="0" presId="urn:microsoft.com/office/officeart/2005/8/layout/hierarchy1"/>
    <dgm:cxn modelId="{E108D69B-3E32-450E-A5CA-83944624F76E}" type="presParOf" srcId="{121D5B4B-26A4-488F-8E4B-73B3A1A57771}" destId="{097233E4-E31A-4C98-93DF-377E49F2F491}" srcOrd="14" destOrd="0" presId="urn:microsoft.com/office/officeart/2005/8/layout/hierarchy1"/>
    <dgm:cxn modelId="{A5129527-ACF5-4C92-A8FF-0B68A2B8108D}" type="presParOf" srcId="{121D5B4B-26A4-488F-8E4B-73B3A1A57771}" destId="{57C4DFDA-47A9-4F93-AE5F-40FA1E244457}" srcOrd="15" destOrd="0" presId="urn:microsoft.com/office/officeart/2005/8/layout/hierarchy1"/>
    <dgm:cxn modelId="{3EF0125A-FABC-444B-8450-43072CE254DE}" type="presParOf" srcId="{57C4DFDA-47A9-4F93-AE5F-40FA1E244457}" destId="{45CE4D18-2645-445A-86D1-C67010C30630}" srcOrd="0" destOrd="0" presId="urn:microsoft.com/office/officeart/2005/8/layout/hierarchy1"/>
    <dgm:cxn modelId="{AE51E1E4-ADDC-4B51-BE86-30E17B28A54E}" type="presParOf" srcId="{45CE4D18-2645-445A-86D1-C67010C30630}" destId="{6BAE2334-002A-47D2-8973-3381981D95A2}" srcOrd="0" destOrd="0" presId="urn:microsoft.com/office/officeart/2005/8/layout/hierarchy1"/>
    <dgm:cxn modelId="{47BF88EB-55DA-4412-8BE4-7B0334704B45}" type="presParOf" srcId="{45CE4D18-2645-445A-86D1-C67010C30630}" destId="{E942E5B4-1B0D-4EB3-BA2E-FE935EC798A6}" srcOrd="1" destOrd="0" presId="urn:microsoft.com/office/officeart/2005/8/layout/hierarchy1"/>
    <dgm:cxn modelId="{633F964D-12AF-46BC-B578-3FAFB61A535B}" type="presParOf" srcId="{57C4DFDA-47A9-4F93-AE5F-40FA1E244457}" destId="{5FCEB4BD-82D1-49ED-A016-D66B8161D9F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542966-FEAC-4604-8AAF-63012FBA1872}" type="doc">
      <dgm:prSet loTypeId="urn:microsoft.com/office/officeart/2005/8/layout/radial5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94112F6A-E6DA-489F-9EE0-0EFA65E56BBB}">
      <dgm:prSet phldrT="[טקסט]" custT="1"/>
      <dgm:spPr>
        <a:solidFill>
          <a:schemeClr val="accent1">
            <a:lumMod val="60000"/>
            <a:lumOff val="40000"/>
          </a:schemeClr>
        </a:solidFill>
      </dgm:spPr>
      <dgm:t>
        <a:bodyPr anchor="b"/>
        <a:lstStyle/>
        <a:p>
          <a:pPr rtl="1"/>
          <a:r>
            <a:rPr lang="en-US" sz="800" b="1" dirty="0" smtClean="0">
              <a:solidFill>
                <a:schemeClr val="tx1"/>
              </a:solidFill>
            </a:rPr>
            <a:t>National Fraud Investigation Unit</a:t>
          </a:r>
          <a:endParaRPr lang="he-IL" sz="800" b="1" dirty="0">
            <a:solidFill>
              <a:schemeClr val="tx1"/>
            </a:solidFill>
          </a:endParaRPr>
        </a:p>
      </dgm:t>
    </dgm:pt>
    <dgm:pt modelId="{E8D52535-A776-42E4-9191-3D2F60015FE7}" type="parTrans" cxnId="{D981E0B7-DF69-4D2C-954F-DE3D39616ACC}">
      <dgm:prSet/>
      <dgm:spPr/>
      <dgm:t>
        <a:bodyPr/>
        <a:lstStyle/>
        <a:p>
          <a:pPr rtl="1"/>
          <a:endParaRPr lang="he-IL"/>
        </a:p>
      </dgm:t>
    </dgm:pt>
    <dgm:pt modelId="{1370441C-43F9-43FC-AC97-7E2285711D45}" type="sibTrans" cxnId="{D981E0B7-DF69-4D2C-954F-DE3D39616ACC}">
      <dgm:prSet/>
      <dgm:spPr/>
      <dgm:t>
        <a:bodyPr/>
        <a:lstStyle/>
        <a:p>
          <a:pPr rtl="1"/>
          <a:endParaRPr lang="he-IL"/>
        </a:p>
      </dgm:t>
    </dgm:pt>
    <dgm:pt modelId="{D92F4396-15D9-46CA-90F7-0E73F0E88685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Corruption in the Central Government</a:t>
          </a:r>
          <a:endParaRPr lang="he-IL" sz="1200" b="1" dirty="0">
            <a:solidFill>
              <a:schemeClr val="tx1"/>
            </a:solidFill>
          </a:endParaRPr>
        </a:p>
      </dgm:t>
    </dgm:pt>
    <dgm:pt modelId="{EE8F0D32-580F-4AC1-B38D-CE2BA1C19C6F}" type="parTrans" cxnId="{AC64B1FE-3FF9-441C-9570-1ACC0DFDE2B5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72A1E20D-1BA0-4812-AE71-1FAD645DC76A}" type="sibTrans" cxnId="{AC64B1FE-3FF9-441C-9570-1ACC0DFDE2B5}">
      <dgm:prSet/>
      <dgm:spPr/>
      <dgm:t>
        <a:bodyPr/>
        <a:lstStyle/>
        <a:p>
          <a:pPr rtl="1"/>
          <a:endParaRPr lang="he-IL"/>
        </a:p>
      </dgm:t>
    </dgm:pt>
    <dgm:pt modelId="{95BCD375-711B-479B-BB11-D9D3746761AF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Local Government Corruption</a:t>
          </a:r>
          <a:endParaRPr lang="he-IL" sz="1200" b="1" dirty="0">
            <a:solidFill>
              <a:schemeClr val="tx1"/>
            </a:solidFill>
          </a:endParaRPr>
        </a:p>
      </dgm:t>
    </dgm:pt>
    <dgm:pt modelId="{E6887D44-C9F7-4A5C-AAA7-EB0A28BB6AD8}" type="parTrans" cxnId="{5BBC7278-1C13-4D0B-9E01-EDD4D434CE6B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B76F2A93-BF8F-46CE-9F93-87195447AB44}" type="sibTrans" cxnId="{5BBC7278-1C13-4D0B-9E01-EDD4D434CE6B}">
      <dgm:prSet/>
      <dgm:spPr/>
      <dgm:t>
        <a:bodyPr/>
        <a:lstStyle/>
        <a:p>
          <a:pPr rtl="1"/>
          <a:endParaRPr lang="he-IL"/>
        </a:p>
      </dgm:t>
    </dgm:pt>
    <dgm:pt modelId="{D3932357-768C-4687-A093-CD0471A37916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Sensitive Investigation Files</a:t>
          </a:r>
        </a:p>
      </dgm:t>
    </dgm:pt>
    <dgm:pt modelId="{989CCA2E-500F-4A87-9152-05C76C676AA4}" type="parTrans" cxnId="{1A08C3B0-DEC6-4E04-A345-752FC37AED7A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C3F34BD4-70ED-4397-B05C-D1607985ACDE}" type="sibTrans" cxnId="{1A08C3B0-DEC6-4E04-A345-752FC37AED7A}">
      <dgm:prSet/>
      <dgm:spPr/>
      <dgm:t>
        <a:bodyPr/>
        <a:lstStyle/>
        <a:p>
          <a:pPr rtl="1"/>
          <a:endParaRPr lang="he-IL"/>
        </a:p>
      </dgm:t>
    </dgm:pt>
    <dgm:pt modelId="{3B1D67DE-D6A1-4B81-9E2D-FFEC90486C08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Public Figures</a:t>
          </a:r>
          <a:endParaRPr lang="he-IL" sz="1200" b="1" dirty="0">
            <a:solidFill>
              <a:schemeClr val="tx1"/>
            </a:solidFill>
          </a:endParaRPr>
        </a:p>
      </dgm:t>
    </dgm:pt>
    <dgm:pt modelId="{E8CC75C0-1095-4CB9-B560-222E58197F59}" type="parTrans" cxnId="{ADD3AC31-EA68-468A-912E-337C2132D9CB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4F73A11B-4567-49FF-895C-AD7554CAC67B}" type="sibTrans" cxnId="{ADD3AC31-EA68-468A-912E-337C2132D9CB}">
      <dgm:prSet/>
      <dgm:spPr/>
      <dgm:t>
        <a:bodyPr/>
        <a:lstStyle/>
        <a:p>
          <a:pPr rtl="1"/>
          <a:endParaRPr lang="he-IL"/>
        </a:p>
      </dgm:t>
    </dgm:pt>
    <dgm:pt modelId="{D132A4E2-7B60-47B1-B331-2DDCEAA1DD8D}">
      <dgm:prSet phldrT="[טקסט]" custT="1"/>
      <dgm:spPr/>
      <dgm:t>
        <a:bodyPr/>
        <a:lstStyle/>
        <a:p>
          <a:pPr rtl="1"/>
          <a:endParaRPr lang="he-IL" sz="1200" dirty="0">
            <a:solidFill>
              <a:schemeClr val="tx1"/>
            </a:solidFill>
          </a:endParaRPr>
        </a:p>
      </dgm:t>
    </dgm:pt>
    <dgm:pt modelId="{7A1D3483-D112-4CE9-89FD-4D7C6275F634}" type="parTrans" cxnId="{3AB19762-5DAC-4198-98E6-1A7D423A4528}">
      <dgm:prSet/>
      <dgm:spPr/>
      <dgm:t>
        <a:bodyPr/>
        <a:lstStyle/>
        <a:p>
          <a:pPr rtl="1"/>
          <a:endParaRPr lang="he-IL"/>
        </a:p>
      </dgm:t>
    </dgm:pt>
    <dgm:pt modelId="{F246A4CD-3DDC-407F-9B53-7C3A8AD8D630}" type="sibTrans" cxnId="{3AB19762-5DAC-4198-98E6-1A7D423A4528}">
      <dgm:prSet/>
      <dgm:spPr/>
      <dgm:t>
        <a:bodyPr/>
        <a:lstStyle/>
        <a:p>
          <a:pPr rtl="1"/>
          <a:endParaRPr lang="he-IL"/>
        </a:p>
      </dgm:t>
    </dgm:pt>
    <dgm:pt modelId="{D1CB638C-2F75-4A82-8A1B-E1D1D0D7C270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Money Laundering</a:t>
          </a:r>
          <a:endParaRPr lang="he-IL" sz="1200" b="1" dirty="0">
            <a:solidFill>
              <a:schemeClr val="tx1"/>
            </a:solidFill>
          </a:endParaRPr>
        </a:p>
      </dgm:t>
    </dgm:pt>
    <dgm:pt modelId="{2F5FC8E9-A646-44D1-9E9F-17ABA09DDF2B}" type="parTrans" cxnId="{A636BF03-59F3-4E99-A3EF-DDB5F53124E2}">
      <dgm:prSet/>
      <dgm:spPr/>
      <dgm:t>
        <a:bodyPr/>
        <a:lstStyle/>
        <a:p>
          <a:pPr rtl="1"/>
          <a:endParaRPr lang="he-IL"/>
        </a:p>
      </dgm:t>
    </dgm:pt>
    <dgm:pt modelId="{6D45043A-C962-4609-9A1F-8F8B852B904A}" type="sibTrans" cxnId="{A636BF03-59F3-4E99-A3EF-DDB5F53124E2}">
      <dgm:prSet/>
      <dgm:spPr/>
      <dgm:t>
        <a:bodyPr/>
        <a:lstStyle/>
        <a:p>
          <a:pPr rtl="1"/>
          <a:endParaRPr lang="he-IL"/>
        </a:p>
      </dgm:t>
    </dgm:pt>
    <dgm:pt modelId="{70EBC3BD-8AD7-4541-90AA-515CAA365094}" type="pres">
      <dgm:prSet presAssocID="{42542966-FEAC-4604-8AAF-63012FBA187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8F5FC09-0C3C-46A2-AFA3-E4CC3B902994}" type="pres">
      <dgm:prSet presAssocID="{94112F6A-E6DA-489F-9EE0-0EFA65E56BBB}" presName="centerShape" presStyleLbl="node0" presStyleIdx="0" presStyleCnt="1"/>
      <dgm:spPr/>
      <dgm:t>
        <a:bodyPr/>
        <a:lstStyle/>
        <a:p>
          <a:pPr rtl="1"/>
          <a:endParaRPr lang="he-IL"/>
        </a:p>
      </dgm:t>
    </dgm:pt>
    <dgm:pt modelId="{B4330242-919D-49BB-9541-5F694CDC2F8D}" type="pres">
      <dgm:prSet presAssocID="{EE8F0D32-580F-4AC1-B38D-CE2BA1C19C6F}" presName="parTrans" presStyleLbl="sibTrans2D1" presStyleIdx="0" presStyleCnt="5"/>
      <dgm:spPr/>
      <dgm:t>
        <a:bodyPr/>
        <a:lstStyle/>
        <a:p>
          <a:pPr rtl="1"/>
          <a:endParaRPr lang="he-IL"/>
        </a:p>
      </dgm:t>
    </dgm:pt>
    <dgm:pt modelId="{4A2D6D14-2388-4615-A54A-A80F4F9F2221}" type="pres">
      <dgm:prSet presAssocID="{EE8F0D32-580F-4AC1-B38D-CE2BA1C19C6F}" presName="connectorText" presStyleLbl="sibTrans2D1" presStyleIdx="0" presStyleCnt="5"/>
      <dgm:spPr/>
      <dgm:t>
        <a:bodyPr/>
        <a:lstStyle/>
        <a:p>
          <a:pPr rtl="1"/>
          <a:endParaRPr lang="he-IL"/>
        </a:p>
      </dgm:t>
    </dgm:pt>
    <dgm:pt modelId="{99FCCC4D-0958-43C3-AED0-47910A95C0B2}" type="pres">
      <dgm:prSet presAssocID="{D92F4396-15D9-46CA-90F7-0E73F0E8868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08F172A-42BB-4D30-90DD-C0FB336CC4E9}" type="pres">
      <dgm:prSet presAssocID="{E6887D44-C9F7-4A5C-AAA7-EB0A28BB6AD8}" presName="parTrans" presStyleLbl="sibTrans2D1" presStyleIdx="1" presStyleCnt="5"/>
      <dgm:spPr/>
      <dgm:t>
        <a:bodyPr/>
        <a:lstStyle/>
        <a:p>
          <a:pPr rtl="1"/>
          <a:endParaRPr lang="he-IL"/>
        </a:p>
      </dgm:t>
    </dgm:pt>
    <dgm:pt modelId="{12009784-3D4D-4E87-961C-2B8487EE686E}" type="pres">
      <dgm:prSet presAssocID="{E6887D44-C9F7-4A5C-AAA7-EB0A28BB6AD8}" presName="connectorText" presStyleLbl="sibTrans2D1" presStyleIdx="1" presStyleCnt="5"/>
      <dgm:spPr/>
      <dgm:t>
        <a:bodyPr/>
        <a:lstStyle/>
        <a:p>
          <a:pPr rtl="1"/>
          <a:endParaRPr lang="he-IL"/>
        </a:p>
      </dgm:t>
    </dgm:pt>
    <dgm:pt modelId="{0A27ED87-7363-499D-ACB9-43D38E2F4FBE}" type="pres">
      <dgm:prSet presAssocID="{95BCD375-711B-479B-BB11-D9D3746761A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A2A8BB6-BB56-45B3-ACA3-2C0E9EA34D90}" type="pres">
      <dgm:prSet presAssocID="{989CCA2E-500F-4A87-9152-05C76C676AA4}" presName="parTrans" presStyleLbl="sibTrans2D1" presStyleIdx="2" presStyleCnt="5"/>
      <dgm:spPr/>
      <dgm:t>
        <a:bodyPr/>
        <a:lstStyle/>
        <a:p>
          <a:pPr rtl="1"/>
          <a:endParaRPr lang="he-IL"/>
        </a:p>
      </dgm:t>
    </dgm:pt>
    <dgm:pt modelId="{6FE4D3E9-FC63-4F37-8338-AEFD311E6C7F}" type="pres">
      <dgm:prSet presAssocID="{989CCA2E-500F-4A87-9152-05C76C676AA4}" presName="connectorText" presStyleLbl="sibTrans2D1" presStyleIdx="2" presStyleCnt="5"/>
      <dgm:spPr/>
      <dgm:t>
        <a:bodyPr/>
        <a:lstStyle/>
        <a:p>
          <a:pPr rtl="1"/>
          <a:endParaRPr lang="he-IL"/>
        </a:p>
      </dgm:t>
    </dgm:pt>
    <dgm:pt modelId="{F587C464-A049-460F-97F8-F3BDE72A9F54}" type="pres">
      <dgm:prSet presAssocID="{D3932357-768C-4687-A093-CD0471A3791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D3F76AC-A10B-4695-80CD-07FAC97437E2}" type="pres">
      <dgm:prSet presAssocID="{E8CC75C0-1095-4CB9-B560-222E58197F59}" presName="parTrans" presStyleLbl="sibTrans2D1" presStyleIdx="3" presStyleCnt="5"/>
      <dgm:spPr/>
      <dgm:t>
        <a:bodyPr/>
        <a:lstStyle/>
        <a:p>
          <a:pPr rtl="1"/>
          <a:endParaRPr lang="he-IL"/>
        </a:p>
      </dgm:t>
    </dgm:pt>
    <dgm:pt modelId="{5F9D0DC1-468D-40F0-B9F2-3FDA3D792223}" type="pres">
      <dgm:prSet presAssocID="{E8CC75C0-1095-4CB9-B560-222E58197F59}" presName="connectorText" presStyleLbl="sibTrans2D1" presStyleIdx="3" presStyleCnt="5"/>
      <dgm:spPr/>
      <dgm:t>
        <a:bodyPr/>
        <a:lstStyle/>
        <a:p>
          <a:pPr rtl="1"/>
          <a:endParaRPr lang="he-IL"/>
        </a:p>
      </dgm:t>
    </dgm:pt>
    <dgm:pt modelId="{28E9FD7C-D6D6-45E4-84E0-77750A6A1044}" type="pres">
      <dgm:prSet presAssocID="{3B1D67DE-D6A1-4B81-9E2D-FFEC90486C0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AEBB1B2-2E69-4E51-84B9-C182B6E421B2}" type="pres">
      <dgm:prSet presAssocID="{2F5FC8E9-A646-44D1-9E9F-17ABA09DDF2B}" presName="parTrans" presStyleLbl="sibTrans2D1" presStyleIdx="4" presStyleCnt="5"/>
      <dgm:spPr/>
      <dgm:t>
        <a:bodyPr/>
        <a:lstStyle/>
        <a:p>
          <a:pPr rtl="1"/>
          <a:endParaRPr lang="he-IL"/>
        </a:p>
      </dgm:t>
    </dgm:pt>
    <dgm:pt modelId="{1C6EFBE8-E5F4-4A20-8877-DFAE90030279}" type="pres">
      <dgm:prSet presAssocID="{2F5FC8E9-A646-44D1-9E9F-17ABA09DDF2B}" presName="connectorText" presStyleLbl="sibTrans2D1" presStyleIdx="4" presStyleCnt="5"/>
      <dgm:spPr/>
      <dgm:t>
        <a:bodyPr/>
        <a:lstStyle/>
        <a:p>
          <a:pPr rtl="1"/>
          <a:endParaRPr lang="he-IL"/>
        </a:p>
      </dgm:t>
    </dgm:pt>
    <dgm:pt modelId="{E80A166C-E063-46F3-9D7D-7D8D0B0C0B8A}" type="pres">
      <dgm:prSet presAssocID="{D1CB638C-2F75-4A82-8A1B-E1D1D0D7C27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F11EBDD-E554-49B7-8024-97070416C410}" type="presOf" srcId="{D92F4396-15D9-46CA-90F7-0E73F0E88685}" destId="{99FCCC4D-0958-43C3-AED0-47910A95C0B2}" srcOrd="0" destOrd="0" presId="urn:microsoft.com/office/officeart/2005/8/layout/radial5"/>
    <dgm:cxn modelId="{39ED08C6-825A-4FF0-B3BE-AD922F48BBEA}" type="presOf" srcId="{EE8F0D32-580F-4AC1-B38D-CE2BA1C19C6F}" destId="{B4330242-919D-49BB-9541-5F694CDC2F8D}" srcOrd="0" destOrd="0" presId="urn:microsoft.com/office/officeart/2005/8/layout/radial5"/>
    <dgm:cxn modelId="{A636BF03-59F3-4E99-A3EF-DDB5F53124E2}" srcId="{94112F6A-E6DA-489F-9EE0-0EFA65E56BBB}" destId="{D1CB638C-2F75-4A82-8A1B-E1D1D0D7C270}" srcOrd="4" destOrd="0" parTransId="{2F5FC8E9-A646-44D1-9E9F-17ABA09DDF2B}" sibTransId="{6D45043A-C962-4609-9A1F-8F8B852B904A}"/>
    <dgm:cxn modelId="{2A728D8B-31B5-42D2-B152-0BA4FFF868E6}" type="presOf" srcId="{95BCD375-711B-479B-BB11-D9D3746761AF}" destId="{0A27ED87-7363-499D-ACB9-43D38E2F4FBE}" srcOrd="0" destOrd="0" presId="urn:microsoft.com/office/officeart/2005/8/layout/radial5"/>
    <dgm:cxn modelId="{992BD970-D86D-454A-85E9-32A6CBEB7653}" type="presOf" srcId="{E8CC75C0-1095-4CB9-B560-222E58197F59}" destId="{5F9D0DC1-468D-40F0-B9F2-3FDA3D792223}" srcOrd="1" destOrd="0" presId="urn:microsoft.com/office/officeart/2005/8/layout/radial5"/>
    <dgm:cxn modelId="{ADD3AC31-EA68-468A-912E-337C2132D9CB}" srcId="{94112F6A-E6DA-489F-9EE0-0EFA65E56BBB}" destId="{3B1D67DE-D6A1-4B81-9E2D-FFEC90486C08}" srcOrd="3" destOrd="0" parTransId="{E8CC75C0-1095-4CB9-B560-222E58197F59}" sibTransId="{4F73A11B-4567-49FF-895C-AD7554CAC67B}"/>
    <dgm:cxn modelId="{10569298-91ED-409E-BB26-532AF4F9D60E}" type="presOf" srcId="{989CCA2E-500F-4A87-9152-05C76C676AA4}" destId="{6FE4D3E9-FC63-4F37-8338-AEFD311E6C7F}" srcOrd="1" destOrd="0" presId="urn:microsoft.com/office/officeart/2005/8/layout/radial5"/>
    <dgm:cxn modelId="{686DC3B4-94C5-417E-8828-1C4E3FDA1E13}" type="presOf" srcId="{2F5FC8E9-A646-44D1-9E9F-17ABA09DDF2B}" destId="{0AEBB1B2-2E69-4E51-84B9-C182B6E421B2}" srcOrd="0" destOrd="0" presId="urn:microsoft.com/office/officeart/2005/8/layout/radial5"/>
    <dgm:cxn modelId="{CF011FBD-4FA1-48AC-A0B1-06A9E4782894}" type="presOf" srcId="{94112F6A-E6DA-489F-9EE0-0EFA65E56BBB}" destId="{C8F5FC09-0C3C-46A2-AFA3-E4CC3B902994}" srcOrd="0" destOrd="0" presId="urn:microsoft.com/office/officeart/2005/8/layout/radial5"/>
    <dgm:cxn modelId="{AC64B1FE-3FF9-441C-9570-1ACC0DFDE2B5}" srcId="{94112F6A-E6DA-489F-9EE0-0EFA65E56BBB}" destId="{D92F4396-15D9-46CA-90F7-0E73F0E88685}" srcOrd="0" destOrd="0" parTransId="{EE8F0D32-580F-4AC1-B38D-CE2BA1C19C6F}" sibTransId="{72A1E20D-1BA0-4812-AE71-1FAD645DC76A}"/>
    <dgm:cxn modelId="{D981E0B7-DF69-4D2C-954F-DE3D39616ACC}" srcId="{42542966-FEAC-4604-8AAF-63012FBA1872}" destId="{94112F6A-E6DA-489F-9EE0-0EFA65E56BBB}" srcOrd="0" destOrd="0" parTransId="{E8D52535-A776-42E4-9191-3D2F60015FE7}" sibTransId="{1370441C-43F9-43FC-AC97-7E2285711D45}"/>
    <dgm:cxn modelId="{6B8C560D-9CE9-4F97-864A-767BEF04F306}" type="presOf" srcId="{D3932357-768C-4687-A093-CD0471A37916}" destId="{F587C464-A049-460F-97F8-F3BDE72A9F54}" srcOrd="0" destOrd="0" presId="urn:microsoft.com/office/officeart/2005/8/layout/radial5"/>
    <dgm:cxn modelId="{12A42B00-F922-4860-BA92-2B8AE2069799}" type="presOf" srcId="{42542966-FEAC-4604-8AAF-63012FBA1872}" destId="{70EBC3BD-8AD7-4541-90AA-515CAA365094}" srcOrd="0" destOrd="0" presId="urn:microsoft.com/office/officeart/2005/8/layout/radial5"/>
    <dgm:cxn modelId="{1A08C3B0-DEC6-4E04-A345-752FC37AED7A}" srcId="{94112F6A-E6DA-489F-9EE0-0EFA65E56BBB}" destId="{D3932357-768C-4687-A093-CD0471A37916}" srcOrd="2" destOrd="0" parTransId="{989CCA2E-500F-4A87-9152-05C76C676AA4}" sibTransId="{C3F34BD4-70ED-4397-B05C-D1607985ACDE}"/>
    <dgm:cxn modelId="{1DA99306-328C-4AB7-8D5B-3264A5D388B3}" type="presOf" srcId="{3B1D67DE-D6A1-4B81-9E2D-FFEC90486C08}" destId="{28E9FD7C-D6D6-45E4-84E0-77750A6A1044}" srcOrd="0" destOrd="0" presId="urn:microsoft.com/office/officeart/2005/8/layout/radial5"/>
    <dgm:cxn modelId="{55550693-7418-449D-86C1-90F72CA45A13}" type="presOf" srcId="{E6887D44-C9F7-4A5C-AAA7-EB0A28BB6AD8}" destId="{D08F172A-42BB-4D30-90DD-C0FB336CC4E9}" srcOrd="0" destOrd="0" presId="urn:microsoft.com/office/officeart/2005/8/layout/radial5"/>
    <dgm:cxn modelId="{3AB19762-5DAC-4198-98E6-1A7D423A4528}" srcId="{42542966-FEAC-4604-8AAF-63012FBA1872}" destId="{D132A4E2-7B60-47B1-B331-2DDCEAA1DD8D}" srcOrd="1" destOrd="0" parTransId="{7A1D3483-D112-4CE9-89FD-4D7C6275F634}" sibTransId="{F246A4CD-3DDC-407F-9B53-7C3A8AD8D630}"/>
    <dgm:cxn modelId="{14E1F253-F792-4F6B-8858-D19FA845EBA9}" type="presOf" srcId="{2F5FC8E9-A646-44D1-9E9F-17ABA09DDF2B}" destId="{1C6EFBE8-E5F4-4A20-8877-DFAE90030279}" srcOrd="1" destOrd="0" presId="urn:microsoft.com/office/officeart/2005/8/layout/radial5"/>
    <dgm:cxn modelId="{EEB449A2-604A-4850-A2FE-799DE8752350}" type="presOf" srcId="{E6887D44-C9F7-4A5C-AAA7-EB0A28BB6AD8}" destId="{12009784-3D4D-4E87-961C-2B8487EE686E}" srcOrd="1" destOrd="0" presId="urn:microsoft.com/office/officeart/2005/8/layout/radial5"/>
    <dgm:cxn modelId="{5BBC7278-1C13-4D0B-9E01-EDD4D434CE6B}" srcId="{94112F6A-E6DA-489F-9EE0-0EFA65E56BBB}" destId="{95BCD375-711B-479B-BB11-D9D3746761AF}" srcOrd="1" destOrd="0" parTransId="{E6887D44-C9F7-4A5C-AAA7-EB0A28BB6AD8}" sibTransId="{B76F2A93-BF8F-46CE-9F93-87195447AB44}"/>
    <dgm:cxn modelId="{3CEB1837-E847-4C31-A420-2ACB783C0A8D}" type="presOf" srcId="{E8CC75C0-1095-4CB9-B560-222E58197F59}" destId="{1D3F76AC-A10B-4695-80CD-07FAC97437E2}" srcOrd="0" destOrd="0" presId="urn:microsoft.com/office/officeart/2005/8/layout/radial5"/>
    <dgm:cxn modelId="{E4D617D7-6CA5-4D0D-A56F-DAFFFEAEA74D}" type="presOf" srcId="{EE8F0D32-580F-4AC1-B38D-CE2BA1C19C6F}" destId="{4A2D6D14-2388-4615-A54A-A80F4F9F2221}" srcOrd="1" destOrd="0" presId="urn:microsoft.com/office/officeart/2005/8/layout/radial5"/>
    <dgm:cxn modelId="{50156B35-C7BF-4D62-8014-CEF6A5EDE038}" type="presOf" srcId="{989CCA2E-500F-4A87-9152-05C76C676AA4}" destId="{BA2A8BB6-BB56-45B3-ACA3-2C0E9EA34D90}" srcOrd="0" destOrd="0" presId="urn:microsoft.com/office/officeart/2005/8/layout/radial5"/>
    <dgm:cxn modelId="{1BB57323-2A3A-41EB-9407-3E840EA7911A}" type="presOf" srcId="{D1CB638C-2F75-4A82-8A1B-E1D1D0D7C270}" destId="{E80A166C-E063-46F3-9D7D-7D8D0B0C0B8A}" srcOrd="0" destOrd="0" presId="urn:microsoft.com/office/officeart/2005/8/layout/radial5"/>
    <dgm:cxn modelId="{E54AC1A6-CCAD-4DFE-AA53-2AE24A6285CF}" type="presParOf" srcId="{70EBC3BD-8AD7-4541-90AA-515CAA365094}" destId="{C8F5FC09-0C3C-46A2-AFA3-E4CC3B902994}" srcOrd="0" destOrd="0" presId="urn:microsoft.com/office/officeart/2005/8/layout/radial5"/>
    <dgm:cxn modelId="{B49732A6-A3B4-4347-AD10-A2A23A2CE438}" type="presParOf" srcId="{70EBC3BD-8AD7-4541-90AA-515CAA365094}" destId="{B4330242-919D-49BB-9541-5F694CDC2F8D}" srcOrd="1" destOrd="0" presId="urn:microsoft.com/office/officeart/2005/8/layout/radial5"/>
    <dgm:cxn modelId="{71E9F8A8-132F-4EF1-8529-F6E77E1F1536}" type="presParOf" srcId="{B4330242-919D-49BB-9541-5F694CDC2F8D}" destId="{4A2D6D14-2388-4615-A54A-A80F4F9F2221}" srcOrd="0" destOrd="0" presId="urn:microsoft.com/office/officeart/2005/8/layout/radial5"/>
    <dgm:cxn modelId="{AD891DFA-0739-4BE4-B3E0-5E9210B63EEB}" type="presParOf" srcId="{70EBC3BD-8AD7-4541-90AA-515CAA365094}" destId="{99FCCC4D-0958-43C3-AED0-47910A95C0B2}" srcOrd="2" destOrd="0" presId="urn:microsoft.com/office/officeart/2005/8/layout/radial5"/>
    <dgm:cxn modelId="{95E4EFF3-E47E-4294-A5D0-31070D0D50A4}" type="presParOf" srcId="{70EBC3BD-8AD7-4541-90AA-515CAA365094}" destId="{D08F172A-42BB-4D30-90DD-C0FB336CC4E9}" srcOrd="3" destOrd="0" presId="urn:microsoft.com/office/officeart/2005/8/layout/radial5"/>
    <dgm:cxn modelId="{36B61D33-F24E-4C94-95DB-09A1A97BC2B3}" type="presParOf" srcId="{D08F172A-42BB-4D30-90DD-C0FB336CC4E9}" destId="{12009784-3D4D-4E87-961C-2B8487EE686E}" srcOrd="0" destOrd="0" presId="urn:microsoft.com/office/officeart/2005/8/layout/radial5"/>
    <dgm:cxn modelId="{186264DE-38A3-47E9-91F5-35C01A35B572}" type="presParOf" srcId="{70EBC3BD-8AD7-4541-90AA-515CAA365094}" destId="{0A27ED87-7363-499D-ACB9-43D38E2F4FBE}" srcOrd="4" destOrd="0" presId="urn:microsoft.com/office/officeart/2005/8/layout/radial5"/>
    <dgm:cxn modelId="{85C445E9-1D71-4EB7-A8D1-300891595913}" type="presParOf" srcId="{70EBC3BD-8AD7-4541-90AA-515CAA365094}" destId="{BA2A8BB6-BB56-45B3-ACA3-2C0E9EA34D90}" srcOrd="5" destOrd="0" presId="urn:microsoft.com/office/officeart/2005/8/layout/radial5"/>
    <dgm:cxn modelId="{E4C512EB-1323-4B3C-8CFD-4111BE8F708A}" type="presParOf" srcId="{BA2A8BB6-BB56-45B3-ACA3-2C0E9EA34D90}" destId="{6FE4D3E9-FC63-4F37-8338-AEFD311E6C7F}" srcOrd="0" destOrd="0" presId="urn:microsoft.com/office/officeart/2005/8/layout/radial5"/>
    <dgm:cxn modelId="{9A0F6BD1-69B9-4B8C-BC95-86942241A1E1}" type="presParOf" srcId="{70EBC3BD-8AD7-4541-90AA-515CAA365094}" destId="{F587C464-A049-460F-97F8-F3BDE72A9F54}" srcOrd="6" destOrd="0" presId="urn:microsoft.com/office/officeart/2005/8/layout/radial5"/>
    <dgm:cxn modelId="{3887C7EA-441C-47A8-88DA-B45844B62948}" type="presParOf" srcId="{70EBC3BD-8AD7-4541-90AA-515CAA365094}" destId="{1D3F76AC-A10B-4695-80CD-07FAC97437E2}" srcOrd="7" destOrd="0" presId="urn:microsoft.com/office/officeart/2005/8/layout/radial5"/>
    <dgm:cxn modelId="{BC343945-6903-4248-92FA-4F08004AE019}" type="presParOf" srcId="{1D3F76AC-A10B-4695-80CD-07FAC97437E2}" destId="{5F9D0DC1-468D-40F0-B9F2-3FDA3D792223}" srcOrd="0" destOrd="0" presId="urn:microsoft.com/office/officeart/2005/8/layout/radial5"/>
    <dgm:cxn modelId="{A670D87B-24D6-4A77-AB59-E3B136BDEEA9}" type="presParOf" srcId="{70EBC3BD-8AD7-4541-90AA-515CAA365094}" destId="{28E9FD7C-D6D6-45E4-84E0-77750A6A1044}" srcOrd="8" destOrd="0" presId="urn:microsoft.com/office/officeart/2005/8/layout/radial5"/>
    <dgm:cxn modelId="{78E6558E-BA9B-4849-A3B0-3884AF187B1E}" type="presParOf" srcId="{70EBC3BD-8AD7-4541-90AA-515CAA365094}" destId="{0AEBB1B2-2E69-4E51-84B9-C182B6E421B2}" srcOrd="9" destOrd="0" presId="urn:microsoft.com/office/officeart/2005/8/layout/radial5"/>
    <dgm:cxn modelId="{63C39E4A-FD18-4122-ADE5-2D7EF8C13970}" type="presParOf" srcId="{0AEBB1B2-2E69-4E51-84B9-C182B6E421B2}" destId="{1C6EFBE8-E5F4-4A20-8877-DFAE90030279}" srcOrd="0" destOrd="0" presId="urn:microsoft.com/office/officeart/2005/8/layout/radial5"/>
    <dgm:cxn modelId="{CBB2C2CC-1D9E-449C-96CF-FFFA22305F61}" type="presParOf" srcId="{70EBC3BD-8AD7-4541-90AA-515CAA365094}" destId="{E80A166C-E063-46F3-9D7D-7D8D0B0C0B8A}" srcOrd="10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7233E4-E31A-4C98-93DF-377E49F2F491}">
      <dsp:nvSpPr>
        <dsp:cNvPr id="0" name=""/>
        <dsp:cNvSpPr/>
      </dsp:nvSpPr>
      <dsp:spPr>
        <a:xfrm>
          <a:off x="3950537" y="3283094"/>
          <a:ext cx="3534794" cy="521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669"/>
              </a:lnTo>
              <a:lnTo>
                <a:pt x="3534794" y="444669"/>
              </a:lnTo>
              <a:lnTo>
                <a:pt x="3534794" y="52121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C98D8C-CA86-42DE-A640-2B5B8C59032A}">
      <dsp:nvSpPr>
        <dsp:cNvPr id="0" name=""/>
        <dsp:cNvSpPr/>
      </dsp:nvSpPr>
      <dsp:spPr>
        <a:xfrm>
          <a:off x="3950537" y="3283094"/>
          <a:ext cx="2524853" cy="521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669"/>
              </a:lnTo>
              <a:lnTo>
                <a:pt x="2524853" y="444669"/>
              </a:lnTo>
              <a:lnTo>
                <a:pt x="2524853" y="52121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D0937-AED5-4F37-A5FF-2FC54AAD1206}">
      <dsp:nvSpPr>
        <dsp:cNvPr id="0" name=""/>
        <dsp:cNvSpPr/>
      </dsp:nvSpPr>
      <dsp:spPr>
        <a:xfrm>
          <a:off x="3950537" y="3283094"/>
          <a:ext cx="1514911" cy="521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669"/>
              </a:lnTo>
              <a:lnTo>
                <a:pt x="1514911" y="444669"/>
              </a:lnTo>
              <a:lnTo>
                <a:pt x="1514911" y="52121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7EF1A-5B71-4B6B-81A7-EA1204012E8C}">
      <dsp:nvSpPr>
        <dsp:cNvPr id="0" name=""/>
        <dsp:cNvSpPr/>
      </dsp:nvSpPr>
      <dsp:spPr>
        <a:xfrm>
          <a:off x="3950537" y="3283094"/>
          <a:ext cx="504970" cy="521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669"/>
              </a:lnTo>
              <a:lnTo>
                <a:pt x="504970" y="444669"/>
              </a:lnTo>
              <a:lnTo>
                <a:pt x="504970" y="52121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63DA8C-EFF9-4289-950F-238F7160B455}">
      <dsp:nvSpPr>
        <dsp:cNvPr id="0" name=""/>
        <dsp:cNvSpPr/>
      </dsp:nvSpPr>
      <dsp:spPr>
        <a:xfrm>
          <a:off x="3445566" y="3283094"/>
          <a:ext cx="504970" cy="521218"/>
        </a:xfrm>
        <a:custGeom>
          <a:avLst/>
          <a:gdLst/>
          <a:ahLst/>
          <a:cxnLst/>
          <a:rect l="0" t="0" r="0" b="0"/>
          <a:pathLst>
            <a:path>
              <a:moveTo>
                <a:pt x="504970" y="0"/>
              </a:moveTo>
              <a:lnTo>
                <a:pt x="504970" y="444669"/>
              </a:lnTo>
              <a:lnTo>
                <a:pt x="0" y="444669"/>
              </a:lnTo>
              <a:lnTo>
                <a:pt x="0" y="52121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B6288A-B2B3-4EC0-ADD2-31C1853FB5EC}">
      <dsp:nvSpPr>
        <dsp:cNvPr id="0" name=""/>
        <dsp:cNvSpPr/>
      </dsp:nvSpPr>
      <dsp:spPr>
        <a:xfrm>
          <a:off x="2435625" y="3283094"/>
          <a:ext cx="1514911" cy="521218"/>
        </a:xfrm>
        <a:custGeom>
          <a:avLst/>
          <a:gdLst/>
          <a:ahLst/>
          <a:cxnLst/>
          <a:rect l="0" t="0" r="0" b="0"/>
          <a:pathLst>
            <a:path>
              <a:moveTo>
                <a:pt x="1514911" y="0"/>
              </a:moveTo>
              <a:lnTo>
                <a:pt x="1514911" y="444669"/>
              </a:lnTo>
              <a:lnTo>
                <a:pt x="0" y="444669"/>
              </a:lnTo>
              <a:lnTo>
                <a:pt x="0" y="52121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F70F4-0F2B-4AAE-80A2-3B77FBDAB6E9}">
      <dsp:nvSpPr>
        <dsp:cNvPr id="0" name=""/>
        <dsp:cNvSpPr/>
      </dsp:nvSpPr>
      <dsp:spPr>
        <a:xfrm>
          <a:off x="1425684" y="3283094"/>
          <a:ext cx="2524853" cy="521218"/>
        </a:xfrm>
        <a:custGeom>
          <a:avLst/>
          <a:gdLst/>
          <a:ahLst/>
          <a:cxnLst/>
          <a:rect l="0" t="0" r="0" b="0"/>
          <a:pathLst>
            <a:path>
              <a:moveTo>
                <a:pt x="2524853" y="0"/>
              </a:moveTo>
              <a:lnTo>
                <a:pt x="2524853" y="444669"/>
              </a:lnTo>
              <a:lnTo>
                <a:pt x="0" y="444669"/>
              </a:lnTo>
              <a:lnTo>
                <a:pt x="0" y="52121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33641-3A4E-4415-A137-0B0D88FF887A}">
      <dsp:nvSpPr>
        <dsp:cNvPr id="0" name=""/>
        <dsp:cNvSpPr/>
      </dsp:nvSpPr>
      <dsp:spPr>
        <a:xfrm>
          <a:off x="321344" y="3283094"/>
          <a:ext cx="3629192" cy="521218"/>
        </a:xfrm>
        <a:custGeom>
          <a:avLst/>
          <a:gdLst/>
          <a:ahLst/>
          <a:cxnLst/>
          <a:rect l="0" t="0" r="0" b="0"/>
          <a:pathLst>
            <a:path>
              <a:moveTo>
                <a:pt x="3629192" y="0"/>
              </a:moveTo>
              <a:lnTo>
                <a:pt x="3629192" y="444669"/>
              </a:lnTo>
              <a:lnTo>
                <a:pt x="0" y="444669"/>
              </a:lnTo>
              <a:lnTo>
                <a:pt x="0" y="52121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F7D20A-42B1-4F45-B293-ED3CA690D5ED}">
      <dsp:nvSpPr>
        <dsp:cNvPr id="0" name=""/>
        <dsp:cNvSpPr/>
      </dsp:nvSpPr>
      <dsp:spPr>
        <a:xfrm>
          <a:off x="3904817" y="1911892"/>
          <a:ext cx="91440" cy="5632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324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F3B1F5-3CB0-4F21-A2F2-FCC4DF406BD9}">
      <dsp:nvSpPr>
        <dsp:cNvPr id="0" name=""/>
        <dsp:cNvSpPr/>
      </dsp:nvSpPr>
      <dsp:spPr>
        <a:xfrm>
          <a:off x="3096342" y="668559"/>
          <a:ext cx="1708390" cy="12433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0CA60C-6CF4-4FFD-8D45-071CA71C0F7D}">
      <dsp:nvSpPr>
        <dsp:cNvPr id="0" name=""/>
        <dsp:cNvSpPr/>
      </dsp:nvSpPr>
      <dsp:spPr>
        <a:xfrm>
          <a:off x="3188154" y="755782"/>
          <a:ext cx="1708390" cy="12433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Head of the National Fraud Investigation Unit</a:t>
          </a:r>
          <a:endParaRPr lang="en-US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Brigadier General (INP)</a:t>
          </a:r>
          <a:endParaRPr lang="he-IL" sz="1200" kern="1200" dirty="0"/>
        </a:p>
      </dsp:txBody>
      <dsp:txXfrm>
        <a:off x="3188154" y="755782"/>
        <a:ext cx="1708390" cy="1243332"/>
      </dsp:txXfrm>
    </dsp:sp>
    <dsp:sp modelId="{F068F8BA-456E-4B17-9E08-73F0B1ADFAB9}">
      <dsp:nvSpPr>
        <dsp:cNvPr id="0" name=""/>
        <dsp:cNvSpPr/>
      </dsp:nvSpPr>
      <dsp:spPr>
        <a:xfrm>
          <a:off x="3137678" y="2475140"/>
          <a:ext cx="1625717" cy="8079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F82EAB-E023-438E-A87B-74DE4446E191}">
      <dsp:nvSpPr>
        <dsp:cNvPr id="0" name=""/>
        <dsp:cNvSpPr/>
      </dsp:nvSpPr>
      <dsp:spPr>
        <a:xfrm>
          <a:off x="3229491" y="2562362"/>
          <a:ext cx="1625717" cy="807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 Deputy</a:t>
          </a:r>
          <a:endParaRPr lang="en-US" sz="1400" b="1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 </a:t>
          </a:r>
          <a:r>
            <a:rPr lang="en-US" sz="1400" b="1" kern="1200" dirty="0" smtClean="0"/>
            <a:t>Commander (INP)</a:t>
          </a:r>
          <a:endParaRPr lang="he-IL" sz="1200" kern="1200" dirty="0"/>
        </a:p>
      </dsp:txBody>
      <dsp:txXfrm>
        <a:off x="3229491" y="2562362"/>
        <a:ext cx="1625717" cy="807954"/>
      </dsp:txXfrm>
    </dsp:sp>
    <dsp:sp modelId="{5AA67901-9974-441C-B675-C829CF9E12DF}">
      <dsp:nvSpPr>
        <dsp:cNvPr id="0" name=""/>
        <dsp:cNvSpPr/>
      </dsp:nvSpPr>
      <dsp:spPr>
        <a:xfrm>
          <a:off x="-91812" y="3804313"/>
          <a:ext cx="826315" cy="524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66980B-5CA5-466F-A6A1-B1FACC18E4B3}">
      <dsp:nvSpPr>
        <dsp:cNvPr id="0" name=""/>
        <dsp:cNvSpPr/>
      </dsp:nvSpPr>
      <dsp:spPr>
        <a:xfrm>
          <a:off x="0" y="3891535"/>
          <a:ext cx="826315" cy="52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/>
            <a:t>Northern Branch</a:t>
          </a:r>
          <a:endParaRPr lang="he-IL" sz="800" b="1" kern="1200" dirty="0"/>
        </a:p>
      </dsp:txBody>
      <dsp:txXfrm>
        <a:off x="0" y="3891535"/>
        <a:ext cx="826315" cy="524710"/>
      </dsp:txXfrm>
    </dsp:sp>
    <dsp:sp modelId="{DA330F2B-8B93-45B4-BC34-0787264AA596}">
      <dsp:nvSpPr>
        <dsp:cNvPr id="0" name=""/>
        <dsp:cNvSpPr/>
      </dsp:nvSpPr>
      <dsp:spPr>
        <a:xfrm>
          <a:off x="1012526" y="3804313"/>
          <a:ext cx="826315" cy="524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F84811-E8C0-43CB-833C-22FEBDDBF611}">
      <dsp:nvSpPr>
        <dsp:cNvPr id="0" name=""/>
        <dsp:cNvSpPr/>
      </dsp:nvSpPr>
      <dsp:spPr>
        <a:xfrm>
          <a:off x="1104339" y="3891535"/>
          <a:ext cx="826315" cy="52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/>
            <a:t>Southern Branch</a:t>
          </a:r>
          <a:endParaRPr lang="he-IL" sz="800" b="1" kern="1200" dirty="0"/>
        </a:p>
      </dsp:txBody>
      <dsp:txXfrm>
        <a:off x="1104339" y="3891535"/>
        <a:ext cx="826315" cy="524710"/>
      </dsp:txXfrm>
    </dsp:sp>
    <dsp:sp modelId="{543FCFE5-8CD4-4BF3-A30B-91FE4BBA7CE0}">
      <dsp:nvSpPr>
        <dsp:cNvPr id="0" name=""/>
        <dsp:cNvSpPr/>
      </dsp:nvSpPr>
      <dsp:spPr>
        <a:xfrm>
          <a:off x="2022468" y="3804313"/>
          <a:ext cx="826315" cy="524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32338E-5432-4EA6-A560-391E415E1C66}">
      <dsp:nvSpPr>
        <dsp:cNvPr id="0" name=""/>
        <dsp:cNvSpPr/>
      </dsp:nvSpPr>
      <dsp:spPr>
        <a:xfrm>
          <a:off x="2114280" y="3891535"/>
          <a:ext cx="826315" cy="52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800" b="1" kern="1200" dirty="0" smtClean="0"/>
            <a:t>Laundering Professional Task Force</a:t>
          </a:r>
          <a:endParaRPr lang="he-IL" sz="800" b="1" kern="1200" dirty="0"/>
        </a:p>
      </dsp:txBody>
      <dsp:txXfrm>
        <a:off x="2114280" y="3891535"/>
        <a:ext cx="826315" cy="524710"/>
      </dsp:txXfrm>
    </dsp:sp>
    <dsp:sp modelId="{7E1CC3D8-BA56-47F9-9F87-7C032C3B16B0}">
      <dsp:nvSpPr>
        <dsp:cNvPr id="0" name=""/>
        <dsp:cNvSpPr/>
      </dsp:nvSpPr>
      <dsp:spPr>
        <a:xfrm>
          <a:off x="3032409" y="3804313"/>
          <a:ext cx="826315" cy="524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C41D1C-A5AD-4D69-8DD4-B417463BF68B}">
      <dsp:nvSpPr>
        <dsp:cNvPr id="0" name=""/>
        <dsp:cNvSpPr/>
      </dsp:nvSpPr>
      <dsp:spPr>
        <a:xfrm>
          <a:off x="3124222" y="3891535"/>
          <a:ext cx="826315" cy="52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/>
            <a:t>Corruption Task Force</a:t>
          </a:r>
          <a:endParaRPr lang="he-IL" sz="800" b="1" kern="1200" dirty="0"/>
        </a:p>
      </dsp:txBody>
      <dsp:txXfrm>
        <a:off x="3124222" y="3891535"/>
        <a:ext cx="826315" cy="524710"/>
      </dsp:txXfrm>
    </dsp:sp>
    <dsp:sp modelId="{7430D9CB-A539-454C-9CA3-79CA8EDCE709}">
      <dsp:nvSpPr>
        <dsp:cNvPr id="0" name=""/>
        <dsp:cNvSpPr/>
      </dsp:nvSpPr>
      <dsp:spPr>
        <a:xfrm>
          <a:off x="4042350" y="3804313"/>
          <a:ext cx="826315" cy="524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360C7D-15F5-4B20-A090-041C5A0EA1F1}">
      <dsp:nvSpPr>
        <dsp:cNvPr id="0" name=""/>
        <dsp:cNvSpPr/>
      </dsp:nvSpPr>
      <dsp:spPr>
        <a:xfrm>
          <a:off x="4134163" y="3891535"/>
          <a:ext cx="826315" cy="52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/>
            <a:t> Intelligence Squad</a:t>
          </a:r>
          <a:endParaRPr lang="he-IL" sz="800" b="1" kern="1200" dirty="0"/>
        </a:p>
      </dsp:txBody>
      <dsp:txXfrm>
        <a:off x="4134163" y="3891535"/>
        <a:ext cx="826315" cy="524710"/>
      </dsp:txXfrm>
    </dsp:sp>
    <dsp:sp modelId="{3EF703E3-4F4F-4EA4-A89A-1D36874A4B36}">
      <dsp:nvSpPr>
        <dsp:cNvPr id="0" name=""/>
        <dsp:cNvSpPr/>
      </dsp:nvSpPr>
      <dsp:spPr>
        <a:xfrm>
          <a:off x="5052291" y="3804313"/>
          <a:ext cx="826315" cy="524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DC4E6B-C007-4F68-9D38-7F6C7CE32287}">
      <dsp:nvSpPr>
        <dsp:cNvPr id="0" name=""/>
        <dsp:cNvSpPr/>
      </dsp:nvSpPr>
      <dsp:spPr>
        <a:xfrm>
          <a:off x="5144104" y="3891535"/>
          <a:ext cx="826315" cy="52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/>
            <a:t>Investigations Squad </a:t>
          </a: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/>
            <a:t>A</a:t>
          </a:r>
        </a:p>
      </dsp:txBody>
      <dsp:txXfrm>
        <a:off x="5144104" y="3891535"/>
        <a:ext cx="826315" cy="524710"/>
      </dsp:txXfrm>
    </dsp:sp>
    <dsp:sp modelId="{9DA90FF0-6722-416F-B5B1-A1632EB16A8D}">
      <dsp:nvSpPr>
        <dsp:cNvPr id="0" name=""/>
        <dsp:cNvSpPr/>
      </dsp:nvSpPr>
      <dsp:spPr>
        <a:xfrm>
          <a:off x="6062232" y="3804313"/>
          <a:ext cx="826315" cy="524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F037F8-7F25-4126-87EC-6A2A5E340949}">
      <dsp:nvSpPr>
        <dsp:cNvPr id="0" name=""/>
        <dsp:cNvSpPr/>
      </dsp:nvSpPr>
      <dsp:spPr>
        <a:xfrm>
          <a:off x="6154045" y="3891535"/>
          <a:ext cx="826315" cy="52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/>
            <a:t>Investigations Squad </a:t>
          </a: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/>
            <a:t>B</a:t>
          </a:r>
          <a:endParaRPr lang="he-IL" sz="800" b="1" kern="1200" dirty="0"/>
        </a:p>
      </dsp:txBody>
      <dsp:txXfrm>
        <a:off x="6154045" y="3891535"/>
        <a:ext cx="826315" cy="524710"/>
      </dsp:txXfrm>
    </dsp:sp>
    <dsp:sp modelId="{6BAE2334-002A-47D2-8973-3381981D95A2}">
      <dsp:nvSpPr>
        <dsp:cNvPr id="0" name=""/>
        <dsp:cNvSpPr/>
      </dsp:nvSpPr>
      <dsp:spPr>
        <a:xfrm>
          <a:off x="7072174" y="3804313"/>
          <a:ext cx="826315" cy="524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42E5B4-1B0D-4EB3-BA2E-FE935EC798A6}">
      <dsp:nvSpPr>
        <dsp:cNvPr id="0" name=""/>
        <dsp:cNvSpPr/>
      </dsp:nvSpPr>
      <dsp:spPr>
        <a:xfrm>
          <a:off x="7163986" y="3891535"/>
          <a:ext cx="826315" cy="52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/>
            <a:t>Investigations Squad </a:t>
          </a: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/>
            <a:t>C</a:t>
          </a:r>
          <a:endParaRPr lang="he-IL" sz="800" b="1" kern="1200" dirty="0"/>
        </a:p>
      </dsp:txBody>
      <dsp:txXfrm>
        <a:off x="7163986" y="3891535"/>
        <a:ext cx="826315" cy="5247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F5FC09-0C3C-46A2-AFA3-E4CC3B902994}">
      <dsp:nvSpPr>
        <dsp:cNvPr id="0" name=""/>
        <dsp:cNvSpPr/>
      </dsp:nvSpPr>
      <dsp:spPr>
        <a:xfrm>
          <a:off x="1989052" y="1827390"/>
          <a:ext cx="1303683" cy="1303683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b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1"/>
              </a:solidFill>
            </a:rPr>
            <a:t>National Fraud Investigation Unit</a:t>
          </a:r>
          <a:endParaRPr lang="he-IL" sz="800" b="1" kern="1200" dirty="0">
            <a:solidFill>
              <a:schemeClr val="tx1"/>
            </a:solidFill>
          </a:endParaRPr>
        </a:p>
      </dsp:txBody>
      <dsp:txXfrm>
        <a:off x="1989052" y="1827390"/>
        <a:ext cx="1303683" cy="1303683"/>
      </dsp:txXfrm>
    </dsp:sp>
    <dsp:sp modelId="{B4330242-919D-49BB-9541-5F694CDC2F8D}">
      <dsp:nvSpPr>
        <dsp:cNvPr id="0" name=""/>
        <dsp:cNvSpPr/>
      </dsp:nvSpPr>
      <dsp:spPr>
        <a:xfrm rot="16200000">
          <a:off x="2503045" y="1353473"/>
          <a:ext cx="275698" cy="4432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>
            <a:solidFill>
              <a:schemeClr val="tx1"/>
            </a:solidFill>
          </a:endParaRPr>
        </a:p>
      </dsp:txBody>
      <dsp:txXfrm rot="16200000">
        <a:off x="2503045" y="1353473"/>
        <a:ext cx="275698" cy="443252"/>
      </dsp:txXfrm>
    </dsp:sp>
    <dsp:sp modelId="{99FCCC4D-0958-43C3-AED0-47910A95C0B2}">
      <dsp:nvSpPr>
        <dsp:cNvPr id="0" name=""/>
        <dsp:cNvSpPr/>
      </dsp:nvSpPr>
      <dsp:spPr>
        <a:xfrm>
          <a:off x="1989052" y="3520"/>
          <a:ext cx="1303683" cy="1303683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Corruption in the Central Government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1989052" y="3520"/>
        <a:ext cx="1303683" cy="1303683"/>
      </dsp:txXfrm>
    </dsp:sp>
    <dsp:sp modelId="{D08F172A-42BB-4D30-90DD-C0FB336CC4E9}">
      <dsp:nvSpPr>
        <dsp:cNvPr id="0" name=""/>
        <dsp:cNvSpPr/>
      </dsp:nvSpPr>
      <dsp:spPr>
        <a:xfrm rot="20520000">
          <a:off x="3362925" y="1978213"/>
          <a:ext cx="275698" cy="4432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>
            <a:solidFill>
              <a:schemeClr val="tx1"/>
            </a:solidFill>
          </a:endParaRPr>
        </a:p>
      </dsp:txBody>
      <dsp:txXfrm rot="20520000">
        <a:off x="3362925" y="1978213"/>
        <a:ext cx="275698" cy="443252"/>
      </dsp:txXfrm>
    </dsp:sp>
    <dsp:sp modelId="{0A27ED87-7363-499D-ACB9-43D38E2F4FBE}">
      <dsp:nvSpPr>
        <dsp:cNvPr id="0" name=""/>
        <dsp:cNvSpPr/>
      </dsp:nvSpPr>
      <dsp:spPr>
        <a:xfrm>
          <a:off x="3723656" y="1263783"/>
          <a:ext cx="1303683" cy="1303683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Local Government Corruption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3723656" y="1263783"/>
        <a:ext cx="1303683" cy="1303683"/>
      </dsp:txXfrm>
    </dsp:sp>
    <dsp:sp modelId="{BA2A8BB6-BB56-45B3-ACA3-2C0E9EA34D90}">
      <dsp:nvSpPr>
        <dsp:cNvPr id="0" name=""/>
        <dsp:cNvSpPr/>
      </dsp:nvSpPr>
      <dsp:spPr>
        <a:xfrm rot="3240000">
          <a:off x="3034480" y="2989064"/>
          <a:ext cx="275698" cy="4432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>
            <a:solidFill>
              <a:schemeClr val="tx1"/>
            </a:solidFill>
          </a:endParaRPr>
        </a:p>
      </dsp:txBody>
      <dsp:txXfrm rot="3240000">
        <a:off x="3034480" y="2989064"/>
        <a:ext cx="275698" cy="443252"/>
      </dsp:txXfrm>
    </dsp:sp>
    <dsp:sp modelId="{F587C464-A049-460F-97F8-F3BDE72A9F54}">
      <dsp:nvSpPr>
        <dsp:cNvPr id="0" name=""/>
        <dsp:cNvSpPr/>
      </dsp:nvSpPr>
      <dsp:spPr>
        <a:xfrm>
          <a:off x="3061096" y="3302932"/>
          <a:ext cx="1303683" cy="1303683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Sensitive Investigation Files</a:t>
          </a:r>
        </a:p>
      </dsp:txBody>
      <dsp:txXfrm>
        <a:off x="3061096" y="3302932"/>
        <a:ext cx="1303683" cy="1303683"/>
      </dsp:txXfrm>
    </dsp:sp>
    <dsp:sp modelId="{1D3F76AC-A10B-4695-80CD-07FAC97437E2}">
      <dsp:nvSpPr>
        <dsp:cNvPr id="0" name=""/>
        <dsp:cNvSpPr/>
      </dsp:nvSpPr>
      <dsp:spPr>
        <a:xfrm rot="7560000">
          <a:off x="1971609" y="2989064"/>
          <a:ext cx="275698" cy="4432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>
            <a:solidFill>
              <a:schemeClr val="tx1"/>
            </a:solidFill>
          </a:endParaRPr>
        </a:p>
      </dsp:txBody>
      <dsp:txXfrm rot="7560000">
        <a:off x="1971609" y="2989064"/>
        <a:ext cx="275698" cy="443252"/>
      </dsp:txXfrm>
    </dsp:sp>
    <dsp:sp modelId="{28E9FD7C-D6D6-45E4-84E0-77750A6A1044}">
      <dsp:nvSpPr>
        <dsp:cNvPr id="0" name=""/>
        <dsp:cNvSpPr/>
      </dsp:nvSpPr>
      <dsp:spPr>
        <a:xfrm>
          <a:off x="917008" y="3302932"/>
          <a:ext cx="1303683" cy="1303683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Public Figures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917008" y="3302932"/>
        <a:ext cx="1303683" cy="1303683"/>
      </dsp:txXfrm>
    </dsp:sp>
    <dsp:sp modelId="{0AEBB1B2-2E69-4E51-84B9-C182B6E421B2}">
      <dsp:nvSpPr>
        <dsp:cNvPr id="0" name=""/>
        <dsp:cNvSpPr/>
      </dsp:nvSpPr>
      <dsp:spPr>
        <a:xfrm rot="11880000">
          <a:off x="1643164" y="1978213"/>
          <a:ext cx="275698" cy="44325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/>
        </a:p>
      </dsp:txBody>
      <dsp:txXfrm rot="11880000">
        <a:off x="1643164" y="1978213"/>
        <a:ext cx="275698" cy="443252"/>
      </dsp:txXfrm>
    </dsp:sp>
    <dsp:sp modelId="{E80A166C-E063-46F3-9D7D-7D8D0B0C0B8A}">
      <dsp:nvSpPr>
        <dsp:cNvPr id="0" name=""/>
        <dsp:cNvSpPr/>
      </dsp:nvSpPr>
      <dsp:spPr>
        <a:xfrm>
          <a:off x="254449" y="1263783"/>
          <a:ext cx="1303683" cy="1303683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Money Laundering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54449" y="1263783"/>
        <a:ext cx="1303683" cy="1303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C2C7D4-14D5-4290-B32D-05AB0832F702}" type="datetimeFigureOut">
              <a:rPr lang="he-IL" smtClean="0"/>
              <a:pPr/>
              <a:t>כ"ד/אדר 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81A0AF-F03C-4633-ADA3-DC5B87B8594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1830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519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519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03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43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827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590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78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64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7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58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43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15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2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611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1520" y="260648"/>
            <a:ext cx="784887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/>
              <a:t>Structure of </a:t>
            </a:r>
            <a:r>
              <a:rPr lang="en-US" sz="2800" b="1" dirty="0" smtClean="0"/>
              <a:t>the </a:t>
            </a:r>
            <a:r>
              <a:rPr lang="en-US" sz="2800" b="1" dirty="0" smtClean="0"/>
              <a:t>National </a:t>
            </a:r>
            <a:r>
              <a:rPr lang="en-US" sz="2800" b="1" dirty="0"/>
              <a:t>Fraud Investigation Unit</a:t>
            </a:r>
            <a:endParaRPr lang="he-IL" sz="2800" b="1" dirty="0"/>
          </a:p>
        </p:txBody>
      </p:sp>
      <p:sp>
        <p:nvSpPr>
          <p:cNvPr id="25" name="מלבן 24"/>
          <p:cNvSpPr/>
          <p:nvPr/>
        </p:nvSpPr>
        <p:spPr>
          <a:xfrm>
            <a:off x="179512" y="1412776"/>
            <a:ext cx="1944216" cy="252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 rtl="0"/>
            <a:r>
              <a:rPr lang="en-US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Force Build-up - 136</a:t>
            </a:r>
            <a:endParaRPr lang="he-IL" sz="12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he-IL" sz="105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3" name="דיאגרמה 32"/>
          <p:cNvGraphicFramePr/>
          <p:nvPr>
            <p:extLst>
              <p:ext uri="{D42A27DB-BD31-4B8C-83A1-F6EECF244321}">
                <p14:modId xmlns="" xmlns:p14="http://schemas.microsoft.com/office/powerpoint/2010/main" val="954144347"/>
              </p:ext>
            </p:extLst>
          </p:nvPr>
        </p:nvGraphicFramePr>
        <p:xfrm>
          <a:off x="467544" y="764704"/>
          <a:ext cx="799288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189806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03648" y="188640"/>
            <a:ext cx="618756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 smtClean="0"/>
              <a:t>Subjects of Interest</a:t>
            </a:r>
            <a:endParaRPr lang="he-IL" sz="3600" b="1" dirty="0"/>
          </a:p>
        </p:txBody>
      </p:sp>
      <p:grpSp>
        <p:nvGrpSpPr>
          <p:cNvPr id="15" name="קבוצה 14"/>
          <p:cNvGrpSpPr/>
          <p:nvPr/>
        </p:nvGrpSpPr>
        <p:grpSpPr>
          <a:xfrm>
            <a:off x="2077681" y="1268760"/>
            <a:ext cx="5281789" cy="4610136"/>
            <a:chOff x="10291" y="1627176"/>
            <a:chExt cx="3769621" cy="3025960"/>
          </a:xfrm>
        </p:grpSpPr>
        <p:graphicFrame>
          <p:nvGraphicFramePr>
            <p:cNvPr id="18" name="דיאגרמה 17"/>
            <p:cNvGraphicFramePr/>
            <p:nvPr>
              <p:extLst>
                <p:ext uri="{D42A27DB-BD31-4B8C-83A1-F6EECF244321}">
                  <p14:modId xmlns="" xmlns:p14="http://schemas.microsoft.com/office/powerpoint/2010/main" val="1834929808"/>
                </p:ext>
              </p:extLst>
            </p:nvPr>
          </p:nvGraphicFramePr>
          <p:xfrm>
            <a:off x="10291" y="1627176"/>
            <a:ext cx="3769621" cy="302596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pic>
          <p:nvPicPr>
            <p:cNvPr id="20" name="Picture 35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2444" y="2849030"/>
              <a:ext cx="565314" cy="582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53167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72</Words>
  <Application>Microsoft Office PowerPoint</Application>
  <PresentationFormat>‫הצגה על המסך (4:3)</PresentationFormat>
  <Paragraphs>26</Paragraphs>
  <Slides>2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מזכירות להב 433</dc:creator>
  <cp:lastModifiedBy>u45414</cp:lastModifiedBy>
  <cp:revision>27</cp:revision>
  <dcterms:created xsi:type="dcterms:W3CDTF">2018-07-15T13:45:54Z</dcterms:created>
  <dcterms:modified xsi:type="dcterms:W3CDTF">2019-03-31T09:00:44Z</dcterms:modified>
</cp:coreProperties>
</file>