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61" r:id="rId3"/>
    <p:sldId id="296" r:id="rId4"/>
    <p:sldId id="297" r:id="rId5"/>
    <p:sldId id="269" r:id="rId6"/>
    <p:sldId id="295" r:id="rId7"/>
    <p:sldId id="299" r:id="rId8"/>
    <p:sldId id="322" r:id="rId9"/>
    <p:sldId id="298" r:id="rId10"/>
    <p:sldId id="325" r:id="rId11"/>
    <p:sldId id="324" r:id="rId12"/>
    <p:sldId id="326" r:id="rId13"/>
    <p:sldId id="327" r:id="rId14"/>
    <p:sldId id="316" r:id="rId15"/>
    <p:sldId id="320" r:id="rId16"/>
    <p:sldId id="293" r:id="rId17"/>
    <p:sldId id="270" r:id="rId18"/>
    <p:sldId id="291" r:id="rId19"/>
    <p:sldId id="292" r:id="rId20"/>
    <p:sldId id="29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Segoe UI Semilight" panose="020B0402040204020203" pitchFamily="34" charset="0"/>
      <p:regular r:id="rId31"/>
      <p:italic r:id="rId32"/>
    </p:embeddedFont>
    <p:embeddedFont>
      <p:font typeface="Montserrat Light" panose="020B0604020202020204" charset="0"/>
      <p:regular r:id="rId33"/>
      <p:bold r:id="rId34"/>
      <p:italic r:id="rId35"/>
      <p:boldItalic r:id="rId36"/>
    </p:embeddedFont>
    <p:embeddedFont>
      <p:font typeface="DM Serif Display" panose="020B0604020202020204" charset="0"/>
      <p:regular r:id="rId37"/>
      <p: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5C2"/>
    <a:srgbClr val="FF88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CF634-BF82-445E-975C-3A6A0FACAB5D}">
  <a:tblStyle styleId="{2A5CF634-BF82-445E-975C-3A6A0FACAB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EFE7647-697C-4ABB-AA9B-82A436A19A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612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680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58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3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Introduce</a:t>
            </a:r>
            <a:r>
              <a:rPr lang="en-US" baseline="0" dirty="0" smtClean="0"/>
              <a:t> yourself.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84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Introduce</a:t>
            </a:r>
            <a:r>
              <a:rPr lang="en-US" baseline="0" dirty="0" smtClean="0"/>
              <a:t> yourself.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08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e-IL" dirty="0"/>
              <a:t>מנהלים מספר בעיות / צרכים מבצעיים – אחיזה טובה על בנין הכוח בצה"ל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e-IL" dirty="0"/>
              <a:t>חיבורים – משתמשי קצה, מפתחים, בעלי ענין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SEED MONEY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e-IL" dirty="0"/>
              <a:t>פלטפורמה להתנסות – משתמש, אישורים, וכו'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e-IL" dirty="0"/>
              <a:t>למידה – מנהלים צוותי תחקור מטכ"ליים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53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58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93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088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79a78e196_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79a78e196_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66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93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Introduce</a:t>
            </a:r>
            <a:r>
              <a:rPr lang="en-US" baseline="0" dirty="0" smtClean="0"/>
              <a:t> yourself.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0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2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1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86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01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38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12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9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_1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A547B8A-621F-4561-8761-8B694567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3EF40-68D3-4D03-85AA-9CAA375FF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985498D-F42B-445C-80D5-ABDA8DC9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38AD0C-8802-4799-BA1D-B040ED1D5797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74CD1CB-F117-463E-9DF9-D359E187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93F769F-645B-40A0-9725-290A2D54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5F2-48FB-4DB6-811E-31C4A1C2B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1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191" cy="51435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5400000">
            <a:off x="2006359" y="-1980394"/>
            <a:ext cx="5136998" cy="9138285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Font typeface="DM Serif Display"/>
              <a:buChar char="╺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-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⬞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755988" y="1181777"/>
            <a:ext cx="4632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“</a:t>
            </a:r>
            <a:endParaRPr sz="60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Montserrat Light"/>
              <a:buChar char="╺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ccent">
  <p:cSld name="BLANK_3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68002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2"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1"/>
            </a:gs>
          </a:gsLst>
          <a:lin ang="1680027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2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191" cy="51435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3">
  <p:cSld name="BLANK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 rot="5400000" flipH="1">
            <a:off x="-248212" y="246209"/>
            <a:ext cx="5151227" cy="4654804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Cq8QhrkVM&amp;ab_channel=RAFAELAdvancedDefenseSystemsLtd.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56.sv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759667" y="1447800"/>
            <a:ext cx="7670800" cy="250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b="1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 &amp; Innovative</a:t>
            </a:r>
            <a:r>
              <a:rPr lang="en-US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Intensification / Concept in the IDF</a:t>
            </a:r>
            <a:endParaRPr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7CF1FCA8-8B4E-DC4D-AF14-A935A4C15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8" r="4158"/>
          <a:stretch/>
        </p:blipFill>
        <p:spPr>
          <a:xfrm>
            <a:off x="940540" y="86401"/>
            <a:ext cx="767698" cy="72656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141782"/>
            <a:ext cx="679543" cy="61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1457;p52"/>
          <p:cNvSpPr/>
          <p:nvPr/>
        </p:nvSpPr>
        <p:spPr>
          <a:xfrm rot="2718376">
            <a:off x="740143" y="1027761"/>
            <a:ext cx="811177" cy="81325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58;p52"/>
          <p:cNvSpPr/>
          <p:nvPr/>
        </p:nvSpPr>
        <p:spPr>
          <a:xfrm rot="2718376">
            <a:off x="2081807" y="1033314"/>
            <a:ext cx="811177" cy="81325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59;p52"/>
          <p:cNvSpPr/>
          <p:nvPr/>
        </p:nvSpPr>
        <p:spPr>
          <a:xfrm rot="2718376">
            <a:off x="2072614" y="2375321"/>
            <a:ext cx="814281" cy="813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60;p52"/>
          <p:cNvSpPr/>
          <p:nvPr/>
        </p:nvSpPr>
        <p:spPr>
          <a:xfrm rot="2718376">
            <a:off x="3414225" y="2381622"/>
            <a:ext cx="814281" cy="8132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461;p52"/>
          <p:cNvSpPr/>
          <p:nvPr/>
        </p:nvSpPr>
        <p:spPr>
          <a:xfrm rot="2718376">
            <a:off x="3405435" y="3723269"/>
            <a:ext cx="814281" cy="8132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462;p52"/>
          <p:cNvSpPr/>
          <p:nvPr/>
        </p:nvSpPr>
        <p:spPr>
          <a:xfrm rot="2718376">
            <a:off x="4749819" y="3730004"/>
            <a:ext cx="811177" cy="8132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65;p52"/>
          <p:cNvSpPr/>
          <p:nvPr/>
        </p:nvSpPr>
        <p:spPr>
          <a:xfrm rot="2718376">
            <a:off x="1515541" y="1135854"/>
            <a:ext cx="602019" cy="602789"/>
          </a:xfrm>
          <a:custGeom>
            <a:avLst/>
            <a:gdLst/>
            <a:ahLst/>
            <a:cxnLst/>
            <a:rect l="l" t="t" r="r" b="b"/>
            <a:pathLst>
              <a:path w="217" h="217" extrusionOk="0">
                <a:moveTo>
                  <a:pt x="128" y="0"/>
                </a:moveTo>
                <a:cubicBezTo>
                  <a:pt x="115" y="74"/>
                  <a:pt x="74" y="114"/>
                  <a:pt x="0" y="128"/>
                </a:cubicBezTo>
                <a:cubicBezTo>
                  <a:pt x="41" y="144"/>
                  <a:pt x="73" y="176"/>
                  <a:pt x="89" y="217"/>
                </a:cubicBezTo>
                <a:cubicBezTo>
                  <a:pt x="103" y="143"/>
                  <a:pt x="143" y="102"/>
                  <a:pt x="217" y="89"/>
                </a:cubicBezTo>
                <a:cubicBezTo>
                  <a:pt x="177" y="73"/>
                  <a:pt x="144" y="40"/>
                  <a:pt x="1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66;p52"/>
          <p:cNvSpPr/>
          <p:nvPr/>
        </p:nvSpPr>
        <p:spPr>
          <a:xfrm rot="2718376">
            <a:off x="2182894" y="1809837"/>
            <a:ext cx="600947" cy="602789"/>
          </a:xfrm>
          <a:custGeom>
            <a:avLst/>
            <a:gdLst/>
            <a:ahLst/>
            <a:cxnLst/>
            <a:rect l="l" t="t" r="r" b="b"/>
            <a:pathLst>
              <a:path w="217" h="217" extrusionOk="0">
                <a:moveTo>
                  <a:pt x="0" y="89"/>
                </a:moveTo>
                <a:cubicBezTo>
                  <a:pt x="74" y="102"/>
                  <a:pt x="115" y="143"/>
                  <a:pt x="128" y="217"/>
                </a:cubicBezTo>
                <a:cubicBezTo>
                  <a:pt x="145" y="176"/>
                  <a:pt x="177" y="144"/>
                  <a:pt x="217" y="128"/>
                </a:cubicBezTo>
                <a:cubicBezTo>
                  <a:pt x="143" y="114"/>
                  <a:pt x="103" y="74"/>
                  <a:pt x="90" y="0"/>
                </a:cubicBezTo>
                <a:cubicBezTo>
                  <a:pt x="73" y="40"/>
                  <a:pt x="41" y="73"/>
                  <a:pt x="0" y="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467;p52"/>
          <p:cNvSpPr/>
          <p:nvPr/>
        </p:nvSpPr>
        <p:spPr>
          <a:xfrm rot="2718376">
            <a:off x="2851160" y="2484202"/>
            <a:ext cx="598801" cy="602789"/>
          </a:xfrm>
          <a:custGeom>
            <a:avLst/>
            <a:gdLst/>
            <a:ahLst/>
            <a:cxnLst/>
            <a:rect l="l" t="t" r="r" b="b"/>
            <a:pathLst>
              <a:path w="216" h="217" extrusionOk="0">
                <a:moveTo>
                  <a:pt x="127" y="0"/>
                </a:moveTo>
                <a:cubicBezTo>
                  <a:pt x="114" y="74"/>
                  <a:pt x="74" y="114"/>
                  <a:pt x="0" y="128"/>
                </a:cubicBezTo>
                <a:cubicBezTo>
                  <a:pt x="40" y="144"/>
                  <a:pt x="72" y="176"/>
                  <a:pt x="89" y="217"/>
                </a:cubicBezTo>
                <a:cubicBezTo>
                  <a:pt x="102" y="143"/>
                  <a:pt x="142" y="102"/>
                  <a:pt x="216" y="89"/>
                </a:cubicBezTo>
                <a:cubicBezTo>
                  <a:pt x="176" y="73"/>
                  <a:pt x="144" y="40"/>
                  <a:pt x="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68;p52"/>
          <p:cNvSpPr/>
          <p:nvPr/>
        </p:nvSpPr>
        <p:spPr>
          <a:xfrm rot="2718376">
            <a:off x="3517597" y="3157802"/>
            <a:ext cx="598801" cy="602789"/>
          </a:xfrm>
          <a:custGeom>
            <a:avLst/>
            <a:gdLst/>
            <a:ahLst/>
            <a:cxnLst/>
            <a:rect l="l" t="t" r="r" b="b"/>
            <a:pathLst>
              <a:path w="216" h="217" extrusionOk="0">
                <a:moveTo>
                  <a:pt x="0" y="89"/>
                </a:moveTo>
                <a:cubicBezTo>
                  <a:pt x="74" y="102"/>
                  <a:pt x="114" y="143"/>
                  <a:pt x="127" y="217"/>
                </a:cubicBezTo>
                <a:cubicBezTo>
                  <a:pt x="144" y="176"/>
                  <a:pt x="176" y="144"/>
                  <a:pt x="216" y="128"/>
                </a:cubicBezTo>
                <a:cubicBezTo>
                  <a:pt x="142" y="114"/>
                  <a:pt x="102" y="74"/>
                  <a:pt x="89" y="0"/>
                </a:cubicBezTo>
                <a:cubicBezTo>
                  <a:pt x="72" y="40"/>
                  <a:pt x="40" y="73"/>
                  <a:pt x="0" y="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469;p52"/>
          <p:cNvSpPr/>
          <p:nvPr/>
        </p:nvSpPr>
        <p:spPr>
          <a:xfrm rot="2718376">
            <a:off x="4184036" y="3831404"/>
            <a:ext cx="598801" cy="602789"/>
          </a:xfrm>
          <a:custGeom>
            <a:avLst/>
            <a:gdLst/>
            <a:ahLst/>
            <a:cxnLst/>
            <a:rect l="l" t="t" r="r" b="b"/>
            <a:pathLst>
              <a:path w="216" h="217" extrusionOk="0">
                <a:moveTo>
                  <a:pt x="127" y="0"/>
                </a:moveTo>
                <a:cubicBezTo>
                  <a:pt x="114" y="74"/>
                  <a:pt x="74" y="114"/>
                  <a:pt x="0" y="128"/>
                </a:cubicBezTo>
                <a:cubicBezTo>
                  <a:pt x="40" y="144"/>
                  <a:pt x="72" y="176"/>
                  <a:pt x="89" y="217"/>
                </a:cubicBezTo>
                <a:cubicBezTo>
                  <a:pt x="102" y="143"/>
                  <a:pt x="142" y="102"/>
                  <a:pt x="216" y="89"/>
                </a:cubicBezTo>
                <a:cubicBezTo>
                  <a:pt x="176" y="73"/>
                  <a:pt x="144" y="40"/>
                  <a:pt x="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710;p51"/>
          <p:cNvGrpSpPr/>
          <p:nvPr/>
        </p:nvGrpSpPr>
        <p:grpSpPr>
          <a:xfrm>
            <a:off x="962502" y="1231055"/>
            <a:ext cx="366458" cy="366437"/>
            <a:chOff x="1923675" y="1633650"/>
            <a:chExt cx="436000" cy="435975"/>
          </a:xfrm>
        </p:grpSpPr>
        <p:sp>
          <p:nvSpPr>
            <p:cNvPr id="92" name="Google Shape;711;p5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2;p5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3;p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4;p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5;p5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6;p5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783;p51"/>
          <p:cNvGrpSpPr/>
          <p:nvPr/>
        </p:nvGrpSpPr>
        <p:grpSpPr>
          <a:xfrm>
            <a:off x="2306769" y="2618611"/>
            <a:ext cx="345971" cy="325505"/>
            <a:chOff x="5972700" y="2330200"/>
            <a:chExt cx="411625" cy="387275"/>
          </a:xfrm>
        </p:grpSpPr>
        <p:sp>
          <p:nvSpPr>
            <p:cNvPr id="166" name="Google Shape;784;p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85;p5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800;p51"/>
          <p:cNvSpPr/>
          <p:nvPr/>
        </p:nvSpPr>
        <p:spPr>
          <a:xfrm>
            <a:off x="2309293" y="1241288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872;p51"/>
          <p:cNvSpPr/>
          <p:nvPr/>
        </p:nvSpPr>
        <p:spPr>
          <a:xfrm>
            <a:off x="3605365" y="2547946"/>
            <a:ext cx="432000" cy="468000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955;p51"/>
          <p:cNvGrpSpPr/>
          <p:nvPr/>
        </p:nvGrpSpPr>
        <p:grpSpPr>
          <a:xfrm>
            <a:off x="4947646" y="3907836"/>
            <a:ext cx="432000" cy="432000"/>
            <a:chOff x="6649150" y="309350"/>
            <a:chExt cx="395800" cy="395800"/>
          </a:xfrm>
        </p:grpSpPr>
        <p:sp>
          <p:nvSpPr>
            <p:cNvPr id="338" name="Google Shape;956;p5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57;p5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58;p5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59;p5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60;p5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61;p5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62;p5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63;p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64;p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65;p5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66;p5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67;p5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68;p5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69;p5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70;p5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71;p5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72;p5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73;p5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74;p5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75;p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76;p5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77;p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78;p5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1061;p51"/>
          <p:cNvGrpSpPr/>
          <p:nvPr/>
        </p:nvGrpSpPr>
        <p:grpSpPr>
          <a:xfrm>
            <a:off x="3582268" y="3907836"/>
            <a:ext cx="460615" cy="418653"/>
            <a:chOff x="4556450" y="4963575"/>
            <a:chExt cx="548025" cy="498100"/>
          </a:xfrm>
        </p:grpSpPr>
        <p:sp>
          <p:nvSpPr>
            <p:cNvPr id="444" name="Google Shape;1062;p51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63;p5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64;p51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65;p51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66;p51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1462;p52"/>
          <p:cNvSpPr/>
          <p:nvPr/>
        </p:nvSpPr>
        <p:spPr>
          <a:xfrm rot="2718376">
            <a:off x="4749818" y="3730003"/>
            <a:ext cx="811177" cy="8132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955;p51"/>
          <p:cNvGrpSpPr/>
          <p:nvPr/>
        </p:nvGrpSpPr>
        <p:grpSpPr>
          <a:xfrm>
            <a:off x="4939406" y="3907835"/>
            <a:ext cx="432000" cy="432000"/>
            <a:chOff x="6649150" y="309350"/>
            <a:chExt cx="395800" cy="395800"/>
          </a:xfrm>
        </p:grpSpPr>
        <p:sp>
          <p:nvSpPr>
            <p:cNvPr id="460" name="Google Shape;956;p5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957;p5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958;p5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959;p5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960;p5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961;p5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962;p5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963;p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964;p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965;p5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966;p5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967;p5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968;p5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969;p5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970;p5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971;p5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972;p5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973;p5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974;p5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975;p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976;p5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977;p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978;p5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84;p18"/>
          <p:cNvSpPr txBox="1">
            <a:spLocks/>
          </p:cNvSpPr>
          <p:nvPr/>
        </p:nvSpPr>
        <p:spPr>
          <a:xfrm>
            <a:off x="4786242" y="1090261"/>
            <a:ext cx="4468794" cy="9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FF8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Waterfall Model</a:t>
            </a:r>
            <a:endParaRPr lang="en-US" sz="5400" b="1" dirty="0">
              <a:solidFill>
                <a:srgbClr val="FF88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13057" y="1843961"/>
            <a:ext cx="1003928" cy="37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" name="מלבן 483"/>
          <p:cNvSpPr/>
          <p:nvPr/>
        </p:nvSpPr>
        <p:spPr>
          <a:xfrm>
            <a:off x="2876291" y="1222107"/>
            <a:ext cx="1198441" cy="37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5" name="מלבן 484"/>
          <p:cNvSpPr/>
          <p:nvPr/>
        </p:nvSpPr>
        <p:spPr>
          <a:xfrm>
            <a:off x="1977548" y="3154009"/>
            <a:ext cx="1003928" cy="37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6" name="מלבן 485"/>
          <p:cNvSpPr/>
          <p:nvPr/>
        </p:nvSpPr>
        <p:spPr>
          <a:xfrm>
            <a:off x="4143962" y="2600554"/>
            <a:ext cx="1410067" cy="37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8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 Spot</a:t>
            </a:r>
            <a:endParaRPr lang="en-US" sz="1600" b="1" dirty="0">
              <a:solidFill>
                <a:srgbClr val="FF88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" name="מלבן 486"/>
          <p:cNvSpPr/>
          <p:nvPr/>
        </p:nvSpPr>
        <p:spPr>
          <a:xfrm>
            <a:off x="3119089" y="4557610"/>
            <a:ext cx="1404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Industrialization</a:t>
            </a:r>
          </a:p>
        </p:txBody>
      </p:sp>
      <p:sp>
        <p:nvSpPr>
          <p:cNvPr id="488" name="מלבן 487"/>
          <p:cNvSpPr/>
          <p:nvPr/>
        </p:nvSpPr>
        <p:spPr>
          <a:xfrm>
            <a:off x="5577834" y="3971447"/>
            <a:ext cx="1152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11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18" name="Google Shape;1162;p52"/>
          <p:cNvGrpSpPr/>
          <p:nvPr/>
        </p:nvGrpSpPr>
        <p:grpSpPr>
          <a:xfrm>
            <a:off x="3819418" y="3142628"/>
            <a:ext cx="460705" cy="491455"/>
            <a:chOff x="9901824" y="937343"/>
            <a:chExt cx="744273" cy="793950"/>
          </a:xfrm>
        </p:grpSpPr>
        <p:grpSp>
          <p:nvGrpSpPr>
            <p:cNvPr id="19" name="Google Shape;1163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6" name="Google Shape;1164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65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66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67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68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69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70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71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72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73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174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5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6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7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8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9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קבוצה 62"/>
          <p:cNvGrpSpPr/>
          <p:nvPr/>
        </p:nvGrpSpPr>
        <p:grpSpPr>
          <a:xfrm>
            <a:off x="47899" y="1502895"/>
            <a:ext cx="9033209" cy="3328592"/>
            <a:chOff x="895070" y="2602762"/>
            <a:chExt cx="10384212" cy="3842890"/>
          </a:xfrm>
        </p:grpSpPr>
        <p:cxnSp>
          <p:nvCxnSpPr>
            <p:cNvPr id="64" name="18 Conector recto">
              <a:extLst>
                <a:ext uri="{FF2B5EF4-FFF2-40B4-BE49-F238E27FC236}">
                  <a16:creationId xmlns="" xmlns:a16="http://schemas.microsoft.com/office/drawing/2014/main" id="{88C1C55C-DFC8-43C4-A38D-6663B31E1544}"/>
                </a:ext>
              </a:extLst>
            </p:cNvPr>
            <p:cNvCxnSpPr/>
            <p:nvPr/>
          </p:nvCxnSpPr>
          <p:spPr>
            <a:xfrm flipV="1">
              <a:off x="5791623" y="2649228"/>
              <a:ext cx="5456870" cy="2873329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18 Conector recto">
              <a:extLst>
                <a:ext uri="{FF2B5EF4-FFF2-40B4-BE49-F238E27FC236}">
                  <a16:creationId xmlns="" xmlns:a16="http://schemas.microsoft.com/office/drawing/2014/main" id="{B3136E0B-8341-412E-A65C-FF22AD9C57F1}"/>
                </a:ext>
              </a:extLst>
            </p:cNvPr>
            <p:cNvCxnSpPr/>
            <p:nvPr/>
          </p:nvCxnSpPr>
          <p:spPr>
            <a:xfrm>
              <a:off x="1380398" y="5522558"/>
              <a:ext cx="3735095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25 Elipse">
              <a:extLst>
                <a:ext uri="{FF2B5EF4-FFF2-40B4-BE49-F238E27FC236}">
                  <a16:creationId xmlns="" xmlns:a16="http://schemas.microsoft.com/office/drawing/2014/main" id="{393A60F9-DB49-4B74-AAAF-313C6DC304E7}"/>
                </a:ext>
              </a:extLst>
            </p:cNvPr>
            <p:cNvSpPr/>
            <p:nvPr/>
          </p:nvSpPr>
          <p:spPr>
            <a:xfrm>
              <a:off x="1375701" y="5440830"/>
              <a:ext cx="141927" cy="1419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914400">
                <a:defRPr/>
              </a:pPr>
              <a:endParaRPr lang="es-MX" sz="1600">
                <a:solidFill>
                  <a:schemeClr val="tx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7" name="27 Elipse">
              <a:extLst>
                <a:ext uri="{FF2B5EF4-FFF2-40B4-BE49-F238E27FC236}">
                  <a16:creationId xmlns="" xmlns:a16="http://schemas.microsoft.com/office/drawing/2014/main" id="{04671D6D-FF53-4481-874E-FA0A8A4DB2A6}"/>
                </a:ext>
              </a:extLst>
            </p:cNvPr>
            <p:cNvSpPr/>
            <p:nvPr/>
          </p:nvSpPr>
          <p:spPr>
            <a:xfrm>
              <a:off x="2608583" y="5446325"/>
              <a:ext cx="141927" cy="1419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914400">
                <a:defRPr/>
              </a:pPr>
              <a:endParaRPr lang="es-MX" sz="1600">
                <a:solidFill>
                  <a:schemeClr val="tx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8" name="37 Elipse">
              <a:extLst>
                <a:ext uri="{FF2B5EF4-FFF2-40B4-BE49-F238E27FC236}">
                  <a16:creationId xmlns="" xmlns:a16="http://schemas.microsoft.com/office/drawing/2014/main" id="{BD6224FC-A36D-438B-B989-6DA7308C4537}"/>
                </a:ext>
              </a:extLst>
            </p:cNvPr>
            <p:cNvSpPr/>
            <p:nvPr/>
          </p:nvSpPr>
          <p:spPr>
            <a:xfrm>
              <a:off x="3840713" y="5451600"/>
              <a:ext cx="141927" cy="14191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914400">
                <a:defRPr/>
              </a:pPr>
              <a:endParaRPr lang="es-MX" sz="1600">
                <a:solidFill>
                  <a:schemeClr val="tx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TextBox 71">
              <a:extLst>
                <a:ext uri="{FF2B5EF4-FFF2-40B4-BE49-F238E27FC236}">
                  <a16:creationId xmlns="" xmlns:a16="http://schemas.microsoft.com/office/drawing/2014/main" id="{B080811E-529F-4B85-BBDC-A6F762083ED1}"/>
                </a:ext>
              </a:extLst>
            </p:cNvPr>
            <p:cNvSpPr txBox="1"/>
            <p:nvPr/>
          </p:nvSpPr>
          <p:spPr>
            <a:xfrm>
              <a:off x="895070" y="5656384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Experience &amp; </a:t>
              </a:r>
            </a:p>
            <a:p>
              <a:pPr algn="ctr" defTabSz="914400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Learning</a:t>
              </a:r>
              <a:endParaRPr lang="en-US" sz="1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TextBox 72">
              <a:extLst>
                <a:ext uri="{FF2B5EF4-FFF2-40B4-BE49-F238E27FC236}">
                  <a16:creationId xmlns="" xmlns:a16="http://schemas.microsoft.com/office/drawing/2014/main" id="{203B8AB9-B4F3-46C8-ADC7-65900F4F382B}"/>
                </a:ext>
              </a:extLst>
            </p:cNvPr>
            <p:cNvSpPr txBox="1"/>
            <p:nvPr/>
          </p:nvSpPr>
          <p:spPr>
            <a:xfrm>
              <a:off x="2092686" y="5656384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Experience &amp; </a:t>
              </a:r>
            </a:p>
            <a:p>
              <a:pPr algn="ctr"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Learning</a:t>
              </a:r>
            </a:p>
          </p:txBody>
        </p:sp>
        <p:sp>
          <p:nvSpPr>
            <p:cNvPr id="71" name="TextBox 73">
              <a:extLst>
                <a:ext uri="{FF2B5EF4-FFF2-40B4-BE49-F238E27FC236}">
                  <a16:creationId xmlns="" xmlns:a16="http://schemas.microsoft.com/office/drawing/2014/main" id="{8CFBB248-F5E5-4E7A-A153-D64C3EEB6B6D}"/>
                </a:ext>
              </a:extLst>
            </p:cNvPr>
            <p:cNvSpPr txBox="1"/>
            <p:nvPr/>
          </p:nvSpPr>
          <p:spPr>
            <a:xfrm>
              <a:off x="3324816" y="5656384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Experience &amp; </a:t>
              </a:r>
            </a:p>
            <a:p>
              <a:pPr algn="ctr"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Learning</a:t>
              </a:r>
            </a:p>
          </p:txBody>
        </p:sp>
        <p:sp>
          <p:nvSpPr>
            <p:cNvPr id="72" name="Shape">
              <a:extLst>
                <a:ext uri="{FF2B5EF4-FFF2-40B4-BE49-F238E27FC236}">
                  <a16:creationId xmlns="" xmlns:a16="http://schemas.microsoft.com/office/drawing/2014/main" id="{544A8D2C-56FE-4178-8F35-F78BF06DC855}"/>
                </a:ext>
              </a:extLst>
            </p:cNvPr>
            <p:cNvSpPr/>
            <p:nvPr/>
          </p:nvSpPr>
          <p:spPr>
            <a:xfrm rot="15942447" flipH="1">
              <a:off x="1915238" y="4929560"/>
              <a:ext cx="295986" cy="68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18" extrusionOk="0">
                  <a:moveTo>
                    <a:pt x="486" y="19370"/>
                  </a:moveTo>
                  <a:lnTo>
                    <a:pt x="15937" y="21405"/>
                  </a:lnTo>
                  <a:cubicBezTo>
                    <a:pt x="16311" y="21455"/>
                    <a:pt x="16686" y="21356"/>
                    <a:pt x="16792" y="21182"/>
                  </a:cubicBezTo>
                  <a:lnTo>
                    <a:pt x="21177" y="14007"/>
                  </a:lnTo>
                  <a:cubicBezTo>
                    <a:pt x="21337" y="13734"/>
                    <a:pt x="20695" y="13510"/>
                    <a:pt x="20214" y="13634"/>
                  </a:cubicBezTo>
                  <a:lnTo>
                    <a:pt x="14440" y="15124"/>
                  </a:lnTo>
                  <a:cubicBezTo>
                    <a:pt x="14119" y="15223"/>
                    <a:pt x="13638" y="15149"/>
                    <a:pt x="13478" y="14975"/>
                  </a:cubicBezTo>
                  <a:cubicBezTo>
                    <a:pt x="8505" y="10158"/>
                    <a:pt x="10216" y="4498"/>
                    <a:pt x="17434" y="525"/>
                  </a:cubicBezTo>
                  <a:cubicBezTo>
                    <a:pt x="17915" y="252"/>
                    <a:pt x="17220" y="-145"/>
                    <a:pt x="16579" y="54"/>
                  </a:cubicBezTo>
                  <a:cubicBezTo>
                    <a:pt x="16579" y="54"/>
                    <a:pt x="16579" y="54"/>
                    <a:pt x="16525" y="54"/>
                  </a:cubicBezTo>
                  <a:cubicBezTo>
                    <a:pt x="4121" y="3703"/>
                    <a:pt x="-263" y="10978"/>
                    <a:pt x="5779" y="16986"/>
                  </a:cubicBezTo>
                  <a:cubicBezTo>
                    <a:pt x="5939" y="17135"/>
                    <a:pt x="5832" y="17309"/>
                    <a:pt x="5511" y="17408"/>
                  </a:cubicBezTo>
                  <a:lnTo>
                    <a:pt x="325" y="18749"/>
                  </a:lnTo>
                  <a:cubicBezTo>
                    <a:pt x="-156" y="18923"/>
                    <a:pt x="-103" y="19270"/>
                    <a:pt x="486" y="193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200">
                <a:solidFill>
                  <a:schemeClr val="tx1"/>
                </a:solidFill>
              </a:endParaRPr>
            </a:p>
          </p:txBody>
        </p:sp>
        <p:sp>
          <p:nvSpPr>
            <p:cNvPr id="73" name="TextBox 83">
              <a:extLst>
                <a:ext uri="{FF2B5EF4-FFF2-40B4-BE49-F238E27FC236}">
                  <a16:creationId xmlns="" xmlns:a16="http://schemas.microsoft.com/office/drawing/2014/main" id="{923620EE-8778-4B22-BDF7-31A276309064}"/>
                </a:ext>
              </a:extLst>
            </p:cNvPr>
            <p:cNvSpPr txBox="1"/>
            <p:nvPr/>
          </p:nvSpPr>
          <p:spPr>
            <a:xfrm>
              <a:off x="1761706" y="485735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MVP</a:t>
              </a:r>
            </a:p>
          </p:txBody>
        </p:sp>
        <p:sp>
          <p:nvSpPr>
            <p:cNvPr id="77" name="Shape">
              <a:extLst>
                <a:ext uri="{FF2B5EF4-FFF2-40B4-BE49-F238E27FC236}">
                  <a16:creationId xmlns="" xmlns:a16="http://schemas.microsoft.com/office/drawing/2014/main" id="{C70150AF-2004-4BE3-A8C2-0290E119A684}"/>
                </a:ext>
              </a:extLst>
            </p:cNvPr>
            <p:cNvSpPr/>
            <p:nvPr/>
          </p:nvSpPr>
          <p:spPr>
            <a:xfrm rot="15942447" flipH="1">
              <a:off x="3147870" y="4929560"/>
              <a:ext cx="295986" cy="68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18" extrusionOk="0">
                  <a:moveTo>
                    <a:pt x="486" y="19370"/>
                  </a:moveTo>
                  <a:lnTo>
                    <a:pt x="15937" y="21405"/>
                  </a:lnTo>
                  <a:cubicBezTo>
                    <a:pt x="16311" y="21455"/>
                    <a:pt x="16686" y="21356"/>
                    <a:pt x="16792" y="21182"/>
                  </a:cubicBezTo>
                  <a:lnTo>
                    <a:pt x="21177" y="14007"/>
                  </a:lnTo>
                  <a:cubicBezTo>
                    <a:pt x="21337" y="13734"/>
                    <a:pt x="20695" y="13510"/>
                    <a:pt x="20214" y="13634"/>
                  </a:cubicBezTo>
                  <a:lnTo>
                    <a:pt x="14440" y="15124"/>
                  </a:lnTo>
                  <a:cubicBezTo>
                    <a:pt x="14119" y="15223"/>
                    <a:pt x="13638" y="15149"/>
                    <a:pt x="13478" y="14975"/>
                  </a:cubicBezTo>
                  <a:cubicBezTo>
                    <a:pt x="8505" y="10158"/>
                    <a:pt x="10216" y="4498"/>
                    <a:pt x="17434" y="525"/>
                  </a:cubicBezTo>
                  <a:cubicBezTo>
                    <a:pt x="17915" y="252"/>
                    <a:pt x="17220" y="-145"/>
                    <a:pt x="16579" y="54"/>
                  </a:cubicBezTo>
                  <a:cubicBezTo>
                    <a:pt x="16579" y="54"/>
                    <a:pt x="16579" y="54"/>
                    <a:pt x="16525" y="54"/>
                  </a:cubicBezTo>
                  <a:cubicBezTo>
                    <a:pt x="4121" y="3703"/>
                    <a:pt x="-263" y="10978"/>
                    <a:pt x="5779" y="16986"/>
                  </a:cubicBezTo>
                  <a:cubicBezTo>
                    <a:pt x="5939" y="17135"/>
                    <a:pt x="5832" y="17309"/>
                    <a:pt x="5511" y="17408"/>
                  </a:cubicBezTo>
                  <a:lnTo>
                    <a:pt x="325" y="18749"/>
                  </a:lnTo>
                  <a:cubicBezTo>
                    <a:pt x="-156" y="18923"/>
                    <a:pt x="-103" y="19270"/>
                    <a:pt x="486" y="193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200">
                <a:solidFill>
                  <a:schemeClr val="tx1"/>
                </a:solidFill>
              </a:endParaRPr>
            </a:p>
          </p:txBody>
        </p:sp>
        <p:sp>
          <p:nvSpPr>
            <p:cNvPr id="82" name="TextBox 85">
              <a:extLst>
                <a:ext uri="{FF2B5EF4-FFF2-40B4-BE49-F238E27FC236}">
                  <a16:creationId xmlns="" xmlns:a16="http://schemas.microsoft.com/office/drawing/2014/main" id="{8EB9A23F-09EE-4595-A005-960ABA402D1D}"/>
                </a:ext>
              </a:extLst>
            </p:cNvPr>
            <p:cNvSpPr txBox="1"/>
            <p:nvPr/>
          </p:nvSpPr>
          <p:spPr>
            <a:xfrm>
              <a:off x="2994338" y="485735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MVP</a:t>
              </a:r>
            </a:p>
          </p:txBody>
        </p:sp>
        <p:sp>
          <p:nvSpPr>
            <p:cNvPr id="83" name="Shape">
              <a:extLst>
                <a:ext uri="{FF2B5EF4-FFF2-40B4-BE49-F238E27FC236}">
                  <a16:creationId xmlns="" xmlns:a16="http://schemas.microsoft.com/office/drawing/2014/main" id="{3ACE3A13-29A7-4C5F-A403-B8FA37515AEB}"/>
                </a:ext>
              </a:extLst>
            </p:cNvPr>
            <p:cNvSpPr/>
            <p:nvPr/>
          </p:nvSpPr>
          <p:spPr>
            <a:xfrm rot="15942447" flipH="1">
              <a:off x="4379899" y="4927678"/>
              <a:ext cx="295986" cy="68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18" extrusionOk="0">
                  <a:moveTo>
                    <a:pt x="486" y="19370"/>
                  </a:moveTo>
                  <a:lnTo>
                    <a:pt x="15937" y="21405"/>
                  </a:lnTo>
                  <a:cubicBezTo>
                    <a:pt x="16311" y="21455"/>
                    <a:pt x="16686" y="21356"/>
                    <a:pt x="16792" y="21182"/>
                  </a:cubicBezTo>
                  <a:lnTo>
                    <a:pt x="21177" y="14007"/>
                  </a:lnTo>
                  <a:cubicBezTo>
                    <a:pt x="21337" y="13734"/>
                    <a:pt x="20695" y="13510"/>
                    <a:pt x="20214" y="13634"/>
                  </a:cubicBezTo>
                  <a:lnTo>
                    <a:pt x="14440" y="15124"/>
                  </a:lnTo>
                  <a:cubicBezTo>
                    <a:pt x="14119" y="15223"/>
                    <a:pt x="13638" y="15149"/>
                    <a:pt x="13478" y="14975"/>
                  </a:cubicBezTo>
                  <a:cubicBezTo>
                    <a:pt x="8505" y="10158"/>
                    <a:pt x="10216" y="4498"/>
                    <a:pt x="17434" y="525"/>
                  </a:cubicBezTo>
                  <a:cubicBezTo>
                    <a:pt x="17915" y="252"/>
                    <a:pt x="17220" y="-145"/>
                    <a:pt x="16579" y="54"/>
                  </a:cubicBezTo>
                  <a:cubicBezTo>
                    <a:pt x="16579" y="54"/>
                    <a:pt x="16579" y="54"/>
                    <a:pt x="16525" y="54"/>
                  </a:cubicBezTo>
                  <a:cubicBezTo>
                    <a:pt x="4121" y="3703"/>
                    <a:pt x="-263" y="10978"/>
                    <a:pt x="5779" y="16986"/>
                  </a:cubicBezTo>
                  <a:cubicBezTo>
                    <a:pt x="5939" y="17135"/>
                    <a:pt x="5832" y="17309"/>
                    <a:pt x="5511" y="17408"/>
                  </a:cubicBezTo>
                  <a:lnTo>
                    <a:pt x="325" y="18749"/>
                  </a:lnTo>
                  <a:cubicBezTo>
                    <a:pt x="-156" y="18923"/>
                    <a:pt x="-103" y="19270"/>
                    <a:pt x="486" y="193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200">
                <a:solidFill>
                  <a:schemeClr val="tx1"/>
                </a:solidFill>
              </a:endParaRPr>
            </a:p>
          </p:txBody>
        </p:sp>
        <p:sp>
          <p:nvSpPr>
            <p:cNvPr id="84" name="TextBox 87">
              <a:extLst>
                <a:ext uri="{FF2B5EF4-FFF2-40B4-BE49-F238E27FC236}">
                  <a16:creationId xmlns="" xmlns:a16="http://schemas.microsoft.com/office/drawing/2014/main" id="{A74A2DAD-DDBE-4B9C-8B71-C29930C279E4}"/>
                </a:ext>
              </a:extLst>
            </p:cNvPr>
            <p:cNvSpPr txBox="1"/>
            <p:nvPr/>
          </p:nvSpPr>
          <p:spPr>
            <a:xfrm>
              <a:off x="4226367" y="485547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MVP</a:t>
              </a:r>
            </a:p>
          </p:txBody>
        </p:sp>
        <p:sp>
          <p:nvSpPr>
            <p:cNvPr id="85" name="Freeform 29">
              <a:extLst>
                <a:ext uri="{FF2B5EF4-FFF2-40B4-BE49-F238E27FC236}">
                  <a16:creationId xmlns="" xmlns:a16="http://schemas.microsoft.com/office/drawing/2014/main" id="{9B170620-FEBA-4870-AE8E-8132D305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493" y="5248928"/>
              <a:ext cx="694005" cy="547257"/>
            </a:xfrm>
            <a:custGeom>
              <a:avLst/>
              <a:gdLst>
                <a:gd name="connsiteX0" fmla="*/ 646759 w 875283"/>
                <a:gd name="connsiteY0" fmla="*/ 138113 h 690203"/>
                <a:gd name="connsiteX1" fmla="*/ 698575 w 875283"/>
                <a:gd name="connsiteY1" fmla="*/ 189538 h 690203"/>
                <a:gd name="connsiteX2" fmla="*/ 333345 w 875283"/>
                <a:gd name="connsiteY2" fmla="*/ 555265 h 690203"/>
                <a:gd name="connsiteX3" fmla="*/ 307437 w 875283"/>
                <a:gd name="connsiteY3" fmla="*/ 529373 h 690203"/>
                <a:gd name="connsiteX4" fmla="*/ 159185 w 875283"/>
                <a:gd name="connsiteY4" fmla="*/ 381212 h 690203"/>
                <a:gd name="connsiteX5" fmla="*/ 211001 w 875283"/>
                <a:gd name="connsiteY5" fmla="*/ 329787 h 690203"/>
                <a:gd name="connsiteX6" fmla="*/ 333345 w 875283"/>
                <a:gd name="connsiteY6" fmla="*/ 451697 h 690203"/>
                <a:gd name="connsiteX7" fmla="*/ 753005 w 875283"/>
                <a:gd name="connsiteY7" fmla="*/ 0 h 690203"/>
                <a:gd name="connsiteX8" fmla="*/ 764494 w 875283"/>
                <a:gd name="connsiteY8" fmla="*/ 14049 h 690203"/>
                <a:gd name="connsiteX9" fmla="*/ 779214 w 875283"/>
                <a:gd name="connsiteY9" fmla="*/ 31700 h 690203"/>
                <a:gd name="connsiteX10" fmla="*/ 791421 w 875283"/>
                <a:gd name="connsiteY10" fmla="*/ 48271 h 690203"/>
                <a:gd name="connsiteX11" fmla="*/ 809013 w 875283"/>
                <a:gd name="connsiteY11" fmla="*/ 74928 h 690203"/>
                <a:gd name="connsiteX12" fmla="*/ 823015 w 875283"/>
                <a:gd name="connsiteY12" fmla="*/ 99784 h 690203"/>
                <a:gd name="connsiteX13" fmla="*/ 838454 w 875283"/>
                <a:gd name="connsiteY13" fmla="*/ 132925 h 690203"/>
                <a:gd name="connsiteX14" fmla="*/ 847788 w 875283"/>
                <a:gd name="connsiteY14" fmla="*/ 156340 h 690203"/>
                <a:gd name="connsiteX15" fmla="*/ 857123 w 875283"/>
                <a:gd name="connsiteY15" fmla="*/ 185519 h 690203"/>
                <a:gd name="connsiteX16" fmla="*/ 865381 w 875283"/>
                <a:gd name="connsiteY16" fmla="*/ 217580 h 690203"/>
                <a:gd name="connsiteX17" fmla="*/ 810450 w 875283"/>
                <a:gd name="connsiteY17" fmla="*/ 547191 h 690203"/>
                <a:gd name="connsiteX18" fmla="*/ 795011 w 875283"/>
                <a:gd name="connsiteY18" fmla="*/ 570606 h 690203"/>
                <a:gd name="connsiteX19" fmla="*/ 774906 w 875283"/>
                <a:gd name="connsiteY19" fmla="*/ 598344 h 690203"/>
                <a:gd name="connsiteX20" fmla="*/ 760545 w 875283"/>
                <a:gd name="connsiteY20" fmla="*/ 615635 h 690203"/>
                <a:gd name="connsiteX21" fmla="*/ 840249 w 875283"/>
                <a:gd name="connsiteY21" fmla="*/ 684079 h 690203"/>
                <a:gd name="connsiteX22" fmla="*/ 625910 w 875283"/>
                <a:gd name="connsiteY22" fmla="*/ 690203 h 690203"/>
                <a:gd name="connsiteX23" fmla="*/ 648888 w 875283"/>
                <a:gd name="connsiteY23" fmla="*/ 462537 h 690203"/>
                <a:gd name="connsiteX24" fmla="*/ 708127 w 875283"/>
                <a:gd name="connsiteY24" fmla="*/ 564482 h 690203"/>
                <a:gd name="connsiteX25" fmla="*/ 716744 w 875283"/>
                <a:gd name="connsiteY25" fmla="*/ 554396 h 690203"/>
                <a:gd name="connsiteX26" fmla="*/ 732182 w 875283"/>
                <a:gd name="connsiteY26" fmla="*/ 533502 h 690203"/>
                <a:gd name="connsiteX27" fmla="*/ 746543 w 875283"/>
                <a:gd name="connsiteY27" fmla="*/ 511528 h 690203"/>
                <a:gd name="connsiteX28" fmla="*/ 776701 w 875283"/>
                <a:gd name="connsiteY28" fmla="*/ 174712 h 690203"/>
                <a:gd name="connsiteX29" fmla="*/ 767725 w 875283"/>
                <a:gd name="connsiteY29" fmla="*/ 153098 h 690203"/>
                <a:gd name="connsiteX30" fmla="*/ 754801 w 875283"/>
                <a:gd name="connsiteY30" fmla="*/ 127162 h 690203"/>
                <a:gd name="connsiteX31" fmla="*/ 741517 w 875283"/>
                <a:gd name="connsiteY31" fmla="*/ 104467 h 690203"/>
                <a:gd name="connsiteX32" fmla="*/ 726078 w 875283"/>
                <a:gd name="connsiteY32" fmla="*/ 82493 h 690203"/>
                <a:gd name="connsiteX33" fmla="*/ 709563 w 875283"/>
                <a:gd name="connsiteY33" fmla="*/ 61599 h 690203"/>
                <a:gd name="connsiteX34" fmla="*/ 697715 w 875283"/>
                <a:gd name="connsiteY34" fmla="*/ 47550 h 690203"/>
                <a:gd name="connsiteX35" fmla="*/ 249313 w 875283"/>
                <a:gd name="connsiteY35" fmla="*/ 0 h 690203"/>
                <a:gd name="connsiteX36" fmla="*/ 226336 w 875283"/>
                <a:gd name="connsiteY36" fmla="*/ 227306 h 690203"/>
                <a:gd name="connsiteX37" fmla="*/ 167096 w 875283"/>
                <a:gd name="connsiteY37" fmla="*/ 125721 h 690203"/>
                <a:gd name="connsiteX38" fmla="*/ 158479 w 875283"/>
                <a:gd name="connsiteY38" fmla="*/ 136167 h 690203"/>
                <a:gd name="connsiteX39" fmla="*/ 142682 w 875283"/>
                <a:gd name="connsiteY39" fmla="*/ 157061 h 690203"/>
                <a:gd name="connsiteX40" fmla="*/ 128321 w 875283"/>
                <a:gd name="connsiteY40" fmla="*/ 178675 h 690203"/>
                <a:gd name="connsiteX41" fmla="*/ 98163 w 875283"/>
                <a:gd name="connsiteY41" fmla="*/ 515491 h 690203"/>
                <a:gd name="connsiteX42" fmla="*/ 107138 w 875283"/>
                <a:gd name="connsiteY42" fmla="*/ 537465 h 690203"/>
                <a:gd name="connsiteX43" fmla="*/ 120063 w 875283"/>
                <a:gd name="connsiteY43" fmla="*/ 562681 h 690203"/>
                <a:gd name="connsiteX44" fmla="*/ 133706 w 875283"/>
                <a:gd name="connsiteY44" fmla="*/ 585736 h 690203"/>
                <a:gd name="connsiteX45" fmla="*/ 148785 w 875283"/>
                <a:gd name="connsiteY45" fmla="*/ 607350 h 690203"/>
                <a:gd name="connsiteX46" fmla="*/ 165660 w 875283"/>
                <a:gd name="connsiteY46" fmla="*/ 628603 h 690203"/>
                <a:gd name="connsiteX47" fmla="*/ 177508 w 875283"/>
                <a:gd name="connsiteY47" fmla="*/ 642652 h 690203"/>
                <a:gd name="connsiteX48" fmla="*/ 122218 w 875283"/>
                <a:gd name="connsiteY48" fmla="*/ 690203 h 690203"/>
                <a:gd name="connsiteX49" fmla="*/ 110370 w 875283"/>
                <a:gd name="connsiteY49" fmla="*/ 676514 h 690203"/>
                <a:gd name="connsiteX50" fmla="*/ 95650 w 875283"/>
                <a:gd name="connsiteY50" fmla="*/ 658142 h 690203"/>
                <a:gd name="connsiteX51" fmla="*/ 83443 w 875283"/>
                <a:gd name="connsiteY51" fmla="*/ 641932 h 690203"/>
                <a:gd name="connsiteX52" fmla="*/ 66210 w 875283"/>
                <a:gd name="connsiteY52" fmla="*/ 615275 h 690203"/>
                <a:gd name="connsiteX53" fmla="*/ 52208 w 875283"/>
                <a:gd name="connsiteY53" fmla="*/ 590419 h 690203"/>
                <a:gd name="connsiteX54" fmla="*/ 36410 w 875283"/>
                <a:gd name="connsiteY54" fmla="*/ 557278 h 690203"/>
                <a:gd name="connsiteX55" fmla="*/ 27076 w 875283"/>
                <a:gd name="connsiteY55" fmla="*/ 533863 h 690203"/>
                <a:gd name="connsiteX56" fmla="*/ 18100 w 875283"/>
                <a:gd name="connsiteY56" fmla="*/ 504684 h 690203"/>
                <a:gd name="connsiteX57" fmla="*/ 9842 w 875283"/>
                <a:gd name="connsiteY57" fmla="*/ 472263 h 690203"/>
                <a:gd name="connsiteX58" fmla="*/ 64773 w 875283"/>
                <a:gd name="connsiteY58" fmla="*/ 143012 h 690203"/>
                <a:gd name="connsiteX59" fmla="*/ 79853 w 875283"/>
                <a:gd name="connsiteY59" fmla="*/ 119236 h 690203"/>
                <a:gd name="connsiteX60" fmla="*/ 99958 w 875283"/>
                <a:gd name="connsiteY60" fmla="*/ 91859 h 690203"/>
                <a:gd name="connsiteX61" fmla="*/ 115037 w 875283"/>
                <a:gd name="connsiteY61" fmla="*/ 74568 h 690203"/>
                <a:gd name="connsiteX62" fmla="*/ 34615 w 875283"/>
                <a:gd name="connsiteY62" fmla="*/ 6124 h 69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75283" h="690203">
                  <a:moveTo>
                    <a:pt x="646759" y="138113"/>
                  </a:moveTo>
                  <a:lnTo>
                    <a:pt x="698575" y="189538"/>
                  </a:lnTo>
                  <a:lnTo>
                    <a:pt x="333345" y="555265"/>
                  </a:lnTo>
                  <a:lnTo>
                    <a:pt x="307437" y="529373"/>
                  </a:lnTo>
                  <a:lnTo>
                    <a:pt x="159185" y="381212"/>
                  </a:lnTo>
                  <a:lnTo>
                    <a:pt x="211001" y="329787"/>
                  </a:lnTo>
                  <a:lnTo>
                    <a:pt x="333345" y="451697"/>
                  </a:lnTo>
                  <a:close/>
                  <a:moveTo>
                    <a:pt x="753005" y="0"/>
                  </a:moveTo>
                  <a:lnTo>
                    <a:pt x="764494" y="14049"/>
                  </a:lnTo>
                  <a:cubicBezTo>
                    <a:pt x="769521" y="19813"/>
                    <a:pt x="774906" y="25937"/>
                    <a:pt x="779214" y="31700"/>
                  </a:cubicBezTo>
                  <a:cubicBezTo>
                    <a:pt x="783523" y="37464"/>
                    <a:pt x="787472" y="42867"/>
                    <a:pt x="791421" y="48271"/>
                  </a:cubicBezTo>
                  <a:cubicBezTo>
                    <a:pt x="797884" y="56916"/>
                    <a:pt x="803628" y="65922"/>
                    <a:pt x="809013" y="74928"/>
                  </a:cubicBezTo>
                  <a:cubicBezTo>
                    <a:pt x="813681" y="82853"/>
                    <a:pt x="818707" y="91499"/>
                    <a:pt x="823015" y="99784"/>
                  </a:cubicBezTo>
                  <a:cubicBezTo>
                    <a:pt x="828760" y="110591"/>
                    <a:pt x="833786" y="121758"/>
                    <a:pt x="838454" y="132925"/>
                  </a:cubicBezTo>
                  <a:cubicBezTo>
                    <a:pt x="842044" y="140490"/>
                    <a:pt x="844916" y="148415"/>
                    <a:pt x="847788" y="156340"/>
                  </a:cubicBezTo>
                  <a:cubicBezTo>
                    <a:pt x="851378" y="165706"/>
                    <a:pt x="854610" y="175433"/>
                    <a:pt x="857123" y="185519"/>
                  </a:cubicBezTo>
                  <a:cubicBezTo>
                    <a:pt x="860354" y="195966"/>
                    <a:pt x="863226" y="206773"/>
                    <a:pt x="865381" y="217580"/>
                  </a:cubicBezTo>
                  <a:cubicBezTo>
                    <a:pt x="889076" y="331052"/>
                    <a:pt x="870048" y="447767"/>
                    <a:pt x="810450" y="547191"/>
                  </a:cubicBezTo>
                  <a:cubicBezTo>
                    <a:pt x="805423" y="555476"/>
                    <a:pt x="800397" y="563041"/>
                    <a:pt x="795011" y="570606"/>
                  </a:cubicBezTo>
                  <a:cubicBezTo>
                    <a:pt x="788908" y="580332"/>
                    <a:pt x="782087" y="589338"/>
                    <a:pt x="774906" y="598344"/>
                  </a:cubicBezTo>
                  <a:cubicBezTo>
                    <a:pt x="770239" y="604108"/>
                    <a:pt x="765212" y="609871"/>
                    <a:pt x="760545" y="615635"/>
                  </a:cubicBezTo>
                  <a:lnTo>
                    <a:pt x="840249" y="684079"/>
                  </a:lnTo>
                  <a:lnTo>
                    <a:pt x="625910" y="690203"/>
                  </a:lnTo>
                  <a:lnTo>
                    <a:pt x="648888" y="462537"/>
                  </a:lnTo>
                  <a:lnTo>
                    <a:pt x="708127" y="564482"/>
                  </a:lnTo>
                  <a:cubicBezTo>
                    <a:pt x="710999" y="560880"/>
                    <a:pt x="713872" y="557638"/>
                    <a:pt x="716744" y="554396"/>
                  </a:cubicBezTo>
                  <a:cubicBezTo>
                    <a:pt x="722129" y="547551"/>
                    <a:pt x="727515" y="540707"/>
                    <a:pt x="732182" y="533502"/>
                  </a:cubicBezTo>
                  <a:cubicBezTo>
                    <a:pt x="737567" y="526298"/>
                    <a:pt x="742235" y="519093"/>
                    <a:pt x="746543" y="511528"/>
                  </a:cubicBezTo>
                  <a:cubicBezTo>
                    <a:pt x="808295" y="409583"/>
                    <a:pt x="819425" y="286024"/>
                    <a:pt x="776701" y="174712"/>
                  </a:cubicBezTo>
                  <a:cubicBezTo>
                    <a:pt x="774188" y="167147"/>
                    <a:pt x="770957" y="159943"/>
                    <a:pt x="767725" y="153098"/>
                  </a:cubicBezTo>
                  <a:cubicBezTo>
                    <a:pt x="763776" y="144092"/>
                    <a:pt x="759468" y="135807"/>
                    <a:pt x="754801" y="127162"/>
                  </a:cubicBezTo>
                  <a:cubicBezTo>
                    <a:pt x="750851" y="119597"/>
                    <a:pt x="746184" y="112032"/>
                    <a:pt x="741517" y="104467"/>
                  </a:cubicBezTo>
                  <a:cubicBezTo>
                    <a:pt x="736849" y="97262"/>
                    <a:pt x="731823" y="89698"/>
                    <a:pt x="726078" y="82493"/>
                  </a:cubicBezTo>
                  <a:cubicBezTo>
                    <a:pt x="721052" y="75288"/>
                    <a:pt x="715308" y="68444"/>
                    <a:pt x="709563" y="61599"/>
                  </a:cubicBezTo>
                  <a:lnTo>
                    <a:pt x="697715" y="47550"/>
                  </a:lnTo>
                  <a:close/>
                  <a:moveTo>
                    <a:pt x="249313" y="0"/>
                  </a:moveTo>
                  <a:lnTo>
                    <a:pt x="226336" y="227306"/>
                  </a:lnTo>
                  <a:lnTo>
                    <a:pt x="167096" y="125721"/>
                  </a:lnTo>
                  <a:cubicBezTo>
                    <a:pt x="164224" y="128963"/>
                    <a:pt x="161352" y="132565"/>
                    <a:pt x="158479" y="136167"/>
                  </a:cubicBezTo>
                  <a:cubicBezTo>
                    <a:pt x="153094" y="142652"/>
                    <a:pt x="147708" y="149856"/>
                    <a:pt x="142682" y="157061"/>
                  </a:cubicBezTo>
                  <a:cubicBezTo>
                    <a:pt x="137656" y="163905"/>
                    <a:pt x="132988" y="171110"/>
                    <a:pt x="128321" y="178675"/>
                  </a:cubicBezTo>
                  <a:cubicBezTo>
                    <a:pt x="66928" y="280620"/>
                    <a:pt x="55798" y="404179"/>
                    <a:pt x="98163" y="515491"/>
                  </a:cubicBezTo>
                  <a:cubicBezTo>
                    <a:pt x="101035" y="523056"/>
                    <a:pt x="104266" y="530260"/>
                    <a:pt x="107138" y="537465"/>
                  </a:cubicBezTo>
                  <a:cubicBezTo>
                    <a:pt x="111447" y="546110"/>
                    <a:pt x="115396" y="554396"/>
                    <a:pt x="120063" y="562681"/>
                  </a:cubicBezTo>
                  <a:cubicBezTo>
                    <a:pt x="124372" y="570606"/>
                    <a:pt x="128680" y="578171"/>
                    <a:pt x="133706" y="585736"/>
                  </a:cubicBezTo>
                  <a:cubicBezTo>
                    <a:pt x="138374" y="592940"/>
                    <a:pt x="143400" y="600505"/>
                    <a:pt x="148785" y="607350"/>
                  </a:cubicBezTo>
                  <a:cubicBezTo>
                    <a:pt x="154171" y="614915"/>
                    <a:pt x="159916" y="621759"/>
                    <a:pt x="165660" y="628603"/>
                  </a:cubicBezTo>
                  <a:lnTo>
                    <a:pt x="177508" y="642652"/>
                  </a:lnTo>
                  <a:lnTo>
                    <a:pt x="122218" y="690203"/>
                  </a:lnTo>
                  <a:lnTo>
                    <a:pt x="110370" y="676514"/>
                  </a:lnTo>
                  <a:cubicBezTo>
                    <a:pt x="105343" y="670390"/>
                    <a:pt x="100317" y="664266"/>
                    <a:pt x="95650" y="658142"/>
                  </a:cubicBezTo>
                  <a:cubicBezTo>
                    <a:pt x="91341" y="652739"/>
                    <a:pt x="87392" y="647335"/>
                    <a:pt x="83443" y="641932"/>
                  </a:cubicBezTo>
                  <a:cubicBezTo>
                    <a:pt x="77339" y="633286"/>
                    <a:pt x="71595" y="624281"/>
                    <a:pt x="66210" y="615275"/>
                  </a:cubicBezTo>
                  <a:cubicBezTo>
                    <a:pt x="61542" y="607350"/>
                    <a:pt x="56516" y="599064"/>
                    <a:pt x="52208" y="590419"/>
                  </a:cubicBezTo>
                  <a:cubicBezTo>
                    <a:pt x="46463" y="579612"/>
                    <a:pt x="41437" y="568805"/>
                    <a:pt x="36410" y="557278"/>
                  </a:cubicBezTo>
                  <a:cubicBezTo>
                    <a:pt x="33179" y="549713"/>
                    <a:pt x="30307" y="541788"/>
                    <a:pt x="27076" y="533863"/>
                  </a:cubicBezTo>
                  <a:cubicBezTo>
                    <a:pt x="23844" y="524136"/>
                    <a:pt x="20613" y="514410"/>
                    <a:pt x="18100" y="504684"/>
                  </a:cubicBezTo>
                  <a:cubicBezTo>
                    <a:pt x="14869" y="494237"/>
                    <a:pt x="11997" y="483430"/>
                    <a:pt x="9842" y="472263"/>
                  </a:cubicBezTo>
                  <a:cubicBezTo>
                    <a:pt x="-13853" y="359150"/>
                    <a:pt x="5534" y="242436"/>
                    <a:pt x="64773" y="143012"/>
                  </a:cubicBezTo>
                  <a:cubicBezTo>
                    <a:pt x="69441" y="135087"/>
                    <a:pt x="74467" y="127162"/>
                    <a:pt x="79853" y="119236"/>
                  </a:cubicBezTo>
                  <a:cubicBezTo>
                    <a:pt x="86315" y="109870"/>
                    <a:pt x="92777" y="100865"/>
                    <a:pt x="99958" y="91859"/>
                  </a:cubicBezTo>
                  <a:cubicBezTo>
                    <a:pt x="104984" y="86095"/>
                    <a:pt x="110011" y="80332"/>
                    <a:pt x="115037" y="74568"/>
                  </a:cubicBezTo>
                  <a:lnTo>
                    <a:pt x="34615" y="612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sz="2000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86" name="TextBox 89">
              <a:extLst>
                <a:ext uri="{FF2B5EF4-FFF2-40B4-BE49-F238E27FC236}">
                  <a16:creationId xmlns="" xmlns:a16="http://schemas.microsoft.com/office/drawing/2014/main" id="{4C80F6AB-F2AC-464E-A7E6-932F6F2A5C47}"/>
                </a:ext>
              </a:extLst>
            </p:cNvPr>
            <p:cNvSpPr txBox="1"/>
            <p:nvPr/>
          </p:nvSpPr>
          <p:spPr>
            <a:xfrm>
              <a:off x="4994979" y="5822127"/>
              <a:ext cx="1051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Sweet Spot</a:t>
              </a:r>
            </a:p>
          </p:txBody>
        </p:sp>
        <p:grpSp>
          <p:nvGrpSpPr>
            <p:cNvPr id="87" name="קבוצה 86">
              <a:extLst>
                <a:ext uri="{FF2B5EF4-FFF2-40B4-BE49-F238E27FC236}">
                  <a16:creationId xmlns="" xmlns:a16="http://schemas.microsoft.com/office/drawing/2014/main" id="{4905DA76-43A9-4783-B71B-A7C0CFE96CE4}"/>
                </a:ext>
              </a:extLst>
            </p:cNvPr>
            <p:cNvGrpSpPr/>
            <p:nvPr/>
          </p:nvGrpSpPr>
          <p:grpSpPr>
            <a:xfrm>
              <a:off x="8333163" y="3953978"/>
              <a:ext cx="298005" cy="941195"/>
              <a:chOff x="6193709" y="4461806"/>
              <a:chExt cx="501650" cy="1571625"/>
            </a:xfrm>
            <a:solidFill>
              <a:schemeClr val="bg2"/>
            </a:solidFill>
          </p:grpSpPr>
          <p:cxnSp>
            <p:nvCxnSpPr>
              <p:cNvPr id="105" name="Straight Connector 3">
                <a:extLst>
                  <a:ext uri="{FF2B5EF4-FFF2-40B4-BE49-F238E27FC236}">
                    <a16:creationId xmlns="" xmlns:a16="http://schemas.microsoft.com/office/drawing/2014/main" id="{86309422-D093-4A45-80E5-071BBBCD4A61}"/>
                  </a:ext>
                </a:extLst>
              </p:cNvPr>
              <p:cNvCxnSpPr/>
              <p:nvPr/>
            </p:nvCxnSpPr>
            <p:spPr>
              <a:xfrm>
                <a:off x="6444107" y="4852331"/>
                <a:ext cx="0" cy="1181100"/>
              </a:xfrm>
              <a:prstGeom prst="line">
                <a:avLst/>
              </a:prstGeom>
              <a:grpFill/>
              <a:ln w="28575" cap="rnd">
                <a:solidFill>
                  <a:schemeClr val="bg2">
                    <a:lumMod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54">
                <a:extLst>
                  <a:ext uri="{FF2B5EF4-FFF2-40B4-BE49-F238E27FC236}">
                    <a16:creationId xmlns="" xmlns:a16="http://schemas.microsoft.com/office/drawing/2014/main" id="{4988B055-8793-423E-8FE0-9042B68527C1}"/>
                  </a:ext>
                </a:extLst>
              </p:cNvPr>
              <p:cNvSpPr/>
              <p:nvPr/>
            </p:nvSpPr>
            <p:spPr>
              <a:xfrm>
                <a:off x="6193709" y="4461806"/>
                <a:ext cx="501650" cy="501650"/>
              </a:xfrm>
              <a:prstGeom prst="ellips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sz="200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8" name="קבוצה 87">
              <a:extLst>
                <a:ext uri="{FF2B5EF4-FFF2-40B4-BE49-F238E27FC236}">
                  <a16:creationId xmlns="" xmlns:a16="http://schemas.microsoft.com/office/drawing/2014/main" id="{CACB9C2C-BAB8-4BEE-B426-247D6B703BD6}"/>
                </a:ext>
              </a:extLst>
            </p:cNvPr>
            <p:cNvGrpSpPr/>
            <p:nvPr/>
          </p:nvGrpSpPr>
          <p:grpSpPr>
            <a:xfrm>
              <a:off x="9767234" y="3197391"/>
              <a:ext cx="298005" cy="941195"/>
              <a:chOff x="6193709" y="4461806"/>
              <a:chExt cx="501650" cy="1571625"/>
            </a:xfrm>
            <a:solidFill>
              <a:schemeClr val="bg2"/>
            </a:solidFill>
          </p:grpSpPr>
          <p:cxnSp>
            <p:nvCxnSpPr>
              <p:cNvPr id="103" name="Straight Connector 3">
                <a:extLst>
                  <a:ext uri="{FF2B5EF4-FFF2-40B4-BE49-F238E27FC236}">
                    <a16:creationId xmlns="" xmlns:a16="http://schemas.microsoft.com/office/drawing/2014/main" id="{3A5DB037-0876-49EA-9994-515ED25D5BA0}"/>
                  </a:ext>
                </a:extLst>
              </p:cNvPr>
              <p:cNvCxnSpPr/>
              <p:nvPr/>
            </p:nvCxnSpPr>
            <p:spPr>
              <a:xfrm>
                <a:off x="6444107" y="4852331"/>
                <a:ext cx="0" cy="1181100"/>
              </a:xfrm>
              <a:prstGeom prst="line">
                <a:avLst/>
              </a:prstGeom>
              <a:grpFill/>
              <a:ln w="28575" cap="rnd">
                <a:solidFill>
                  <a:schemeClr val="bg2">
                    <a:lumMod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54">
                <a:extLst>
                  <a:ext uri="{FF2B5EF4-FFF2-40B4-BE49-F238E27FC236}">
                    <a16:creationId xmlns="" xmlns:a16="http://schemas.microsoft.com/office/drawing/2014/main" id="{E613D20B-3B72-4A2E-9F55-5E2B35D7937C}"/>
                  </a:ext>
                </a:extLst>
              </p:cNvPr>
              <p:cNvSpPr/>
              <p:nvPr/>
            </p:nvSpPr>
            <p:spPr>
              <a:xfrm>
                <a:off x="6193709" y="4461806"/>
                <a:ext cx="501650" cy="501650"/>
              </a:xfrm>
              <a:prstGeom prst="ellips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sz="200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9" name="קבוצה 88">
              <a:extLst>
                <a:ext uri="{FF2B5EF4-FFF2-40B4-BE49-F238E27FC236}">
                  <a16:creationId xmlns="" xmlns:a16="http://schemas.microsoft.com/office/drawing/2014/main" id="{952829CB-A9FA-4391-A8AD-F8D788F6EC3E}"/>
                </a:ext>
              </a:extLst>
            </p:cNvPr>
            <p:cNvGrpSpPr/>
            <p:nvPr/>
          </p:nvGrpSpPr>
          <p:grpSpPr>
            <a:xfrm>
              <a:off x="6820033" y="4744962"/>
              <a:ext cx="298005" cy="941195"/>
              <a:chOff x="6193709" y="4461806"/>
              <a:chExt cx="501650" cy="1571625"/>
            </a:xfrm>
            <a:solidFill>
              <a:schemeClr val="bg2"/>
            </a:solidFill>
          </p:grpSpPr>
          <p:cxnSp>
            <p:nvCxnSpPr>
              <p:cNvPr id="101" name="Straight Connector 3">
                <a:extLst>
                  <a:ext uri="{FF2B5EF4-FFF2-40B4-BE49-F238E27FC236}">
                    <a16:creationId xmlns="" xmlns:a16="http://schemas.microsoft.com/office/drawing/2014/main" id="{BCC83096-7666-4706-830F-1358703F6D1C}"/>
                  </a:ext>
                </a:extLst>
              </p:cNvPr>
              <p:cNvCxnSpPr/>
              <p:nvPr/>
            </p:nvCxnSpPr>
            <p:spPr>
              <a:xfrm>
                <a:off x="6444107" y="4852331"/>
                <a:ext cx="0" cy="1181100"/>
              </a:xfrm>
              <a:prstGeom prst="line">
                <a:avLst/>
              </a:prstGeom>
              <a:grpFill/>
              <a:ln w="28575" cap="rnd">
                <a:solidFill>
                  <a:schemeClr val="bg2">
                    <a:lumMod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54">
                <a:extLst>
                  <a:ext uri="{FF2B5EF4-FFF2-40B4-BE49-F238E27FC236}">
                    <a16:creationId xmlns="" xmlns:a16="http://schemas.microsoft.com/office/drawing/2014/main" id="{76311213-7F98-4141-A7A8-7856C38D74B0}"/>
                  </a:ext>
                </a:extLst>
              </p:cNvPr>
              <p:cNvSpPr/>
              <p:nvPr/>
            </p:nvSpPr>
            <p:spPr>
              <a:xfrm>
                <a:off x="6193709" y="4461806"/>
                <a:ext cx="501650" cy="501650"/>
              </a:xfrm>
              <a:prstGeom prst="ellips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sz="200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" name="TextBox 93">
              <a:extLst>
                <a:ext uri="{FF2B5EF4-FFF2-40B4-BE49-F238E27FC236}">
                  <a16:creationId xmlns="" xmlns:a16="http://schemas.microsoft.com/office/drawing/2014/main" id="{E04DBFB3-02CA-4B2B-A2A7-CD994C6DABB1}"/>
                </a:ext>
              </a:extLst>
            </p:cNvPr>
            <p:cNvSpPr txBox="1"/>
            <p:nvPr/>
          </p:nvSpPr>
          <p:spPr>
            <a:xfrm>
              <a:off x="6460469" y="5822127"/>
              <a:ext cx="1234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Divisions A</a:t>
              </a:r>
              <a:r>
                <a:rPr lang="he-IL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,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</a:t>
              </a:r>
              <a:r>
                <a:rPr lang="he-IL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,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</a:t>
              </a:r>
            </a:p>
          </p:txBody>
        </p:sp>
        <p:sp>
          <p:nvSpPr>
            <p:cNvPr id="91" name="37 Elipse">
              <a:extLst>
                <a:ext uri="{FF2B5EF4-FFF2-40B4-BE49-F238E27FC236}">
                  <a16:creationId xmlns="" xmlns:a16="http://schemas.microsoft.com/office/drawing/2014/main" id="{283AAA20-8E92-4AE0-9437-926DBEE0E6ED}"/>
                </a:ext>
              </a:extLst>
            </p:cNvPr>
            <p:cNvSpPr/>
            <p:nvPr/>
          </p:nvSpPr>
          <p:spPr>
            <a:xfrm>
              <a:off x="11137355" y="2602762"/>
              <a:ext cx="141927" cy="14191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914400">
                <a:defRPr/>
              </a:pPr>
              <a:endParaRPr lang="es-MX" sz="1600">
                <a:solidFill>
                  <a:schemeClr val="tx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2" name="TextBox 95">
              <a:extLst>
                <a:ext uri="{FF2B5EF4-FFF2-40B4-BE49-F238E27FC236}">
                  <a16:creationId xmlns="" xmlns:a16="http://schemas.microsoft.com/office/drawing/2014/main" id="{31C55DD5-7288-41C1-AF4C-B8A0ABFDB014}"/>
                </a:ext>
              </a:extLst>
            </p:cNvPr>
            <p:cNvSpPr txBox="1"/>
            <p:nvPr/>
          </p:nvSpPr>
          <p:spPr>
            <a:xfrm>
              <a:off x="7946846" y="5043527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Divisions D</a:t>
              </a:r>
              <a:r>
                <a:rPr lang="he-IL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,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</a:t>
              </a:r>
              <a:r>
                <a:rPr lang="he-IL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,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</a:t>
              </a:r>
            </a:p>
          </p:txBody>
        </p:sp>
        <p:sp>
          <p:nvSpPr>
            <p:cNvPr id="93" name="TextBox 96">
              <a:extLst>
                <a:ext uri="{FF2B5EF4-FFF2-40B4-BE49-F238E27FC236}">
                  <a16:creationId xmlns="" xmlns:a16="http://schemas.microsoft.com/office/drawing/2014/main" id="{27200D5C-9FCD-4317-84B9-C6D8989F77F8}"/>
                </a:ext>
              </a:extLst>
            </p:cNvPr>
            <p:cNvSpPr txBox="1"/>
            <p:nvPr/>
          </p:nvSpPr>
          <p:spPr>
            <a:xfrm>
              <a:off x="9412522" y="4254400"/>
              <a:ext cx="120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Divisions</a:t>
              </a:r>
              <a:r>
                <a:rPr lang="he-IL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</a:t>
              </a:r>
              <a:r>
                <a:rPr lang="he-IL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,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</a:t>
              </a:r>
              <a:r>
                <a:rPr lang="he-IL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, </a:t>
              </a:r>
              <a:r>
                <a:rPr lang="en-US" sz="1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</a:t>
              </a:r>
            </a:p>
          </p:txBody>
        </p:sp>
        <p:sp>
          <p:nvSpPr>
            <p:cNvPr id="94" name="TextBox 97">
              <a:extLst>
                <a:ext uri="{FF2B5EF4-FFF2-40B4-BE49-F238E27FC236}">
                  <a16:creationId xmlns="" xmlns:a16="http://schemas.microsoft.com/office/drawing/2014/main" id="{FFA8AFD7-7776-4BB2-9D75-9E451C3B2EAA}"/>
                </a:ext>
              </a:extLst>
            </p:cNvPr>
            <p:cNvSpPr txBox="1"/>
            <p:nvPr/>
          </p:nvSpPr>
          <p:spPr>
            <a:xfrm>
              <a:off x="4901458" y="6168653"/>
              <a:ext cx="984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MVP Report</a:t>
              </a:r>
              <a:endParaRPr lang="en-US" sz="1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grpSp>
          <p:nvGrpSpPr>
            <p:cNvPr id="95" name="קבוצה 94">
              <a:extLst>
                <a:ext uri="{FF2B5EF4-FFF2-40B4-BE49-F238E27FC236}">
                  <a16:creationId xmlns="" xmlns:a16="http://schemas.microsoft.com/office/drawing/2014/main" id="{71AA0CB3-F9D5-474D-B07A-C7078BC35A4B}"/>
                </a:ext>
              </a:extLst>
            </p:cNvPr>
            <p:cNvGrpSpPr/>
            <p:nvPr/>
          </p:nvGrpSpPr>
          <p:grpSpPr>
            <a:xfrm rot="19931305">
              <a:off x="6854779" y="3786408"/>
              <a:ext cx="1404552" cy="609402"/>
              <a:chOff x="6208894" y="3174977"/>
              <a:chExt cx="1404552" cy="609402"/>
            </a:xfrm>
          </p:grpSpPr>
          <p:sp>
            <p:nvSpPr>
              <p:cNvPr id="99" name="Shape">
                <a:extLst>
                  <a:ext uri="{FF2B5EF4-FFF2-40B4-BE49-F238E27FC236}">
                    <a16:creationId xmlns="" xmlns:a16="http://schemas.microsoft.com/office/drawing/2014/main" id="{8F3EF43E-85EA-4174-BEED-3A33CA15C463}"/>
                  </a:ext>
                </a:extLst>
              </p:cNvPr>
              <p:cNvSpPr/>
              <p:nvPr/>
            </p:nvSpPr>
            <p:spPr>
              <a:xfrm rot="15942447" flipH="1">
                <a:off x="6745395" y="3296269"/>
                <a:ext cx="295986" cy="68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1" h="21418" extrusionOk="0">
                    <a:moveTo>
                      <a:pt x="486" y="19370"/>
                    </a:moveTo>
                    <a:lnTo>
                      <a:pt x="15937" y="21405"/>
                    </a:lnTo>
                    <a:cubicBezTo>
                      <a:pt x="16311" y="21455"/>
                      <a:pt x="16686" y="21356"/>
                      <a:pt x="16792" y="21182"/>
                    </a:cubicBezTo>
                    <a:lnTo>
                      <a:pt x="21177" y="14007"/>
                    </a:lnTo>
                    <a:cubicBezTo>
                      <a:pt x="21337" y="13734"/>
                      <a:pt x="20695" y="13510"/>
                      <a:pt x="20214" y="13634"/>
                    </a:cubicBezTo>
                    <a:lnTo>
                      <a:pt x="14440" y="15124"/>
                    </a:lnTo>
                    <a:cubicBezTo>
                      <a:pt x="14119" y="15223"/>
                      <a:pt x="13638" y="15149"/>
                      <a:pt x="13478" y="14975"/>
                    </a:cubicBezTo>
                    <a:cubicBezTo>
                      <a:pt x="8505" y="10158"/>
                      <a:pt x="10216" y="4498"/>
                      <a:pt x="17434" y="525"/>
                    </a:cubicBezTo>
                    <a:cubicBezTo>
                      <a:pt x="17915" y="252"/>
                      <a:pt x="17220" y="-145"/>
                      <a:pt x="16579" y="54"/>
                    </a:cubicBezTo>
                    <a:cubicBezTo>
                      <a:pt x="16579" y="54"/>
                      <a:pt x="16579" y="54"/>
                      <a:pt x="16525" y="54"/>
                    </a:cubicBezTo>
                    <a:cubicBezTo>
                      <a:pt x="4121" y="3703"/>
                      <a:pt x="-263" y="10978"/>
                      <a:pt x="5779" y="16986"/>
                    </a:cubicBezTo>
                    <a:cubicBezTo>
                      <a:pt x="5939" y="17135"/>
                      <a:pt x="5832" y="17309"/>
                      <a:pt x="5511" y="17408"/>
                    </a:cubicBezTo>
                    <a:lnTo>
                      <a:pt x="325" y="18749"/>
                    </a:lnTo>
                    <a:cubicBezTo>
                      <a:pt x="-156" y="18923"/>
                      <a:pt x="-103" y="19270"/>
                      <a:pt x="486" y="1937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09">
                <a:extLst>
                  <a:ext uri="{FF2B5EF4-FFF2-40B4-BE49-F238E27FC236}">
                    <a16:creationId xmlns="" xmlns:a16="http://schemas.microsoft.com/office/drawing/2014/main" id="{F45A7DF0-6994-4EA3-93DA-BE62CD8B1358}"/>
                  </a:ext>
                </a:extLst>
              </p:cNvPr>
              <p:cNvSpPr txBox="1"/>
              <p:nvPr/>
            </p:nvSpPr>
            <p:spPr>
              <a:xfrm>
                <a:off x="6208894" y="3174977"/>
                <a:ext cx="1404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400"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Industrialization</a:t>
                </a:r>
                <a:endParaRPr lang="en-US" sz="1400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96" name="קבוצה 95">
              <a:extLst>
                <a:ext uri="{FF2B5EF4-FFF2-40B4-BE49-F238E27FC236}">
                  <a16:creationId xmlns="" xmlns:a16="http://schemas.microsoft.com/office/drawing/2014/main" id="{D9EBB3F4-A031-45C1-AF4A-3FDBDE94E656}"/>
                </a:ext>
              </a:extLst>
            </p:cNvPr>
            <p:cNvGrpSpPr/>
            <p:nvPr/>
          </p:nvGrpSpPr>
          <p:grpSpPr>
            <a:xfrm rot="19908783">
              <a:off x="8352221" y="2999625"/>
              <a:ext cx="1404552" cy="609289"/>
              <a:chOff x="6209110" y="3175090"/>
              <a:chExt cx="1404552" cy="609289"/>
            </a:xfrm>
          </p:grpSpPr>
          <p:sp>
            <p:nvSpPr>
              <p:cNvPr id="97" name="Shape">
                <a:extLst>
                  <a:ext uri="{FF2B5EF4-FFF2-40B4-BE49-F238E27FC236}">
                    <a16:creationId xmlns="" xmlns:a16="http://schemas.microsoft.com/office/drawing/2014/main" id="{C575F79D-DAE0-407F-B884-9C1582EA9005}"/>
                  </a:ext>
                </a:extLst>
              </p:cNvPr>
              <p:cNvSpPr/>
              <p:nvPr/>
            </p:nvSpPr>
            <p:spPr>
              <a:xfrm rot="15942447" flipH="1">
                <a:off x="6745395" y="3296269"/>
                <a:ext cx="295986" cy="68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1" h="21418" extrusionOk="0">
                    <a:moveTo>
                      <a:pt x="486" y="19370"/>
                    </a:moveTo>
                    <a:lnTo>
                      <a:pt x="15937" y="21405"/>
                    </a:lnTo>
                    <a:cubicBezTo>
                      <a:pt x="16311" y="21455"/>
                      <a:pt x="16686" y="21356"/>
                      <a:pt x="16792" y="21182"/>
                    </a:cubicBezTo>
                    <a:lnTo>
                      <a:pt x="21177" y="14007"/>
                    </a:lnTo>
                    <a:cubicBezTo>
                      <a:pt x="21337" y="13734"/>
                      <a:pt x="20695" y="13510"/>
                      <a:pt x="20214" y="13634"/>
                    </a:cubicBezTo>
                    <a:lnTo>
                      <a:pt x="14440" y="15124"/>
                    </a:lnTo>
                    <a:cubicBezTo>
                      <a:pt x="14119" y="15223"/>
                      <a:pt x="13638" y="15149"/>
                      <a:pt x="13478" y="14975"/>
                    </a:cubicBezTo>
                    <a:cubicBezTo>
                      <a:pt x="8505" y="10158"/>
                      <a:pt x="10216" y="4498"/>
                      <a:pt x="17434" y="525"/>
                    </a:cubicBezTo>
                    <a:cubicBezTo>
                      <a:pt x="17915" y="252"/>
                      <a:pt x="17220" y="-145"/>
                      <a:pt x="16579" y="54"/>
                    </a:cubicBezTo>
                    <a:cubicBezTo>
                      <a:pt x="16579" y="54"/>
                      <a:pt x="16579" y="54"/>
                      <a:pt x="16525" y="54"/>
                    </a:cubicBezTo>
                    <a:cubicBezTo>
                      <a:pt x="4121" y="3703"/>
                      <a:pt x="-263" y="10978"/>
                      <a:pt x="5779" y="16986"/>
                    </a:cubicBezTo>
                    <a:cubicBezTo>
                      <a:pt x="5939" y="17135"/>
                      <a:pt x="5832" y="17309"/>
                      <a:pt x="5511" y="17408"/>
                    </a:cubicBezTo>
                    <a:lnTo>
                      <a:pt x="325" y="18749"/>
                    </a:lnTo>
                    <a:cubicBezTo>
                      <a:pt x="-156" y="18923"/>
                      <a:pt x="-103" y="19270"/>
                      <a:pt x="486" y="1937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TextBox 107">
                <a:extLst>
                  <a:ext uri="{FF2B5EF4-FFF2-40B4-BE49-F238E27FC236}">
                    <a16:creationId xmlns="" xmlns:a16="http://schemas.microsoft.com/office/drawing/2014/main" id="{053B9934-D3F5-444B-A206-CEB7F8E5D666}"/>
                  </a:ext>
                </a:extLst>
              </p:cNvPr>
              <p:cNvSpPr txBox="1"/>
              <p:nvPr/>
            </p:nvSpPr>
            <p:spPr>
              <a:xfrm>
                <a:off x="6209110" y="3175090"/>
                <a:ext cx="1404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400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Industrialization</a:t>
                </a:r>
              </a:p>
            </p:txBody>
          </p:sp>
        </p:grpSp>
      </p:grpSp>
      <p:sp>
        <p:nvSpPr>
          <p:cNvPr id="108" name="Google Shape;84;p18"/>
          <p:cNvSpPr txBox="1">
            <a:spLocks/>
          </p:cNvSpPr>
          <p:nvPr/>
        </p:nvSpPr>
        <p:spPr>
          <a:xfrm>
            <a:off x="0" y="219964"/>
            <a:ext cx="9144000" cy="9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by MVP</a:t>
            </a:r>
            <a:endParaRPr lang="en-IL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3" descr="A picture containing outdoor, sky, city, night&#10;&#10;Description automatically generated">
            <a:hlinkClick r:id="rId3"/>
            <a:extLst>
              <a:ext uri="{FF2B5EF4-FFF2-40B4-BE49-F238E27FC236}">
                <a16:creationId xmlns:a16="http://schemas.microsoft.com/office/drawing/2014/main" xmlns="" id="{72285DBB-63FE-4A6F-932D-6BB030213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69486" y="285293"/>
            <a:ext cx="8834400" cy="1065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 Dome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Israeli Defense System Against Short Range Artillery Rockets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מלבן 9"/>
          <p:cNvSpPr/>
          <p:nvPr/>
        </p:nvSpPr>
        <p:spPr>
          <a:xfrm>
            <a:off x="169486" y="285293"/>
            <a:ext cx="8834400" cy="1065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endParaRPr lang="en-US" sz="4400" b="1" dirty="0" smtClean="0">
              <a:solidFill>
                <a:srgbClr val="97A5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 descr="אנשי הרפאים | ישראל היום">
            <a:extLst>
              <a:ext uri="{FF2B5EF4-FFF2-40B4-BE49-F238E27FC236}">
                <a16:creationId xmlns:a16="http://schemas.microsoft.com/office/drawing/2014/main" xmlns="" id="{E6394FCD-D7B2-C248-8B42-8823EFFBD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"/>
          <a:stretch/>
        </p:blipFill>
        <p:spPr bwMode="auto">
          <a:xfrm>
            <a:off x="5534270" y="1691217"/>
            <a:ext cx="1960137" cy="13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am Pulling Rope High Res Stock Images | Shutterstock">
            <a:extLst>
              <a:ext uri="{FF2B5EF4-FFF2-40B4-BE49-F238E27FC236}">
                <a16:creationId xmlns:a16="http://schemas.microsoft.com/office/drawing/2014/main" xmlns="" id="{ED8E18AD-D164-49AF-A955-3C7C14288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 b="8687"/>
          <a:stretch/>
        </p:blipFill>
        <p:spPr bwMode="auto">
          <a:xfrm>
            <a:off x="1796352" y="1694389"/>
            <a:ext cx="1926796" cy="130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oes the Finance Sector Need More Flexible Working?">
            <a:extLst>
              <a:ext uri="{FF2B5EF4-FFF2-40B4-BE49-F238E27FC236}">
                <a16:creationId xmlns:a16="http://schemas.microsoft.com/office/drawing/2014/main" xmlns="" id="{EEF5593A-9FCB-4B7D-91A7-A6601EA9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71" y="3528671"/>
            <a:ext cx="1960137" cy="13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hy Is It So Hard to Save Money? Here Are 7 Reasons | by Ryan Fulton |  Making of a Millionaire">
            <a:extLst>
              <a:ext uri="{FF2B5EF4-FFF2-40B4-BE49-F238E27FC236}">
                <a16:creationId xmlns:a16="http://schemas.microsoft.com/office/drawing/2014/main" xmlns="" id="{D18954EA-F86D-40D4-89BE-171E0288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52" y="3531047"/>
            <a:ext cx="1960137" cy="130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F243A98-4E47-46C4-8A30-E5AC1F9E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D33B8EE-0580-4845-92D2-D60F381D7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 descr="solution Archives - Life Adventurer">
            <a:extLst>
              <a:ext uri="{FF2B5EF4-FFF2-40B4-BE49-F238E27FC236}">
                <a16:creationId xmlns:a16="http://schemas.microsoft.com/office/drawing/2014/main" xmlns="" id="{E903F011-4B6F-4B91-BB00-916B1C6D6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b="7658"/>
          <a:stretch/>
        </p:blipFill>
        <p:spPr bwMode="auto">
          <a:xfrm>
            <a:off x="15" y="96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r" rtl="1">
              <a:buClr>
                <a:schemeClr val="dk1"/>
              </a:buClr>
              <a:buSzPts val="4400"/>
            </a:pPr>
            <a:r>
              <a:rPr lang="x-none"/>
              <a:t>איפה אנחנו באים לידי ביטוי - אבנר</a:t>
            </a:r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dirty="0"/>
          </a:p>
          <a:p>
            <a:pPr marL="17145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5" name="Picture 4" descr="השקפה אווירית, של, כביש מהיר, ו, גשר, ב, עיר השקפה של אוויר, של, כביש מהיר, ו, גשר, ב, עיר, לחצות, כביש, לא, רקע לבן, תצלומים ותמונות סטוק">
            <a:extLst>
              <a:ext uri="{FF2B5EF4-FFF2-40B4-BE49-F238E27FC236}">
                <a16:creationId xmlns:a16="http://schemas.microsoft.com/office/drawing/2014/main" xmlns="" id="{D81EDC61-FD75-5441-BCC3-15D6BDFB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7144"/>
            <a:ext cx="4657725" cy="27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עזרה, תמיכה, ייעוץ, הכוונה, סיוע ומידע על הכביש המהיר תמרור עזרה, תמיכה, ייעוץ, הכוונה, סיוע ומידע על הכביש המהיר מושג עסקי חוצה כביש לא תמונות רקע לבן, תמונות ותמונות">
            <a:extLst>
              <a:ext uri="{FF2B5EF4-FFF2-40B4-BE49-F238E27FC236}">
                <a16:creationId xmlns:a16="http://schemas.microsoft.com/office/drawing/2014/main" xmlns="" id="{F3784A2A-B337-8A46-B9E8-AFEDCF87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4486275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oins">
            <a:extLst>
              <a:ext uri="{FF2B5EF4-FFF2-40B4-BE49-F238E27FC236}">
                <a16:creationId xmlns:a16="http://schemas.microsoft.com/office/drawing/2014/main" xmlns="" id="{0B4EC4DE-228C-F749-BFFA-8602A0E44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5072" y="3015853"/>
            <a:ext cx="1753791" cy="1753791"/>
          </a:xfrm>
          <a:prstGeom prst="rect">
            <a:avLst/>
          </a:prstGeom>
        </p:spPr>
      </p:pic>
      <p:pic>
        <p:nvPicPr>
          <p:cNvPr id="7" name="Graphic 6" descr="Target">
            <a:extLst>
              <a:ext uri="{FF2B5EF4-FFF2-40B4-BE49-F238E27FC236}">
                <a16:creationId xmlns:a16="http://schemas.microsoft.com/office/drawing/2014/main" xmlns="" id="{CE003226-3879-E14C-B28A-1BE67444E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15138" y="2944416"/>
            <a:ext cx="1789510" cy="1789510"/>
          </a:xfrm>
          <a:prstGeom prst="rect">
            <a:avLst/>
          </a:prstGeom>
        </p:spPr>
      </p:pic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xmlns="" id="{1C20E2C3-C06C-B444-B1D8-56C539393D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59535" y="3015853"/>
            <a:ext cx="1753791" cy="1753791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xmlns="" id="{77A93750-8A5D-084A-B7DF-5AA8326B08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68215" y="2944415"/>
            <a:ext cx="1789510" cy="17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5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18349"/>
          <a:stretch/>
        </p:blipFill>
        <p:spPr>
          <a:xfrm>
            <a:off x="0" y="0"/>
            <a:ext cx="9144000" cy="51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ctrTitle" idx="4294967295"/>
          </p:nvPr>
        </p:nvSpPr>
        <p:spPr>
          <a:xfrm>
            <a:off x="1188725" y="1746600"/>
            <a:ext cx="6766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sz="8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5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41" name="Google Shape;641;p51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5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6" name="Google Shape;656;p51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5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62" name="Google Shape;662;p5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51"/>
          <p:cNvSpPr/>
          <p:nvPr/>
        </p:nvSpPr>
        <p:spPr>
          <a:xfrm>
            <a:off x="20719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1"/>
          <p:cNvSpPr/>
          <p:nvPr/>
        </p:nvSpPr>
        <p:spPr>
          <a:xfrm>
            <a:off x="26568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5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0" name="Google Shape;670;p5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51"/>
          <p:cNvSpPr/>
          <p:nvPr/>
        </p:nvSpPr>
        <p:spPr>
          <a:xfrm>
            <a:off x="4284851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5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6" name="Google Shape;676;p5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4" name="Google Shape;684;p5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51"/>
          <p:cNvSpPr/>
          <p:nvPr/>
        </p:nvSpPr>
        <p:spPr>
          <a:xfrm>
            <a:off x="2042249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1"/>
          <p:cNvSpPr/>
          <p:nvPr/>
        </p:nvSpPr>
        <p:spPr>
          <a:xfrm>
            <a:off x="26077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1"/>
          <p:cNvSpPr/>
          <p:nvPr/>
        </p:nvSpPr>
        <p:spPr>
          <a:xfrm>
            <a:off x="3177871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51"/>
          <p:cNvSpPr/>
          <p:nvPr/>
        </p:nvSpPr>
        <p:spPr>
          <a:xfrm>
            <a:off x="37541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2" name="Google Shape;692;p5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3" name="Google Shape;693;p51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5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6" name="Google Shape;696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5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9" name="Google Shape;699;p51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5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3" name="Google Shape;703;p51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11" name="Google Shape;711;p5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5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8" name="Google Shape;718;p5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51"/>
          <p:cNvSpPr/>
          <p:nvPr/>
        </p:nvSpPr>
        <p:spPr>
          <a:xfrm>
            <a:off x="26143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5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4" name="Google Shape;724;p51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5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7" name="Google Shape;727;p5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3" name="Google Shape;733;p5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6" name="Google Shape;736;p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5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4" name="Google Shape;744;p5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0" name="Google Shape;750;p5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5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9" name="Google Shape;759;p5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5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4" name="Google Shape;764;p51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5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9" name="Google Shape;769;p51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4" name="Google Shape;774;p5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5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7" name="Google Shape;777;p51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5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0" name="Google Shape;780;p5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51"/>
          <p:cNvSpPr/>
          <p:nvPr/>
        </p:nvSpPr>
        <p:spPr>
          <a:xfrm>
            <a:off x="43176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5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4" name="Google Shape;784;p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5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7" name="Google Shape;787;p51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51"/>
          <p:cNvSpPr/>
          <p:nvPr/>
        </p:nvSpPr>
        <p:spPr>
          <a:xfrm>
            <a:off x="14849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1"/>
          <p:cNvSpPr/>
          <p:nvPr/>
        </p:nvSpPr>
        <p:spPr>
          <a:xfrm>
            <a:off x="9634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5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8" name="Google Shape;798;p5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51"/>
          <p:cNvSpPr/>
          <p:nvPr/>
        </p:nvSpPr>
        <p:spPr>
          <a:xfrm>
            <a:off x="37346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02" name="Google Shape;802;p5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5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5" name="Google Shape;805;p5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5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0" name="Google Shape;810;p51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" name="Google Shape;813;p51"/>
          <p:cNvSpPr/>
          <p:nvPr/>
        </p:nvSpPr>
        <p:spPr>
          <a:xfrm>
            <a:off x="49076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5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5" name="Google Shape;815;p5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5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22" name="Google Shape;822;p51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5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32" name="Google Shape;832;p5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5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6" name="Google Shape;836;p51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5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0" name="Google Shape;840;p51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5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6" name="Google Shape;846;p51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5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9" name="Google Shape;849;p5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5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7" name="Google Shape;857;p5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5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4" name="Google Shape;864;p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5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7" name="Google Shape;867;p5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51"/>
          <p:cNvSpPr/>
          <p:nvPr/>
        </p:nvSpPr>
        <p:spPr>
          <a:xfrm>
            <a:off x="8866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1"/>
          <p:cNvSpPr/>
          <p:nvPr/>
        </p:nvSpPr>
        <p:spPr>
          <a:xfrm>
            <a:off x="31773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1"/>
          <p:cNvSpPr/>
          <p:nvPr/>
        </p:nvSpPr>
        <p:spPr>
          <a:xfrm>
            <a:off x="26123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1"/>
          <p:cNvSpPr/>
          <p:nvPr/>
        </p:nvSpPr>
        <p:spPr>
          <a:xfrm>
            <a:off x="37408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5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6" name="Google Shape;876;p51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5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5" name="Google Shape;885;p51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8" name="Google Shape;888;p51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5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5" name="Google Shape;895;p51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5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3" name="Google Shape;903;p51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5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7" name="Google Shape;907;p51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5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4" name="Google Shape;914;p51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5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8" name="Google Shape;918;p51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5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22" name="Google Shape;922;p51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5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8" name="Google Shape;928;p5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5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6" name="Google Shape;956;p5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5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0" name="Google Shape;980;p51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5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5" name="Google Shape;995;p51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5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9" name="Google Shape;999;p51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6" name="Google Shape;1006;p5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5" name="Google Shape;1015;p51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5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9" name="Google Shape;1019;p51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5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5" name="Google Shape;1025;p51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5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3" name="Google Shape;1033;p5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5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0" name="Google Shape;1040;p51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5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0" name="Google Shape;1050;p5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5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62" name="Google Shape;1062;p51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5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8" name="Google Shape;1068;p51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51"/>
          <p:cNvGrpSpPr/>
          <p:nvPr/>
        </p:nvGrpSpPr>
        <p:grpSpPr>
          <a:xfrm>
            <a:off x="7167694" y="2184400"/>
            <a:ext cx="433992" cy="422729"/>
            <a:chOff x="5916675" y="927975"/>
            <a:chExt cx="516350" cy="502950"/>
          </a:xfrm>
        </p:grpSpPr>
        <p:sp>
          <p:nvSpPr>
            <p:cNvPr id="1076" name="Google Shape;1076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51"/>
          <p:cNvGrpSpPr/>
          <p:nvPr/>
        </p:nvGrpSpPr>
        <p:grpSpPr>
          <a:xfrm>
            <a:off x="6283714" y="2890302"/>
            <a:ext cx="1079481" cy="1051467"/>
            <a:chOff x="5916675" y="927975"/>
            <a:chExt cx="516350" cy="502950"/>
          </a:xfrm>
        </p:grpSpPr>
        <p:sp>
          <p:nvSpPr>
            <p:cNvPr id="1079" name="Google Shape;1079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51"/>
          <p:cNvGrpSpPr/>
          <p:nvPr/>
        </p:nvGrpSpPr>
        <p:grpSpPr>
          <a:xfrm>
            <a:off x="6283857" y="2184400"/>
            <a:ext cx="433992" cy="422729"/>
            <a:chOff x="5916675" y="927975"/>
            <a:chExt cx="516350" cy="502950"/>
          </a:xfrm>
        </p:grpSpPr>
        <p:sp>
          <p:nvSpPr>
            <p:cNvPr id="1082" name="Google Shape;1082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51"/>
          <p:cNvSpPr/>
          <p:nvPr/>
        </p:nvSpPr>
        <p:spPr>
          <a:xfrm>
            <a:off x="7359855" y="2420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51"/>
          <p:cNvSpPr/>
          <p:nvPr/>
        </p:nvSpPr>
        <p:spPr>
          <a:xfrm>
            <a:off x="6476018" y="2420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51"/>
          <p:cNvSpPr/>
          <p:nvPr/>
        </p:nvSpPr>
        <p:spPr>
          <a:xfrm>
            <a:off x="6761553" y="34783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5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88" name="Google Shape;1088;p51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089" name="Google Shape;1089;p51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5" name="Google Shape;1095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2" name="Google Shape;1102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7" name="Google Shape;1107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11" name="Google Shape;1111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7" name="Google Shape;1117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21" name="Google Shape;1121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6" name="Google Shape;1126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2" name="Google Shape;1132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9" name="Google Shape;1139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2" name="Google Shape;1142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6" name="Google Shape;1146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3" name="Google Shape;1153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9" name="Google Shape;1159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3" name="Google Shape;1163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4" name="Google Shape;1164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4" name="Google Shape;1174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81" name="Google Shape;1181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6" name="Google Shape;1186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2" name="Google Shape;1192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9" name="Google Shape;1199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4" name="Google Shape;1204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9" name="Google Shape;1209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5" name="Google Shape;121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5" name="Google Shape;1225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6" name="Google Shape;1226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0" name="Google Shape;123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0" name="Google Shape;1240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41" name="Google Shape;1241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5" name="Google Shape;1245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6" name="Google Shape;1246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6" name="Google Shape;1256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7" name="Google Shape;1257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5" name="Google Shape;1265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0" name="Google Shape;1270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5" name="Google Shape;1275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81" name="Google Shape;1281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8" name="Google Shape;1288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2" name="Google Shape;1292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8" name="Google Shape;1298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5" name="Google Shape;1305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9" name="Google Shape;1309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4" name="Google Shape;1314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21" name="Google Shape;1321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9" name="Google Shape;1329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4" name="Google Shape;1334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8" name="Google Shape;1338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2" name="Google Shape;1342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7" name="Google Shape;1347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2" name="Google Shape;1352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8" name="Google Shape;1358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5" name="Google Shape;1365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3" name="Google Shape;1373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6" name="Google Shape;1386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0" name="Google Shape;1390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91" name="Google Shape;1391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5" name="Google Shape;1395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2" name="Google Shape;1402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11" name="Google Shape;1411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4" name="Google Shape;1424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7" name="Google Shape;1437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0" name="Google Shape;1450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7" name="Google Shape;1457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3" name="Google Shape;1473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8" name="Google Shape;1478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9" name="Google Shape;1479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2" name="Google Shape;1482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3" name="Google Shape;1483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7" name="Google Shape;1487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0" name="Google Shape;1490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1" name="Google Shape;1491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4" name="Google Shape;1494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5" name="Google Shape;1495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3" name="Google Shape;1503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4" name="Google Shape;1504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9" name="Google Shape;1529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0" name="Google Shape;1530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2" name="Google Shape;1532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3" name="Google Shape;1533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5" name="Google Shape;1535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6" name="Google Shape;1536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8" name="Google Shape;1538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39" name="Google Shape;1539;p5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84;p18"/>
          <p:cNvSpPr txBox="1">
            <a:spLocks/>
          </p:cNvSpPr>
          <p:nvPr/>
        </p:nvSpPr>
        <p:spPr>
          <a:xfrm>
            <a:off x="1188724" y="1746425"/>
            <a:ext cx="5860959" cy="9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6600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Hello!</a:t>
            </a:r>
            <a:endParaRPr lang="en-US" sz="6600" dirty="0">
              <a:solidFill>
                <a:srgbClr val="97A5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5;p18"/>
          <p:cNvSpPr txBox="1">
            <a:spLocks/>
          </p:cNvSpPr>
          <p:nvPr/>
        </p:nvSpPr>
        <p:spPr>
          <a:xfrm>
            <a:off x="1188724" y="2775625"/>
            <a:ext cx="5981751" cy="11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 Light"/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Lieutenant-Colonel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Avner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Rouach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Head of General Training Department.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 Light"/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work for the </a:t>
            </a:r>
            <a:r>
              <a:rPr lang="en-US" sz="2000" b="1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&amp; Combat Methods Division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served for 18 years as a fighter in the </a:t>
            </a:r>
            <a:r>
              <a:rPr lang="en-US" sz="2000" b="1" dirty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Airborne Combat Search &amp; Rescue </a:t>
            </a:r>
            <a:r>
              <a:rPr lang="en-US" sz="2000" b="1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become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Unit Commander.</a:t>
            </a:r>
          </a:p>
        </p:txBody>
      </p:sp>
      <p:pic>
        <p:nvPicPr>
          <p:cNvPr id="9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7CF1FCA8-8B4E-DC4D-AF14-A935A4C15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8" r="4158"/>
          <a:stretch/>
        </p:blipFill>
        <p:spPr>
          <a:xfrm>
            <a:off x="7962017" y="4148489"/>
            <a:ext cx="927983" cy="87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Google Shape;1551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3" name="Google Shape;1553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4" name="Google Shape;1554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5" name="Google Shape;1555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6" name="Google Shape;1556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7" name="Google Shape;1557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8" name="Google Shape;1558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9" name="Google Shape;1559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0" name="Google Shape;1560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61" name="Google Shape;1561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2" name="Google Shape;1562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3" name="Google Shape;1563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4" name="Google Shape;1564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5" name="Google Shape;1565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" name="Picture 8" descr="מצלמה, קסדה, חייל, גופרו">
            <a:extLst>
              <a:ext uri="{FF2B5EF4-FFF2-40B4-BE49-F238E27FC236}">
                <a16:creationId xmlns="" xmlns:a16="http://schemas.microsoft.com/office/drawing/2014/main" id="{EA36B8D2-DF6C-5244-AE98-211AE1A7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2" y="1469011"/>
            <a:ext cx="3440392" cy="26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0F6AF1-D349-A643-9AB3-E58B2021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15" y="1469011"/>
            <a:ext cx="3301802" cy="26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69486" y="285293"/>
            <a:ext cx="8834400" cy="1065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Airborne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Combat Search &amp; Rescue | </a:t>
            </a:r>
            <a:r>
              <a:rPr lang="en-US" sz="3200" b="1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669</a:t>
            </a:r>
            <a:endParaRPr lang="en-US" sz="3200" b="1" dirty="0">
              <a:solidFill>
                <a:srgbClr val="97A5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35722" y="4363588"/>
            <a:ext cx="488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Immediate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+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Shelf product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6" name="Google Shape;84;p18"/>
          <p:cNvSpPr txBox="1">
            <a:spLocks/>
          </p:cNvSpPr>
          <p:nvPr/>
        </p:nvSpPr>
        <p:spPr>
          <a:xfrm>
            <a:off x="1188724" y="1746425"/>
            <a:ext cx="5860959" cy="9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dirty="0" smtClean="0">
                <a:solidFill>
                  <a:srgbClr val="97A5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Now?</a:t>
            </a:r>
            <a:endParaRPr lang="en-US" dirty="0">
              <a:solidFill>
                <a:srgbClr val="97A5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85;p18"/>
          <p:cNvSpPr txBox="1">
            <a:spLocks/>
          </p:cNvSpPr>
          <p:nvPr/>
        </p:nvSpPr>
        <p:spPr>
          <a:xfrm>
            <a:off x="1188724" y="2775625"/>
            <a:ext cx="3340943" cy="11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 Light"/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world is changing </a:t>
            </a:r>
            <a:r>
              <a:rPr lang="en-US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 Light"/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should keep running for the </a:t>
            </a:r>
            <a:r>
              <a:rPr lang="en-US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</a:t>
            </a:r>
            <a:r>
              <a:rPr lang="en-US" sz="2000" b="1" dirty="0" smtClean="0">
                <a:solidFill>
                  <a:srgbClr val="FF8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short time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 Light"/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 Light"/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Viable Product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8260" y="508963"/>
            <a:ext cx="5240869" cy="41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2"/>
            </a:gs>
            <a:gs pos="100000">
              <a:schemeClr val="accent3"/>
            </a:gs>
          </a:gsLst>
          <a:lin ang="1680027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1476976" y="1298175"/>
            <a:ext cx="6190059" cy="294880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9000"/>
                </a:schemeClr>
              </a:gs>
              <a:gs pos="100000">
                <a:srgbClr val="CC0000"/>
              </a:gs>
              <a:gs pos="100000">
                <a:schemeClr val="accent4">
                  <a:lumMod val="60000"/>
                </a:schemeClr>
              </a:gs>
            </a:gsLst>
            <a:lin ang="2700000" scaled="1"/>
          </a:gradFill>
          <a:ln>
            <a:noFill/>
          </a:ln>
          <a:effectLst>
            <a:outerShdw blurRad="242888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Google Shape;69;p16"/>
          <p:cNvSpPr txBox="1">
            <a:spLocks/>
          </p:cNvSpPr>
          <p:nvPr/>
        </p:nvSpPr>
        <p:spPr>
          <a:xfrm>
            <a:off x="759667" y="1447800"/>
            <a:ext cx="7670800" cy="2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</a:t>
            </a:r>
            <a:r>
              <a:rPr 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years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92% of Startup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failed</a:t>
            </a:r>
          </a:p>
          <a:p>
            <a:pPr algn="ctr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1"/>
            <a:ext cx="9144000" cy="3397152"/>
          </a:xfrm>
          <a:prstGeom prst="rect">
            <a:avLst/>
          </a:prstGeom>
        </p:spPr>
      </p:pic>
      <p:sp>
        <p:nvSpPr>
          <p:cNvPr id="5" name="Google Shape;69;p16"/>
          <p:cNvSpPr txBox="1">
            <a:spLocks/>
          </p:cNvSpPr>
          <p:nvPr/>
        </p:nvSpPr>
        <p:spPr>
          <a:xfrm>
            <a:off x="5047200" y="856241"/>
            <a:ext cx="3905884" cy="21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IDF projects failed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Google Shape;69;p16"/>
          <p:cNvSpPr txBox="1">
            <a:spLocks noGrp="1"/>
          </p:cNvSpPr>
          <p:nvPr>
            <p:ph type="ctrTitle"/>
          </p:nvPr>
        </p:nvSpPr>
        <p:spPr>
          <a:xfrm>
            <a:off x="457200" y="1564217"/>
            <a:ext cx="6629400" cy="10075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went WRONG?</a:t>
            </a:r>
            <a:endParaRPr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6" name="Google Shape;84;p18"/>
          <p:cNvSpPr txBox="1">
            <a:spLocks/>
          </p:cNvSpPr>
          <p:nvPr/>
        </p:nvSpPr>
        <p:spPr>
          <a:xfrm>
            <a:off x="1080943" y="319228"/>
            <a:ext cx="6780020" cy="9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Mistakes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oogle Shape;1162;p52"/>
          <p:cNvGrpSpPr/>
          <p:nvPr/>
        </p:nvGrpSpPr>
        <p:grpSpPr>
          <a:xfrm>
            <a:off x="10148133" y="1008166"/>
            <a:ext cx="460705" cy="491455"/>
            <a:chOff x="9901824" y="937343"/>
            <a:chExt cx="744273" cy="793950"/>
          </a:xfrm>
        </p:grpSpPr>
        <p:grpSp>
          <p:nvGrpSpPr>
            <p:cNvPr id="19" name="Google Shape;1163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6" name="Google Shape;1164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65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66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67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68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69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70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71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72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73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174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5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6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7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8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9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1203;p52"/>
          <p:cNvGrpSpPr/>
          <p:nvPr/>
        </p:nvGrpSpPr>
        <p:grpSpPr>
          <a:xfrm>
            <a:off x="9833191" y="1743111"/>
            <a:ext cx="298405" cy="445762"/>
            <a:chOff x="11033597" y="1011159"/>
            <a:chExt cx="482075" cy="720133"/>
          </a:xfrm>
        </p:grpSpPr>
        <p:sp>
          <p:nvSpPr>
            <p:cNvPr id="37" name="Google Shape;1204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05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06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07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1240;p52"/>
          <p:cNvGrpSpPr/>
          <p:nvPr/>
        </p:nvGrpSpPr>
        <p:grpSpPr>
          <a:xfrm>
            <a:off x="9171002" y="2350999"/>
            <a:ext cx="460705" cy="491455"/>
            <a:chOff x="7638277" y="937343"/>
            <a:chExt cx="744273" cy="793950"/>
          </a:xfrm>
        </p:grpSpPr>
        <p:sp>
          <p:nvSpPr>
            <p:cNvPr id="42" name="Google Shape;1241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42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43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44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1245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7" name="Google Shape;1246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47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48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49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50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251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252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253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54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55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Google Shape;1351;p52"/>
          <p:cNvGrpSpPr/>
          <p:nvPr/>
        </p:nvGrpSpPr>
        <p:grpSpPr>
          <a:xfrm>
            <a:off x="9844435" y="2395393"/>
            <a:ext cx="303698" cy="445825"/>
            <a:chOff x="655600" y="3183978"/>
            <a:chExt cx="490627" cy="720234"/>
          </a:xfrm>
        </p:grpSpPr>
        <p:sp>
          <p:nvSpPr>
            <p:cNvPr id="58" name="Google Shape;1352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353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54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55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356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16265"/>
          <a:stretch/>
        </p:blipFill>
        <p:spPr>
          <a:xfrm>
            <a:off x="2967953" y="3659723"/>
            <a:ext cx="3006000" cy="1337733"/>
          </a:xfrm>
          <a:prstGeom prst="rect">
            <a:avLst/>
          </a:prstGeom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53" y="1429883"/>
            <a:ext cx="3005862" cy="193280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pSp>
        <p:nvGrpSpPr>
          <p:cNvPr id="74" name="קבוצה 73"/>
          <p:cNvGrpSpPr/>
          <p:nvPr/>
        </p:nvGrpSpPr>
        <p:grpSpPr>
          <a:xfrm>
            <a:off x="1201752" y="3212161"/>
            <a:ext cx="3005863" cy="320557"/>
            <a:chOff x="389295" y="1344822"/>
            <a:chExt cx="2235984" cy="459960"/>
          </a:xfrm>
          <a:noFill/>
        </p:grpSpPr>
        <p:sp>
          <p:nvSpPr>
            <p:cNvPr id="75" name="מלבן 74"/>
            <p:cNvSpPr/>
            <p:nvPr/>
          </p:nvSpPr>
          <p:spPr>
            <a:xfrm>
              <a:off x="389295" y="1344822"/>
              <a:ext cx="2235984" cy="459960"/>
            </a:xfrm>
            <a:prstGeom prst="rect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מלבן 75"/>
            <p:cNvSpPr/>
            <p:nvPr/>
          </p:nvSpPr>
          <p:spPr>
            <a:xfrm>
              <a:off x="389295" y="1344822"/>
              <a:ext cx="2235984" cy="4599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Building something nobody wants</a:t>
              </a:r>
            </a:p>
          </p:txBody>
        </p:sp>
      </p:grpSp>
      <p:pic>
        <p:nvPicPr>
          <p:cNvPr id="78" name="תמונה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20" y="1428097"/>
            <a:ext cx="3008333" cy="193459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pSp>
        <p:nvGrpSpPr>
          <p:cNvPr id="79" name="קבוצה 78"/>
          <p:cNvGrpSpPr/>
          <p:nvPr/>
        </p:nvGrpSpPr>
        <p:grpSpPr>
          <a:xfrm>
            <a:off x="4731820" y="3212161"/>
            <a:ext cx="3008333" cy="320557"/>
            <a:chOff x="389295" y="1344822"/>
            <a:chExt cx="2235984" cy="459960"/>
          </a:xfrm>
          <a:noFill/>
        </p:grpSpPr>
        <p:sp>
          <p:nvSpPr>
            <p:cNvPr id="80" name="מלבן 79"/>
            <p:cNvSpPr/>
            <p:nvPr/>
          </p:nvSpPr>
          <p:spPr>
            <a:xfrm>
              <a:off x="389295" y="1344822"/>
              <a:ext cx="2235984" cy="459960"/>
            </a:xfrm>
            <a:prstGeom prst="rect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מלבן 80"/>
            <p:cNvSpPr/>
            <p:nvPr/>
          </p:nvSpPr>
          <p:spPr>
            <a:xfrm>
              <a:off x="389295" y="1344822"/>
              <a:ext cx="2235984" cy="4599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Hiring Poorly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7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69;p16"/>
          <p:cNvSpPr txBox="1">
            <a:spLocks noGrp="1"/>
          </p:cNvSpPr>
          <p:nvPr>
            <p:ph type="ctrTitle"/>
          </p:nvPr>
        </p:nvSpPr>
        <p:spPr>
          <a:xfrm>
            <a:off x="2514600" y="0"/>
            <a:ext cx="6629400" cy="250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make a CHANGE?</a:t>
            </a:r>
            <a:endParaRPr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7193</TotalTime>
  <Words>310</Words>
  <Application>Microsoft Office PowerPoint</Application>
  <PresentationFormat>‫הצגה על המסך (16:9)</PresentationFormat>
  <Paragraphs>83</Paragraphs>
  <Slides>20</Slides>
  <Notes>19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9" baseType="lpstr">
      <vt:lpstr>Calibri</vt:lpstr>
      <vt:lpstr>Montserrat</vt:lpstr>
      <vt:lpstr>Segoe UI Semilight</vt:lpstr>
      <vt:lpstr>Montserrat Light</vt:lpstr>
      <vt:lpstr>DM Serif Display</vt:lpstr>
      <vt:lpstr>Segoe UI</vt:lpstr>
      <vt:lpstr>Arial</vt:lpstr>
      <vt:lpstr>Lato Light</vt:lpstr>
      <vt:lpstr>Mutius template</vt:lpstr>
      <vt:lpstr>Multidimensional &amp; Innovative Intensification / Concept in the IDF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WHAT went WRONG?</vt:lpstr>
      <vt:lpstr>מצגת של PowerPoint</vt:lpstr>
      <vt:lpstr>HOW do we make a CHANGE?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איפה אנחנו באים לידי ביטוי - אבנר</vt:lpstr>
      <vt:lpstr>מצגת של PowerPoint</vt:lpstr>
      <vt:lpstr>Thank You!</vt:lpstr>
      <vt:lpstr>מצגת של PowerPoint</vt:lpstr>
      <vt:lpstr>Diagrams and infographics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inn</dc:title>
  <cp:lastModifiedBy>Hila Ahraak</cp:lastModifiedBy>
  <cp:revision>164</cp:revision>
  <dcterms:modified xsi:type="dcterms:W3CDTF">2021-10-21T05:30:33Z</dcterms:modified>
</cp:coreProperties>
</file>