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cdf133a7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cdf133a7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cdf133a7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cdf133a7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d3b426e82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d3b426e82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faae60dc3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faae60dc3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cdf133a7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cdf133a7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3d3b426e82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3d3b426e82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f884df55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3f884df55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d3b426e82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3d3b426e82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3f884df55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3f884df55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f884df55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f884df55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e552a805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e552a805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f884df55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f884df55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f884df55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f884df55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f884df55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f884df55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3f884df55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3f884df55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faae60dc3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g13faae60dc3_0_4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13faae60dc3_0_4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3faae60dc3_0_4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g13faae60dc3_0_4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13faae60dc3_0_4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3faae60dc3_0_4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g13faae60dc3_0_4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13faae60dc3_0_4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faae60dc3_0_4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g13faae60dc3_0_4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13faae60dc3_0_44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3faae60dc3_0_4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g13faae60dc3_0_4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13faae60dc3_0_45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3faae60dc3_0_4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4" name="Google Shape;374;g13faae60dc3_0_4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13faae60dc3_0_46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Verdana"/>
              <a:buNone/>
            </a:pPr>
            <a:fld id="{00000000-1234-1234-1234-123412341234}" type="slidenum">
              <a:rPr b="0" i="0" lang="en" sz="1800" u="none">
                <a:solidFill>
                  <a:srgbClr val="000000"/>
                </a:solidFill>
                <a:latin typeface="Verdana"/>
                <a:ea typeface="Verdana"/>
                <a:cs typeface="Verdana"/>
                <a:sym typeface="Verdana"/>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f884df55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f884df55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faae60dc3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13faae60dc3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e552a80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e552a80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3f884df5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3f884df5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f884df55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f884df55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e552a805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e552a805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e552a805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e552a805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e552a805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e552a805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1028700" y="514350"/>
            <a:ext cx="7200900" cy="1114500"/>
          </a:xfrm>
          <a:prstGeom prst="rect">
            <a:avLst/>
          </a:prstGeom>
          <a:noFill/>
          <a:ln>
            <a:noFill/>
          </a:ln>
        </p:spPr>
        <p:txBody>
          <a:bodyPr anchorCtr="0" anchor="t" bIns="34275" lIns="68575" spcFirstLastPara="1" rIns="68575" wrap="square" tIns="34275">
            <a:normAutofit/>
          </a:bodyPr>
          <a:lstStyle>
            <a:lvl1pPr lvl="0" rtl="0" algn="l">
              <a:lnSpc>
                <a:spcPct val="89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1028700" y="1714500"/>
            <a:ext cx="7200900" cy="26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94000"/>
              </a:lnSpc>
              <a:spcBef>
                <a:spcPts val="800"/>
              </a:spcBef>
              <a:spcAft>
                <a:spcPts val="0"/>
              </a:spcAft>
              <a:buClr>
                <a:schemeClr val="dk2"/>
              </a:buClr>
              <a:buSzPts val="1400"/>
              <a:buChar char="●"/>
              <a:defRPr/>
            </a:lvl1pPr>
            <a:lvl2pPr indent="-317500" lvl="1" marL="914400" rtl="0" algn="l">
              <a:lnSpc>
                <a:spcPct val="94000"/>
              </a:lnSpc>
              <a:spcBef>
                <a:spcPts val="400"/>
              </a:spcBef>
              <a:spcAft>
                <a:spcPts val="0"/>
              </a:spcAft>
              <a:buClr>
                <a:schemeClr val="dk2"/>
              </a:buClr>
              <a:buSzPts val="1400"/>
              <a:buChar char="○"/>
              <a:defRPr/>
            </a:lvl2pPr>
            <a:lvl3pPr indent="-317500" lvl="2" marL="1371600" rtl="0" algn="l">
              <a:lnSpc>
                <a:spcPct val="94000"/>
              </a:lnSpc>
              <a:spcBef>
                <a:spcPts val="400"/>
              </a:spcBef>
              <a:spcAft>
                <a:spcPts val="0"/>
              </a:spcAft>
              <a:buClr>
                <a:schemeClr val="dk2"/>
              </a:buClr>
              <a:buSzPts val="1400"/>
              <a:buChar char="■"/>
              <a:defRPr/>
            </a:lvl3pPr>
            <a:lvl4pPr indent="-317500" lvl="3" marL="1828800" rtl="0" algn="l">
              <a:lnSpc>
                <a:spcPct val="94000"/>
              </a:lnSpc>
              <a:spcBef>
                <a:spcPts val="400"/>
              </a:spcBef>
              <a:spcAft>
                <a:spcPts val="0"/>
              </a:spcAft>
              <a:buClr>
                <a:schemeClr val="dk2"/>
              </a:buClr>
              <a:buSzPts val="1400"/>
              <a:buChar char="●"/>
              <a:defRPr/>
            </a:lvl4pPr>
            <a:lvl5pPr indent="-317500" lvl="4" marL="2286000" rtl="0" algn="l">
              <a:lnSpc>
                <a:spcPct val="94000"/>
              </a:lnSpc>
              <a:spcBef>
                <a:spcPts val="400"/>
              </a:spcBef>
              <a:spcAft>
                <a:spcPts val="0"/>
              </a:spcAft>
              <a:buClr>
                <a:schemeClr val="dk2"/>
              </a:buClr>
              <a:buSzPts val="1400"/>
              <a:buChar char="○"/>
              <a:defRPr/>
            </a:lvl5pPr>
            <a:lvl6pPr indent="-317500" lvl="5" marL="2743200" rtl="0" algn="l">
              <a:lnSpc>
                <a:spcPct val="94000"/>
              </a:lnSpc>
              <a:spcBef>
                <a:spcPts val="400"/>
              </a:spcBef>
              <a:spcAft>
                <a:spcPts val="0"/>
              </a:spcAft>
              <a:buClr>
                <a:schemeClr val="dk2"/>
              </a:buClr>
              <a:buSzPts val="1400"/>
              <a:buChar char="■"/>
              <a:defRPr/>
            </a:lvl6pPr>
            <a:lvl7pPr indent="-317500" lvl="6" marL="3200400" rtl="0" algn="l">
              <a:lnSpc>
                <a:spcPct val="94000"/>
              </a:lnSpc>
              <a:spcBef>
                <a:spcPts val="400"/>
              </a:spcBef>
              <a:spcAft>
                <a:spcPts val="0"/>
              </a:spcAft>
              <a:buClr>
                <a:schemeClr val="dk2"/>
              </a:buClr>
              <a:buSzPts val="1400"/>
              <a:buChar char="●"/>
              <a:defRPr/>
            </a:lvl7pPr>
            <a:lvl8pPr indent="-317500" lvl="7" marL="3657600" rtl="0" algn="l">
              <a:lnSpc>
                <a:spcPct val="94000"/>
              </a:lnSpc>
              <a:spcBef>
                <a:spcPts val="400"/>
              </a:spcBef>
              <a:spcAft>
                <a:spcPts val="0"/>
              </a:spcAft>
              <a:buClr>
                <a:schemeClr val="dk2"/>
              </a:buClr>
              <a:buSzPts val="1400"/>
              <a:buChar char="○"/>
              <a:defRPr/>
            </a:lvl8pPr>
            <a:lvl9pPr indent="-317500" lvl="8" marL="4114800" rtl="0" algn="l">
              <a:lnSpc>
                <a:spcPct val="94000"/>
              </a:lnSpc>
              <a:spcBef>
                <a:spcPts val="400"/>
              </a:spcBef>
              <a:spcAft>
                <a:spcPts val="200"/>
              </a:spcAft>
              <a:buClr>
                <a:schemeClr val="dk2"/>
              </a:buClr>
              <a:buSzPts val="1400"/>
              <a:buChar char="■"/>
              <a:defRPr/>
            </a:lvl9pPr>
          </a:lstStyle>
          <a:p/>
        </p:txBody>
      </p:sp>
      <p:sp>
        <p:nvSpPr>
          <p:cNvPr id="53" name="Google Shape;53;p13"/>
          <p:cNvSpPr txBox="1"/>
          <p:nvPr>
            <p:ph idx="10" type="dt"/>
          </p:nvPr>
        </p:nvSpPr>
        <p:spPr>
          <a:xfrm>
            <a:off x="1042988" y="4840040"/>
            <a:ext cx="903300" cy="303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2170173" y="4840040"/>
            <a:ext cx="4710600" cy="303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104552" y="4840040"/>
            <a:ext cx="1197300" cy="3036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1" name="Google Shape;101;p15"/>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lvl1pPr indent="-297180" lvl="0" marL="457200" rtl="0" algn="l">
              <a:spcBef>
                <a:spcPts val="360"/>
              </a:spcBef>
              <a:spcAft>
                <a:spcPts val="0"/>
              </a:spcAft>
              <a:buSzPts val="1080"/>
              <a:buChar char="■"/>
              <a:defRPr/>
            </a:lvl1pPr>
            <a:lvl2pPr indent="-342900" lvl="1" marL="914400" rtl="0" algn="l">
              <a:spcBef>
                <a:spcPts val="360"/>
              </a:spcBef>
              <a:spcAft>
                <a:spcPts val="0"/>
              </a:spcAft>
              <a:buSzPts val="1800"/>
              <a:buChar char="•"/>
              <a:defRPr/>
            </a:lvl2pPr>
            <a:lvl3pPr indent="-297180" lvl="2" marL="1371600" rtl="0" algn="l">
              <a:spcBef>
                <a:spcPts val="360"/>
              </a:spcBef>
              <a:spcAft>
                <a:spcPts val="0"/>
              </a:spcAft>
              <a:buSzPts val="1080"/>
              <a:buChar char="■"/>
              <a:defRPr/>
            </a:lvl3pPr>
            <a:lvl4pPr indent="-342900" lvl="3" marL="1828800" rtl="0" algn="l">
              <a:spcBef>
                <a:spcPts val="360"/>
              </a:spcBef>
              <a:spcAft>
                <a:spcPts val="0"/>
              </a:spcAft>
              <a:buSzPts val="1800"/>
              <a:buChar char="•"/>
              <a:defRPr/>
            </a:lvl4pPr>
            <a:lvl5pPr indent="-297179" lvl="4" marL="2286000" rtl="0" algn="l">
              <a:spcBef>
                <a:spcPts val="360"/>
              </a:spcBef>
              <a:spcAft>
                <a:spcPts val="0"/>
              </a:spcAft>
              <a:buSzPts val="1080"/>
              <a:buChar char="■"/>
              <a:defRPr/>
            </a:lvl5pPr>
            <a:lvl6pPr indent="-297179" lvl="5" marL="2743200" rtl="0" algn="l">
              <a:spcBef>
                <a:spcPts val="360"/>
              </a:spcBef>
              <a:spcAft>
                <a:spcPts val="0"/>
              </a:spcAft>
              <a:buSzPts val="1080"/>
              <a:buChar char="■"/>
              <a:defRPr/>
            </a:lvl6pPr>
            <a:lvl7pPr indent="-297179" lvl="6" marL="3200400" rtl="0" algn="l">
              <a:spcBef>
                <a:spcPts val="360"/>
              </a:spcBef>
              <a:spcAft>
                <a:spcPts val="0"/>
              </a:spcAft>
              <a:buSzPts val="1080"/>
              <a:buChar char="■"/>
              <a:defRPr/>
            </a:lvl7pPr>
            <a:lvl8pPr indent="-297179" lvl="7" marL="3657600" rtl="0" algn="l">
              <a:spcBef>
                <a:spcPts val="360"/>
              </a:spcBef>
              <a:spcAft>
                <a:spcPts val="0"/>
              </a:spcAft>
              <a:buSzPts val="1080"/>
              <a:buChar char="■"/>
              <a:defRPr/>
            </a:lvl8pPr>
            <a:lvl9pPr indent="-297179" lvl="8" marL="4114800" rtl="0" algn="l">
              <a:spcBef>
                <a:spcPts val="360"/>
              </a:spcBef>
              <a:spcAft>
                <a:spcPts val="0"/>
              </a:spcAft>
              <a:buSzPts val="1080"/>
              <a:buChar char="■"/>
              <a:defRPr/>
            </a:lvl9pPr>
          </a:lstStyle>
          <a:p/>
        </p:txBody>
      </p:sp>
      <p:sp>
        <p:nvSpPr>
          <p:cNvPr id="102" name="Google Shape;102;p15"/>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1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15"/>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5" name="Shape 105"/>
        <p:cNvGrpSpPr/>
        <p:nvPr/>
      </p:nvGrpSpPr>
      <p:grpSpPr>
        <a:xfrm>
          <a:off x="0" y="0"/>
          <a:ext cx="0" cy="0"/>
          <a:chOff x="0" y="0"/>
          <a:chExt cx="0" cy="0"/>
        </a:xfrm>
      </p:grpSpPr>
      <p:sp>
        <p:nvSpPr>
          <p:cNvPr id="106" name="Google Shape;106;p16"/>
          <p:cNvSpPr txBox="1"/>
          <p:nvPr>
            <p:ph type="title"/>
          </p:nvPr>
        </p:nvSpPr>
        <p:spPr>
          <a:xfrm>
            <a:off x="457200" y="205978"/>
            <a:ext cx="8229600" cy="8574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 name="Google Shape;107;p16"/>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440"/>
              <a:buNone/>
              <a:defRPr b="1" sz="2400"/>
            </a:lvl1pPr>
            <a:lvl2pPr indent="-228600" lvl="1" marL="914400" rtl="0" algn="l">
              <a:spcBef>
                <a:spcPts val="400"/>
              </a:spcBef>
              <a:spcAft>
                <a:spcPts val="0"/>
              </a:spcAft>
              <a:buSzPts val="2000"/>
              <a:buFont typeface="Verdana"/>
              <a:buNone/>
              <a:defRPr b="1" sz="2000"/>
            </a:lvl2pPr>
            <a:lvl3pPr indent="-228600" lvl="2" marL="1371600" rtl="0" algn="l">
              <a:spcBef>
                <a:spcPts val="360"/>
              </a:spcBef>
              <a:spcAft>
                <a:spcPts val="0"/>
              </a:spcAft>
              <a:buSzPts val="1080"/>
              <a:buNone/>
              <a:defRPr b="1" sz="1800"/>
            </a:lvl3pPr>
            <a:lvl4pPr indent="-228600" lvl="3" marL="1828800" rtl="0" algn="l">
              <a:spcBef>
                <a:spcPts val="320"/>
              </a:spcBef>
              <a:spcAft>
                <a:spcPts val="0"/>
              </a:spcAft>
              <a:buSzPts val="1600"/>
              <a:buFont typeface="Verdana"/>
              <a:buNone/>
              <a:defRPr b="1" sz="1600"/>
            </a:lvl4pPr>
            <a:lvl5pPr indent="-228600" lvl="4" marL="2286000" rtl="0" algn="l">
              <a:spcBef>
                <a:spcPts val="320"/>
              </a:spcBef>
              <a:spcAft>
                <a:spcPts val="0"/>
              </a:spcAft>
              <a:buSzPts val="960"/>
              <a:buNone/>
              <a:defRPr b="1" sz="1600"/>
            </a:lvl5pPr>
            <a:lvl6pPr indent="-228600" lvl="5" marL="2743200" rtl="0" algn="l">
              <a:spcBef>
                <a:spcPts val="320"/>
              </a:spcBef>
              <a:spcAft>
                <a:spcPts val="0"/>
              </a:spcAft>
              <a:buSzPts val="960"/>
              <a:buNone/>
              <a:defRPr b="1" sz="1600"/>
            </a:lvl6pPr>
            <a:lvl7pPr indent="-228600" lvl="6" marL="3200400" rtl="0" algn="l">
              <a:spcBef>
                <a:spcPts val="320"/>
              </a:spcBef>
              <a:spcAft>
                <a:spcPts val="0"/>
              </a:spcAft>
              <a:buSzPts val="960"/>
              <a:buNone/>
              <a:defRPr b="1" sz="1600"/>
            </a:lvl7pPr>
            <a:lvl8pPr indent="-228600" lvl="7" marL="3657600" rtl="0" algn="l">
              <a:spcBef>
                <a:spcPts val="320"/>
              </a:spcBef>
              <a:spcAft>
                <a:spcPts val="0"/>
              </a:spcAft>
              <a:buSzPts val="960"/>
              <a:buNone/>
              <a:defRPr b="1" sz="1600"/>
            </a:lvl8pPr>
            <a:lvl9pPr indent="-228600" lvl="8" marL="4114800" rtl="0" algn="l">
              <a:spcBef>
                <a:spcPts val="320"/>
              </a:spcBef>
              <a:spcAft>
                <a:spcPts val="0"/>
              </a:spcAft>
              <a:buSzPts val="960"/>
              <a:buNone/>
              <a:defRPr b="1" sz="1600"/>
            </a:lvl9pPr>
          </a:lstStyle>
          <a:p/>
        </p:txBody>
      </p:sp>
      <p:sp>
        <p:nvSpPr>
          <p:cNvPr id="108" name="Google Shape;108;p16"/>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20040" lvl="0" marL="457200" rtl="0" algn="l">
              <a:spcBef>
                <a:spcPts val="480"/>
              </a:spcBef>
              <a:spcAft>
                <a:spcPts val="0"/>
              </a:spcAft>
              <a:buSzPts val="1440"/>
              <a:buChar char="■"/>
              <a:defRPr sz="2400"/>
            </a:lvl1pPr>
            <a:lvl2pPr indent="-355600" lvl="1" marL="914400" rtl="0" algn="l">
              <a:spcBef>
                <a:spcPts val="400"/>
              </a:spcBef>
              <a:spcAft>
                <a:spcPts val="0"/>
              </a:spcAft>
              <a:buSzPts val="2000"/>
              <a:buFont typeface="Verdana"/>
              <a:buChar char="•"/>
              <a:defRPr sz="2000"/>
            </a:lvl2pPr>
            <a:lvl3pPr indent="-297180" lvl="2" marL="1371600" rtl="0" algn="l">
              <a:spcBef>
                <a:spcPts val="360"/>
              </a:spcBef>
              <a:spcAft>
                <a:spcPts val="0"/>
              </a:spcAft>
              <a:buSzPts val="1080"/>
              <a:buChar char="■"/>
              <a:defRPr sz="1800"/>
            </a:lvl3pPr>
            <a:lvl4pPr indent="-330200" lvl="3" marL="1828800" rtl="0" algn="l">
              <a:spcBef>
                <a:spcPts val="320"/>
              </a:spcBef>
              <a:spcAft>
                <a:spcPts val="0"/>
              </a:spcAft>
              <a:buSzPts val="1600"/>
              <a:buFont typeface="Verdana"/>
              <a:buChar char="•"/>
              <a:defRPr sz="1600"/>
            </a:lvl4pPr>
            <a:lvl5pPr indent="-289560" lvl="4" marL="2286000" rtl="0" algn="l">
              <a:spcBef>
                <a:spcPts val="320"/>
              </a:spcBef>
              <a:spcAft>
                <a:spcPts val="0"/>
              </a:spcAft>
              <a:buSzPts val="960"/>
              <a:buChar char="■"/>
              <a:defRPr sz="1600"/>
            </a:lvl5pPr>
            <a:lvl6pPr indent="-289560" lvl="5" marL="2743200" rtl="0" algn="l">
              <a:spcBef>
                <a:spcPts val="320"/>
              </a:spcBef>
              <a:spcAft>
                <a:spcPts val="0"/>
              </a:spcAft>
              <a:buSzPts val="960"/>
              <a:buChar char="■"/>
              <a:defRPr sz="1600"/>
            </a:lvl6pPr>
            <a:lvl7pPr indent="-289560" lvl="6" marL="3200400" rtl="0" algn="l">
              <a:spcBef>
                <a:spcPts val="320"/>
              </a:spcBef>
              <a:spcAft>
                <a:spcPts val="0"/>
              </a:spcAft>
              <a:buSzPts val="960"/>
              <a:buChar char="■"/>
              <a:defRPr sz="1600"/>
            </a:lvl7pPr>
            <a:lvl8pPr indent="-289559" lvl="7" marL="3657600" rtl="0" algn="l">
              <a:spcBef>
                <a:spcPts val="320"/>
              </a:spcBef>
              <a:spcAft>
                <a:spcPts val="0"/>
              </a:spcAft>
              <a:buSzPts val="960"/>
              <a:buChar char="■"/>
              <a:defRPr sz="1600"/>
            </a:lvl8pPr>
            <a:lvl9pPr indent="-289559" lvl="8" marL="4114800" rtl="0" algn="l">
              <a:spcBef>
                <a:spcPts val="320"/>
              </a:spcBef>
              <a:spcAft>
                <a:spcPts val="0"/>
              </a:spcAft>
              <a:buSzPts val="960"/>
              <a:buChar char="■"/>
              <a:defRPr sz="1600"/>
            </a:lvl9pPr>
          </a:lstStyle>
          <a:p/>
        </p:txBody>
      </p:sp>
      <p:sp>
        <p:nvSpPr>
          <p:cNvPr id="109" name="Google Shape;109;p16"/>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440"/>
              <a:buNone/>
              <a:defRPr b="1" sz="2400"/>
            </a:lvl1pPr>
            <a:lvl2pPr indent="-228600" lvl="1" marL="914400" rtl="0" algn="l">
              <a:spcBef>
                <a:spcPts val="400"/>
              </a:spcBef>
              <a:spcAft>
                <a:spcPts val="0"/>
              </a:spcAft>
              <a:buSzPts val="2000"/>
              <a:buFont typeface="Verdana"/>
              <a:buNone/>
              <a:defRPr b="1" sz="2000"/>
            </a:lvl2pPr>
            <a:lvl3pPr indent="-228600" lvl="2" marL="1371600" rtl="0" algn="l">
              <a:spcBef>
                <a:spcPts val="360"/>
              </a:spcBef>
              <a:spcAft>
                <a:spcPts val="0"/>
              </a:spcAft>
              <a:buSzPts val="1080"/>
              <a:buNone/>
              <a:defRPr b="1" sz="1800"/>
            </a:lvl3pPr>
            <a:lvl4pPr indent="-228600" lvl="3" marL="1828800" rtl="0" algn="l">
              <a:spcBef>
                <a:spcPts val="320"/>
              </a:spcBef>
              <a:spcAft>
                <a:spcPts val="0"/>
              </a:spcAft>
              <a:buSzPts val="1600"/>
              <a:buFont typeface="Verdana"/>
              <a:buNone/>
              <a:defRPr b="1" sz="1600"/>
            </a:lvl4pPr>
            <a:lvl5pPr indent="-228600" lvl="4" marL="2286000" rtl="0" algn="l">
              <a:spcBef>
                <a:spcPts val="320"/>
              </a:spcBef>
              <a:spcAft>
                <a:spcPts val="0"/>
              </a:spcAft>
              <a:buSzPts val="960"/>
              <a:buNone/>
              <a:defRPr b="1" sz="1600"/>
            </a:lvl5pPr>
            <a:lvl6pPr indent="-228600" lvl="5" marL="2743200" rtl="0" algn="l">
              <a:spcBef>
                <a:spcPts val="320"/>
              </a:spcBef>
              <a:spcAft>
                <a:spcPts val="0"/>
              </a:spcAft>
              <a:buSzPts val="960"/>
              <a:buNone/>
              <a:defRPr b="1" sz="1600"/>
            </a:lvl6pPr>
            <a:lvl7pPr indent="-228600" lvl="6" marL="3200400" rtl="0" algn="l">
              <a:spcBef>
                <a:spcPts val="320"/>
              </a:spcBef>
              <a:spcAft>
                <a:spcPts val="0"/>
              </a:spcAft>
              <a:buSzPts val="960"/>
              <a:buNone/>
              <a:defRPr b="1" sz="1600"/>
            </a:lvl7pPr>
            <a:lvl8pPr indent="-228600" lvl="7" marL="3657600" rtl="0" algn="l">
              <a:spcBef>
                <a:spcPts val="320"/>
              </a:spcBef>
              <a:spcAft>
                <a:spcPts val="0"/>
              </a:spcAft>
              <a:buSzPts val="960"/>
              <a:buNone/>
              <a:defRPr b="1" sz="1600"/>
            </a:lvl8pPr>
            <a:lvl9pPr indent="-228600" lvl="8" marL="4114800" rtl="0" algn="l">
              <a:spcBef>
                <a:spcPts val="320"/>
              </a:spcBef>
              <a:spcAft>
                <a:spcPts val="0"/>
              </a:spcAft>
              <a:buSzPts val="960"/>
              <a:buNone/>
              <a:defRPr b="1" sz="1600"/>
            </a:lvl9pPr>
          </a:lstStyle>
          <a:p/>
        </p:txBody>
      </p:sp>
      <p:sp>
        <p:nvSpPr>
          <p:cNvPr id="110" name="Google Shape;110;p16"/>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20040" lvl="0" marL="457200" rtl="0" algn="l">
              <a:spcBef>
                <a:spcPts val="480"/>
              </a:spcBef>
              <a:spcAft>
                <a:spcPts val="0"/>
              </a:spcAft>
              <a:buSzPts val="1440"/>
              <a:buChar char="■"/>
              <a:defRPr sz="2400"/>
            </a:lvl1pPr>
            <a:lvl2pPr indent="-355600" lvl="1" marL="914400" rtl="0" algn="l">
              <a:spcBef>
                <a:spcPts val="400"/>
              </a:spcBef>
              <a:spcAft>
                <a:spcPts val="0"/>
              </a:spcAft>
              <a:buSzPts val="2000"/>
              <a:buFont typeface="Verdana"/>
              <a:buChar char="•"/>
              <a:defRPr sz="2000"/>
            </a:lvl2pPr>
            <a:lvl3pPr indent="-297180" lvl="2" marL="1371600" rtl="0" algn="l">
              <a:spcBef>
                <a:spcPts val="360"/>
              </a:spcBef>
              <a:spcAft>
                <a:spcPts val="0"/>
              </a:spcAft>
              <a:buSzPts val="1080"/>
              <a:buChar char="■"/>
              <a:defRPr sz="1800"/>
            </a:lvl3pPr>
            <a:lvl4pPr indent="-330200" lvl="3" marL="1828800" rtl="0" algn="l">
              <a:spcBef>
                <a:spcPts val="320"/>
              </a:spcBef>
              <a:spcAft>
                <a:spcPts val="0"/>
              </a:spcAft>
              <a:buSzPts val="1600"/>
              <a:buFont typeface="Verdana"/>
              <a:buChar char="•"/>
              <a:defRPr sz="1600"/>
            </a:lvl4pPr>
            <a:lvl5pPr indent="-289560" lvl="4" marL="2286000" rtl="0" algn="l">
              <a:spcBef>
                <a:spcPts val="320"/>
              </a:spcBef>
              <a:spcAft>
                <a:spcPts val="0"/>
              </a:spcAft>
              <a:buSzPts val="960"/>
              <a:buChar char="■"/>
              <a:defRPr sz="1600"/>
            </a:lvl5pPr>
            <a:lvl6pPr indent="-289560" lvl="5" marL="2743200" rtl="0" algn="l">
              <a:spcBef>
                <a:spcPts val="320"/>
              </a:spcBef>
              <a:spcAft>
                <a:spcPts val="0"/>
              </a:spcAft>
              <a:buSzPts val="960"/>
              <a:buChar char="■"/>
              <a:defRPr sz="1600"/>
            </a:lvl6pPr>
            <a:lvl7pPr indent="-289560" lvl="6" marL="3200400" rtl="0" algn="l">
              <a:spcBef>
                <a:spcPts val="320"/>
              </a:spcBef>
              <a:spcAft>
                <a:spcPts val="0"/>
              </a:spcAft>
              <a:buSzPts val="960"/>
              <a:buChar char="■"/>
              <a:defRPr sz="1600"/>
            </a:lvl7pPr>
            <a:lvl8pPr indent="-289559" lvl="7" marL="3657600" rtl="0" algn="l">
              <a:spcBef>
                <a:spcPts val="320"/>
              </a:spcBef>
              <a:spcAft>
                <a:spcPts val="0"/>
              </a:spcAft>
              <a:buSzPts val="960"/>
              <a:buChar char="■"/>
              <a:defRPr sz="1600"/>
            </a:lvl8pPr>
            <a:lvl9pPr indent="-289559" lvl="8" marL="4114800" rtl="0" algn="l">
              <a:spcBef>
                <a:spcPts val="320"/>
              </a:spcBef>
              <a:spcAft>
                <a:spcPts val="0"/>
              </a:spcAft>
              <a:buSzPts val="960"/>
              <a:buChar char="■"/>
              <a:defRPr sz="1600"/>
            </a:lvl9pPr>
          </a:lstStyle>
          <a:p/>
        </p:txBody>
      </p:sp>
      <p:sp>
        <p:nvSpPr>
          <p:cNvPr id="111" name="Google Shape;111;p16"/>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16"/>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16"/>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14" name="Shape 114"/>
        <p:cNvGrpSpPr/>
        <p:nvPr/>
      </p:nvGrpSpPr>
      <p:grpSpPr>
        <a:xfrm>
          <a:off x="0" y="0"/>
          <a:ext cx="0" cy="0"/>
          <a:chOff x="0" y="0"/>
          <a:chExt cx="0" cy="0"/>
        </a:xfrm>
      </p:grpSpPr>
      <p:sp>
        <p:nvSpPr>
          <p:cNvPr id="115" name="Google Shape;115;p17"/>
          <p:cNvSpPr txBox="1"/>
          <p:nvPr>
            <p:ph type="title"/>
          </p:nvPr>
        </p:nvSpPr>
        <p:spPr>
          <a:xfrm>
            <a:off x="457200" y="208360"/>
            <a:ext cx="8229600" cy="8547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 name="Google Shape;116;p17"/>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17"/>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17"/>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18"/>
          <p:cNvSpPr txBox="1"/>
          <p:nvPr>
            <p:ph type="title"/>
          </p:nvPr>
        </p:nvSpPr>
        <p:spPr>
          <a:xfrm rot="5400000">
            <a:off x="5463150" y="1374610"/>
            <a:ext cx="4389900" cy="20574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18"/>
          <p:cNvSpPr txBox="1"/>
          <p:nvPr>
            <p:ph idx="1" type="body"/>
          </p:nvPr>
        </p:nvSpPr>
        <p:spPr>
          <a:xfrm rot="5400000">
            <a:off x="1272150" y="-606590"/>
            <a:ext cx="4389900" cy="6019800"/>
          </a:xfrm>
          <a:prstGeom prst="rect">
            <a:avLst/>
          </a:prstGeom>
          <a:noFill/>
          <a:ln>
            <a:noFill/>
          </a:ln>
        </p:spPr>
        <p:txBody>
          <a:bodyPr anchorCtr="0" anchor="t" bIns="45700" lIns="91425" spcFirstLastPara="1" rIns="91425" wrap="square" tIns="45700">
            <a:noAutofit/>
          </a:bodyPr>
          <a:lstStyle>
            <a:lvl1pPr indent="-297180" lvl="0" marL="457200" rtl="0" algn="l">
              <a:spcBef>
                <a:spcPts val="360"/>
              </a:spcBef>
              <a:spcAft>
                <a:spcPts val="0"/>
              </a:spcAft>
              <a:buSzPts val="1080"/>
              <a:buChar char="■"/>
              <a:defRPr/>
            </a:lvl1pPr>
            <a:lvl2pPr indent="-342900" lvl="1" marL="914400" rtl="0" algn="l">
              <a:spcBef>
                <a:spcPts val="360"/>
              </a:spcBef>
              <a:spcAft>
                <a:spcPts val="0"/>
              </a:spcAft>
              <a:buSzPts val="1800"/>
              <a:buChar char="•"/>
              <a:defRPr/>
            </a:lvl2pPr>
            <a:lvl3pPr indent="-297180" lvl="2" marL="1371600" rtl="0" algn="l">
              <a:spcBef>
                <a:spcPts val="360"/>
              </a:spcBef>
              <a:spcAft>
                <a:spcPts val="0"/>
              </a:spcAft>
              <a:buSzPts val="1080"/>
              <a:buChar char="■"/>
              <a:defRPr/>
            </a:lvl3pPr>
            <a:lvl4pPr indent="-342900" lvl="3" marL="1828800" rtl="0" algn="l">
              <a:spcBef>
                <a:spcPts val="360"/>
              </a:spcBef>
              <a:spcAft>
                <a:spcPts val="0"/>
              </a:spcAft>
              <a:buSzPts val="1800"/>
              <a:buChar char="•"/>
              <a:defRPr/>
            </a:lvl4pPr>
            <a:lvl5pPr indent="-297179" lvl="4" marL="2286000" rtl="0" algn="l">
              <a:spcBef>
                <a:spcPts val="360"/>
              </a:spcBef>
              <a:spcAft>
                <a:spcPts val="0"/>
              </a:spcAft>
              <a:buSzPts val="1080"/>
              <a:buChar char="■"/>
              <a:defRPr/>
            </a:lvl5pPr>
            <a:lvl6pPr indent="-297179" lvl="5" marL="2743200" rtl="0" algn="l">
              <a:spcBef>
                <a:spcPts val="360"/>
              </a:spcBef>
              <a:spcAft>
                <a:spcPts val="0"/>
              </a:spcAft>
              <a:buSzPts val="1080"/>
              <a:buChar char="■"/>
              <a:defRPr/>
            </a:lvl6pPr>
            <a:lvl7pPr indent="-297179" lvl="6" marL="3200400" rtl="0" algn="l">
              <a:spcBef>
                <a:spcPts val="360"/>
              </a:spcBef>
              <a:spcAft>
                <a:spcPts val="0"/>
              </a:spcAft>
              <a:buSzPts val="1080"/>
              <a:buChar char="■"/>
              <a:defRPr/>
            </a:lvl7pPr>
            <a:lvl8pPr indent="-297179" lvl="7" marL="3657600" rtl="0" algn="l">
              <a:spcBef>
                <a:spcPts val="360"/>
              </a:spcBef>
              <a:spcAft>
                <a:spcPts val="0"/>
              </a:spcAft>
              <a:buSzPts val="1080"/>
              <a:buChar char="■"/>
              <a:defRPr/>
            </a:lvl8pPr>
            <a:lvl9pPr indent="-297179" lvl="8" marL="4114800" rtl="0" algn="l">
              <a:spcBef>
                <a:spcPts val="360"/>
              </a:spcBef>
              <a:spcAft>
                <a:spcPts val="0"/>
              </a:spcAft>
              <a:buSzPts val="1080"/>
              <a:buChar char="■"/>
              <a:defRPr/>
            </a:lvl9pPr>
          </a:lstStyle>
          <a:p/>
        </p:txBody>
      </p:sp>
      <p:sp>
        <p:nvSpPr>
          <p:cNvPr id="122" name="Google Shape;122;p18"/>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8"/>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18"/>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19"/>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7" name="Google Shape;127;p19"/>
          <p:cNvSpPr txBox="1"/>
          <p:nvPr>
            <p:ph idx="1" type="body"/>
          </p:nvPr>
        </p:nvSpPr>
        <p:spPr>
          <a:xfrm rot="5400000">
            <a:off x="2872950" y="-1215600"/>
            <a:ext cx="3398100" cy="8229600"/>
          </a:xfrm>
          <a:prstGeom prst="rect">
            <a:avLst/>
          </a:prstGeom>
          <a:noFill/>
          <a:ln>
            <a:noFill/>
          </a:ln>
        </p:spPr>
        <p:txBody>
          <a:bodyPr anchorCtr="0" anchor="t" bIns="45700" lIns="91425" spcFirstLastPara="1" rIns="91425" wrap="square" tIns="45700">
            <a:noAutofit/>
          </a:bodyPr>
          <a:lstStyle>
            <a:lvl1pPr indent="-297180" lvl="0" marL="457200" rtl="0" algn="l">
              <a:spcBef>
                <a:spcPts val="360"/>
              </a:spcBef>
              <a:spcAft>
                <a:spcPts val="0"/>
              </a:spcAft>
              <a:buSzPts val="1080"/>
              <a:buChar char="■"/>
              <a:defRPr/>
            </a:lvl1pPr>
            <a:lvl2pPr indent="-342900" lvl="1" marL="914400" rtl="0" algn="l">
              <a:spcBef>
                <a:spcPts val="360"/>
              </a:spcBef>
              <a:spcAft>
                <a:spcPts val="0"/>
              </a:spcAft>
              <a:buSzPts val="1800"/>
              <a:buChar char="•"/>
              <a:defRPr/>
            </a:lvl2pPr>
            <a:lvl3pPr indent="-297180" lvl="2" marL="1371600" rtl="0" algn="l">
              <a:spcBef>
                <a:spcPts val="360"/>
              </a:spcBef>
              <a:spcAft>
                <a:spcPts val="0"/>
              </a:spcAft>
              <a:buSzPts val="1080"/>
              <a:buChar char="■"/>
              <a:defRPr/>
            </a:lvl3pPr>
            <a:lvl4pPr indent="-342900" lvl="3" marL="1828800" rtl="0" algn="l">
              <a:spcBef>
                <a:spcPts val="360"/>
              </a:spcBef>
              <a:spcAft>
                <a:spcPts val="0"/>
              </a:spcAft>
              <a:buSzPts val="1800"/>
              <a:buChar char="•"/>
              <a:defRPr/>
            </a:lvl4pPr>
            <a:lvl5pPr indent="-297179" lvl="4" marL="2286000" rtl="0" algn="l">
              <a:spcBef>
                <a:spcPts val="360"/>
              </a:spcBef>
              <a:spcAft>
                <a:spcPts val="0"/>
              </a:spcAft>
              <a:buSzPts val="1080"/>
              <a:buChar char="■"/>
              <a:defRPr/>
            </a:lvl5pPr>
            <a:lvl6pPr indent="-297179" lvl="5" marL="2743200" rtl="0" algn="l">
              <a:spcBef>
                <a:spcPts val="360"/>
              </a:spcBef>
              <a:spcAft>
                <a:spcPts val="0"/>
              </a:spcAft>
              <a:buSzPts val="1080"/>
              <a:buChar char="■"/>
              <a:defRPr/>
            </a:lvl6pPr>
            <a:lvl7pPr indent="-297179" lvl="6" marL="3200400" rtl="0" algn="l">
              <a:spcBef>
                <a:spcPts val="360"/>
              </a:spcBef>
              <a:spcAft>
                <a:spcPts val="0"/>
              </a:spcAft>
              <a:buSzPts val="1080"/>
              <a:buChar char="■"/>
              <a:defRPr/>
            </a:lvl7pPr>
            <a:lvl8pPr indent="-297179" lvl="7" marL="3657600" rtl="0" algn="l">
              <a:spcBef>
                <a:spcPts val="360"/>
              </a:spcBef>
              <a:spcAft>
                <a:spcPts val="0"/>
              </a:spcAft>
              <a:buSzPts val="1080"/>
              <a:buChar char="■"/>
              <a:defRPr/>
            </a:lvl8pPr>
            <a:lvl9pPr indent="-297179" lvl="8" marL="4114800" rtl="0" algn="l">
              <a:spcBef>
                <a:spcPts val="360"/>
              </a:spcBef>
              <a:spcAft>
                <a:spcPts val="0"/>
              </a:spcAft>
              <a:buSzPts val="1080"/>
              <a:buChar char="■"/>
              <a:defRPr/>
            </a:lvl9pPr>
          </a:lstStyle>
          <a:p/>
        </p:txBody>
      </p:sp>
      <p:sp>
        <p:nvSpPr>
          <p:cNvPr id="128" name="Google Shape;128;p19"/>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19"/>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19"/>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p20"/>
          <p:cNvSpPr txBox="1"/>
          <p:nvPr>
            <p:ph type="title"/>
          </p:nvPr>
        </p:nvSpPr>
        <p:spPr>
          <a:xfrm>
            <a:off x="1792288" y="3600450"/>
            <a:ext cx="5486400" cy="4251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3" name="Google Shape;133;p20"/>
          <p:cNvSpPr/>
          <p:nvPr>
            <p:ph idx="2" type="pic"/>
          </p:nvPr>
        </p:nvSpPr>
        <p:spPr>
          <a:xfrm>
            <a:off x="1792288" y="459581"/>
            <a:ext cx="5486400" cy="3086100"/>
          </a:xfrm>
          <a:prstGeom prst="rect">
            <a:avLst/>
          </a:prstGeom>
          <a:noFill/>
          <a:ln>
            <a:noFill/>
          </a:ln>
        </p:spPr>
      </p:sp>
      <p:sp>
        <p:nvSpPr>
          <p:cNvPr id="134" name="Google Shape;134;p20"/>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840"/>
              <a:buNone/>
              <a:defRPr sz="1400"/>
            </a:lvl1pPr>
            <a:lvl2pPr indent="-228600" lvl="1" marL="914400" rtl="0" algn="l">
              <a:spcBef>
                <a:spcPts val="240"/>
              </a:spcBef>
              <a:spcAft>
                <a:spcPts val="0"/>
              </a:spcAft>
              <a:buSzPts val="1200"/>
              <a:buFont typeface="Verdana"/>
              <a:buNone/>
              <a:defRPr sz="1200"/>
            </a:lvl2pPr>
            <a:lvl3pPr indent="-228600" lvl="2" marL="1371600" rtl="0" algn="l">
              <a:spcBef>
                <a:spcPts val="200"/>
              </a:spcBef>
              <a:spcAft>
                <a:spcPts val="0"/>
              </a:spcAft>
              <a:buSzPts val="600"/>
              <a:buNone/>
              <a:defRPr sz="1000"/>
            </a:lvl3pPr>
            <a:lvl4pPr indent="-228600" lvl="3" marL="1828800" rtl="0" algn="l">
              <a:spcBef>
                <a:spcPts val="180"/>
              </a:spcBef>
              <a:spcAft>
                <a:spcPts val="0"/>
              </a:spcAft>
              <a:buSzPts val="900"/>
              <a:buFont typeface="Verdana"/>
              <a:buNone/>
              <a:defRPr sz="900"/>
            </a:lvl4pPr>
            <a:lvl5pPr indent="-228600" lvl="4" marL="2286000" rtl="0" algn="l">
              <a:spcBef>
                <a:spcPts val="180"/>
              </a:spcBef>
              <a:spcAft>
                <a:spcPts val="0"/>
              </a:spcAft>
              <a:buSzPts val="540"/>
              <a:buNone/>
              <a:defRPr sz="900"/>
            </a:lvl5pPr>
            <a:lvl6pPr indent="-228600" lvl="5" marL="2743200" rtl="0" algn="l">
              <a:spcBef>
                <a:spcPts val="180"/>
              </a:spcBef>
              <a:spcAft>
                <a:spcPts val="0"/>
              </a:spcAft>
              <a:buSzPts val="540"/>
              <a:buNone/>
              <a:defRPr sz="900"/>
            </a:lvl6pPr>
            <a:lvl7pPr indent="-228600" lvl="6" marL="3200400" rtl="0" algn="l">
              <a:spcBef>
                <a:spcPts val="180"/>
              </a:spcBef>
              <a:spcAft>
                <a:spcPts val="0"/>
              </a:spcAft>
              <a:buSzPts val="540"/>
              <a:buNone/>
              <a:defRPr sz="900"/>
            </a:lvl7pPr>
            <a:lvl8pPr indent="-228600" lvl="7" marL="3657600" rtl="0" algn="l">
              <a:spcBef>
                <a:spcPts val="180"/>
              </a:spcBef>
              <a:spcAft>
                <a:spcPts val="0"/>
              </a:spcAft>
              <a:buSzPts val="540"/>
              <a:buNone/>
              <a:defRPr sz="900"/>
            </a:lvl8pPr>
            <a:lvl9pPr indent="-228600" lvl="8" marL="4114800" rtl="0" algn="l">
              <a:spcBef>
                <a:spcPts val="180"/>
              </a:spcBef>
              <a:spcAft>
                <a:spcPts val="0"/>
              </a:spcAft>
              <a:buSzPts val="540"/>
              <a:buNone/>
              <a:defRPr sz="900"/>
            </a:lvl9pPr>
          </a:lstStyle>
          <a:p/>
        </p:txBody>
      </p:sp>
      <p:sp>
        <p:nvSpPr>
          <p:cNvPr id="135" name="Google Shape;135;p20"/>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0"/>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20"/>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21"/>
          <p:cNvSpPr txBox="1"/>
          <p:nvPr>
            <p:ph type="title"/>
          </p:nvPr>
        </p:nvSpPr>
        <p:spPr>
          <a:xfrm>
            <a:off x="457200" y="204788"/>
            <a:ext cx="3008400" cy="8718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0" name="Google Shape;140;p21"/>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350520" lvl="0" marL="457200" rtl="0" algn="l">
              <a:spcBef>
                <a:spcPts val="640"/>
              </a:spcBef>
              <a:spcAft>
                <a:spcPts val="0"/>
              </a:spcAft>
              <a:buSzPts val="1920"/>
              <a:buChar char="■"/>
              <a:defRPr sz="3200"/>
            </a:lvl1pPr>
            <a:lvl2pPr indent="-406400" lvl="1" marL="914400" rtl="0" algn="l">
              <a:spcBef>
                <a:spcPts val="560"/>
              </a:spcBef>
              <a:spcAft>
                <a:spcPts val="0"/>
              </a:spcAft>
              <a:buSzPts val="2800"/>
              <a:buFont typeface="Verdana"/>
              <a:buChar char="•"/>
              <a:defRPr sz="2800"/>
            </a:lvl2pPr>
            <a:lvl3pPr indent="-320039" lvl="2" marL="1371600" rtl="0" algn="l">
              <a:spcBef>
                <a:spcPts val="480"/>
              </a:spcBef>
              <a:spcAft>
                <a:spcPts val="0"/>
              </a:spcAft>
              <a:buSzPts val="1440"/>
              <a:buChar char="■"/>
              <a:defRPr sz="2400"/>
            </a:lvl3pPr>
            <a:lvl4pPr indent="-355600" lvl="3" marL="1828800" rtl="0" algn="l">
              <a:spcBef>
                <a:spcPts val="400"/>
              </a:spcBef>
              <a:spcAft>
                <a:spcPts val="0"/>
              </a:spcAft>
              <a:buSzPts val="2000"/>
              <a:buFont typeface="Verdana"/>
              <a:buChar char="•"/>
              <a:defRPr sz="2000"/>
            </a:lvl4pPr>
            <a:lvl5pPr indent="-304800" lvl="4" marL="2286000" rtl="0" algn="l">
              <a:spcBef>
                <a:spcPts val="400"/>
              </a:spcBef>
              <a:spcAft>
                <a:spcPts val="0"/>
              </a:spcAft>
              <a:buSzPts val="1200"/>
              <a:buChar char="■"/>
              <a:defRPr sz="2000"/>
            </a:lvl5pPr>
            <a:lvl6pPr indent="-304800" lvl="5" marL="2743200" rtl="0" algn="l">
              <a:spcBef>
                <a:spcPts val="400"/>
              </a:spcBef>
              <a:spcAft>
                <a:spcPts val="0"/>
              </a:spcAft>
              <a:buSzPts val="1200"/>
              <a:buChar char="■"/>
              <a:defRPr sz="2000"/>
            </a:lvl6pPr>
            <a:lvl7pPr indent="-304800" lvl="6" marL="3200400" rtl="0" algn="l">
              <a:spcBef>
                <a:spcPts val="400"/>
              </a:spcBef>
              <a:spcAft>
                <a:spcPts val="0"/>
              </a:spcAft>
              <a:buSzPts val="1200"/>
              <a:buChar char="■"/>
              <a:defRPr sz="2000"/>
            </a:lvl7pPr>
            <a:lvl8pPr indent="-304800" lvl="7" marL="3657600" rtl="0" algn="l">
              <a:spcBef>
                <a:spcPts val="400"/>
              </a:spcBef>
              <a:spcAft>
                <a:spcPts val="0"/>
              </a:spcAft>
              <a:buSzPts val="1200"/>
              <a:buChar char="■"/>
              <a:defRPr sz="2000"/>
            </a:lvl8pPr>
            <a:lvl9pPr indent="-304800" lvl="8" marL="4114800" rtl="0" algn="l">
              <a:spcBef>
                <a:spcPts val="400"/>
              </a:spcBef>
              <a:spcAft>
                <a:spcPts val="0"/>
              </a:spcAft>
              <a:buSzPts val="1200"/>
              <a:buChar char="■"/>
              <a:defRPr sz="2000"/>
            </a:lvl9pPr>
          </a:lstStyle>
          <a:p/>
        </p:txBody>
      </p:sp>
      <p:sp>
        <p:nvSpPr>
          <p:cNvPr id="141" name="Google Shape;141;p21"/>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840"/>
              <a:buNone/>
              <a:defRPr sz="1400"/>
            </a:lvl1pPr>
            <a:lvl2pPr indent="-228600" lvl="1" marL="914400" rtl="0" algn="l">
              <a:spcBef>
                <a:spcPts val="240"/>
              </a:spcBef>
              <a:spcAft>
                <a:spcPts val="0"/>
              </a:spcAft>
              <a:buSzPts val="1200"/>
              <a:buFont typeface="Verdana"/>
              <a:buNone/>
              <a:defRPr sz="1200"/>
            </a:lvl2pPr>
            <a:lvl3pPr indent="-228600" lvl="2" marL="1371600" rtl="0" algn="l">
              <a:spcBef>
                <a:spcPts val="200"/>
              </a:spcBef>
              <a:spcAft>
                <a:spcPts val="0"/>
              </a:spcAft>
              <a:buSzPts val="600"/>
              <a:buNone/>
              <a:defRPr sz="1000"/>
            </a:lvl3pPr>
            <a:lvl4pPr indent="-228600" lvl="3" marL="1828800" rtl="0" algn="l">
              <a:spcBef>
                <a:spcPts val="180"/>
              </a:spcBef>
              <a:spcAft>
                <a:spcPts val="0"/>
              </a:spcAft>
              <a:buSzPts val="900"/>
              <a:buFont typeface="Verdana"/>
              <a:buNone/>
              <a:defRPr sz="900"/>
            </a:lvl4pPr>
            <a:lvl5pPr indent="-228600" lvl="4" marL="2286000" rtl="0" algn="l">
              <a:spcBef>
                <a:spcPts val="180"/>
              </a:spcBef>
              <a:spcAft>
                <a:spcPts val="0"/>
              </a:spcAft>
              <a:buSzPts val="540"/>
              <a:buNone/>
              <a:defRPr sz="900"/>
            </a:lvl5pPr>
            <a:lvl6pPr indent="-228600" lvl="5" marL="2743200" rtl="0" algn="l">
              <a:spcBef>
                <a:spcPts val="180"/>
              </a:spcBef>
              <a:spcAft>
                <a:spcPts val="0"/>
              </a:spcAft>
              <a:buSzPts val="540"/>
              <a:buNone/>
              <a:defRPr sz="900"/>
            </a:lvl6pPr>
            <a:lvl7pPr indent="-228600" lvl="6" marL="3200400" rtl="0" algn="l">
              <a:spcBef>
                <a:spcPts val="180"/>
              </a:spcBef>
              <a:spcAft>
                <a:spcPts val="0"/>
              </a:spcAft>
              <a:buSzPts val="540"/>
              <a:buNone/>
              <a:defRPr sz="900"/>
            </a:lvl7pPr>
            <a:lvl8pPr indent="-228600" lvl="7" marL="3657600" rtl="0" algn="l">
              <a:spcBef>
                <a:spcPts val="180"/>
              </a:spcBef>
              <a:spcAft>
                <a:spcPts val="0"/>
              </a:spcAft>
              <a:buSzPts val="540"/>
              <a:buNone/>
              <a:defRPr sz="900"/>
            </a:lvl8pPr>
            <a:lvl9pPr indent="-228600" lvl="8" marL="4114800" rtl="0" algn="l">
              <a:spcBef>
                <a:spcPts val="180"/>
              </a:spcBef>
              <a:spcAft>
                <a:spcPts val="0"/>
              </a:spcAft>
              <a:buSzPts val="540"/>
              <a:buNone/>
              <a:defRPr sz="900"/>
            </a:lvl9pPr>
          </a:lstStyle>
          <a:p/>
        </p:txBody>
      </p:sp>
      <p:sp>
        <p:nvSpPr>
          <p:cNvPr id="142" name="Google Shape;142;p21"/>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1"/>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21"/>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2"/>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2"/>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2"/>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3"/>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1" name="Google Shape;151;p23"/>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p23"/>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23"/>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4" name="Shape 154"/>
        <p:cNvGrpSpPr/>
        <p:nvPr/>
      </p:nvGrpSpPr>
      <p:grpSpPr>
        <a:xfrm>
          <a:off x="0" y="0"/>
          <a:ext cx="0" cy="0"/>
          <a:chOff x="0" y="0"/>
          <a:chExt cx="0" cy="0"/>
        </a:xfrm>
      </p:grpSpPr>
      <p:sp>
        <p:nvSpPr>
          <p:cNvPr id="155" name="Google Shape;155;p24"/>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 name="Google Shape;156;p24"/>
          <p:cNvSpPr txBox="1"/>
          <p:nvPr>
            <p:ph idx="1" type="body"/>
          </p:nvPr>
        </p:nvSpPr>
        <p:spPr>
          <a:xfrm>
            <a:off x="457200" y="1200150"/>
            <a:ext cx="4038600" cy="3398100"/>
          </a:xfrm>
          <a:prstGeom prst="rect">
            <a:avLst/>
          </a:prstGeom>
          <a:noFill/>
          <a:ln>
            <a:noFill/>
          </a:ln>
        </p:spPr>
        <p:txBody>
          <a:bodyPr anchorCtr="0" anchor="t" bIns="45700" lIns="91425" spcFirstLastPara="1" rIns="91425" wrap="square" tIns="45700">
            <a:noAutofit/>
          </a:bodyPr>
          <a:lstStyle>
            <a:lvl1pPr indent="-335280" lvl="0" marL="457200" rtl="0" algn="l">
              <a:spcBef>
                <a:spcPts val="560"/>
              </a:spcBef>
              <a:spcAft>
                <a:spcPts val="0"/>
              </a:spcAft>
              <a:buSzPts val="1680"/>
              <a:buChar char="■"/>
              <a:defRPr sz="2800"/>
            </a:lvl1pPr>
            <a:lvl2pPr indent="-381000" lvl="1" marL="914400" rtl="0" algn="l">
              <a:spcBef>
                <a:spcPts val="480"/>
              </a:spcBef>
              <a:spcAft>
                <a:spcPts val="0"/>
              </a:spcAft>
              <a:buSzPts val="2400"/>
              <a:buFont typeface="Verdana"/>
              <a:buChar char="•"/>
              <a:defRPr sz="2400"/>
            </a:lvl2pPr>
            <a:lvl3pPr indent="-304800" lvl="2" marL="1371600" rtl="0" algn="l">
              <a:spcBef>
                <a:spcPts val="400"/>
              </a:spcBef>
              <a:spcAft>
                <a:spcPts val="0"/>
              </a:spcAft>
              <a:buSzPts val="1200"/>
              <a:buChar char="■"/>
              <a:defRPr sz="2000"/>
            </a:lvl3pPr>
            <a:lvl4pPr indent="-342900" lvl="3" marL="1828800" rtl="0" algn="l">
              <a:spcBef>
                <a:spcPts val="360"/>
              </a:spcBef>
              <a:spcAft>
                <a:spcPts val="0"/>
              </a:spcAft>
              <a:buSzPts val="1800"/>
              <a:buFont typeface="Verdana"/>
              <a:buChar char="•"/>
              <a:defRPr sz="1800"/>
            </a:lvl4pPr>
            <a:lvl5pPr indent="-297179" lvl="4" marL="2286000" rtl="0" algn="l">
              <a:spcBef>
                <a:spcPts val="360"/>
              </a:spcBef>
              <a:spcAft>
                <a:spcPts val="0"/>
              </a:spcAft>
              <a:buSzPts val="1080"/>
              <a:buChar char="■"/>
              <a:defRPr sz="1800"/>
            </a:lvl5pPr>
            <a:lvl6pPr indent="-297179" lvl="5" marL="2743200" rtl="0" algn="l">
              <a:spcBef>
                <a:spcPts val="360"/>
              </a:spcBef>
              <a:spcAft>
                <a:spcPts val="0"/>
              </a:spcAft>
              <a:buSzPts val="1080"/>
              <a:buChar char="■"/>
              <a:defRPr sz="1800"/>
            </a:lvl6pPr>
            <a:lvl7pPr indent="-297179" lvl="6" marL="3200400" rtl="0" algn="l">
              <a:spcBef>
                <a:spcPts val="360"/>
              </a:spcBef>
              <a:spcAft>
                <a:spcPts val="0"/>
              </a:spcAft>
              <a:buSzPts val="1080"/>
              <a:buChar char="■"/>
              <a:defRPr sz="1800"/>
            </a:lvl7pPr>
            <a:lvl8pPr indent="-297179" lvl="7" marL="3657600" rtl="0" algn="l">
              <a:spcBef>
                <a:spcPts val="360"/>
              </a:spcBef>
              <a:spcAft>
                <a:spcPts val="0"/>
              </a:spcAft>
              <a:buSzPts val="1080"/>
              <a:buChar char="■"/>
              <a:defRPr sz="1800"/>
            </a:lvl8pPr>
            <a:lvl9pPr indent="-297179" lvl="8" marL="4114800" rtl="0" algn="l">
              <a:spcBef>
                <a:spcPts val="360"/>
              </a:spcBef>
              <a:spcAft>
                <a:spcPts val="0"/>
              </a:spcAft>
              <a:buSzPts val="1080"/>
              <a:buChar char="■"/>
              <a:defRPr sz="1800"/>
            </a:lvl9pPr>
          </a:lstStyle>
          <a:p/>
        </p:txBody>
      </p:sp>
      <p:sp>
        <p:nvSpPr>
          <p:cNvPr id="157" name="Google Shape;157;p24"/>
          <p:cNvSpPr txBox="1"/>
          <p:nvPr>
            <p:ph idx="2" type="body"/>
          </p:nvPr>
        </p:nvSpPr>
        <p:spPr>
          <a:xfrm>
            <a:off x="4648200" y="1200150"/>
            <a:ext cx="4038600" cy="3398100"/>
          </a:xfrm>
          <a:prstGeom prst="rect">
            <a:avLst/>
          </a:prstGeom>
          <a:noFill/>
          <a:ln>
            <a:noFill/>
          </a:ln>
        </p:spPr>
        <p:txBody>
          <a:bodyPr anchorCtr="0" anchor="t" bIns="45700" lIns="91425" spcFirstLastPara="1" rIns="91425" wrap="square" tIns="45700">
            <a:noAutofit/>
          </a:bodyPr>
          <a:lstStyle>
            <a:lvl1pPr indent="-335280" lvl="0" marL="457200" rtl="0" algn="l">
              <a:spcBef>
                <a:spcPts val="560"/>
              </a:spcBef>
              <a:spcAft>
                <a:spcPts val="0"/>
              </a:spcAft>
              <a:buSzPts val="1680"/>
              <a:buChar char="■"/>
              <a:defRPr sz="2800"/>
            </a:lvl1pPr>
            <a:lvl2pPr indent="-381000" lvl="1" marL="914400" rtl="0" algn="l">
              <a:spcBef>
                <a:spcPts val="480"/>
              </a:spcBef>
              <a:spcAft>
                <a:spcPts val="0"/>
              </a:spcAft>
              <a:buSzPts val="2400"/>
              <a:buFont typeface="Verdana"/>
              <a:buChar char="•"/>
              <a:defRPr sz="2400"/>
            </a:lvl2pPr>
            <a:lvl3pPr indent="-304800" lvl="2" marL="1371600" rtl="0" algn="l">
              <a:spcBef>
                <a:spcPts val="400"/>
              </a:spcBef>
              <a:spcAft>
                <a:spcPts val="0"/>
              </a:spcAft>
              <a:buSzPts val="1200"/>
              <a:buChar char="■"/>
              <a:defRPr sz="2000"/>
            </a:lvl3pPr>
            <a:lvl4pPr indent="-342900" lvl="3" marL="1828800" rtl="0" algn="l">
              <a:spcBef>
                <a:spcPts val="360"/>
              </a:spcBef>
              <a:spcAft>
                <a:spcPts val="0"/>
              </a:spcAft>
              <a:buSzPts val="1800"/>
              <a:buFont typeface="Verdana"/>
              <a:buChar char="•"/>
              <a:defRPr sz="1800"/>
            </a:lvl4pPr>
            <a:lvl5pPr indent="-297179" lvl="4" marL="2286000" rtl="0" algn="l">
              <a:spcBef>
                <a:spcPts val="360"/>
              </a:spcBef>
              <a:spcAft>
                <a:spcPts val="0"/>
              </a:spcAft>
              <a:buSzPts val="1080"/>
              <a:buChar char="■"/>
              <a:defRPr sz="1800"/>
            </a:lvl5pPr>
            <a:lvl6pPr indent="-297179" lvl="5" marL="2743200" rtl="0" algn="l">
              <a:spcBef>
                <a:spcPts val="360"/>
              </a:spcBef>
              <a:spcAft>
                <a:spcPts val="0"/>
              </a:spcAft>
              <a:buSzPts val="1080"/>
              <a:buChar char="■"/>
              <a:defRPr sz="1800"/>
            </a:lvl6pPr>
            <a:lvl7pPr indent="-297179" lvl="6" marL="3200400" rtl="0" algn="l">
              <a:spcBef>
                <a:spcPts val="360"/>
              </a:spcBef>
              <a:spcAft>
                <a:spcPts val="0"/>
              </a:spcAft>
              <a:buSzPts val="1080"/>
              <a:buChar char="■"/>
              <a:defRPr sz="1800"/>
            </a:lvl7pPr>
            <a:lvl8pPr indent="-297179" lvl="7" marL="3657600" rtl="0" algn="l">
              <a:spcBef>
                <a:spcPts val="360"/>
              </a:spcBef>
              <a:spcAft>
                <a:spcPts val="0"/>
              </a:spcAft>
              <a:buSzPts val="1080"/>
              <a:buChar char="■"/>
              <a:defRPr sz="1800"/>
            </a:lvl8pPr>
            <a:lvl9pPr indent="-297179" lvl="8" marL="4114800" rtl="0" algn="l">
              <a:spcBef>
                <a:spcPts val="360"/>
              </a:spcBef>
              <a:spcAft>
                <a:spcPts val="0"/>
              </a:spcAft>
              <a:buSzPts val="1080"/>
              <a:buChar char="■"/>
              <a:defRPr sz="1800"/>
            </a:lvl9pPr>
          </a:lstStyle>
          <a:p/>
        </p:txBody>
      </p:sp>
      <p:sp>
        <p:nvSpPr>
          <p:cNvPr id="158" name="Google Shape;158;p24"/>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24"/>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24"/>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25"/>
          <p:cNvSpPr txBox="1"/>
          <p:nvPr>
            <p:ph type="title"/>
          </p:nvPr>
        </p:nvSpPr>
        <p:spPr>
          <a:xfrm>
            <a:off x="722313" y="3305175"/>
            <a:ext cx="7772400" cy="1021500"/>
          </a:xfrm>
          <a:prstGeom prst="rect">
            <a:avLst/>
          </a:prstGeom>
          <a:noFill/>
          <a:ln>
            <a:noFill/>
          </a:ln>
        </p:spPr>
        <p:txBody>
          <a:bodyPr anchorCtr="1"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3" name="Google Shape;163;p25"/>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SzPts val="1200"/>
              <a:buNone/>
              <a:defRPr sz="2000"/>
            </a:lvl1pPr>
            <a:lvl2pPr indent="-228600" lvl="1" marL="914400" rtl="0" algn="l">
              <a:spcBef>
                <a:spcPts val="360"/>
              </a:spcBef>
              <a:spcAft>
                <a:spcPts val="0"/>
              </a:spcAft>
              <a:buSzPts val="1800"/>
              <a:buFont typeface="Verdana"/>
              <a:buNone/>
              <a:defRPr sz="1800"/>
            </a:lvl2pPr>
            <a:lvl3pPr indent="-228600" lvl="2" marL="1371600" rtl="0" algn="l">
              <a:spcBef>
                <a:spcPts val="320"/>
              </a:spcBef>
              <a:spcAft>
                <a:spcPts val="0"/>
              </a:spcAft>
              <a:buSzPts val="960"/>
              <a:buNone/>
              <a:defRPr sz="1600"/>
            </a:lvl3pPr>
            <a:lvl4pPr indent="-228600" lvl="3" marL="1828800" rtl="0" algn="l">
              <a:spcBef>
                <a:spcPts val="280"/>
              </a:spcBef>
              <a:spcAft>
                <a:spcPts val="0"/>
              </a:spcAft>
              <a:buSzPts val="1400"/>
              <a:buFont typeface="Verdana"/>
              <a:buNone/>
              <a:defRPr sz="1400"/>
            </a:lvl4pPr>
            <a:lvl5pPr indent="-228600" lvl="4" marL="2286000" rtl="0" algn="l">
              <a:spcBef>
                <a:spcPts val="280"/>
              </a:spcBef>
              <a:spcAft>
                <a:spcPts val="0"/>
              </a:spcAft>
              <a:buSzPts val="840"/>
              <a:buNone/>
              <a:defRPr sz="1400"/>
            </a:lvl5pPr>
            <a:lvl6pPr indent="-228600" lvl="5" marL="2743200" rtl="0" algn="l">
              <a:spcBef>
                <a:spcPts val="280"/>
              </a:spcBef>
              <a:spcAft>
                <a:spcPts val="0"/>
              </a:spcAft>
              <a:buSzPts val="840"/>
              <a:buNone/>
              <a:defRPr sz="1400"/>
            </a:lvl6pPr>
            <a:lvl7pPr indent="-228600" lvl="6" marL="3200400" rtl="0" algn="l">
              <a:spcBef>
                <a:spcPts val="280"/>
              </a:spcBef>
              <a:spcAft>
                <a:spcPts val="0"/>
              </a:spcAft>
              <a:buSzPts val="840"/>
              <a:buNone/>
              <a:defRPr sz="1400"/>
            </a:lvl7pPr>
            <a:lvl8pPr indent="-228600" lvl="7" marL="3657600" rtl="0" algn="l">
              <a:spcBef>
                <a:spcPts val="280"/>
              </a:spcBef>
              <a:spcAft>
                <a:spcPts val="0"/>
              </a:spcAft>
              <a:buSzPts val="840"/>
              <a:buNone/>
              <a:defRPr sz="1400"/>
            </a:lvl8pPr>
            <a:lvl9pPr indent="-228600" lvl="8" marL="4114800" rtl="0" algn="l">
              <a:spcBef>
                <a:spcPts val="280"/>
              </a:spcBef>
              <a:spcAft>
                <a:spcPts val="0"/>
              </a:spcAft>
              <a:buSzPts val="840"/>
              <a:buNone/>
              <a:defRPr sz="1400"/>
            </a:lvl9pPr>
          </a:lstStyle>
          <a:p/>
        </p:txBody>
      </p:sp>
      <p:sp>
        <p:nvSpPr>
          <p:cNvPr id="164" name="Google Shape;164;p25"/>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2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25"/>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rgbClr val="002850"/>
            </a:gs>
          </a:gsLst>
          <a:lin ang="5400012" scaled="0"/>
        </a:gradFill>
      </p:bgPr>
    </p:bg>
    <p:spTree>
      <p:nvGrpSpPr>
        <p:cNvPr id="56" name="Shape 56"/>
        <p:cNvGrpSpPr/>
        <p:nvPr/>
      </p:nvGrpSpPr>
      <p:grpSpPr>
        <a:xfrm>
          <a:off x="0" y="0"/>
          <a:ext cx="0" cy="0"/>
          <a:chOff x="0" y="0"/>
          <a:chExt cx="0" cy="0"/>
        </a:xfrm>
      </p:grpSpPr>
      <p:grpSp>
        <p:nvGrpSpPr>
          <p:cNvPr id="57" name="Google Shape;57;p14"/>
          <p:cNvGrpSpPr/>
          <p:nvPr/>
        </p:nvGrpSpPr>
        <p:grpSpPr>
          <a:xfrm>
            <a:off x="1587" y="0"/>
            <a:ext cx="9148762" cy="5138738"/>
            <a:chOff x="1" y="0"/>
            <a:chExt cx="5763" cy="4316"/>
          </a:xfrm>
        </p:grpSpPr>
        <p:sp>
          <p:nvSpPr>
            <p:cNvPr id="58" name="Google Shape;58;p14"/>
            <p:cNvSpPr/>
            <p:nvPr/>
          </p:nvSpPr>
          <p:spPr>
            <a:xfrm>
              <a:off x="5045" y="2626"/>
              <a:ext cx="719" cy="1690"/>
            </a:xfrm>
            <a:custGeom>
              <a:rect b="b" l="l" r="r" t="t"/>
              <a:pathLst>
                <a:path extrusionOk="0" h="1690" w="717">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a:gsLst>
                <a:gs pos="0">
                  <a:schemeClr val="dk1"/>
                </a:gs>
                <a:gs pos="100000">
                  <a:srgbClr val="00244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59" name="Google Shape;59;p14"/>
            <p:cNvSpPr/>
            <p:nvPr/>
          </p:nvSpPr>
          <p:spPr>
            <a:xfrm>
              <a:off x="5386" y="3794"/>
              <a:ext cx="378" cy="522"/>
            </a:xfrm>
            <a:custGeom>
              <a:rect b="b" l="l" r="r" t="t"/>
              <a:pathLst>
                <a:path extrusionOk="0" h="522" w="377">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a:gsLst>
                <a:gs pos="0">
                  <a:schemeClr val="dk1"/>
                </a:gs>
                <a:gs pos="100000">
                  <a:srgbClr val="00244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0" name="Google Shape;60;p14"/>
            <p:cNvSpPr/>
            <p:nvPr/>
          </p:nvSpPr>
          <p:spPr>
            <a:xfrm>
              <a:off x="5680" y="4214"/>
              <a:ext cx="84" cy="102"/>
            </a:xfrm>
            <a:custGeom>
              <a:rect b="b" l="l" r="r" t="t"/>
              <a:pathLst>
                <a:path extrusionOk="0" h="102" w="84">
                  <a:moveTo>
                    <a:pt x="0" y="102"/>
                  </a:moveTo>
                  <a:lnTo>
                    <a:pt x="18" y="102"/>
                  </a:lnTo>
                  <a:lnTo>
                    <a:pt x="48" y="60"/>
                  </a:lnTo>
                  <a:lnTo>
                    <a:pt x="84" y="24"/>
                  </a:lnTo>
                  <a:lnTo>
                    <a:pt x="84" y="0"/>
                  </a:lnTo>
                  <a:lnTo>
                    <a:pt x="42" y="54"/>
                  </a:lnTo>
                  <a:lnTo>
                    <a:pt x="0" y="102"/>
                  </a:lnTo>
                  <a:lnTo>
                    <a:pt x="0" y="102"/>
                  </a:lnTo>
                  <a:close/>
                </a:path>
              </a:pathLst>
            </a:custGeom>
            <a:gradFill>
              <a:gsLst>
                <a:gs pos="0">
                  <a:schemeClr val="dk1"/>
                </a:gs>
                <a:gs pos="100000">
                  <a:srgbClr val="00244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grpSp>
          <p:nvGrpSpPr>
            <p:cNvPr id="61" name="Google Shape;61;p14"/>
            <p:cNvGrpSpPr/>
            <p:nvPr/>
          </p:nvGrpSpPr>
          <p:grpSpPr>
            <a:xfrm>
              <a:off x="288" y="0"/>
              <a:ext cx="5097" cy="4316"/>
              <a:chOff x="288" y="0"/>
              <a:chExt cx="5097" cy="4316"/>
            </a:xfrm>
          </p:grpSpPr>
          <p:sp>
            <p:nvSpPr>
              <p:cNvPr id="62" name="Google Shape;62;p14"/>
              <p:cNvSpPr/>
              <p:nvPr/>
            </p:nvSpPr>
            <p:spPr>
              <a:xfrm>
                <a:off x="2789" y="0"/>
                <a:ext cx="72" cy="4316"/>
              </a:xfrm>
              <a:custGeom>
                <a:rect b="b" l="l" r="r" t="t"/>
                <a:pathLst>
                  <a:path extrusionOk="0" h="4316" w="72">
                    <a:moveTo>
                      <a:pt x="0" y="0"/>
                    </a:moveTo>
                    <a:lnTo>
                      <a:pt x="60" y="4316"/>
                    </a:lnTo>
                    <a:lnTo>
                      <a:pt x="72" y="4316"/>
                    </a:lnTo>
                    <a:lnTo>
                      <a:pt x="12" y="0"/>
                    </a:lnTo>
                    <a:lnTo>
                      <a:pt x="0" y="0"/>
                    </a:lnTo>
                    <a:lnTo>
                      <a:pt x="0" y="0"/>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3" name="Google Shape;63;p14"/>
              <p:cNvSpPr/>
              <p:nvPr/>
            </p:nvSpPr>
            <p:spPr>
              <a:xfrm>
                <a:off x="3089" y="0"/>
                <a:ext cx="174" cy="4316"/>
              </a:xfrm>
              <a:custGeom>
                <a:rect b="b" l="l" r="r" t="t"/>
                <a:pathLst>
                  <a:path extrusionOk="0" h="4316" w="174">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4" name="Google Shape;64;p14"/>
              <p:cNvSpPr/>
              <p:nvPr/>
            </p:nvSpPr>
            <p:spPr>
              <a:xfrm>
                <a:off x="3358" y="0"/>
                <a:ext cx="337" cy="4316"/>
              </a:xfrm>
              <a:custGeom>
                <a:rect b="b" l="l" r="r" t="t"/>
                <a:pathLst>
                  <a:path extrusionOk="0" h="4316" w="335">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5" name="Google Shape;65;p14"/>
              <p:cNvSpPr/>
              <p:nvPr/>
            </p:nvSpPr>
            <p:spPr>
              <a:xfrm>
                <a:off x="3676" y="0"/>
                <a:ext cx="427" cy="4316"/>
              </a:xfrm>
              <a:custGeom>
                <a:rect b="b" l="l" r="r" t="t"/>
                <a:pathLst>
                  <a:path extrusionOk="0" h="4316" w="425">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6" name="Google Shape;66;p14"/>
              <p:cNvSpPr/>
              <p:nvPr/>
            </p:nvSpPr>
            <p:spPr>
              <a:xfrm>
                <a:off x="3946" y="0"/>
                <a:ext cx="557" cy="4316"/>
              </a:xfrm>
              <a:custGeom>
                <a:rect b="b" l="l" r="r" t="t"/>
                <a:pathLst>
                  <a:path extrusionOk="0" h="4316" w="55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7" name="Google Shape;67;p14"/>
              <p:cNvSpPr/>
              <p:nvPr/>
            </p:nvSpPr>
            <p:spPr>
              <a:xfrm>
                <a:off x="4246" y="0"/>
                <a:ext cx="690" cy="4316"/>
              </a:xfrm>
              <a:custGeom>
                <a:rect b="b" l="l" r="r" t="t"/>
                <a:pathLst>
                  <a:path extrusionOk="0" h="4316" w="688">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8" name="Google Shape;68;p14"/>
              <p:cNvSpPr/>
              <p:nvPr/>
            </p:nvSpPr>
            <p:spPr>
              <a:xfrm>
                <a:off x="4522" y="0"/>
                <a:ext cx="863" cy="4316"/>
              </a:xfrm>
              <a:custGeom>
                <a:rect b="b" l="l" r="r" t="t"/>
                <a:pathLst>
                  <a:path extrusionOk="0" h="4316" w="861">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69" name="Google Shape;69;p14"/>
              <p:cNvSpPr/>
              <p:nvPr/>
            </p:nvSpPr>
            <p:spPr>
              <a:xfrm>
                <a:off x="2399" y="0"/>
                <a:ext cx="150" cy="4316"/>
              </a:xfrm>
              <a:custGeom>
                <a:rect b="b" l="l" r="r" t="t"/>
                <a:pathLst>
                  <a:path extrusionOk="0" h="4316" w="149">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0" name="Google Shape;70;p14"/>
              <p:cNvSpPr/>
              <p:nvPr/>
            </p:nvSpPr>
            <p:spPr>
              <a:xfrm>
                <a:off x="1967" y="0"/>
                <a:ext cx="300" cy="4316"/>
              </a:xfrm>
              <a:custGeom>
                <a:rect b="b" l="l" r="r" t="t"/>
                <a:pathLst>
                  <a:path extrusionOk="0" h="4316" w="299">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1" name="Google Shape;71;p14"/>
              <p:cNvSpPr/>
              <p:nvPr/>
            </p:nvSpPr>
            <p:spPr>
              <a:xfrm>
                <a:off x="1566" y="0"/>
                <a:ext cx="425" cy="4316"/>
              </a:xfrm>
              <a:custGeom>
                <a:rect b="b" l="l" r="r" t="t"/>
                <a:pathLst>
                  <a:path extrusionOk="0" h="4316" w="424">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2" name="Google Shape;72;p14"/>
              <p:cNvSpPr/>
              <p:nvPr/>
            </p:nvSpPr>
            <p:spPr>
              <a:xfrm>
                <a:off x="1128" y="0"/>
                <a:ext cx="575" cy="4316"/>
              </a:xfrm>
              <a:custGeom>
                <a:rect b="b" l="l" r="r" t="t"/>
                <a:pathLst>
                  <a:path extrusionOk="0" h="4316" w="574">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3" name="Google Shape;73;p14"/>
              <p:cNvSpPr/>
              <p:nvPr/>
            </p:nvSpPr>
            <p:spPr>
              <a:xfrm>
                <a:off x="702" y="0"/>
                <a:ext cx="737" cy="4316"/>
              </a:xfrm>
              <a:custGeom>
                <a:rect b="b" l="l" r="r" t="t"/>
                <a:pathLst>
                  <a:path extrusionOk="0" h="4316" w="735">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4" name="Google Shape;74;p14"/>
              <p:cNvSpPr/>
              <p:nvPr/>
            </p:nvSpPr>
            <p:spPr>
              <a:xfrm>
                <a:off x="288" y="0"/>
                <a:ext cx="839" cy="4316"/>
              </a:xfrm>
              <a:custGeom>
                <a:rect b="b" l="l" r="r" t="t"/>
                <a:pathLst>
                  <a:path extrusionOk="0" h="4316" w="837">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a:gsLst>
                  <a:gs pos="0">
                    <a:schemeClr val="dk2"/>
                  </a:gs>
                  <a:gs pos="100000">
                    <a:srgbClr val="00448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grpSp>
        <p:sp>
          <p:nvSpPr>
            <p:cNvPr id="75" name="Google Shape;75;p14"/>
            <p:cNvSpPr/>
            <p:nvPr/>
          </p:nvSpPr>
          <p:spPr>
            <a:xfrm>
              <a:off x="6" y="2901"/>
              <a:ext cx="606" cy="1415"/>
            </a:xfrm>
            <a:custGeom>
              <a:rect b="b" l="l" r="r" t="t"/>
              <a:pathLst>
                <a:path extrusionOk="0" h="1415" w="604">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a:gsLst>
                <a:gs pos="0">
                  <a:schemeClr val="dk1"/>
                </a:gs>
                <a:gs pos="100000">
                  <a:srgbClr val="00244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6" name="Google Shape;76;p14"/>
            <p:cNvSpPr/>
            <p:nvPr/>
          </p:nvSpPr>
          <p:spPr>
            <a:xfrm>
              <a:off x="6" y="3890"/>
              <a:ext cx="228" cy="426"/>
            </a:xfrm>
            <a:custGeom>
              <a:rect b="b" l="l" r="r" t="t"/>
              <a:pathLst>
                <a:path extrusionOk="0" h="426" w="227">
                  <a:moveTo>
                    <a:pt x="0" y="30"/>
                  </a:moveTo>
                  <a:lnTo>
                    <a:pt x="108" y="240"/>
                  </a:lnTo>
                  <a:lnTo>
                    <a:pt x="215" y="426"/>
                  </a:lnTo>
                  <a:lnTo>
                    <a:pt x="227" y="426"/>
                  </a:lnTo>
                  <a:lnTo>
                    <a:pt x="167" y="330"/>
                  </a:lnTo>
                  <a:lnTo>
                    <a:pt x="114" y="222"/>
                  </a:lnTo>
                  <a:lnTo>
                    <a:pt x="0" y="0"/>
                  </a:lnTo>
                  <a:lnTo>
                    <a:pt x="0" y="30"/>
                  </a:lnTo>
                  <a:lnTo>
                    <a:pt x="0" y="30"/>
                  </a:lnTo>
                  <a:close/>
                </a:path>
              </a:pathLst>
            </a:custGeom>
            <a:gradFill>
              <a:gsLst>
                <a:gs pos="0">
                  <a:schemeClr val="dk1"/>
                </a:gs>
                <a:gs pos="100000">
                  <a:srgbClr val="002448"/>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7" name="Google Shape;77;p14"/>
            <p:cNvSpPr/>
            <p:nvPr/>
          </p:nvSpPr>
          <p:spPr>
            <a:xfrm>
              <a:off x="4776" y="0"/>
              <a:ext cx="983" cy="1786"/>
            </a:xfrm>
            <a:custGeom>
              <a:rect b="b" l="l" r="r" t="t"/>
              <a:pathLst>
                <a:path extrusionOk="0" h="1786" w="981">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a:gsLst>
                <a:gs pos="0">
                  <a:schemeClr val="dk2"/>
                </a:gs>
                <a:gs pos="100000">
                  <a:srgbClr val="0060C0"/>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8" name="Google Shape;78;p14"/>
            <p:cNvSpPr/>
            <p:nvPr/>
          </p:nvSpPr>
          <p:spPr>
            <a:xfrm>
              <a:off x="5041" y="0"/>
              <a:ext cx="719" cy="845"/>
            </a:xfrm>
            <a:custGeom>
              <a:rect b="b" l="l" r="r" t="t"/>
              <a:pathLst>
                <a:path extrusionOk="0" h="845" w="717">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79" name="Google Shape;79;p14"/>
            <p:cNvSpPr/>
            <p:nvPr/>
          </p:nvSpPr>
          <p:spPr>
            <a:xfrm>
              <a:off x="5352" y="0"/>
              <a:ext cx="408" cy="414"/>
            </a:xfrm>
            <a:custGeom>
              <a:rect b="b" l="l" r="r" t="t"/>
              <a:pathLst>
                <a:path extrusionOk="0" h="414" w="407">
                  <a:moveTo>
                    <a:pt x="407" y="414"/>
                  </a:moveTo>
                  <a:lnTo>
                    <a:pt x="407" y="396"/>
                  </a:lnTo>
                  <a:lnTo>
                    <a:pt x="222" y="192"/>
                  </a:lnTo>
                  <a:lnTo>
                    <a:pt x="12" y="0"/>
                  </a:lnTo>
                  <a:lnTo>
                    <a:pt x="0" y="0"/>
                  </a:lnTo>
                  <a:lnTo>
                    <a:pt x="108" y="102"/>
                  </a:lnTo>
                  <a:lnTo>
                    <a:pt x="216" y="204"/>
                  </a:lnTo>
                  <a:lnTo>
                    <a:pt x="407" y="414"/>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80" name="Google Shape;80;p14"/>
            <p:cNvSpPr/>
            <p:nvPr/>
          </p:nvSpPr>
          <p:spPr>
            <a:xfrm>
              <a:off x="6" y="0"/>
              <a:ext cx="857" cy="1409"/>
            </a:xfrm>
            <a:custGeom>
              <a:rect b="b" l="l" r="r" t="t"/>
              <a:pathLst>
                <a:path extrusionOk="0" h="1409" w="855">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a:gsLst>
                <a:gs pos="0">
                  <a:schemeClr val="dk2"/>
                </a:gs>
                <a:gs pos="100000">
                  <a:srgbClr val="0060C0"/>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81" name="Google Shape;81;p14"/>
            <p:cNvSpPr/>
            <p:nvPr/>
          </p:nvSpPr>
          <p:spPr>
            <a:xfrm>
              <a:off x="6" y="0"/>
              <a:ext cx="587" cy="599"/>
            </a:xfrm>
            <a:custGeom>
              <a:rect b="b" l="l" r="r" t="t"/>
              <a:pathLst>
                <a:path extrusionOk="0" h="599" w="586">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sp>
          <p:nvSpPr>
            <p:cNvPr id="82" name="Google Shape;82;p14"/>
            <p:cNvSpPr/>
            <p:nvPr/>
          </p:nvSpPr>
          <p:spPr>
            <a:xfrm>
              <a:off x="6" y="0"/>
              <a:ext cx="270" cy="252"/>
            </a:xfrm>
            <a:custGeom>
              <a:rect b="b" l="l" r="r" t="t"/>
              <a:pathLst>
                <a:path extrusionOk="0" h="252" w="269">
                  <a:moveTo>
                    <a:pt x="269" y="0"/>
                  </a:moveTo>
                  <a:lnTo>
                    <a:pt x="251" y="0"/>
                  </a:lnTo>
                  <a:lnTo>
                    <a:pt x="120" y="114"/>
                  </a:lnTo>
                  <a:lnTo>
                    <a:pt x="60" y="174"/>
                  </a:lnTo>
                  <a:lnTo>
                    <a:pt x="0" y="234"/>
                  </a:lnTo>
                  <a:lnTo>
                    <a:pt x="0" y="252"/>
                  </a:lnTo>
                  <a:lnTo>
                    <a:pt x="126" y="120"/>
                  </a:lnTo>
                  <a:lnTo>
                    <a:pt x="26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Verdana"/>
                <a:ea typeface="Verdana"/>
                <a:cs typeface="Verdana"/>
                <a:sym typeface="Verdana"/>
              </a:endParaRPr>
            </a:p>
          </p:txBody>
        </p:sp>
        <p:cxnSp>
          <p:nvCxnSpPr>
            <p:cNvPr id="83" name="Google Shape;83;p14"/>
            <p:cNvCxnSpPr/>
            <p:nvPr/>
          </p:nvCxnSpPr>
          <p:spPr>
            <a:xfrm>
              <a:off x="1" y="2749"/>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84" name="Google Shape;84;p14"/>
            <p:cNvCxnSpPr/>
            <p:nvPr/>
          </p:nvCxnSpPr>
          <p:spPr>
            <a:xfrm>
              <a:off x="1" y="2356"/>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85" name="Google Shape;85;p14"/>
            <p:cNvCxnSpPr/>
            <p:nvPr/>
          </p:nvCxnSpPr>
          <p:spPr>
            <a:xfrm>
              <a:off x="1" y="3142"/>
              <a:ext cx="5700" cy="0"/>
            </a:xfrm>
            <a:prstGeom prst="straightConnector1">
              <a:avLst/>
            </a:prstGeom>
            <a:noFill/>
            <a:ln cap="flat" cmpd="sng" w="15875">
              <a:solidFill>
                <a:schemeClr val="dk1"/>
              </a:solidFill>
              <a:prstDash val="solid"/>
              <a:miter lim="800000"/>
              <a:headEnd len="med" w="med" type="none"/>
              <a:tailEnd len="med" w="med" type="none"/>
            </a:ln>
          </p:spPr>
        </p:cxnSp>
        <p:grpSp>
          <p:nvGrpSpPr>
            <p:cNvPr id="86" name="Google Shape;86;p14"/>
            <p:cNvGrpSpPr/>
            <p:nvPr/>
          </p:nvGrpSpPr>
          <p:grpSpPr>
            <a:xfrm>
              <a:off x="1" y="392"/>
              <a:ext cx="5700" cy="1571"/>
              <a:chOff x="1" y="392"/>
              <a:chExt cx="5700" cy="1571"/>
            </a:xfrm>
          </p:grpSpPr>
          <p:cxnSp>
            <p:nvCxnSpPr>
              <p:cNvPr id="87" name="Google Shape;87;p14"/>
              <p:cNvCxnSpPr/>
              <p:nvPr/>
            </p:nvCxnSpPr>
            <p:spPr>
              <a:xfrm>
                <a:off x="1" y="784"/>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88" name="Google Shape;88;p14"/>
              <p:cNvCxnSpPr/>
              <p:nvPr/>
            </p:nvCxnSpPr>
            <p:spPr>
              <a:xfrm>
                <a:off x="1" y="1963"/>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89" name="Google Shape;89;p14"/>
              <p:cNvCxnSpPr/>
              <p:nvPr/>
            </p:nvCxnSpPr>
            <p:spPr>
              <a:xfrm>
                <a:off x="1" y="1570"/>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90" name="Google Shape;90;p14"/>
              <p:cNvCxnSpPr/>
              <p:nvPr/>
            </p:nvCxnSpPr>
            <p:spPr>
              <a:xfrm>
                <a:off x="1" y="1177"/>
                <a:ext cx="5700" cy="0"/>
              </a:xfrm>
              <a:prstGeom prst="straightConnector1">
                <a:avLst/>
              </a:prstGeom>
              <a:noFill/>
              <a:ln cap="flat" cmpd="sng" w="15875">
                <a:solidFill>
                  <a:schemeClr val="dk2"/>
                </a:solidFill>
                <a:prstDash val="solid"/>
                <a:miter lim="800000"/>
                <a:headEnd len="med" w="med" type="none"/>
                <a:tailEnd len="med" w="med" type="none"/>
              </a:ln>
            </p:spPr>
          </p:cxnSp>
          <p:cxnSp>
            <p:nvCxnSpPr>
              <p:cNvPr id="91" name="Google Shape;91;p14"/>
              <p:cNvCxnSpPr/>
              <p:nvPr/>
            </p:nvCxnSpPr>
            <p:spPr>
              <a:xfrm>
                <a:off x="1" y="392"/>
                <a:ext cx="5700" cy="0"/>
              </a:xfrm>
              <a:prstGeom prst="straightConnector1">
                <a:avLst/>
              </a:prstGeom>
              <a:noFill/>
              <a:ln cap="flat" cmpd="sng" w="15875">
                <a:solidFill>
                  <a:schemeClr val="dk2"/>
                </a:solidFill>
                <a:prstDash val="solid"/>
                <a:miter lim="800000"/>
                <a:headEnd len="med" w="med" type="none"/>
                <a:tailEnd len="med" w="med" type="none"/>
              </a:ln>
            </p:spPr>
          </p:cxnSp>
        </p:grpSp>
        <p:cxnSp>
          <p:nvCxnSpPr>
            <p:cNvPr id="92" name="Google Shape;92;p14"/>
            <p:cNvCxnSpPr/>
            <p:nvPr/>
          </p:nvCxnSpPr>
          <p:spPr>
            <a:xfrm>
              <a:off x="1" y="3928"/>
              <a:ext cx="5700" cy="0"/>
            </a:xfrm>
            <a:prstGeom prst="straightConnector1">
              <a:avLst/>
            </a:prstGeom>
            <a:noFill/>
            <a:ln cap="flat" cmpd="sng" w="15875">
              <a:solidFill>
                <a:schemeClr val="dk1"/>
              </a:solidFill>
              <a:prstDash val="solid"/>
              <a:miter lim="800000"/>
              <a:headEnd len="med" w="med" type="none"/>
              <a:tailEnd len="med" w="med" type="none"/>
            </a:ln>
          </p:spPr>
        </p:cxnSp>
        <p:cxnSp>
          <p:nvCxnSpPr>
            <p:cNvPr id="93" name="Google Shape;93;p14"/>
            <p:cNvCxnSpPr/>
            <p:nvPr/>
          </p:nvCxnSpPr>
          <p:spPr>
            <a:xfrm>
              <a:off x="1" y="3535"/>
              <a:ext cx="5700" cy="0"/>
            </a:xfrm>
            <a:prstGeom prst="straightConnector1">
              <a:avLst/>
            </a:prstGeom>
            <a:noFill/>
            <a:ln cap="flat" cmpd="sng" w="15875">
              <a:solidFill>
                <a:schemeClr val="dk1"/>
              </a:solidFill>
              <a:prstDash val="solid"/>
              <a:miter lim="800000"/>
              <a:headEnd len="med" w="med" type="none"/>
              <a:tailEnd len="med" w="med" type="none"/>
            </a:ln>
          </p:spPr>
        </p:cxnSp>
      </p:grpSp>
      <p:sp>
        <p:nvSpPr>
          <p:cNvPr id="94" name="Google Shape;94;p14"/>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95" name="Google Shape;95;p14"/>
          <p:cNvSpPr txBox="1"/>
          <p:nvPr>
            <p:ph idx="10" type="dt"/>
          </p:nvPr>
        </p:nvSpPr>
        <p:spPr>
          <a:xfrm>
            <a:off x="457200" y="4682728"/>
            <a:ext cx="2133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6" name="Google Shape;96;p14"/>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7" name="Google Shape;97;p14"/>
          <p:cNvSpPr txBox="1"/>
          <p:nvPr>
            <p:ph idx="12" type="sldNum"/>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1pPr>
            <a:lvl2pPr indent="0" lvl="1"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2pPr>
            <a:lvl3pPr indent="0" lvl="2"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3pPr>
            <a:lvl4pPr indent="0" lvl="3"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4pPr>
            <a:lvl5pPr indent="0" lvl="4"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5pPr>
            <a:lvl6pPr indent="0" lvl="5"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6pPr>
            <a:lvl7pPr indent="0" lvl="6"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7pPr>
            <a:lvl8pPr indent="0" lvl="7"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8pPr>
            <a:lvl9pPr indent="0" lvl="8" marL="0" marR="0" rtl="0" algn="r">
              <a:lnSpc>
                <a:spcPct val="100000"/>
              </a:lnSpc>
              <a:spcBef>
                <a:spcPts val="0"/>
              </a:spcBef>
              <a:spcAft>
                <a:spcPts val="0"/>
              </a:spcAft>
              <a:buClr>
                <a:schemeClr val="lt1"/>
              </a:buClr>
              <a:buSzPts val="1000"/>
              <a:buFont typeface="Verdana"/>
              <a:buNone/>
              <a:defRPr b="0" i="0" sz="1000" u="non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
        <p:nvSpPr>
          <p:cNvPr id="98" name="Google Shape;98;p14"/>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Verdana"/>
                <a:ea typeface="Verdana"/>
                <a:cs typeface="Verdana"/>
                <a:sym typeface="Verdana"/>
              </a:defRPr>
            </a:lvl1pPr>
            <a:lvl2pPr indent="-406400" lvl="1" marL="914400" marR="0" rtl="0" algn="l">
              <a:spcBef>
                <a:spcPts val="560"/>
              </a:spcBef>
              <a:spcAft>
                <a:spcPts val="0"/>
              </a:spcAft>
              <a:buClr>
                <a:schemeClr val="lt1"/>
              </a:buClr>
              <a:buSzPts val="2800"/>
              <a:buFont typeface="Verdana"/>
              <a:buChar char="•"/>
              <a:defRPr b="0" i="0" sz="2800" u="none" cap="none" strike="noStrike">
                <a:solidFill>
                  <a:schemeClr val="lt1"/>
                </a:solidFill>
                <a:latin typeface="Verdana"/>
                <a:ea typeface="Verdana"/>
                <a:cs typeface="Verdana"/>
                <a:sym typeface="Verdana"/>
              </a:defRPr>
            </a:lvl2pPr>
            <a:lvl3pPr indent="-320039" lvl="2" marL="1371600" marR="0" rtl="0" algn="l">
              <a:spcBef>
                <a:spcPts val="480"/>
              </a:spcBef>
              <a:spcAft>
                <a:spcPts val="0"/>
              </a:spcAft>
              <a:buClr>
                <a:schemeClr val="accent2"/>
              </a:buClr>
              <a:buSzPts val="1440"/>
              <a:buFont typeface="Noto Sans Symbols"/>
              <a:buChar char="■"/>
              <a:defRPr b="0" i="0" sz="2400" u="none" cap="none" strike="noStrike">
                <a:solidFill>
                  <a:schemeClr val="lt1"/>
                </a:solidFill>
                <a:latin typeface="Verdana"/>
                <a:ea typeface="Verdana"/>
                <a:cs typeface="Verdana"/>
                <a:sym typeface="Verdana"/>
              </a:defRPr>
            </a:lvl3pPr>
            <a:lvl4pPr indent="-355600" lvl="3" marL="1828800" marR="0" rtl="0" algn="l">
              <a:spcBef>
                <a:spcPts val="400"/>
              </a:spcBef>
              <a:spcAft>
                <a:spcPts val="0"/>
              </a:spcAft>
              <a:buClr>
                <a:schemeClr val="lt2"/>
              </a:buClr>
              <a:buSzPts val="2000"/>
              <a:buFont typeface="Verdana"/>
              <a:buChar char="•"/>
              <a:defRPr b="0" i="0" sz="2000" u="none" cap="none" strike="noStrike">
                <a:solidFill>
                  <a:schemeClr val="lt1"/>
                </a:solidFill>
                <a:latin typeface="Verdana"/>
                <a:ea typeface="Verdana"/>
                <a:cs typeface="Verdana"/>
                <a:sym typeface="Verdana"/>
              </a:defRPr>
            </a:lvl4pPr>
            <a:lvl5pPr indent="-304800" lvl="4" marL="22860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Verdana"/>
                <a:ea typeface="Verdana"/>
                <a:cs typeface="Verdana"/>
                <a:sym typeface="Verdana"/>
              </a:defRPr>
            </a:lvl5pPr>
            <a:lvl6pPr indent="-304800" lvl="5" marL="27432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Verdana"/>
                <a:ea typeface="Verdana"/>
                <a:cs typeface="Verdana"/>
                <a:sym typeface="Verdana"/>
              </a:defRPr>
            </a:lvl6pPr>
            <a:lvl7pPr indent="-304800" lvl="6" marL="32004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Verdana"/>
                <a:ea typeface="Verdana"/>
                <a:cs typeface="Verdana"/>
                <a:sym typeface="Verdana"/>
              </a:defRPr>
            </a:lvl7pPr>
            <a:lvl8pPr indent="-304800" lvl="7" marL="36576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Verdana"/>
                <a:ea typeface="Verdana"/>
                <a:cs typeface="Verdana"/>
                <a:sym typeface="Verdana"/>
              </a:defRPr>
            </a:lvl8pPr>
            <a:lvl9pPr indent="-304800" lvl="8" marL="41148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ritannica.com/topic/nationalism" TargetMode="External"/><Relationship Id="rId4" Type="http://schemas.openxmlformats.org/officeDocument/2006/relationships/hyperlink" Target="https://www.britannica.com/place/Palest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5.jpg"/><Relationship Id="rId5"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Israel: Politics, History and Society</a:t>
            </a:r>
            <a:endParaRPr/>
          </a:p>
        </p:txBody>
      </p:sp>
      <p:sp>
        <p:nvSpPr>
          <p:cNvPr id="172" name="Google Shape;172;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b="1" lang="en" sz="1940"/>
              <a:t>NDC</a:t>
            </a:r>
            <a:endParaRPr b="1" sz="1940"/>
          </a:p>
          <a:p>
            <a:pPr indent="0" lvl="0" marL="0" rtl="0" algn="ctr">
              <a:lnSpc>
                <a:spcPct val="80000"/>
              </a:lnSpc>
              <a:spcBef>
                <a:spcPts val="0"/>
              </a:spcBef>
              <a:spcAft>
                <a:spcPts val="0"/>
              </a:spcAft>
              <a:buSzPts val="605"/>
              <a:buNone/>
            </a:pPr>
            <a:r>
              <a:rPr b="1" lang="en" sz="1940"/>
              <a:t>Dr. Ehud Eiran </a:t>
            </a:r>
            <a:endParaRPr b="1" sz="1940"/>
          </a:p>
          <a:p>
            <a:pPr indent="0" lvl="0" marL="0" rtl="0" algn="ctr">
              <a:lnSpc>
                <a:spcPct val="80000"/>
              </a:lnSpc>
              <a:spcBef>
                <a:spcPts val="0"/>
              </a:spcBef>
              <a:spcAft>
                <a:spcPts val="0"/>
              </a:spcAft>
              <a:buSzPts val="605"/>
              <a:buNone/>
            </a:pPr>
            <a:r>
              <a:rPr b="1" lang="en" sz="1940"/>
              <a:t>28 July, 2022</a:t>
            </a:r>
            <a:endParaRPr b="1" sz="1940"/>
          </a:p>
          <a:p>
            <a:pPr indent="0" lvl="0" marL="0" rtl="0" algn="ctr">
              <a:lnSpc>
                <a:spcPct val="80000"/>
              </a:lnSpc>
              <a:spcBef>
                <a:spcPts val="0"/>
              </a:spcBef>
              <a:spcAft>
                <a:spcPts val="0"/>
              </a:spcAft>
              <a:buSzPts val="605"/>
              <a:buNone/>
            </a:pPr>
            <a:r>
              <a:rPr b="1" lang="en" sz="1940"/>
              <a:t>Meeting 2</a:t>
            </a:r>
            <a:endParaRPr b="1" sz="1940"/>
          </a:p>
        </p:txBody>
      </p:sp>
      <p:pic>
        <p:nvPicPr>
          <p:cNvPr id="173" name="Google Shape;173;p26"/>
          <p:cNvPicPr preferRelativeResize="0"/>
          <p:nvPr/>
        </p:nvPicPr>
        <p:blipFill>
          <a:blip r:embed="rId3">
            <a:alphaModFix/>
          </a:blip>
          <a:stretch>
            <a:fillRect/>
          </a:stretch>
        </p:blipFill>
        <p:spPr>
          <a:xfrm>
            <a:off x="6515100" y="3400425"/>
            <a:ext cx="2628900" cy="1743075"/>
          </a:xfrm>
          <a:prstGeom prst="rect">
            <a:avLst/>
          </a:prstGeom>
          <a:noFill/>
          <a:ln>
            <a:noFill/>
          </a:ln>
        </p:spPr>
      </p:pic>
      <p:pic>
        <p:nvPicPr>
          <p:cNvPr id="174" name="Google Shape;174;p26"/>
          <p:cNvPicPr preferRelativeResize="0"/>
          <p:nvPr/>
        </p:nvPicPr>
        <p:blipFill>
          <a:blip r:embed="rId4">
            <a:alphaModFix/>
          </a:blip>
          <a:stretch>
            <a:fillRect/>
          </a:stretch>
        </p:blipFill>
        <p:spPr>
          <a:xfrm>
            <a:off x="5846100" y="0"/>
            <a:ext cx="3297900" cy="1097575"/>
          </a:xfrm>
          <a:prstGeom prst="rect">
            <a:avLst/>
          </a:prstGeom>
          <a:noFill/>
          <a:ln>
            <a:noFill/>
          </a:ln>
        </p:spPr>
      </p:pic>
      <p:pic>
        <p:nvPicPr>
          <p:cNvPr id="175" name="Google Shape;175;p26"/>
          <p:cNvPicPr preferRelativeResize="0"/>
          <p:nvPr/>
        </p:nvPicPr>
        <p:blipFill>
          <a:blip r:embed="rId5">
            <a:alphaModFix/>
          </a:blip>
          <a:stretch>
            <a:fillRect/>
          </a:stretch>
        </p:blipFill>
        <p:spPr>
          <a:xfrm>
            <a:off x="0" y="3409938"/>
            <a:ext cx="3524250" cy="1724025"/>
          </a:xfrm>
          <a:prstGeom prst="rect">
            <a:avLst/>
          </a:prstGeom>
          <a:noFill/>
          <a:ln>
            <a:noFill/>
          </a:ln>
        </p:spPr>
      </p:pic>
      <p:sp>
        <p:nvSpPr>
          <p:cNvPr id="176" name="Google Shape;176;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Israel: Politics, History and Society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Brief History of the place </a:t>
            </a:r>
            <a:endParaRPr/>
          </a:p>
        </p:txBody>
      </p:sp>
      <p:sp>
        <p:nvSpPr>
          <p:cNvPr id="236" name="Google Shape;236;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7" name="Google Shape;237;p35"/>
          <p:cNvPicPr preferRelativeResize="0"/>
          <p:nvPr/>
        </p:nvPicPr>
        <p:blipFill>
          <a:blip r:embed="rId3">
            <a:alphaModFix/>
          </a:blip>
          <a:stretch>
            <a:fillRect/>
          </a:stretch>
        </p:blipFill>
        <p:spPr>
          <a:xfrm>
            <a:off x="150650" y="1885950"/>
            <a:ext cx="8681650" cy="268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Brief History of the people</a:t>
            </a:r>
            <a:endParaRPr/>
          </a:p>
        </p:txBody>
      </p:sp>
      <p:sp>
        <p:nvSpPr>
          <p:cNvPr id="243" name="Google Shape;243;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4" name="Google Shape;244;p36"/>
          <p:cNvPicPr preferRelativeResize="0"/>
          <p:nvPr/>
        </p:nvPicPr>
        <p:blipFill>
          <a:blip r:embed="rId3">
            <a:alphaModFix/>
          </a:blip>
          <a:stretch>
            <a:fillRect/>
          </a:stretch>
        </p:blipFill>
        <p:spPr>
          <a:xfrm>
            <a:off x="-796275" y="0"/>
            <a:ext cx="9832673" cy="58967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0" name="Google Shape;25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1" name="Google Shape;251;p37"/>
          <p:cNvPicPr preferRelativeResize="0"/>
          <p:nvPr/>
        </p:nvPicPr>
        <p:blipFill>
          <a:blip r:embed="rId3">
            <a:alphaModFix/>
          </a:blip>
          <a:stretch>
            <a:fillRect/>
          </a:stretch>
        </p:blipFill>
        <p:spPr>
          <a:xfrm>
            <a:off x="193700" y="357200"/>
            <a:ext cx="8520600" cy="442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effects </a:t>
            </a:r>
            <a:endParaRPr/>
          </a:p>
        </p:txBody>
      </p:sp>
      <p:sp>
        <p:nvSpPr>
          <p:cNvPr id="257" name="Google Shape;257;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Respect to ideas </a:t>
            </a:r>
            <a:endParaRPr/>
          </a:p>
          <a:p>
            <a:pPr indent="-342900" lvl="0" marL="457200" rtl="0" algn="l">
              <a:spcBef>
                <a:spcPts val="0"/>
              </a:spcBef>
              <a:spcAft>
                <a:spcPts val="0"/>
              </a:spcAft>
              <a:buSzPts val="1800"/>
              <a:buChar char="-"/>
            </a:pPr>
            <a:r>
              <a:rPr lang="en"/>
              <a:t>An ethos of against all odds </a:t>
            </a:r>
            <a:endParaRPr/>
          </a:p>
          <a:p>
            <a:pPr indent="-342900" lvl="0" marL="457200" rtl="0" algn="l">
              <a:spcBef>
                <a:spcPts val="0"/>
              </a:spcBef>
              <a:spcAft>
                <a:spcPts val="0"/>
              </a:spcAft>
              <a:buSzPts val="1800"/>
              <a:buChar char="-"/>
            </a:pPr>
            <a:r>
              <a:rPr lang="en"/>
              <a:t>An avant garde, anarchic/erophet elements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Israel as an Idea: Zionism</a:t>
            </a:r>
            <a:endParaRPr b="1"/>
          </a:p>
        </p:txBody>
      </p:sp>
      <p:sp>
        <p:nvSpPr>
          <p:cNvPr id="263" name="Google Shape;263;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50">
                <a:solidFill>
                  <a:srgbClr val="1A1A1A"/>
                </a:solidFill>
                <a:highlight>
                  <a:srgbClr val="FFFFFF"/>
                </a:highlight>
                <a:latin typeface="Georgia"/>
                <a:ea typeface="Georgia"/>
                <a:cs typeface="Georgia"/>
                <a:sym typeface="Georgia"/>
              </a:rPr>
              <a:t> </a:t>
            </a:r>
            <a:r>
              <a:rPr lang="en" sz="3400">
                <a:solidFill>
                  <a:srgbClr val="1A1A1A"/>
                </a:solidFill>
                <a:highlight>
                  <a:srgbClr val="FFFFFF"/>
                </a:highlight>
                <a:latin typeface="Georgia"/>
                <a:ea typeface="Georgia"/>
                <a:cs typeface="Georgia"/>
                <a:sym typeface="Georgia"/>
              </a:rPr>
              <a:t>Jewish </a:t>
            </a:r>
            <a:r>
              <a:rPr lang="en" sz="3400">
                <a:solidFill>
                  <a:srgbClr val="14599D"/>
                </a:solidFill>
                <a:highlight>
                  <a:srgbClr val="FFFFFF"/>
                </a:highlight>
                <a:uFill>
                  <a:noFill/>
                </a:uFill>
                <a:latin typeface="Georgia"/>
                <a:ea typeface="Georgia"/>
                <a:cs typeface="Georgia"/>
                <a:sym typeface="Georgia"/>
                <a:hlinkClick r:id="rId3">
                  <a:extLst>
                    <a:ext uri="{A12FA001-AC4F-418D-AE19-62706E023703}">
                      <ahyp:hlinkClr val="tx"/>
                    </a:ext>
                  </a:extLst>
                </a:hlinkClick>
              </a:rPr>
              <a:t>national movement</a:t>
            </a:r>
            <a:endParaRPr sz="3400">
              <a:solidFill>
                <a:srgbClr val="1A1A1A"/>
              </a:solidFill>
              <a:highlight>
                <a:srgbClr val="FFFFFF"/>
              </a:highlight>
              <a:latin typeface="Georgia"/>
              <a:ea typeface="Georgia"/>
              <a:cs typeface="Georgia"/>
              <a:sym typeface="Georgia"/>
            </a:endParaRPr>
          </a:p>
          <a:p>
            <a:pPr indent="0" lvl="0" marL="0" rtl="0" algn="l">
              <a:spcBef>
                <a:spcPts val="1200"/>
              </a:spcBef>
              <a:spcAft>
                <a:spcPts val="1200"/>
              </a:spcAft>
              <a:buNone/>
            </a:pPr>
            <a:r>
              <a:rPr lang="en" sz="3400">
                <a:solidFill>
                  <a:srgbClr val="1A1A1A"/>
                </a:solidFill>
                <a:highlight>
                  <a:srgbClr val="FFFFFF"/>
                </a:highlight>
                <a:latin typeface="Georgia"/>
                <a:ea typeface="Georgia"/>
                <a:cs typeface="Georgia"/>
                <a:sym typeface="Georgia"/>
              </a:rPr>
              <a:t>Goal:  the creation and support of a Jewish national state in Eretz-Yisrael/</a:t>
            </a:r>
            <a:r>
              <a:rPr lang="en" sz="3400">
                <a:solidFill>
                  <a:srgbClr val="14599D"/>
                </a:solidFill>
                <a:highlight>
                  <a:srgbClr val="FFFFFF"/>
                </a:highlight>
                <a:uFill>
                  <a:noFill/>
                </a:uFill>
                <a:latin typeface="Georgia"/>
                <a:ea typeface="Georgia"/>
                <a:cs typeface="Georgia"/>
                <a:sym typeface="Georgia"/>
                <a:hlinkClick r:id="rId4">
                  <a:extLst>
                    <a:ext uri="{A12FA001-AC4F-418D-AE19-62706E023703}">
                      <ahyp:hlinkClr val="tx"/>
                    </a:ext>
                  </a:extLst>
                </a:hlinkClick>
              </a:rPr>
              <a:t>Palestine</a:t>
            </a:r>
            <a:r>
              <a:rPr lang="en" sz="3400">
                <a:solidFill>
                  <a:srgbClr val="1A1A1A"/>
                </a:solidFill>
                <a:highlight>
                  <a:srgbClr val="FFFFFF"/>
                </a:highlight>
                <a:latin typeface="Georgia"/>
                <a:ea typeface="Georgia"/>
                <a:cs typeface="Georgia"/>
                <a:sym typeface="Georgia"/>
              </a:rPr>
              <a:t>, </a:t>
            </a:r>
            <a:endParaRPr sz="3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Jewish experience in Europe</a:t>
            </a:r>
            <a:endParaRPr/>
          </a:p>
        </p:txBody>
      </p:sp>
      <p:sp>
        <p:nvSpPr>
          <p:cNvPr id="269" name="Google Shape;269;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0" name="Google Shape;270;p40"/>
          <p:cNvPicPr preferRelativeResize="0"/>
          <p:nvPr/>
        </p:nvPicPr>
        <p:blipFill>
          <a:blip r:embed="rId3">
            <a:alphaModFix/>
          </a:blip>
          <a:stretch>
            <a:fillRect/>
          </a:stretch>
        </p:blipFill>
        <p:spPr>
          <a:xfrm>
            <a:off x="813750" y="1443250"/>
            <a:ext cx="7423000" cy="370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1028700" y="514350"/>
            <a:ext cx="7200900" cy="1114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19th century world Jewry: Eastern Europe</a:t>
            </a:r>
            <a:endParaRPr/>
          </a:p>
        </p:txBody>
      </p:sp>
      <p:sp>
        <p:nvSpPr>
          <p:cNvPr id="276" name="Google Shape;276;p41"/>
          <p:cNvSpPr txBox="1"/>
          <p:nvPr>
            <p:ph idx="1" type="body"/>
          </p:nvPr>
        </p:nvSpPr>
        <p:spPr>
          <a:xfrm>
            <a:off x="1028700" y="1714500"/>
            <a:ext cx="7200900" cy="2686200"/>
          </a:xfrm>
          <a:prstGeom prst="rect">
            <a:avLst/>
          </a:prstGeom>
        </p:spPr>
        <p:txBody>
          <a:bodyPr anchorCtr="0" anchor="t" bIns="34275" lIns="68575" spcFirstLastPara="1" rIns="68575" wrap="square" tIns="34275">
            <a:normAutofit/>
          </a:bodyPr>
          <a:lstStyle/>
          <a:p>
            <a:pPr indent="0" lvl="0" marL="0" rtl="0" algn="l">
              <a:spcBef>
                <a:spcPts val="800"/>
              </a:spcBef>
              <a:spcAft>
                <a:spcPts val="200"/>
              </a:spcAft>
              <a:buNone/>
            </a:pPr>
            <a:r>
              <a:t/>
            </a:r>
            <a:endParaRPr/>
          </a:p>
        </p:txBody>
      </p:sp>
      <p:pic>
        <p:nvPicPr>
          <p:cNvPr id="277" name="Google Shape;277;p41"/>
          <p:cNvPicPr preferRelativeResize="0"/>
          <p:nvPr/>
        </p:nvPicPr>
        <p:blipFill>
          <a:blip r:embed="rId3">
            <a:alphaModFix/>
          </a:blip>
          <a:stretch>
            <a:fillRect/>
          </a:stretch>
        </p:blipFill>
        <p:spPr>
          <a:xfrm>
            <a:off x="1443975" y="1259000"/>
            <a:ext cx="6256050" cy="388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771525" y="385763"/>
            <a:ext cx="5400600" cy="8358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89000"/>
              </a:lnSpc>
              <a:spcBef>
                <a:spcPts val="0"/>
              </a:spcBef>
              <a:spcAft>
                <a:spcPts val="0"/>
              </a:spcAft>
              <a:buClr>
                <a:schemeClr val="dk2"/>
              </a:buClr>
              <a:buSzPct val="117857"/>
              <a:buFont typeface="Libre Franklin"/>
              <a:buNone/>
            </a:pPr>
            <a:r>
              <a:rPr lang="en"/>
              <a:t>Jews in the 19</a:t>
            </a:r>
            <a:r>
              <a:rPr baseline="30000" lang="en"/>
              <a:t>th</a:t>
            </a:r>
            <a:r>
              <a:rPr lang="en"/>
              <a:t> Century:</a:t>
            </a:r>
            <a:br>
              <a:rPr lang="en"/>
            </a:br>
            <a:r>
              <a:rPr lang="en"/>
              <a:t>from the margins to the center </a:t>
            </a:r>
            <a:br>
              <a:rPr lang="en"/>
            </a:br>
            <a:r>
              <a:rPr lang="en"/>
              <a:t> </a:t>
            </a:r>
            <a:endParaRPr/>
          </a:p>
        </p:txBody>
      </p:sp>
      <p:sp>
        <p:nvSpPr>
          <p:cNvPr id="283" name="Google Shape;283;p42"/>
          <p:cNvSpPr txBox="1"/>
          <p:nvPr>
            <p:ph idx="1" type="body"/>
          </p:nvPr>
        </p:nvSpPr>
        <p:spPr>
          <a:xfrm>
            <a:off x="771525" y="1285875"/>
            <a:ext cx="5400600" cy="2014800"/>
          </a:xfrm>
          <a:prstGeom prst="rect">
            <a:avLst/>
          </a:prstGeom>
          <a:noFill/>
          <a:ln>
            <a:noFill/>
          </a:ln>
        </p:spPr>
        <p:txBody>
          <a:bodyPr anchorCtr="0" anchor="t" bIns="34275" lIns="68575" spcFirstLastPara="1" rIns="68575" wrap="square" tIns="34275">
            <a:normAutofit/>
          </a:bodyPr>
          <a:lstStyle/>
          <a:p>
            <a:pPr indent="-190500" lvl="0" marL="292100" rtl="0" algn="l">
              <a:lnSpc>
                <a:spcPct val="94000"/>
              </a:lnSpc>
              <a:spcBef>
                <a:spcPts val="0"/>
              </a:spcBef>
              <a:spcAft>
                <a:spcPts val="0"/>
              </a:spcAft>
              <a:buClr>
                <a:schemeClr val="dk2"/>
              </a:buClr>
              <a:buSzPts val="1500"/>
              <a:buNone/>
            </a:pPr>
            <a:r>
              <a:t/>
            </a:r>
            <a:endParaRPr/>
          </a:p>
        </p:txBody>
      </p:sp>
      <p:pic>
        <p:nvPicPr>
          <p:cNvPr id="284" name="Google Shape;284;p42"/>
          <p:cNvPicPr preferRelativeResize="0"/>
          <p:nvPr/>
        </p:nvPicPr>
        <p:blipFill rotWithShape="1">
          <a:blip r:embed="rId3">
            <a:alphaModFix/>
          </a:blip>
          <a:srcRect b="0" l="0" r="0" t="0"/>
          <a:stretch/>
        </p:blipFill>
        <p:spPr>
          <a:xfrm>
            <a:off x="4713887" y="2241689"/>
            <a:ext cx="3299844" cy="2427411"/>
          </a:xfrm>
          <a:prstGeom prst="rect">
            <a:avLst/>
          </a:prstGeom>
          <a:noFill/>
          <a:ln>
            <a:noFill/>
          </a:ln>
        </p:spPr>
      </p:pic>
      <p:pic>
        <p:nvPicPr>
          <p:cNvPr descr="My stamp collection: Birth Bicentenary of Queen Victoria" id="285" name="Google Shape;285;p42"/>
          <p:cNvPicPr preferRelativeResize="0"/>
          <p:nvPr/>
        </p:nvPicPr>
        <p:blipFill rotWithShape="1">
          <a:blip r:embed="rId4">
            <a:alphaModFix/>
          </a:blip>
          <a:srcRect b="0" l="0" r="0" t="0"/>
          <a:stretch/>
        </p:blipFill>
        <p:spPr>
          <a:xfrm>
            <a:off x="850797" y="2093654"/>
            <a:ext cx="3778353" cy="1824773"/>
          </a:xfrm>
          <a:prstGeom prst="rect">
            <a:avLst/>
          </a:prstGeom>
          <a:noFill/>
          <a:ln>
            <a:noFill/>
          </a:ln>
        </p:spPr>
      </p:pic>
      <p:pic>
        <p:nvPicPr>
          <p:cNvPr descr="Nathan Rothschild, 1st Baron Rothschild - Wikipedia" id="286" name="Google Shape;286;p42"/>
          <p:cNvPicPr preferRelativeResize="0"/>
          <p:nvPr/>
        </p:nvPicPr>
        <p:blipFill rotWithShape="1">
          <a:blip r:embed="rId5">
            <a:alphaModFix/>
          </a:blip>
          <a:srcRect b="0" l="0" r="0" t="0"/>
          <a:stretch/>
        </p:blipFill>
        <p:spPr>
          <a:xfrm>
            <a:off x="7364409" y="98564"/>
            <a:ext cx="1571625" cy="21002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But Jews still under threat in 19th century Europe: East and West </a:t>
            </a:r>
            <a:endParaRPr/>
          </a:p>
        </p:txBody>
      </p:sp>
      <p:sp>
        <p:nvSpPr>
          <p:cNvPr id="292" name="Google Shape;292;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3" name="Google Shape;293;p43"/>
          <p:cNvPicPr preferRelativeResize="0"/>
          <p:nvPr/>
        </p:nvPicPr>
        <p:blipFill>
          <a:blip r:embed="rId3">
            <a:alphaModFix/>
          </a:blip>
          <a:stretch>
            <a:fillRect/>
          </a:stretch>
        </p:blipFill>
        <p:spPr>
          <a:xfrm>
            <a:off x="311700" y="2002178"/>
            <a:ext cx="3333750" cy="2972425"/>
          </a:xfrm>
          <a:prstGeom prst="rect">
            <a:avLst/>
          </a:prstGeom>
          <a:noFill/>
          <a:ln>
            <a:noFill/>
          </a:ln>
        </p:spPr>
      </p:pic>
      <p:pic>
        <p:nvPicPr>
          <p:cNvPr id="294" name="Google Shape;294;p43"/>
          <p:cNvPicPr preferRelativeResize="0"/>
          <p:nvPr/>
        </p:nvPicPr>
        <p:blipFill>
          <a:blip r:embed="rId4">
            <a:alphaModFix/>
          </a:blip>
          <a:stretch>
            <a:fillRect/>
          </a:stretch>
        </p:blipFill>
        <p:spPr>
          <a:xfrm>
            <a:off x="3782300" y="2063600"/>
            <a:ext cx="5280950" cy="2972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So…A solution for a security problem</a:t>
            </a:r>
            <a:endParaRPr/>
          </a:p>
        </p:txBody>
      </p:sp>
      <p:sp>
        <p:nvSpPr>
          <p:cNvPr id="300" name="Google Shape;30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 Current </a:t>
            </a:r>
            <a:r>
              <a:rPr lang="en"/>
              <a:t>affairs</a:t>
            </a:r>
            <a:endParaRPr/>
          </a:p>
        </p:txBody>
      </p:sp>
      <p:sp>
        <p:nvSpPr>
          <p:cNvPr id="182" name="Google Shape;182;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current day implications of this </a:t>
            </a:r>
            <a:r>
              <a:rPr lang="en"/>
              <a:t>ideological</a:t>
            </a:r>
            <a:r>
              <a:rPr lang="en"/>
              <a:t> commitment ? </a:t>
            </a:r>
            <a:endParaRPr/>
          </a:p>
        </p:txBody>
      </p:sp>
      <p:sp>
        <p:nvSpPr>
          <p:cNvPr id="306" name="Google Shape;30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Centrality of the IDF </a:t>
            </a:r>
            <a:endParaRPr/>
          </a:p>
        </p:txBody>
      </p:sp>
      <p:sp>
        <p:nvSpPr>
          <p:cNvPr id="312" name="Google Shape;31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3" name="Google Shape;313;p46"/>
          <p:cNvPicPr preferRelativeResize="0"/>
          <p:nvPr/>
        </p:nvPicPr>
        <p:blipFill>
          <a:blip r:embed="rId3">
            <a:alphaModFix/>
          </a:blip>
          <a:stretch>
            <a:fillRect/>
          </a:stretch>
        </p:blipFill>
        <p:spPr>
          <a:xfrm>
            <a:off x="311700" y="1458600"/>
            <a:ext cx="8520601" cy="3039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Absolute defense: the nuclear challenge: 1981, 2007 and now </a:t>
            </a:r>
            <a:endParaRPr/>
          </a:p>
        </p:txBody>
      </p:sp>
      <p:sp>
        <p:nvSpPr>
          <p:cNvPr id="319" name="Google Shape;31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0" name="Google Shape;320;p47"/>
          <p:cNvPicPr preferRelativeResize="0"/>
          <p:nvPr/>
        </p:nvPicPr>
        <p:blipFill>
          <a:blip r:embed="rId3">
            <a:alphaModFix/>
          </a:blip>
          <a:stretch>
            <a:fillRect/>
          </a:stretch>
        </p:blipFill>
        <p:spPr>
          <a:xfrm>
            <a:off x="0" y="1350000"/>
            <a:ext cx="4283700" cy="3793500"/>
          </a:xfrm>
          <a:prstGeom prst="rect">
            <a:avLst/>
          </a:prstGeom>
          <a:noFill/>
          <a:ln>
            <a:noFill/>
          </a:ln>
        </p:spPr>
      </p:pic>
      <p:pic>
        <p:nvPicPr>
          <p:cNvPr id="321" name="Google Shape;321;p47"/>
          <p:cNvPicPr preferRelativeResize="0"/>
          <p:nvPr/>
        </p:nvPicPr>
        <p:blipFill>
          <a:blip r:embed="rId4">
            <a:alphaModFix/>
          </a:blip>
          <a:stretch>
            <a:fillRect/>
          </a:stretch>
        </p:blipFill>
        <p:spPr>
          <a:xfrm>
            <a:off x="4283700" y="1350000"/>
            <a:ext cx="5336275"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Commitment to world Jewry </a:t>
            </a:r>
            <a:endParaRPr/>
          </a:p>
          <a:p>
            <a:pPr indent="0" lvl="0" marL="0" rtl="0" algn="l">
              <a:spcBef>
                <a:spcPts val="0"/>
              </a:spcBef>
              <a:spcAft>
                <a:spcPts val="0"/>
              </a:spcAft>
              <a:buNone/>
            </a:pPr>
            <a:r>
              <a:t/>
            </a:r>
            <a:endParaRPr/>
          </a:p>
        </p:txBody>
      </p:sp>
      <p:sp>
        <p:nvSpPr>
          <p:cNvPr id="327" name="Google Shape;327;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8" name="Google Shape;328;p48"/>
          <p:cNvPicPr preferRelativeResize="0"/>
          <p:nvPr/>
        </p:nvPicPr>
        <p:blipFill>
          <a:blip r:embed="rId3">
            <a:alphaModFix/>
          </a:blip>
          <a:stretch>
            <a:fillRect/>
          </a:stretch>
        </p:blipFill>
        <p:spPr>
          <a:xfrm>
            <a:off x="1524000" y="1198475"/>
            <a:ext cx="6096000" cy="394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400" u="none">
                <a:solidFill>
                  <a:schemeClr val="lt2"/>
                </a:solidFill>
                <a:latin typeface="Arial"/>
                <a:ea typeface="Arial"/>
                <a:cs typeface="Arial"/>
                <a:sym typeface="Arial"/>
              </a:rPr>
              <a:t>How Are States Born? </a:t>
            </a:r>
            <a:endParaRPr/>
          </a:p>
        </p:txBody>
      </p:sp>
      <p:sp>
        <p:nvSpPr>
          <p:cNvPr id="335" name="Google Shape;335;p49"/>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220980" lvl="0" marL="342900" marR="0" rtl="0" algn="l">
              <a:spcBef>
                <a:spcPts val="0"/>
              </a:spcBef>
              <a:spcAft>
                <a:spcPts val="0"/>
              </a:spcAft>
              <a:buClr>
                <a:schemeClr val="hlink"/>
              </a:buClr>
              <a:buSzPts val="1920"/>
              <a:buFont typeface="Noto Sans Symbols"/>
              <a:buNone/>
            </a:pPr>
            <a:r>
              <a:t/>
            </a:r>
            <a:endParaRPr sz="3200">
              <a:solidFill>
                <a:schemeClr val="lt1"/>
              </a:solidFill>
              <a:latin typeface="Verdana"/>
              <a:ea typeface="Verdana"/>
              <a:cs typeface="Verdana"/>
              <a:sym typeface="Verdana"/>
            </a:endParaRPr>
          </a:p>
        </p:txBody>
      </p:sp>
      <p:sp>
        <p:nvSpPr>
          <p:cNvPr id="336" name="Google Shape;336;p49"/>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0"/>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400" u="none">
                <a:solidFill>
                  <a:schemeClr val="lt2"/>
                </a:solidFill>
                <a:latin typeface="Arial"/>
                <a:ea typeface="Arial"/>
                <a:cs typeface="Arial"/>
                <a:sym typeface="Arial"/>
              </a:rPr>
              <a:t>How are States Born? </a:t>
            </a:r>
            <a:endParaRPr/>
          </a:p>
        </p:txBody>
      </p:sp>
      <p:sp>
        <p:nvSpPr>
          <p:cNvPr id="343" name="Google Shape;343;p50"/>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680"/>
              <a:buFont typeface="Noto Sans Symbols"/>
              <a:buChar char="■"/>
            </a:pPr>
            <a:r>
              <a:rPr b="0" i="0" lang="en" sz="2800" u="none">
                <a:solidFill>
                  <a:schemeClr val="lt1"/>
                </a:solidFill>
                <a:latin typeface="Verdana"/>
                <a:ea typeface="Verdana"/>
                <a:cs typeface="Verdana"/>
                <a:sym typeface="Verdana"/>
              </a:rPr>
              <a:t>The Westfelian order: A European idea that dominates the world. </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 sz="2800" u="none">
                <a:solidFill>
                  <a:schemeClr val="lt1"/>
                </a:solidFill>
                <a:latin typeface="Verdana"/>
                <a:ea typeface="Verdana"/>
                <a:cs typeface="Verdana"/>
                <a:sym typeface="Verdana"/>
              </a:rPr>
              <a:t>At its heart: a group of people in a territory are a nation, entitled to a nation-state.</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 sz="2800" u="none">
                <a:solidFill>
                  <a:schemeClr val="lt1"/>
                </a:solidFill>
                <a:latin typeface="Verdana"/>
                <a:ea typeface="Verdana"/>
                <a:cs typeface="Verdana"/>
                <a:sym typeface="Verdana"/>
              </a:rPr>
              <a:t>A few exceptions: The “New World” (USA…), but even there, idea emerged out of a reality of colonization</a:t>
            </a:r>
            <a:endParaRPr/>
          </a:p>
          <a:p>
            <a:pPr indent="-342900" lvl="0" marL="342900" marR="0" rtl="0" algn="l">
              <a:lnSpc>
                <a:spcPct val="100000"/>
              </a:lnSpc>
              <a:spcBef>
                <a:spcPts val="560"/>
              </a:spcBef>
              <a:spcAft>
                <a:spcPts val="0"/>
              </a:spcAft>
              <a:buClr>
                <a:schemeClr val="hlink"/>
              </a:buClr>
              <a:buSzPts val="1680"/>
              <a:buFont typeface="Noto Sans Symbols"/>
              <a:buChar char="■"/>
            </a:pPr>
            <a:r>
              <a:t/>
            </a:r>
            <a:endParaRPr/>
          </a:p>
        </p:txBody>
      </p:sp>
      <p:sp>
        <p:nvSpPr>
          <p:cNvPr id="344" name="Google Shape;344;p50"/>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1"/>
          <p:cNvSpPr txBox="1"/>
          <p:nvPr>
            <p:ph type="title"/>
          </p:nvPr>
        </p:nvSpPr>
        <p:spPr>
          <a:xfrm>
            <a:off x="457200" y="205978"/>
            <a:ext cx="8229600" cy="857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400" u="none">
                <a:solidFill>
                  <a:schemeClr val="lt2"/>
                </a:solidFill>
                <a:latin typeface="Arial"/>
                <a:ea typeface="Arial"/>
                <a:cs typeface="Arial"/>
                <a:sym typeface="Arial"/>
              </a:rPr>
              <a:t>The Exceptions to the Exception </a:t>
            </a:r>
            <a:endParaRPr/>
          </a:p>
        </p:txBody>
      </p:sp>
      <p:sp>
        <p:nvSpPr>
          <p:cNvPr id="351" name="Google Shape;351;p51"/>
          <p:cNvSpPr txBox="1"/>
          <p:nvPr>
            <p:ph idx="1" type="body"/>
          </p:nvPr>
        </p:nvSpPr>
        <p:spPr>
          <a:xfrm>
            <a:off x="457200" y="1151334"/>
            <a:ext cx="4040100" cy="48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40"/>
              <a:buNone/>
            </a:pPr>
            <a:r>
              <a:t/>
            </a:r>
            <a:endParaRPr b="1" sz="2400"/>
          </a:p>
        </p:txBody>
      </p:sp>
      <p:sp>
        <p:nvSpPr>
          <p:cNvPr id="352" name="Google Shape;352;p51"/>
          <p:cNvSpPr txBox="1"/>
          <p:nvPr>
            <p:ph idx="1"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440"/>
              <a:buFont typeface="Noto Sans Symbols"/>
              <a:buChar char="■"/>
            </a:pPr>
            <a:r>
              <a:rPr b="0" i="0" lang="en" sz="2400" u="none">
                <a:solidFill>
                  <a:schemeClr val="lt1"/>
                </a:solidFill>
                <a:latin typeface="Verdana"/>
                <a:ea typeface="Verdana"/>
                <a:cs typeface="Verdana"/>
                <a:sym typeface="Verdana"/>
              </a:rPr>
              <a:t>Israel and Liberia</a:t>
            </a:r>
            <a:endParaRPr/>
          </a:p>
        </p:txBody>
      </p:sp>
      <p:sp>
        <p:nvSpPr>
          <p:cNvPr id="353" name="Google Shape;353;p51"/>
          <p:cNvSpPr txBox="1"/>
          <p:nvPr>
            <p:ph idx="1" type="body"/>
          </p:nvPr>
        </p:nvSpPr>
        <p:spPr>
          <a:xfrm>
            <a:off x="4645025" y="1151334"/>
            <a:ext cx="4041900" cy="48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440"/>
              <a:buNone/>
            </a:pPr>
            <a:r>
              <a:t/>
            </a:r>
            <a:endParaRPr b="1" sz="2400"/>
          </a:p>
        </p:txBody>
      </p:sp>
      <p:pic>
        <p:nvPicPr>
          <p:cNvPr id="354" name="Google Shape;354;p51"/>
          <p:cNvPicPr preferRelativeResize="0"/>
          <p:nvPr>
            <p:ph idx="2" type="body"/>
          </p:nvPr>
        </p:nvPicPr>
        <p:blipFill rotWithShape="1">
          <a:blip r:embed="rId3">
            <a:alphaModFix/>
          </a:blip>
          <a:srcRect b="0" l="0" r="0" t="0"/>
          <a:stretch/>
        </p:blipFill>
        <p:spPr>
          <a:xfrm>
            <a:off x="4591050" y="1609725"/>
            <a:ext cx="4108500" cy="2999400"/>
          </a:xfrm>
          <a:prstGeom prst="rect">
            <a:avLst/>
          </a:prstGeom>
          <a:noFill/>
          <a:ln>
            <a:noFill/>
          </a:ln>
        </p:spPr>
      </p:pic>
      <p:sp>
        <p:nvSpPr>
          <p:cNvPr id="355" name="Google Shape;355;p51"/>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400" u="none">
                <a:solidFill>
                  <a:schemeClr val="lt2"/>
                </a:solidFill>
                <a:latin typeface="Arial"/>
                <a:ea typeface="Arial"/>
                <a:cs typeface="Arial"/>
                <a:sym typeface="Arial"/>
              </a:rPr>
              <a:t>The idea: Zionism</a:t>
            </a:r>
            <a:endParaRPr/>
          </a:p>
        </p:txBody>
      </p:sp>
      <p:sp>
        <p:nvSpPr>
          <p:cNvPr id="362" name="Google Shape;362;p52"/>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 sz="3200" u="none">
                <a:solidFill>
                  <a:schemeClr val="lt1"/>
                </a:solidFill>
                <a:latin typeface="Verdana"/>
                <a:ea typeface="Verdana"/>
                <a:cs typeface="Verdana"/>
                <a:sym typeface="Verdana"/>
              </a:rPr>
              <a:t>Jews are a nation, not a religious community.</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 sz="3200" u="none">
                <a:solidFill>
                  <a:schemeClr val="lt1"/>
                </a:solidFill>
                <a:latin typeface="Verdana"/>
                <a:ea typeface="Verdana"/>
                <a:cs typeface="Verdana"/>
                <a:sym typeface="Verdana"/>
              </a:rPr>
              <a:t>Jews seek power/sovereignty </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 sz="3200" u="none">
                <a:solidFill>
                  <a:schemeClr val="lt1"/>
                </a:solidFill>
                <a:latin typeface="Verdana"/>
                <a:ea typeface="Verdana"/>
                <a:cs typeface="Verdana"/>
                <a:sym typeface="Verdana"/>
              </a:rPr>
              <a:t>Jews “want to come back” to ancestral land. </a:t>
            </a:r>
            <a:endParaRPr/>
          </a:p>
          <a:p>
            <a:pPr indent="-342900" lvl="0" marL="342900" marR="0" rtl="0" algn="l">
              <a:lnSpc>
                <a:spcPct val="100000"/>
              </a:lnSpc>
              <a:spcBef>
                <a:spcPts val="640"/>
              </a:spcBef>
              <a:spcAft>
                <a:spcPts val="0"/>
              </a:spcAft>
              <a:buClr>
                <a:schemeClr val="hlink"/>
              </a:buClr>
              <a:buSzPts val="1920"/>
              <a:buFont typeface="Noto Sans Symbols"/>
              <a:buChar char="■"/>
            </a:pPr>
            <a:r>
              <a:rPr b="0" i="0" lang="en" sz="3200" u="none">
                <a:solidFill>
                  <a:schemeClr val="lt1"/>
                </a:solidFill>
                <a:latin typeface="Verdana"/>
                <a:ea typeface="Verdana"/>
                <a:cs typeface="Verdana"/>
                <a:sym typeface="Verdana"/>
              </a:rPr>
              <a:t>But idea has deeper sources…  </a:t>
            </a:r>
            <a:endParaRPr/>
          </a:p>
        </p:txBody>
      </p:sp>
      <p:sp>
        <p:nvSpPr>
          <p:cNvPr id="363" name="Google Shape;363;p52"/>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400" u="none">
                <a:solidFill>
                  <a:schemeClr val="lt2"/>
                </a:solidFill>
                <a:latin typeface="Arial"/>
                <a:ea typeface="Arial"/>
                <a:cs typeface="Arial"/>
                <a:sym typeface="Arial"/>
              </a:rPr>
              <a:t>Deliverance: the foundation of the Jewish vision (Walzer)</a:t>
            </a:r>
            <a:endParaRPr/>
          </a:p>
        </p:txBody>
      </p:sp>
      <p:sp>
        <p:nvSpPr>
          <p:cNvPr id="370" name="Google Shape;370;p53"/>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220980" lvl="0" marL="342900" marR="0" rtl="0" algn="l">
              <a:lnSpc>
                <a:spcPct val="100000"/>
              </a:lnSpc>
              <a:spcBef>
                <a:spcPts val="0"/>
              </a:spcBef>
              <a:spcAft>
                <a:spcPts val="0"/>
              </a:spcAft>
              <a:buClr>
                <a:schemeClr val="hlink"/>
              </a:buClr>
              <a:buSzPts val="1920"/>
              <a:buFont typeface="Noto Sans Symbols"/>
              <a:buNone/>
            </a:pPr>
            <a:r>
              <a:t/>
            </a:r>
            <a:endParaRPr b="0" i="0" sz="3200" u="none">
              <a:solidFill>
                <a:schemeClr val="lt1"/>
              </a:solidFill>
              <a:latin typeface="Verdana"/>
              <a:ea typeface="Verdana"/>
              <a:cs typeface="Verdana"/>
              <a:sym typeface="Verdana"/>
            </a:endParaRPr>
          </a:p>
          <a:p>
            <a:pPr indent="-342900" lvl="0" marL="342900" marR="0" rtl="0" algn="l">
              <a:lnSpc>
                <a:spcPct val="100000"/>
              </a:lnSpc>
              <a:spcBef>
                <a:spcPts val="360"/>
              </a:spcBef>
              <a:spcAft>
                <a:spcPts val="0"/>
              </a:spcAft>
              <a:buClr>
                <a:schemeClr val="hlink"/>
              </a:buClr>
              <a:buSzPts val="1080"/>
              <a:buFont typeface="Noto Sans Symbols"/>
              <a:buChar char="■"/>
            </a:pPr>
            <a:r>
              <a:rPr b="0" i="0" lang="en" sz="1800" u="none">
                <a:solidFill>
                  <a:schemeClr val="lt1"/>
                </a:solidFill>
                <a:latin typeface="Verdana"/>
                <a:ea typeface="Verdana"/>
                <a:cs typeface="Verdana"/>
                <a:sym typeface="Verdana"/>
              </a:rPr>
              <a:t>So pharaonic oppression, deliverance, Sinai, and Canaan are still with us, powerful memories shaping our perceptions of the political world. The “door of hope” is still open; things are not what they might be—even when what they might be isn’t totally different from what they are. We still believe, or many of us do, what the Exodus first taught, or what it has commonly been taken to teach, about the meaning and possibility of politics and about its proper form:</a:t>
            </a:r>
            <a:endParaRPr/>
          </a:p>
          <a:p>
            <a:pPr indent="-342900" lvl="0" marL="342900" marR="0" rtl="0" algn="l">
              <a:lnSpc>
                <a:spcPct val="100000"/>
              </a:lnSpc>
              <a:spcBef>
                <a:spcPts val="360"/>
              </a:spcBef>
              <a:spcAft>
                <a:spcPts val="0"/>
              </a:spcAft>
              <a:buClr>
                <a:schemeClr val="hlink"/>
              </a:buClr>
              <a:buSzPts val="1080"/>
              <a:buFont typeface="Noto Sans Symbols"/>
              <a:buChar char="■"/>
            </a:pPr>
            <a:r>
              <a:rPr b="0" i="0" lang="en" sz="1800" u="none">
                <a:solidFill>
                  <a:schemeClr val="lt1"/>
                </a:solidFill>
                <a:latin typeface="Verdana"/>
                <a:ea typeface="Verdana"/>
                <a:cs typeface="Verdana"/>
                <a:sym typeface="Verdana"/>
              </a:rPr>
              <a:t>—first, that wherever you live, it is probably Egypt;</a:t>
            </a:r>
            <a:endParaRPr/>
          </a:p>
          <a:p>
            <a:pPr indent="-342900" lvl="0" marL="342900" marR="0" rtl="0" algn="l">
              <a:lnSpc>
                <a:spcPct val="100000"/>
              </a:lnSpc>
              <a:spcBef>
                <a:spcPts val="360"/>
              </a:spcBef>
              <a:spcAft>
                <a:spcPts val="0"/>
              </a:spcAft>
              <a:buClr>
                <a:schemeClr val="hlink"/>
              </a:buClr>
              <a:buSzPts val="1080"/>
              <a:buFont typeface="Noto Sans Symbols"/>
              <a:buChar char="■"/>
            </a:pPr>
            <a:r>
              <a:rPr b="0" i="0" lang="en" sz="1800" u="none">
                <a:solidFill>
                  <a:schemeClr val="lt1"/>
                </a:solidFill>
                <a:latin typeface="Verdana"/>
                <a:ea typeface="Verdana"/>
                <a:cs typeface="Verdana"/>
                <a:sym typeface="Verdana"/>
              </a:rPr>
              <a:t>—second, that there is a better place, a world more attractive, a promised land;</a:t>
            </a:r>
            <a:endParaRPr/>
          </a:p>
          <a:p>
            <a:pPr indent="-342900" lvl="0" marL="342900" marR="0" rtl="0" algn="l">
              <a:lnSpc>
                <a:spcPct val="100000"/>
              </a:lnSpc>
              <a:spcBef>
                <a:spcPts val="360"/>
              </a:spcBef>
              <a:spcAft>
                <a:spcPts val="0"/>
              </a:spcAft>
              <a:buClr>
                <a:schemeClr val="hlink"/>
              </a:buClr>
              <a:buSzPts val="1080"/>
              <a:buFont typeface="Noto Sans Symbols"/>
              <a:buChar char="■"/>
            </a:pPr>
            <a:r>
              <a:rPr b="0" i="0" lang="en" sz="1800" u="none">
                <a:solidFill>
                  <a:schemeClr val="lt1"/>
                </a:solidFill>
                <a:latin typeface="Verdana"/>
                <a:ea typeface="Verdana"/>
                <a:cs typeface="Verdana"/>
                <a:sym typeface="Verdana"/>
              </a:rPr>
              <a:t>—and third, that “the way to the land is through the wilderness.” There is no way to get from here to there except by joining together and marching.</a:t>
            </a:r>
            <a:endParaRPr/>
          </a:p>
          <a:p>
            <a:pPr indent="-274320" lvl="0" marL="342900" marR="0" rtl="0" algn="l">
              <a:spcBef>
                <a:spcPts val="360"/>
              </a:spcBef>
              <a:spcAft>
                <a:spcPts val="0"/>
              </a:spcAft>
              <a:buClr>
                <a:schemeClr val="hlink"/>
              </a:buClr>
              <a:buSzPts val="1080"/>
              <a:buFont typeface="Noto Sans Symbols"/>
              <a:buNone/>
            </a:pPr>
            <a:r>
              <a:t/>
            </a:r>
            <a:endParaRPr b="0" i="0" sz="1800" u="none">
              <a:solidFill>
                <a:schemeClr val="lt1"/>
              </a:solidFill>
              <a:latin typeface="Verdana"/>
              <a:ea typeface="Verdana"/>
              <a:cs typeface="Verdana"/>
              <a:sym typeface="Verdana"/>
            </a:endParaRPr>
          </a:p>
        </p:txBody>
      </p:sp>
      <p:sp>
        <p:nvSpPr>
          <p:cNvPr id="371" name="Google Shape;371;p53"/>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 sz="4000" u="none">
                <a:solidFill>
                  <a:schemeClr val="lt2"/>
                </a:solidFill>
                <a:latin typeface="Arial"/>
                <a:ea typeface="Arial"/>
                <a:cs typeface="Arial"/>
                <a:sym typeface="Arial"/>
              </a:rPr>
              <a:t>Zionism as Traditional Deliverance  </a:t>
            </a:r>
            <a:endParaRPr sz="4000"/>
          </a:p>
        </p:txBody>
      </p:sp>
      <p:sp>
        <p:nvSpPr>
          <p:cNvPr id="378" name="Google Shape;378;p54"/>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311150" lvl="0" marL="342900" marR="0" rtl="0" algn="l">
              <a:lnSpc>
                <a:spcPct val="100000"/>
              </a:lnSpc>
              <a:spcBef>
                <a:spcPts val="0"/>
              </a:spcBef>
              <a:spcAft>
                <a:spcPts val="0"/>
              </a:spcAft>
              <a:buClr>
                <a:schemeClr val="hlink"/>
              </a:buClr>
              <a:buSzPts val="1420"/>
              <a:buFont typeface="Noto Sans Symbols"/>
              <a:buChar char="■"/>
            </a:pPr>
            <a:r>
              <a:rPr b="1" i="0" lang="en" sz="2700" u="sng">
                <a:solidFill>
                  <a:schemeClr val="lt1"/>
                </a:solidFill>
                <a:latin typeface="Verdana"/>
                <a:ea typeface="Verdana"/>
                <a:cs typeface="Verdana"/>
                <a:sym typeface="Verdana"/>
              </a:rPr>
              <a:t>National </a:t>
            </a:r>
            <a:r>
              <a:rPr b="1" i="0" lang="en" sz="2700" u="none">
                <a:solidFill>
                  <a:schemeClr val="lt1"/>
                </a:solidFill>
                <a:latin typeface="Verdana"/>
                <a:ea typeface="Verdana"/>
                <a:cs typeface="Verdana"/>
                <a:sym typeface="Verdana"/>
              </a:rPr>
              <a:t>deliverance: </a:t>
            </a:r>
            <a:r>
              <a:rPr b="0" i="0" lang="en" sz="2700" u="none">
                <a:solidFill>
                  <a:schemeClr val="lt1"/>
                </a:solidFill>
                <a:latin typeface="Verdana"/>
                <a:ea typeface="Verdana"/>
                <a:cs typeface="Verdana"/>
                <a:sym typeface="Verdana"/>
              </a:rPr>
              <a:t>Reinventing ourselves: Jews are a nation, entitled to a state.</a:t>
            </a:r>
            <a:endParaRPr sz="2700"/>
          </a:p>
          <a:p>
            <a:pPr indent="-311150" lvl="0" marL="342900" marR="0" rtl="0" algn="l">
              <a:lnSpc>
                <a:spcPct val="100000"/>
              </a:lnSpc>
              <a:spcBef>
                <a:spcPts val="640"/>
              </a:spcBef>
              <a:spcAft>
                <a:spcPts val="0"/>
              </a:spcAft>
              <a:buClr>
                <a:schemeClr val="hlink"/>
              </a:buClr>
              <a:buSzPts val="1420"/>
              <a:buFont typeface="Noto Sans Symbols"/>
              <a:buChar char="■"/>
            </a:pPr>
            <a:r>
              <a:rPr b="1" i="0" lang="en" sz="2700" u="sng">
                <a:solidFill>
                  <a:schemeClr val="lt1"/>
                </a:solidFill>
                <a:latin typeface="Verdana"/>
                <a:ea typeface="Verdana"/>
                <a:cs typeface="Verdana"/>
                <a:sym typeface="Verdana"/>
              </a:rPr>
              <a:t>Geographical </a:t>
            </a:r>
            <a:r>
              <a:rPr b="1" i="0" lang="en" sz="2700" u="none">
                <a:solidFill>
                  <a:schemeClr val="lt1"/>
                </a:solidFill>
                <a:latin typeface="Verdana"/>
                <a:ea typeface="Verdana"/>
                <a:cs typeface="Verdana"/>
                <a:sym typeface="Verdana"/>
              </a:rPr>
              <a:t>deliverance: </a:t>
            </a:r>
            <a:r>
              <a:rPr b="0" i="0" lang="en" sz="2700" u="none">
                <a:solidFill>
                  <a:schemeClr val="lt1"/>
                </a:solidFill>
                <a:latin typeface="Verdana"/>
                <a:ea typeface="Verdana"/>
                <a:cs typeface="Verdana"/>
                <a:sym typeface="Verdana"/>
              </a:rPr>
              <a:t>back to Zion  </a:t>
            </a:r>
            <a:endParaRPr sz="2700"/>
          </a:p>
          <a:p>
            <a:pPr indent="-311150" lvl="0" marL="342900" marR="0" rtl="0" algn="l">
              <a:lnSpc>
                <a:spcPct val="100000"/>
              </a:lnSpc>
              <a:spcBef>
                <a:spcPts val="640"/>
              </a:spcBef>
              <a:spcAft>
                <a:spcPts val="0"/>
              </a:spcAft>
              <a:buClr>
                <a:schemeClr val="hlink"/>
              </a:buClr>
              <a:buSzPts val="1420"/>
              <a:buFont typeface="Noto Sans Symbols"/>
              <a:buChar char="■"/>
            </a:pPr>
            <a:r>
              <a:rPr b="1" i="0" lang="en" sz="2700" u="sng">
                <a:solidFill>
                  <a:schemeClr val="lt1"/>
                </a:solidFill>
                <a:latin typeface="Verdana"/>
                <a:ea typeface="Verdana"/>
                <a:cs typeface="Verdana"/>
                <a:sym typeface="Verdana"/>
              </a:rPr>
              <a:t>Historical </a:t>
            </a:r>
            <a:r>
              <a:rPr b="1" i="0" lang="en" sz="2700" u="none">
                <a:solidFill>
                  <a:schemeClr val="lt1"/>
                </a:solidFill>
                <a:latin typeface="Verdana"/>
                <a:ea typeface="Verdana"/>
                <a:cs typeface="Verdana"/>
                <a:sym typeface="Verdana"/>
              </a:rPr>
              <a:t>deliverance: </a:t>
            </a:r>
            <a:r>
              <a:rPr b="0" i="0" lang="en" sz="2700" u="none">
                <a:solidFill>
                  <a:schemeClr val="lt1"/>
                </a:solidFill>
                <a:latin typeface="Verdana"/>
                <a:ea typeface="Verdana"/>
                <a:cs typeface="Verdana"/>
                <a:sym typeface="Verdana"/>
              </a:rPr>
              <a:t>Moving from cyclical time back to history</a:t>
            </a:r>
            <a:endParaRPr b="0" i="0" sz="2700" u="none">
              <a:solidFill>
                <a:schemeClr val="lt1"/>
              </a:solidFill>
              <a:latin typeface="Verdana"/>
              <a:ea typeface="Verdana"/>
              <a:cs typeface="Verdana"/>
              <a:sym typeface="Verdana"/>
            </a:endParaRPr>
          </a:p>
          <a:p>
            <a:pPr indent="-311150" lvl="0" marL="342900" marR="0" rtl="0" algn="l">
              <a:lnSpc>
                <a:spcPct val="100000"/>
              </a:lnSpc>
              <a:spcBef>
                <a:spcPts val="640"/>
              </a:spcBef>
              <a:spcAft>
                <a:spcPts val="0"/>
              </a:spcAft>
              <a:buClr>
                <a:schemeClr val="hlink"/>
              </a:buClr>
              <a:buSzPts val="1420"/>
              <a:buFont typeface="Noto Sans Symbols"/>
              <a:buChar char="■"/>
            </a:pPr>
            <a:r>
              <a:rPr b="1" i="0" lang="en" sz="2700" u="sng">
                <a:solidFill>
                  <a:schemeClr val="lt1"/>
                </a:solidFill>
                <a:latin typeface="Verdana"/>
                <a:ea typeface="Verdana"/>
                <a:cs typeface="Verdana"/>
                <a:sym typeface="Verdana"/>
              </a:rPr>
              <a:t>Personal </a:t>
            </a:r>
            <a:r>
              <a:rPr b="1" i="0" lang="en" sz="2700" u="none">
                <a:solidFill>
                  <a:schemeClr val="lt1"/>
                </a:solidFill>
                <a:latin typeface="Verdana"/>
                <a:ea typeface="Verdana"/>
                <a:cs typeface="Verdana"/>
                <a:sym typeface="Verdana"/>
              </a:rPr>
              <a:t>deliverance: </a:t>
            </a:r>
            <a:r>
              <a:rPr b="0" i="0" lang="en" sz="2700" u="none">
                <a:solidFill>
                  <a:schemeClr val="lt1"/>
                </a:solidFill>
                <a:latin typeface="Verdana"/>
                <a:ea typeface="Verdana"/>
                <a:cs typeface="Verdana"/>
                <a:sym typeface="Verdana"/>
              </a:rPr>
              <a:t>from Jews that lend, to the Jews’ land  </a:t>
            </a:r>
            <a:endParaRPr sz="2700"/>
          </a:p>
          <a:p>
            <a:pPr indent="-220980" lvl="0" marL="342900" marR="0" rtl="0" algn="l">
              <a:lnSpc>
                <a:spcPct val="100000"/>
              </a:lnSpc>
              <a:spcBef>
                <a:spcPts val="640"/>
              </a:spcBef>
              <a:spcAft>
                <a:spcPts val="0"/>
              </a:spcAft>
              <a:buClr>
                <a:schemeClr val="hlink"/>
              </a:buClr>
              <a:buSzPts val="1920"/>
              <a:buFont typeface="Noto Sans Symbols"/>
              <a:buNone/>
            </a:pPr>
            <a:r>
              <a:t/>
            </a:r>
            <a:endParaRPr b="0" i="0" sz="2700" u="none">
              <a:solidFill>
                <a:schemeClr val="lt1"/>
              </a:solidFill>
              <a:latin typeface="Verdana"/>
              <a:ea typeface="Verdana"/>
              <a:cs typeface="Verdana"/>
              <a:sym typeface="Verdana"/>
            </a:endParaRPr>
          </a:p>
          <a:p>
            <a:pPr indent="-220980" lvl="0" marL="342900" marR="0" rtl="0" algn="l">
              <a:spcBef>
                <a:spcPts val="640"/>
              </a:spcBef>
              <a:spcAft>
                <a:spcPts val="0"/>
              </a:spcAft>
              <a:buClr>
                <a:schemeClr val="hlink"/>
              </a:buClr>
              <a:buSzPts val="1920"/>
              <a:buFont typeface="Noto Sans Symbols"/>
              <a:buNone/>
            </a:pPr>
            <a:r>
              <a:t/>
            </a:r>
            <a:endParaRPr b="0" i="0" sz="2700" u="none">
              <a:solidFill>
                <a:schemeClr val="lt1"/>
              </a:solidFill>
              <a:latin typeface="Verdana"/>
              <a:ea typeface="Verdana"/>
              <a:cs typeface="Verdana"/>
              <a:sym typeface="Verdana"/>
            </a:endParaRPr>
          </a:p>
        </p:txBody>
      </p:sp>
      <p:sp>
        <p:nvSpPr>
          <p:cNvPr id="379" name="Google Shape;379;p54"/>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8" name="Google Shape;18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28"/>
          <p:cNvPicPr preferRelativeResize="0"/>
          <p:nvPr/>
        </p:nvPicPr>
        <p:blipFill>
          <a:blip r:embed="rId3">
            <a:alphaModFix/>
          </a:blip>
          <a:stretch>
            <a:fillRect/>
          </a:stretch>
        </p:blipFill>
        <p:spPr>
          <a:xfrm>
            <a:off x="962025" y="152400"/>
            <a:ext cx="7524751" cy="5143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title"/>
          </p:nvPr>
        </p:nvSpPr>
        <p:spPr>
          <a:xfrm>
            <a:off x="457200" y="208359"/>
            <a:ext cx="8229600" cy="854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1" i="0" lang="en" sz="4400" u="sng">
                <a:solidFill>
                  <a:schemeClr val="lt2"/>
                </a:solidFill>
                <a:latin typeface="Arial"/>
                <a:ea typeface="Arial"/>
                <a:cs typeface="Arial"/>
                <a:sym typeface="Arial"/>
              </a:rPr>
              <a:t>National </a:t>
            </a:r>
            <a:r>
              <a:rPr b="1" i="0" lang="en" sz="4400" u="none">
                <a:solidFill>
                  <a:schemeClr val="lt2"/>
                </a:solidFill>
                <a:latin typeface="Arial"/>
                <a:ea typeface="Arial"/>
                <a:cs typeface="Arial"/>
                <a:sym typeface="Arial"/>
              </a:rPr>
              <a:t>deliverance:</a:t>
            </a:r>
            <a:endParaRPr/>
          </a:p>
        </p:txBody>
      </p:sp>
      <p:sp>
        <p:nvSpPr>
          <p:cNvPr id="385" name="Google Shape;385;p55"/>
          <p:cNvSpPr txBox="1"/>
          <p:nvPr>
            <p:ph idx="1" type="body"/>
          </p:nvPr>
        </p:nvSpPr>
        <p:spPr>
          <a:xfrm>
            <a:off x="457200" y="1200150"/>
            <a:ext cx="8229600" cy="3398100"/>
          </a:xfrm>
          <a:prstGeom prst="rect">
            <a:avLst/>
          </a:prstGeom>
          <a:noFill/>
          <a:ln>
            <a:noFill/>
          </a:ln>
        </p:spPr>
        <p:txBody>
          <a:bodyPr anchorCtr="0" anchor="t" bIns="45700" lIns="91425" spcFirstLastPara="1" rIns="91425" wrap="square" tIns="45700">
            <a:noAutofit/>
          </a:bodyPr>
          <a:lstStyle/>
          <a:p>
            <a:pPr indent="-220980" lvl="0" marL="342900" marR="0" rtl="0" algn="l">
              <a:spcBef>
                <a:spcPts val="0"/>
              </a:spcBef>
              <a:spcAft>
                <a:spcPts val="0"/>
              </a:spcAft>
              <a:buClr>
                <a:schemeClr val="hlink"/>
              </a:buClr>
              <a:buSzPts val="1920"/>
              <a:buFont typeface="Noto Sans Symbols"/>
              <a:buNone/>
            </a:pPr>
            <a:r>
              <a:t/>
            </a:r>
            <a:endParaRPr sz="3200">
              <a:solidFill>
                <a:schemeClr val="lt1"/>
              </a:solidFill>
              <a:latin typeface="Verdana"/>
              <a:ea typeface="Verdana"/>
              <a:cs typeface="Verdana"/>
              <a:sym typeface="Verdana"/>
            </a:endParaRPr>
          </a:p>
        </p:txBody>
      </p:sp>
      <p:sp>
        <p:nvSpPr>
          <p:cNvPr id="386" name="Google Shape;386;p55"/>
          <p:cNvSpPr txBox="1"/>
          <p:nvPr/>
        </p:nvSpPr>
        <p:spPr>
          <a:xfrm>
            <a:off x="6553200" y="4682728"/>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Verdana"/>
              <a:buNone/>
            </a:pPr>
            <a:fld id="{00000000-1234-1234-1234-123412341234}" type="slidenum">
              <a:rPr b="0" i="0" lang="en" sz="1000" u="none">
                <a:solidFill>
                  <a:schemeClr val="lt1"/>
                </a:solidFill>
                <a:latin typeface="Verdana"/>
                <a:ea typeface="Verdana"/>
                <a:cs typeface="Verdana"/>
                <a:sym typeface="Verdana"/>
              </a:rPr>
              <a:t>‹#›</a:t>
            </a:fld>
            <a:endParaRPr/>
          </a:p>
        </p:txBody>
      </p:sp>
      <p:pic>
        <p:nvPicPr>
          <p:cNvPr id="387" name="Google Shape;387;p55"/>
          <p:cNvPicPr preferRelativeResize="0"/>
          <p:nvPr/>
        </p:nvPicPr>
        <p:blipFill rotWithShape="1">
          <a:blip r:embed="rId3">
            <a:alphaModFix/>
          </a:blip>
          <a:srcRect b="0" l="0" r="0" t="0"/>
          <a:stretch/>
        </p:blipFill>
        <p:spPr>
          <a:xfrm>
            <a:off x="1295400" y="1882378"/>
            <a:ext cx="5334000" cy="25181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Land: 22,145 SQ KM</a:t>
            </a:r>
            <a:endParaRPr sz="1688"/>
          </a:p>
          <a:p>
            <a:pPr indent="0" lvl="0" marL="0" rtl="0" algn="l">
              <a:spcBef>
                <a:spcPts val="0"/>
              </a:spcBef>
              <a:spcAft>
                <a:spcPts val="0"/>
              </a:spcAft>
              <a:buNone/>
            </a:pPr>
            <a:r>
              <a:t/>
            </a:r>
            <a:endParaRPr/>
          </a:p>
        </p:txBody>
      </p:sp>
      <p:sp>
        <p:nvSpPr>
          <p:cNvPr id="195" name="Google Shape;19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Contested areas: </a:t>
            </a:r>
            <a:endParaRPr b="1"/>
          </a:p>
          <a:p>
            <a:pPr indent="-342900" lvl="0" marL="457200" rtl="0" algn="l">
              <a:spcBef>
                <a:spcPts val="1200"/>
              </a:spcBef>
              <a:spcAft>
                <a:spcPts val="0"/>
              </a:spcAft>
              <a:buSzPts val="1800"/>
              <a:buAutoNum type="arabicPeriod"/>
            </a:pPr>
            <a:r>
              <a:rPr b="1" lang="en"/>
              <a:t>West Bank: 5655 SQ KM </a:t>
            </a:r>
            <a:endParaRPr b="1"/>
          </a:p>
          <a:p>
            <a:pPr indent="-342900" lvl="0" marL="457200" rtl="0" algn="l">
              <a:spcBef>
                <a:spcPts val="0"/>
              </a:spcBef>
              <a:spcAft>
                <a:spcPts val="0"/>
              </a:spcAft>
              <a:buSzPts val="1800"/>
              <a:buAutoNum type="arabicPeriod"/>
            </a:pPr>
            <a:r>
              <a:rPr b="1" lang="en"/>
              <a:t>Golan Heights: 1800 SQ KM</a:t>
            </a:r>
            <a:endParaRPr b="1"/>
          </a:p>
          <a:p>
            <a:pPr indent="-342900" lvl="0" marL="457200" rtl="0" algn="l">
              <a:spcBef>
                <a:spcPts val="0"/>
              </a:spcBef>
              <a:spcAft>
                <a:spcPts val="0"/>
              </a:spcAft>
              <a:buSzPts val="1800"/>
              <a:buAutoNum type="arabicPeriod"/>
            </a:pPr>
            <a:r>
              <a:rPr b="1" lang="en"/>
              <a:t>Gaza Strip: 376 SQ KM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
              <a:t>In the past: Israel occupied: </a:t>
            </a:r>
            <a:endParaRPr b="1"/>
          </a:p>
          <a:p>
            <a:pPr indent="-342900" lvl="0" marL="457200" rtl="0" algn="l">
              <a:spcBef>
                <a:spcPts val="1200"/>
              </a:spcBef>
              <a:spcAft>
                <a:spcPts val="0"/>
              </a:spcAft>
              <a:buSzPts val="1800"/>
              <a:buAutoNum type="alphaUcPeriod"/>
            </a:pPr>
            <a:r>
              <a:rPr b="1" lang="en"/>
              <a:t>Sinai peninsula: 61,000 SQ KM </a:t>
            </a:r>
            <a:endParaRPr b="1"/>
          </a:p>
          <a:p>
            <a:pPr indent="-342900" lvl="0" marL="457200" rtl="0" algn="l">
              <a:spcBef>
                <a:spcPts val="0"/>
              </a:spcBef>
              <a:spcAft>
                <a:spcPts val="0"/>
              </a:spcAft>
              <a:buSzPts val="1800"/>
              <a:buAutoNum type="alphaUcPeriod"/>
            </a:pPr>
            <a:r>
              <a:rPr b="1" lang="en"/>
              <a:t>South Lebanon: 849 SQ KM  </a:t>
            </a:r>
            <a:endParaRPr b="1"/>
          </a:p>
        </p:txBody>
      </p:sp>
      <p:pic>
        <p:nvPicPr>
          <p:cNvPr id="196" name="Google Shape;196;p29"/>
          <p:cNvPicPr preferRelativeResize="0"/>
          <p:nvPr/>
        </p:nvPicPr>
        <p:blipFill>
          <a:blip r:embed="rId3">
            <a:alphaModFix/>
          </a:blip>
          <a:stretch>
            <a:fillRect/>
          </a:stretch>
        </p:blipFill>
        <p:spPr>
          <a:xfrm>
            <a:off x="5397015" y="92125"/>
            <a:ext cx="301752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2" name="Google Shape;20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30"/>
          <p:cNvPicPr preferRelativeResize="0"/>
          <p:nvPr/>
        </p:nvPicPr>
        <p:blipFill>
          <a:blip r:embed="rId3">
            <a:alphaModFix/>
          </a:blip>
          <a:stretch>
            <a:fillRect/>
          </a:stretch>
        </p:blipFill>
        <p:spPr>
          <a:xfrm>
            <a:off x="2272975" y="568100"/>
            <a:ext cx="4598050" cy="4575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9" name="Google Shape;20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31"/>
          <p:cNvPicPr preferRelativeResize="0"/>
          <p:nvPr/>
        </p:nvPicPr>
        <p:blipFill>
          <a:blip r:embed="rId3">
            <a:alphaModFix/>
          </a:blip>
          <a:stretch>
            <a:fillRect/>
          </a:stretch>
        </p:blipFill>
        <p:spPr>
          <a:xfrm>
            <a:off x="3766600" y="870525"/>
            <a:ext cx="1457325" cy="369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Highlights</a:t>
            </a:r>
            <a:endParaRPr/>
          </a:p>
        </p:txBody>
      </p:sp>
      <p:sp>
        <p:nvSpPr>
          <p:cNvPr id="216" name="Google Shape;21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b="1" lang="en"/>
              <a:t>Surrounded by Arab League nations</a:t>
            </a:r>
            <a:endParaRPr b="1"/>
          </a:p>
          <a:p>
            <a:pPr indent="0" lvl="0" marL="0" rtl="0" algn="l">
              <a:spcBef>
                <a:spcPts val="1200"/>
              </a:spcBef>
              <a:spcAft>
                <a:spcPts val="0"/>
              </a:spcAft>
              <a:buNone/>
            </a:pPr>
            <a:r>
              <a:rPr b="1" lang="en"/>
              <a:t>No military solution to grand strategic </a:t>
            </a:r>
            <a:r>
              <a:rPr b="1" lang="en"/>
              <a:t>challenge</a:t>
            </a:r>
            <a:endParaRPr b="1"/>
          </a:p>
          <a:p>
            <a:pPr indent="0" lvl="0" marL="0" rtl="0" algn="l">
              <a:spcBef>
                <a:spcPts val="1200"/>
              </a:spcBef>
              <a:spcAft>
                <a:spcPts val="0"/>
              </a:spcAft>
              <a:buNone/>
            </a:pPr>
            <a:r>
              <a:rPr b="1" lang="en"/>
              <a:t>Long and narrow: no </a:t>
            </a:r>
            <a:r>
              <a:rPr b="1" lang="en"/>
              <a:t>strategic</a:t>
            </a:r>
            <a:r>
              <a:rPr b="1" lang="en"/>
              <a:t> depth</a:t>
            </a:r>
            <a:endParaRPr b="1"/>
          </a:p>
          <a:p>
            <a:pPr indent="0" lvl="0" marL="0" rtl="0" algn="l">
              <a:spcBef>
                <a:spcPts val="1200"/>
              </a:spcBef>
              <a:spcAft>
                <a:spcPts val="0"/>
              </a:spcAft>
              <a:buNone/>
            </a:pPr>
            <a:r>
              <a:rPr b="1" lang="en"/>
              <a:t>At a global historical crossroads </a:t>
            </a:r>
            <a:endParaRPr b="1"/>
          </a:p>
          <a:p>
            <a:pPr indent="0" lvl="0" marL="0" rtl="0" algn="l">
              <a:spcBef>
                <a:spcPts val="1200"/>
              </a:spcBef>
              <a:spcAft>
                <a:spcPts val="0"/>
              </a:spcAft>
              <a:buNone/>
            </a:pPr>
            <a:r>
              <a:rPr b="1" lang="en"/>
              <a:t>Disputed borders</a:t>
            </a:r>
            <a:endParaRPr b="1"/>
          </a:p>
          <a:p>
            <a:pPr indent="0" lvl="0" marL="0" rtl="0" algn="l">
              <a:spcBef>
                <a:spcPts val="1200"/>
              </a:spcBef>
              <a:spcAft>
                <a:spcPts val="0"/>
              </a:spcAft>
              <a:buNone/>
            </a:pPr>
            <a:r>
              <a:rPr b="1" lang="en"/>
              <a:t>Most of the population, in the coastal  place/center  </a:t>
            </a:r>
            <a:endParaRPr b="1"/>
          </a:p>
          <a:p>
            <a:pPr indent="0" lvl="0" marL="0" rtl="0" algn="l">
              <a:spcBef>
                <a:spcPts val="1200"/>
              </a:spcBef>
              <a:spcAft>
                <a:spcPts val="0"/>
              </a:spcAft>
              <a:buNone/>
            </a:pPr>
            <a:r>
              <a:rPr b="1" lang="en"/>
              <a:t>Long shore </a:t>
            </a:r>
            <a:endParaRPr b="1"/>
          </a:p>
          <a:p>
            <a:pPr indent="0" lvl="0" marL="0" rtl="0" algn="l">
              <a:spcBef>
                <a:spcPts val="1200"/>
              </a:spcBef>
              <a:spcAft>
                <a:spcPts val="0"/>
              </a:spcAft>
              <a:buNone/>
            </a:pPr>
            <a:r>
              <a:rPr b="1" lang="en"/>
              <a:t>Borders: waxed and waned, not final/ Reflects </a:t>
            </a:r>
            <a:endParaRPr b="1"/>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2" name="Google Shape;22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3" name="Google Shape;223;p33"/>
          <p:cNvPicPr preferRelativeResize="0"/>
          <p:nvPr/>
        </p:nvPicPr>
        <p:blipFill>
          <a:blip r:embed="rId3">
            <a:alphaModFix/>
          </a:blip>
          <a:stretch>
            <a:fillRect/>
          </a:stretch>
        </p:blipFill>
        <p:spPr>
          <a:xfrm>
            <a:off x="1833575" y="1081103"/>
            <a:ext cx="5476875" cy="373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people: 9.2 Million  </a:t>
            </a:r>
            <a:endParaRPr/>
          </a:p>
        </p:txBody>
      </p:sp>
      <p:sp>
        <p:nvSpPr>
          <p:cNvPr id="229" name="Google Shape;22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0" name="Google Shape;230;p34"/>
          <p:cNvPicPr preferRelativeResize="0"/>
          <p:nvPr/>
        </p:nvPicPr>
        <p:blipFill>
          <a:blip r:embed="rId3">
            <a:alphaModFix/>
          </a:blip>
          <a:stretch>
            <a:fillRect/>
          </a:stretch>
        </p:blipFill>
        <p:spPr>
          <a:xfrm>
            <a:off x="285750" y="1017725"/>
            <a:ext cx="8572500" cy="412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