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9/22/19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30CF1-1893-7149-9B1E-F853934CE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wars and geopolitical consequences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Chalom Schirman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Haifa)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28A243-00E2-9142-B29F-39811EDFA1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At Israel College of National Security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September 25, 2019</a:t>
            </a:r>
          </a:p>
        </p:txBody>
      </p:sp>
    </p:spTree>
    <p:extLst>
      <p:ext uri="{BB962C8B-B14F-4D97-AF65-F5344CB8AC3E}">
        <p14:creationId xmlns:p14="http://schemas.microsoft.com/office/powerpoint/2010/main" val="4016921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7EE22-8376-404D-9E67-86BDD217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US withdrawal from </a:t>
            </a:r>
            <a:br>
              <a:rPr lang="en-US" sz="4400" dirty="0"/>
            </a:br>
            <a:r>
              <a:rPr lang="en-US" sz="4400" dirty="0"/>
              <a:t>the M 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4279-A173-054E-84A2-44DE80579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Oil/Gas is much less important</a:t>
            </a:r>
          </a:p>
          <a:p>
            <a:pPr algn="ctr"/>
            <a:r>
              <a:rPr lang="en-US" sz="2800" dirty="0"/>
              <a:t>Increase of Islamic radicalism</a:t>
            </a:r>
          </a:p>
          <a:p>
            <a:pPr algn="ctr"/>
            <a:r>
              <a:rPr lang="en-US" sz="2800" dirty="0"/>
              <a:t>Tribalization of the M E</a:t>
            </a:r>
          </a:p>
          <a:p>
            <a:pPr algn="ctr"/>
            <a:r>
              <a:rPr lang="en-US" sz="2800" dirty="0"/>
              <a:t>Who will profit from a temporary vacuum of power?</a:t>
            </a:r>
          </a:p>
          <a:p>
            <a:pPr algn="ctr"/>
            <a:r>
              <a:rPr lang="en-US" sz="2800" dirty="0"/>
              <a:t>Who will replace the USA?</a:t>
            </a:r>
          </a:p>
        </p:txBody>
      </p:sp>
    </p:spTree>
    <p:extLst>
      <p:ext uri="{BB962C8B-B14F-4D97-AF65-F5344CB8AC3E}">
        <p14:creationId xmlns:p14="http://schemas.microsoft.com/office/powerpoint/2010/main" val="247613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DB4F-13BE-B342-A81E-CA6B42700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IL-CN relations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64365-5B2E-6B49-B308-36E0CA0F2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strengthen them?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Avoiding to antagonize the US!</a:t>
            </a:r>
          </a:p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IL is not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alone in this predicament</a:t>
            </a:r>
          </a:p>
        </p:txBody>
      </p:sp>
    </p:spTree>
    <p:extLst>
      <p:ext uri="{BB962C8B-B14F-4D97-AF65-F5344CB8AC3E}">
        <p14:creationId xmlns:p14="http://schemas.microsoft.com/office/powerpoint/2010/main" val="399554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C18CE-5106-C24A-84AA-E1FA8E5C3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GeCoPolitics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23C84-2B83-FC4E-9603-91DE3EEF6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dirty="0"/>
              <a:t>A new paradigm : Did </a:t>
            </a:r>
            <a:r>
              <a:rPr lang="en-US" sz="4000" dirty="0" err="1"/>
              <a:t>GeoEconomics</a:t>
            </a:r>
            <a:r>
              <a:rPr lang="en-US" sz="4000" dirty="0"/>
              <a:t> replace </a:t>
            </a:r>
            <a:r>
              <a:rPr lang="en-US" sz="4000" dirty="0" err="1"/>
              <a:t>GeoPolitics</a:t>
            </a:r>
            <a:r>
              <a:rPr lang="en-US" sz="4000" dirty="0"/>
              <a:t>?</a:t>
            </a:r>
          </a:p>
          <a:p>
            <a:pPr algn="ctr"/>
            <a:r>
              <a:rPr lang="en-US" dirty="0"/>
              <a:t>(Edward </a:t>
            </a:r>
            <a:r>
              <a:rPr lang="en-US" dirty="0" err="1"/>
              <a:t>Luttwak’s</a:t>
            </a:r>
            <a:r>
              <a:rPr lang="en-US" dirty="0"/>
              <a:t> article </a:t>
            </a:r>
            <a:r>
              <a:rPr lang="en-US" i="1" dirty="0"/>
              <a:t>National Interest</a:t>
            </a:r>
            <a:r>
              <a:rPr lang="en-US" dirty="0"/>
              <a:t>, 1989)</a:t>
            </a:r>
          </a:p>
        </p:txBody>
      </p:sp>
    </p:spTree>
    <p:extLst>
      <p:ext uri="{BB962C8B-B14F-4D97-AF65-F5344CB8AC3E}">
        <p14:creationId xmlns:p14="http://schemas.microsoft.com/office/powerpoint/2010/main" val="159812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200E5-AC36-2C46-B9EA-94662BC25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GCP</a:t>
            </a:r>
            <a:br>
              <a:rPr lang="en-US" sz="6000" b="1" dirty="0"/>
            </a:br>
            <a:r>
              <a:rPr lang="en-US" sz="6000" b="1" dirty="0"/>
              <a:t>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A2F06-57A9-884E-B7C4-FE4B55949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8447" y="227294"/>
            <a:ext cx="7315200" cy="512064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85A3EE2B-320C-864E-87E7-8E913D05F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2536" y="215599"/>
            <a:ext cx="575627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39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294C4-27FD-B746-9E9A-54BF0909C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GCP</a:t>
            </a:r>
            <a:br>
              <a:rPr lang="en-US" sz="5400" b="1" dirty="0"/>
            </a:br>
            <a:r>
              <a:rPr lang="en-US" sz="5400" b="1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5FE96-0981-E44D-A1B2-C87E8FAF5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37195E-741F-1E4C-BB20-95CA69480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686" y="-2175555"/>
            <a:ext cx="2857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>
            <a:prstTxWarp prst="textNoShape">
              <a:avLst/>
            </a:prstTxWarp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en-US" sz="1600"/>
              <a:t>GCP Instruments and Levers</a:t>
            </a:r>
            <a:endParaRPr lang="fr-FR" sz="16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559033-A495-CA47-9EB1-DCCBF4E4D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143" y="864108"/>
            <a:ext cx="6775450" cy="605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78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9976-176B-704D-8233-A7C2DFD6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81" y="864108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Sources of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20BD8-5445-2A40-BA56-36FFF91E9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do you get your information?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you evaluate/judge its relevance/ degree of certainty?</a:t>
            </a:r>
          </a:p>
        </p:txBody>
      </p:sp>
    </p:spTree>
    <p:extLst>
      <p:ext uri="{BB962C8B-B14F-4D97-AF65-F5344CB8AC3E}">
        <p14:creationId xmlns:p14="http://schemas.microsoft.com/office/powerpoint/2010/main" val="4035961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144A-7A56-8343-A332-57D79F9A1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Trade wars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0E184-4DD2-6746-966D-6CDC2CEFD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Many instruments/weapons</a:t>
            </a:r>
            <a:r>
              <a:rPr lang="en-US" dirty="0"/>
              <a:t>: tariffs; boycotts; embargoes; subsidies; national champions; discriminatory regulations; non-tariff barriers; quotas; export limitations; economic espionage; IP theft; </a:t>
            </a:r>
            <a:r>
              <a:rPr lang="en-US" dirty="0" err="1"/>
              <a:t>etc</a:t>
            </a:r>
            <a:r>
              <a:rPr lang="en-US" dirty="0"/>
              <a:t>, etc.</a:t>
            </a:r>
          </a:p>
          <a:p>
            <a:r>
              <a:rPr lang="en-US" dirty="0"/>
              <a:t>Brexit</a:t>
            </a:r>
          </a:p>
          <a:p>
            <a:r>
              <a:rPr lang="en-US" dirty="0"/>
              <a:t>US-NAFTA</a:t>
            </a:r>
          </a:p>
          <a:p>
            <a:r>
              <a:rPr lang="en-US" dirty="0"/>
              <a:t>US-EU</a:t>
            </a:r>
          </a:p>
          <a:p>
            <a:r>
              <a:rPr lang="en-US" dirty="0"/>
              <a:t>US-CN</a:t>
            </a:r>
          </a:p>
          <a:p>
            <a:r>
              <a:rPr lang="en-US" dirty="0"/>
              <a:t>Japan-</a:t>
            </a:r>
            <a:r>
              <a:rPr lang="en-US" dirty="0" err="1"/>
              <a:t>Sth</a:t>
            </a:r>
            <a:r>
              <a:rPr lang="en-US" dirty="0"/>
              <a:t> Korea</a:t>
            </a:r>
          </a:p>
          <a:p>
            <a:r>
              <a:rPr lang="en-US" dirty="0"/>
              <a:t>Arctic Sea</a:t>
            </a:r>
          </a:p>
          <a:p>
            <a:r>
              <a:rPr lang="en-US" dirty="0"/>
              <a:t>South China Sea</a:t>
            </a:r>
          </a:p>
          <a:p>
            <a:r>
              <a:rPr lang="en-US" dirty="0"/>
              <a:t>BRI-Indo-Pacific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77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777EF-5A1F-F34B-800D-D70B3216E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/>
              <a:t>World Order? or Disorder?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895A4-4EEB-D742-9239-566784613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6349" y="737648"/>
            <a:ext cx="7315200" cy="512064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Washington Consensus?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Paralysis of WTO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Bypassing of IMF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World Bank Versus AIIB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Globalization latest wave?</a:t>
            </a:r>
          </a:p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withdrawal and regulation of International relations?</a:t>
            </a:r>
          </a:p>
        </p:txBody>
      </p:sp>
    </p:spTree>
    <p:extLst>
      <p:ext uri="{BB962C8B-B14F-4D97-AF65-F5344CB8AC3E}">
        <p14:creationId xmlns:p14="http://schemas.microsoft.com/office/powerpoint/2010/main" val="396924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83E16-F966-3140-99D3-1BFB982FC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US-CN </a:t>
            </a:r>
            <a:r>
              <a:rPr lang="en-US" sz="4400" dirty="0"/>
              <a:t>conflict</a:t>
            </a:r>
            <a:br>
              <a:rPr lang="en-US" sz="4400" dirty="0"/>
            </a:br>
            <a:r>
              <a:rPr lang="en-US" sz="4400" dirty="0"/>
              <a:t>competition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9B167-43EF-8147-884A-CBC783601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regional or global hegemony?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Asian Pacific Rim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CN-IN competition</a:t>
            </a:r>
          </a:p>
        </p:txBody>
      </p:sp>
    </p:spTree>
    <p:extLst>
      <p:ext uri="{BB962C8B-B14F-4D97-AF65-F5344CB8AC3E}">
        <p14:creationId xmlns:p14="http://schemas.microsoft.com/office/powerpoint/2010/main" val="2821595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51555-529F-7E4D-B8A0-17B19337E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5400" dirty="0"/>
              <a:t>Pacific</a:t>
            </a:r>
            <a:br>
              <a:rPr lang="en-US" sz="5400" dirty="0"/>
            </a:br>
            <a:r>
              <a:rPr lang="en-US" sz="5400" dirty="0"/>
              <a:t>Asian Rim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887CD8-3A50-6247-B413-DAFB2CE9EC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0323" y="107004"/>
            <a:ext cx="8044775" cy="5856051"/>
          </a:xfrm>
        </p:spPr>
      </p:pic>
    </p:spTree>
    <p:extLst>
      <p:ext uri="{BB962C8B-B14F-4D97-AF65-F5344CB8AC3E}">
        <p14:creationId xmlns:p14="http://schemas.microsoft.com/office/powerpoint/2010/main" val="68199869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67</TotalTime>
  <Words>219</Words>
  <Application>Microsoft Macintosh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Corbel</vt:lpstr>
      <vt:lpstr>Times New Roman</vt:lpstr>
      <vt:lpstr>Wingdings 2</vt:lpstr>
      <vt:lpstr>Frame</vt:lpstr>
      <vt:lpstr>Economic wars and geopolitical consequences  Professor Chalom Schirman (University of Haifa)</vt:lpstr>
      <vt:lpstr>GeCoPolitics</vt:lpstr>
      <vt:lpstr>GCP The Model</vt:lpstr>
      <vt:lpstr>GCP tools</vt:lpstr>
      <vt:lpstr>Sources of information</vt:lpstr>
      <vt:lpstr>Trade wars today</vt:lpstr>
      <vt:lpstr>World Order? or Disorder?</vt:lpstr>
      <vt:lpstr>US-CN conflict competition</vt:lpstr>
      <vt:lpstr>Pacific Asian Rim</vt:lpstr>
      <vt:lpstr>US withdrawal from  the M E</vt:lpstr>
      <vt:lpstr>IL-CN relations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wars and geopolitical consequences  Professor Chalom Schirman (University of Haifa)</dc:title>
  <dc:creator>shalom shirman</dc:creator>
  <cp:lastModifiedBy>shalom shirman</cp:lastModifiedBy>
  <cp:revision>8</cp:revision>
  <dcterms:created xsi:type="dcterms:W3CDTF">2019-09-22T14:46:41Z</dcterms:created>
  <dcterms:modified xsi:type="dcterms:W3CDTF">2019-09-22T16:20:38Z</dcterms:modified>
</cp:coreProperties>
</file>