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54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016081f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016081f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293713ed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4293713ede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293713ede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293713ede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293713ede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4293713ede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293713ede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293713ede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293713ed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4293713ed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4293713ede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4293713ede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293713ede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293713ede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280e734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280e734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293713ede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4293713ede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293713ede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293713ede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293713ede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293713ede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293713ed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293713ede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293713ede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293713ede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293713ede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293713ede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4293713ede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4293713ede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Israel: Politics, History and Society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940" b="1"/>
              <a:t>NDC</a:t>
            </a:r>
            <a:endParaRPr sz="1940"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940" b="1"/>
              <a:t>Dr. Ehud Eiran </a:t>
            </a:r>
            <a:endParaRPr sz="1940"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940" b="1"/>
              <a:t>8 Aug, 2022</a:t>
            </a:r>
            <a:endParaRPr sz="1940"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940" b="1"/>
              <a:t>Meeting 9 </a:t>
            </a:r>
            <a:endParaRPr sz="1940"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940" b="1"/>
              <a:t>Four tribes </a:t>
            </a:r>
            <a:endParaRPr sz="1940"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940" b="1"/>
              <a:t>and the economy</a:t>
            </a:r>
            <a:endParaRPr sz="1940" b="1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100" y="3400425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100" y="0"/>
            <a:ext cx="3297900" cy="109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409938"/>
            <a:ext cx="352425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Israel: Politics, History and Society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707" y="0"/>
            <a:ext cx="35425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974" y="0"/>
            <a:ext cx="59691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asymmetric conflict: reliance on education and technology </a:t>
            </a:r>
            <a:endParaRPr dirty="0"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0625" y="1743498"/>
            <a:ext cx="9144000" cy="4497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conflict with the region: arms industry </a:t>
            </a:r>
            <a:endParaRPr dirty="0"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525" y="1257300"/>
            <a:ext cx="7218950" cy="44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Effect of conflict with the region: arms industry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00" y="999226"/>
            <a:ext cx="7218950" cy="39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Effect of conflict with the region: arms industry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900" y="1436925"/>
            <a:ext cx="6796200" cy="43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</a:t>
            </a:r>
            <a:endParaRPr dirty="0"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b="1"/>
              <a:t>Low participation in labor force</a:t>
            </a:r>
            <a:endParaRPr sz="2400"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b="1"/>
              <a:t>Demographic future</a:t>
            </a:r>
            <a:endParaRPr sz="2400"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b="1"/>
              <a:t>Two track economy</a:t>
            </a:r>
            <a:endParaRPr sz="2400"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b="1"/>
              <a:t>Inequality </a:t>
            </a:r>
            <a:endParaRPr sz="24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four tribes: Looking into Israel’s future 	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https://www.youtube.com/watch?v=Ci5zZi5Zpb0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tribe: secular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660" y="0"/>
            <a:ext cx="266733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tribe: national religious 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800" y="1700225"/>
            <a:ext cx="72095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Third tribe: Israeli Arabs/Palestinians</a:t>
            </a:r>
            <a:endParaRPr dirty="0"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188950"/>
            <a:ext cx="6096000" cy="395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Fourth tribe: Ultra-Orthodox/Haredi </a:t>
            </a:r>
            <a:endParaRPr dirty="0"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775" y="1152475"/>
            <a:ext cx="4362450" cy="31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issues</a:t>
            </a:r>
            <a:endParaRPr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Ethos: what is this state for ?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they got here: immigration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Historical narrative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Education system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Military service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Academia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Labor force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Economy: Highlights  </a:t>
            </a:r>
            <a:endParaRPr dirty="0"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b="1"/>
              <a:t>From poor and underdeveloped to rich and developed </a:t>
            </a:r>
            <a:endParaRPr sz="2400"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b="1"/>
              <a:t>From centralized to (generally) mixed/market economy  </a:t>
            </a:r>
            <a:endParaRPr sz="2400"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b="1"/>
              <a:t>The rise of High Tech </a:t>
            </a:r>
            <a:endParaRPr sz="2400"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b="1"/>
              <a:t>The rise of the defense industries</a:t>
            </a:r>
            <a:endParaRPr sz="2400"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b="1"/>
              <a:t>Challenges: low participation in labor force, demographic future  </a:t>
            </a:r>
            <a:endParaRPr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Israel: GDP per capita (source: World Bank)</a:t>
            </a:r>
            <a:endParaRPr dirty="0"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1269723"/>
            <a:ext cx="8572500" cy="33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On-screen Show (16:9)</PresentationFormat>
  <Paragraphs>38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Israel: Politics, History and Society</vt:lpstr>
      <vt:lpstr>The four tribes: Looking into Israel’s future  </vt:lpstr>
      <vt:lpstr>First tribe: secular</vt:lpstr>
      <vt:lpstr>Second tribe: national religious </vt:lpstr>
      <vt:lpstr>Third tribe: Israeli Arabs/Palestinians</vt:lpstr>
      <vt:lpstr>Fourth tribe: Ultra-Orthodox/Haredi </vt:lpstr>
      <vt:lpstr>Main issues</vt:lpstr>
      <vt:lpstr>Economy: Highlights  </vt:lpstr>
      <vt:lpstr>Israel: GDP per capita (source: World Bank)</vt:lpstr>
      <vt:lpstr>PowerPoint Presentation</vt:lpstr>
      <vt:lpstr>PowerPoint Presentation</vt:lpstr>
      <vt:lpstr>Effect of asymmetric conflict: reliance on education and technology </vt:lpstr>
      <vt:lpstr>Effect of conflict with the region: arms industry </vt:lpstr>
      <vt:lpstr>Effect of conflict with the region: arms industry  </vt:lpstr>
      <vt:lpstr>Effect of conflict with the region: arms industry  </vt:lpstr>
      <vt:lpstr>Challenges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Israel: Politics, History and Society</dc:title>
  <dc:creator>temp</dc:creator>
  <cp:lastModifiedBy>Mr Ehud Eiran</cp:lastModifiedBy>
  <cp:revision>1</cp:revision>
  <dcterms:modified xsi:type="dcterms:W3CDTF">2022-08-07T23:35:02Z</dcterms:modified>
</cp:coreProperties>
</file>