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016081f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016081f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293713ede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293713ed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293713ede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293713ede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293713ede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4293713ede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293713ede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4293713ede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4293713ede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4293713ede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4293713ede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4293713ede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4293713ede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4293713ede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4280e734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4280e734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293713ed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293713ed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4293713ed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4293713ed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293713ede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293713ede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293713ede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293713ede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293713ed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293713ed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93713ed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293713ed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293713ede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293713ede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NDC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Dr. Ehud Eiran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15 Aug, 2022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Meeting 9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Four tribes </a:t>
            </a:r>
            <a:endParaRPr b="1" sz="194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en" sz="1940"/>
              <a:t>and the </a:t>
            </a:r>
            <a:r>
              <a:rPr b="1" lang="en" sz="1940"/>
              <a:t>economy</a:t>
            </a:r>
            <a:endParaRPr b="1" sz="194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100" y="3400425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6100" y="0"/>
            <a:ext cx="3297900" cy="10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09938"/>
            <a:ext cx="35242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Politics, History and Society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707" y="0"/>
            <a:ext cx="35425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974" y="0"/>
            <a:ext cx="5969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11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asymmetric conflict: reliance on education and technology 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625" y="1743498"/>
            <a:ext cx="9144000" cy="449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conflict with the region: arms industry 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525" y="1257300"/>
            <a:ext cx="7218950" cy="44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conflict with the region: arms industry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00" y="999226"/>
            <a:ext cx="7218950" cy="39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Effect of conflict with the region: arms industry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900" y="1436925"/>
            <a:ext cx="6796200" cy="43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Low participation in labor force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Demographic future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Two track economy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Inequality 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tribes: Looking into Israel’s future 	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https://www.youtube.com/watch?v=Ci5zZi5Zpb0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tribe: secular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660" y="0"/>
            <a:ext cx="266733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tribe: </a:t>
            </a:r>
            <a:r>
              <a:rPr lang="en"/>
              <a:t>national</a:t>
            </a:r>
            <a:r>
              <a:rPr lang="en"/>
              <a:t> religious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800" y="1700225"/>
            <a:ext cx="72095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Third tribe: Israeli Arabs/Palestinians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188950"/>
            <a:ext cx="6096000" cy="395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Fourth tribe: Ultra-Orthodox/</a:t>
            </a:r>
            <a:r>
              <a:rPr lang="en"/>
              <a:t>Haredi</a:t>
            </a:r>
            <a:r>
              <a:rPr lang="en"/>
              <a:t>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775" y="1152475"/>
            <a:ext cx="4362450" cy="31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issues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Ethos: what is this state for 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they got here: immigration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Historical narrative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Education system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Military service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Academia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Labor force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Economy: Highlights  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From poor and underdeveloped to rich and developed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From </a:t>
            </a:r>
            <a:r>
              <a:rPr b="1" lang="en" sz="2400"/>
              <a:t>centralized to (generally) mixed/market economy </a:t>
            </a:r>
            <a:r>
              <a:rPr b="1" lang="en" sz="2400"/>
              <a:t>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The rise of High Tech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The rise of the </a:t>
            </a:r>
            <a:r>
              <a:rPr b="1" lang="en" sz="2400"/>
              <a:t>defense</a:t>
            </a:r>
            <a:r>
              <a:rPr b="1" lang="en" sz="2400"/>
              <a:t> industries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1" lang="en" sz="2400"/>
              <a:t>Challenges: low participation in labor force, demographic future</a:t>
            </a:r>
            <a:r>
              <a:rPr b="1" lang="en" sz="2400"/>
              <a:t>  </a:t>
            </a:r>
            <a:endParaRPr b="1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Israel: GDP per capita (source: World Bank)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1269723"/>
            <a:ext cx="8572500" cy="33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