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2"/>
  </p:sldMasterIdLst>
  <p:notesMasterIdLst>
    <p:notesMasterId r:id="rId18"/>
  </p:notesMasterIdLst>
  <p:handoutMasterIdLst>
    <p:handoutMasterId r:id="rId19"/>
  </p:handoutMasterIdLst>
  <p:sldIdLst>
    <p:sldId id="256" r:id="rId3"/>
    <p:sldId id="258" r:id="rId4"/>
    <p:sldId id="282" r:id="rId5"/>
    <p:sldId id="276" r:id="rId6"/>
    <p:sldId id="288" r:id="rId7"/>
    <p:sldId id="274" r:id="rId8"/>
    <p:sldId id="286" r:id="rId9"/>
    <p:sldId id="275" r:id="rId10"/>
    <p:sldId id="263" r:id="rId11"/>
    <p:sldId id="287" r:id="rId12"/>
    <p:sldId id="277" r:id="rId13"/>
    <p:sldId id="280" r:id="rId14"/>
    <p:sldId id="289" r:id="rId15"/>
    <p:sldId id="284" r:id="rId16"/>
    <p:sldId id="272"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6AC"/>
    <a:srgbClr val="FF6600"/>
    <a:srgbClr val="414042"/>
    <a:srgbClr val="9013FE"/>
    <a:srgbClr val="000000"/>
    <a:srgbClr val="7ED321"/>
    <a:srgbClr val="F5A623"/>
    <a:srgbClr val="1E4D7C"/>
    <a:srgbClr val="1D4D7B"/>
    <a:srgbClr val="449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14042"/>
        </a:fontRef>
        <a:srgbClr val="41404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D6"/>
          </a:solidFill>
        </a:fill>
      </a:tcStyle>
    </a:wholeTbl>
    <a:band2H>
      <a:tcTxStyle/>
      <a:tcStyle>
        <a:tcBdr/>
        <a:fill>
          <a:solidFill>
            <a:srgbClr val="E7E8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414042"/>
        </a:fontRef>
        <a:srgbClr val="41404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E9EF"/>
          </a:solidFill>
        </a:fill>
      </a:tcStyle>
    </a:wholeTbl>
    <a:band2H>
      <a:tcTxStyle/>
      <a:tcStyle>
        <a:tcBdr/>
        <a:fill>
          <a:solidFill>
            <a:srgbClr val="ECF4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414042"/>
        </a:fontRef>
        <a:srgbClr val="41404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ECE"/>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414042"/>
        </a:fontRef>
        <a:srgbClr val="41404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414042"/>
        </a:fontRef>
        <a:srgbClr val="414042"/>
      </a:tcTxStyle>
      <a:tcStyle>
        <a:tcBdr>
          <a:left>
            <a:ln w="12700" cap="flat">
              <a:noFill/>
              <a:miter lim="400000"/>
            </a:ln>
          </a:left>
          <a:right>
            <a:ln w="12700" cap="flat">
              <a:noFill/>
              <a:miter lim="400000"/>
            </a:ln>
          </a:right>
          <a:top>
            <a:ln w="50800" cap="flat">
              <a:solidFill>
                <a:srgbClr val="414042"/>
              </a:solidFill>
              <a:prstDash val="solid"/>
              <a:round/>
            </a:ln>
          </a:top>
          <a:bottom>
            <a:ln w="25400" cap="flat">
              <a:solidFill>
                <a:srgbClr val="414042"/>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414042"/>
              </a:solidFill>
              <a:prstDash val="solid"/>
              <a:round/>
            </a:ln>
          </a:top>
          <a:bottom>
            <a:ln w="25400" cap="flat">
              <a:solidFill>
                <a:srgbClr val="41404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414042"/>
        </a:fontRef>
        <a:srgbClr val="414042"/>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14042"/>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14042"/>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14042"/>
          </a:solidFill>
        </a:fill>
      </a:tcStyle>
    </a:firstRow>
  </a:tblStyle>
  <a:tblStyle styleId="{2708684C-4D16-4618-839F-0558EEFCDFE6}" styleName="">
    <a:tblBg/>
    <a:wholeTbl>
      <a:tcTxStyle b="off" i="off">
        <a:fontRef idx="major">
          <a:srgbClr val="414042"/>
        </a:fontRef>
        <a:srgbClr val="414042"/>
      </a:tcTxStyle>
      <a:tcStyle>
        <a:tcBdr>
          <a:left>
            <a:ln w="12700" cap="flat">
              <a:solidFill>
                <a:srgbClr val="414042"/>
              </a:solidFill>
              <a:prstDash val="solid"/>
              <a:round/>
            </a:ln>
          </a:left>
          <a:right>
            <a:ln w="12700" cap="flat">
              <a:solidFill>
                <a:srgbClr val="414042"/>
              </a:solidFill>
              <a:prstDash val="solid"/>
              <a:round/>
            </a:ln>
          </a:right>
          <a:top>
            <a:ln w="12700" cap="flat">
              <a:solidFill>
                <a:srgbClr val="414042"/>
              </a:solidFill>
              <a:prstDash val="solid"/>
              <a:round/>
            </a:ln>
          </a:top>
          <a:bottom>
            <a:ln w="12700" cap="flat">
              <a:solidFill>
                <a:srgbClr val="414042"/>
              </a:solidFill>
              <a:prstDash val="solid"/>
              <a:round/>
            </a:ln>
          </a:bottom>
          <a:insideH>
            <a:ln w="12700" cap="flat">
              <a:solidFill>
                <a:srgbClr val="414042"/>
              </a:solidFill>
              <a:prstDash val="solid"/>
              <a:round/>
            </a:ln>
          </a:insideH>
          <a:insideV>
            <a:ln w="12700" cap="flat">
              <a:solidFill>
                <a:srgbClr val="414042"/>
              </a:solidFill>
              <a:prstDash val="solid"/>
              <a:round/>
            </a:ln>
          </a:insideV>
        </a:tcBdr>
        <a:fill>
          <a:solidFill>
            <a:srgbClr val="414042">
              <a:alpha val="20000"/>
            </a:srgbClr>
          </a:solidFill>
        </a:fill>
      </a:tcStyle>
    </a:wholeTbl>
    <a:band2H>
      <a:tcTxStyle/>
      <a:tcStyle>
        <a:tcBdr/>
        <a:fill>
          <a:solidFill>
            <a:srgbClr val="FFFFFF"/>
          </a:solidFill>
        </a:fill>
      </a:tcStyle>
    </a:band2H>
    <a:firstCol>
      <a:tcTxStyle b="on" i="off">
        <a:fontRef idx="major">
          <a:srgbClr val="414042"/>
        </a:fontRef>
        <a:srgbClr val="414042"/>
      </a:tcTxStyle>
      <a:tcStyle>
        <a:tcBdr>
          <a:left>
            <a:ln w="12700" cap="flat">
              <a:solidFill>
                <a:srgbClr val="414042"/>
              </a:solidFill>
              <a:prstDash val="solid"/>
              <a:round/>
            </a:ln>
          </a:left>
          <a:right>
            <a:ln w="12700" cap="flat">
              <a:solidFill>
                <a:srgbClr val="414042"/>
              </a:solidFill>
              <a:prstDash val="solid"/>
              <a:round/>
            </a:ln>
          </a:right>
          <a:top>
            <a:ln w="12700" cap="flat">
              <a:solidFill>
                <a:srgbClr val="414042"/>
              </a:solidFill>
              <a:prstDash val="solid"/>
              <a:round/>
            </a:ln>
          </a:top>
          <a:bottom>
            <a:ln w="12700" cap="flat">
              <a:solidFill>
                <a:srgbClr val="414042"/>
              </a:solidFill>
              <a:prstDash val="solid"/>
              <a:round/>
            </a:ln>
          </a:bottom>
          <a:insideH>
            <a:ln w="12700" cap="flat">
              <a:solidFill>
                <a:srgbClr val="414042"/>
              </a:solidFill>
              <a:prstDash val="solid"/>
              <a:round/>
            </a:ln>
          </a:insideH>
          <a:insideV>
            <a:ln w="12700" cap="flat">
              <a:solidFill>
                <a:srgbClr val="414042"/>
              </a:solidFill>
              <a:prstDash val="solid"/>
              <a:round/>
            </a:ln>
          </a:insideV>
        </a:tcBdr>
        <a:fill>
          <a:solidFill>
            <a:srgbClr val="414042">
              <a:alpha val="20000"/>
            </a:srgbClr>
          </a:solidFill>
        </a:fill>
      </a:tcStyle>
    </a:firstCol>
    <a:lastRow>
      <a:tcTxStyle b="on" i="off">
        <a:fontRef idx="major">
          <a:srgbClr val="414042"/>
        </a:fontRef>
        <a:srgbClr val="414042"/>
      </a:tcTxStyle>
      <a:tcStyle>
        <a:tcBdr>
          <a:left>
            <a:ln w="12700" cap="flat">
              <a:solidFill>
                <a:srgbClr val="414042"/>
              </a:solidFill>
              <a:prstDash val="solid"/>
              <a:round/>
            </a:ln>
          </a:left>
          <a:right>
            <a:ln w="12700" cap="flat">
              <a:solidFill>
                <a:srgbClr val="414042"/>
              </a:solidFill>
              <a:prstDash val="solid"/>
              <a:round/>
            </a:ln>
          </a:right>
          <a:top>
            <a:ln w="50800" cap="flat">
              <a:solidFill>
                <a:srgbClr val="414042"/>
              </a:solidFill>
              <a:prstDash val="solid"/>
              <a:round/>
            </a:ln>
          </a:top>
          <a:bottom>
            <a:ln w="12700" cap="flat">
              <a:solidFill>
                <a:srgbClr val="414042"/>
              </a:solidFill>
              <a:prstDash val="solid"/>
              <a:round/>
            </a:ln>
          </a:bottom>
          <a:insideH>
            <a:ln w="12700" cap="flat">
              <a:solidFill>
                <a:srgbClr val="414042"/>
              </a:solidFill>
              <a:prstDash val="solid"/>
              <a:round/>
            </a:ln>
          </a:insideH>
          <a:insideV>
            <a:ln w="12700" cap="flat">
              <a:solidFill>
                <a:srgbClr val="414042"/>
              </a:solidFill>
              <a:prstDash val="solid"/>
              <a:round/>
            </a:ln>
          </a:insideV>
        </a:tcBdr>
        <a:fill>
          <a:noFill/>
        </a:fill>
      </a:tcStyle>
    </a:lastRow>
    <a:firstRow>
      <a:tcTxStyle b="on" i="off">
        <a:fontRef idx="major">
          <a:srgbClr val="414042"/>
        </a:fontRef>
        <a:srgbClr val="414042"/>
      </a:tcTxStyle>
      <a:tcStyle>
        <a:tcBdr>
          <a:left>
            <a:ln w="12700" cap="flat">
              <a:solidFill>
                <a:srgbClr val="414042"/>
              </a:solidFill>
              <a:prstDash val="solid"/>
              <a:round/>
            </a:ln>
          </a:left>
          <a:right>
            <a:ln w="12700" cap="flat">
              <a:solidFill>
                <a:srgbClr val="414042"/>
              </a:solidFill>
              <a:prstDash val="solid"/>
              <a:round/>
            </a:ln>
          </a:right>
          <a:top>
            <a:ln w="12700" cap="flat">
              <a:solidFill>
                <a:srgbClr val="414042"/>
              </a:solidFill>
              <a:prstDash val="solid"/>
              <a:round/>
            </a:ln>
          </a:top>
          <a:bottom>
            <a:ln w="25400" cap="flat">
              <a:solidFill>
                <a:srgbClr val="414042"/>
              </a:solidFill>
              <a:prstDash val="solid"/>
              <a:round/>
            </a:ln>
          </a:bottom>
          <a:insideH>
            <a:ln w="12700" cap="flat">
              <a:solidFill>
                <a:srgbClr val="414042"/>
              </a:solidFill>
              <a:prstDash val="solid"/>
              <a:round/>
            </a:ln>
          </a:insideH>
          <a:insideV>
            <a:ln w="12700" cap="flat">
              <a:solidFill>
                <a:srgbClr val="414042"/>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6" d="100"/>
          <a:sy n="96" d="100"/>
        </p:scale>
        <p:origin x="35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521B44-D188-4C23-8549-F282B088A40E}" type="datetimeFigureOut">
              <a:rPr lang="en-US" smtClean="0"/>
              <a:t>2/13/18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2E9DD-E81E-498D-90C8-29C0C040FC84}" type="slidenum">
              <a:rPr lang="en-US" smtClean="0"/>
              <a:t>‹#›</a:t>
            </a:fld>
            <a:endParaRPr lang="en-US"/>
          </a:p>
        </p:txBody>
      </p:sp>
    </p:spTree>
    <p:extLst>
      <p:ext uri="{BB962C8B-B14F-4D97-AF65-F5344CB8AC3E}">
        <p14:creationId xmlns:p14="http://schemas.microsoft.com/office/powerpoint/2010/main" val="283603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1143000" y="685800"/>
            <a:ext cx="4572000" cy="3429000"/>
          </a:xfrm>
          <a:prstGeom prst="rect">
            <a:avLst/>
          </a:prstGeom>
        </p:spPr>
        <p:txBody>
          <a:bodyPr/>
          <a:lstStyle/>
          <a:p>
            <a:endParaRPr/>
          </a:p>
        </p:txBody>
      </p:sp>
      <p:sp>
        <p:nvSpPr>
          <p:cNvPr id="226" name="Shape 2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03574995"/>
      </p:ext>
    </p:extLst>
  </p:cSld>
  <p:clrMap bg1="lt1" tx1="dk1" bg2="lt2" tx2="dk2" accent1="accent1" accent2="accent2" accent3="accent3" accent4="accent4" accent5="accent5" accent6="accent6" hlink="hlink" folHlink="folHlink"/>
  <p:notesStyle>
    <a:lvl1pPr latinLnBrk="0">
      <a:defRPr sz="1200">
        <a:solidFill>
          <a:srgbClr val="414042"/>
        </a:solidFill>
        <a:latin typeface="+mn-lt"/>
        <a:ea typeface="+mn-ea"/>
        <a:cs typeface="+mn-cs"/>
        <a:sym typeface="Calibri"/>
      </a:defRPr>
    </a:lvl1pPr>
    <a:lvl2pPr indent="228600" latinLnBrk="0">
      <a:defRPr sz="1200">
        <a:solidFill>
          <a:srgbClr val="414042"/>
        </a:solidFill>
        <a:latin typeface="+mn-lt"/>
        <a:ea typeface="+mn-ea"/>
        <a:cs typeface="+mn-cs"/>
        <a:sym typeface="Calibri"/>
      </a:defRPr>
    </a:lvl2pPr>
    <a:lvl3pPr indent="457200" latinLnBrk="0">
      <a:defRPr sz="1200">
        <a:solidFill>
          <a:srgbClr val="414042"/>
        </a:solidFill>
        <a:latin typeface="+mn-lt"/>
        <a:ea typeface="+mn-ea"/>
        <a:cs typeface="+mn-cs"/>
        <a:sym typeface="Calibri"/>
      </a:defRPr>
    </a:lvl3pPr>
    <a:lvl4pPr indent="685800" latinLnBrk="0">
      <a:defRPr sz="1200">
        <a:solidFill>
          <a:srgbClr val="414042"/>
        </a:solidFill>
        <a:latin typeface="+mn-lt"/>
        <a:ea typeface="+mn-ea"/>
        <a:cs typeface="+mn-cs"/>
        <a:sym typeface="Calibri"/>
      </a:defRPr>
    </a:lvl4pPr>
    <a:lvl5pPr indent="914400" latinLnBrk="0">
      <a:defRPr sz="1200">
        <a:solidFill>
          <a:srgbClr val="414042"/>
        </a:solidFill>
        <a:latin typeface="+mn-lt"/>
        <a:ea typeface="+mn-ea"/>
        <a:cs typeface="+mn-cs"/>
        <a:sym typeface="Calibri"/>
      </a:defRPr>
    </a:lvl5pPr>
    <a:lvl6pPr indent="1143000" latinLnBrk="0">
      <a:defRPr sz="1200">
        <a:solidFill>
          <a:srgbClr val="414042"/>
        </a:solidFill>
        <a:latin typeface="+mn-lt"/>
        <a:ea typeface="+mn-ea"/>
        <a:cs typeface="+mn-cs"/>
        <a:sym typeface="Calibri"/>
      </a:defRPr>
    </a:lvl6pPr>
    <a:lvl7pPr indent="1371600" latinLnBrk="0">
      <a:defRPr sz="1200">
        <a:solidFill>
          <a:srgbClr val="414042"/>
        </a:solidFill>
        <a:latin typeface="+mn-lt"/>
        <a:ea typeface="+mn-ea"/>
        <a:cs typeface="+mn-cs"/>
        <a:sym typeface="Calibri"/>
      </a:defRPr>
    </a:lvl7pPr>
    <a:lvl8pPr indent="1600200" latinLnBrk="0">
      <a:defRPr sz="1200">
        <a:solidFill>
          <a:srgbClr val="414042"/>
        </a:solidFill>
        <a:latin typeface="+mn-lt"/>
        <a:ea typeface="+mn-ea"/>
        <a:cs typeface="+mn-cs"/>
        <a:sym typeface="Calibri"/>
      </a:defRPr>
    </a:lvl8pPr>
    <a:lvl9pPr indent="1828800" latinLnBrk="0">
      <a:defRPr sz="1200">
        <a:solidFill>
          <a:srgbClr val="414042"/>
        </a:solidFill>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2" name="image1.pdf" descr="image1.pdf"/>
          <p:cNvPicPr>
            <a:picLocks noChangeAspect="1"/>
          </p:cNvPicPr>
          <p:nvPr/>
        </p:nvPicPr>
        <p:blipFill>
          <a:blip r:embed="rId2">
            <a:extLst/>
          </a:blip>
          <a:stretch>
            <a:fillRect/>
          </a:stretch>
        </p:blipFill>
        <p:spPr>
          <a:xfrm>
            <a:off x="11936279" y="-611"/>
            <a:ext cx="249547" cy="2591412"/>
          </a:xfrm>
          <a:prstGeom prst="rect">
            <a:avLst/>
          </a:prstGeom>
          <a:ln w="12700">
            <a:miter lim="400000"/>
          </a:ln>
        </p:spPr>
      </p:pic>
      <p:pic>
        <p:nvPicPr>
          <p:cNvPr id="23" name="image1.pdf" descr="image1.pdf"/>
          <p:cNvPicPr>
            <a:picLocks noChangeAspect="1"/>
          </p:cNvPicPr>
          <p:nvPr/>
        </p:nvPicPr>
        <p:blipFill>
          <a:blip r:embed="rId2">
            <a:extLst/>
          </a:blip>
          <a:stretch>
            <a:fillRect/>
          </a:stretch>
        </p:blipFill>
        <p:spPr>
          <a:xfrm>
            <a:off x="11942457" y="0"/>
            <a:ext cx="249547" cy="2591412"/>
          </a:xfrm>
          <a:prstGeom prst="rect">
            <a:avLst/>
          </a:prstGeom>
          <a:ln w="12700">
            <a:miter lim="400000"/>
          </a:ln>
        </p:spPr>
      </p:pic>
      <p:sp>
        <p:nvSpPr>
          <p:cNvPr id="26" name="Body Level One…"/>
          <p:cNvSpPr txBox="1">
            <a:spLocks noGrp="1"/>
          </p:cNvSpPr>
          <p:nvPr>
            <p:ph type="body" sz="quarter" idx="1"/>
          </p:nvPr>
        </p:nvSpPr>
        <p:spPr>
          <a:xfrm>
            <a:off x="938739" y="2933705"/>
            <a:ext cx="10363204" cy="469904"/>
          </a:xfrm>
          <a:prstGeom prst="rect">
            <a:avLst/>
          </a:prstGeom>
        </p:spPr>
        <p:txBody>
          <a:bodyPr anchor="b"/>
          <a:lstStyle>
            <a:lvl1pPr>
              <a:defRPr>
                <a:solidFill>
                  <a:srgbClr val="353535"/>
                </a:solidFill>
              </a:defRPr>
            </a:lvl1pPr>
            <a:lvl2pPr marL="0" indent="0">
              <a:buSzTx/>
              <a:buNone/>
              <a:defRPr>
                <a:solidFill>
                  <a:srgbClr val="353535"/>
                </a:solidFill>
              </a:defRPr>
            </a:lvl2pPr>
            <a:lvl3pPr marL="0" indent="0">
              <a:buSzTx/>
              <a:buNone/>
              <a:defRPr>
                <a:solidFill>
                  <a:srgbClr val="353535"/>
                </a:solidFill>
              </a:defRPr>
            </a:lvl3pPr>
            <a:lvl4pPr>
              <a:defRPr>
                <a:solidFill>
                  <a:srgbClr val="353535"/>
                </a:solidFill>
              </a:defRPr>
            </a:lvl4pPr>
            <a:lvl5pPr marL="0" indent="0">
              <a:buSzTx/>
              <a:buNone/>
              <a:defRPr>
                <a:solidFill>
                  <a:srgbClr val="353535"/>
                </a:solidFill>
              </a:defRPr>
            </a:lvl5pPr>
          </a:lstStyle>
          <a:p>
            <a:r>
              <a:t>Body Level One</a:t>
            </a:r>
          </a:p>
          <a:p>
            <a:pPr lvl="1"/>
            <a:r>
              <a:t>Body Level Two</a:t>
            </a:r>
          </a:p>
          <a:p>
            <a:pPr lvl="2"/>
            <a:r>
              <a:t>Body Level Three</a:t>
            </a:r>
          </a:p>
          <a:p>
            <a:pPr lvl="3"/>
            <a:r>
              <a:t>Body Level Four</a:t>
            </a:r>
          </a:p>
          <a:p>
            <a:pPr lvl="4"/>
            <a:r>
              <a:t>Body Level Five</a:t>
            </a:r>
          </a:p>
        </p:txBody>
      </p:sp>
      <p:sp>
        <p:nvSpPr>
          <p:cNvPr id="27" name="Rectangle"/>
          <p:cNvSpPr>
            <a:spLocks noGrp="1"/>
          </p:cNvSpPr>
          <p:nvPr>
            <p:ph type="body" sz="quarter" idx="13"/>
          </p:nvPr>
        </p:nvSpPr>
        <p:spPr>
          <a:xfrm>
            <a:off x="938740" y="3429000"/>
            <a:ext cx="10363201" cy="406400"/>
          </a:xfrm>
          <a:prstGeom prst="rect">
            <a:avLst/>
          </a:prstGeom>
        </p:spPr>
        <p:txBody>
          <a:bodyPr/>
          <a:lstStyle/>
          <a:p>
            <a:endParaRPr/>
          </a:p>
        </p:txBody>
      </p:sp>
      <p:sp>
        <p:nvSpPr>
          <p:cNvPr id="28" name="Rectangle"/>
          <p:cNvSpPr>
            <a:spLocks noGrp="1"/>
          </p:cNvSpPr>
          <p:nvPr>
            <p:ph type="body" sz="quarter" idx="14"/>
          </p:nvPr>
        </p:nvSpPr>
        <p:spPr>
          <a:xfrm>
            <a:off x="-6174" y="6527264"/>
            <a:ext cx="12192000" cy="279400"/>
          </a:xfrm>
          <a:prstGeom prst="rect">
            <a:avLst/>
          </a:prstGeom>
        </p:spPr>
        <p:txBody>
          <a:bodyPr anchor="ctr"/>
          <a:lstStyle/>
          <a:p>
            <a:endParaRPr dirty="0"/>
          </a:p>
        </p:txBody>
      </p:sp>
      <p:sp>
        <p:nvSpPr>
          <p:cNvPr id="29" name="Rectangle"/>
          <p:cNvSpPr>
            <a:spLocks noGrp="1"/>
          </p:cNvSpPr>
          <p:nvPr>
            <p:ph type="body" sz="quarter" idx="15"/>
          </p:nvPr>
        </p:nvSpPr>
        <p:spPr>
          <a:xfrm>
            <a:off x="0" y="101600"/>
            <a:ext cx="12192000" cy="279400"/>
          </a:xfrm>
          <a:prstGeom prst="rect">
            <a:avLst/>
          </a:prstGeom>
        </p:spPr>
        <p:txBody>
          <a:bodyPr anchor="ctr"/>
          <a:lstStyle/>
          <a:p>
            <a:endParaRPr dirty="0"/>
          </a:p>
        </p:txBody>
      </p:sp>
      <p:sp>
        <p:nvSpPr>
          <p:cNvPr id="30" name="Rectangle"/>
          <p:cNvSpPr>
            <a:spLocks noGrp="1"/>
          </p:cNvSpPr>
          <p:nvPr>
            <p:ph type="body" sz="quarter" idx="16"/>
          </p:nvPr>
        </p:nvSpPr>
        <p:spPr>
          <a:xfrm>
            <a:off x="938740" y="2413000"/>
            <a:ext cx="10363201" cy="508000"/>
          </a:xfrm>
          <a:prstGeom prst="rect">
            <a:avLst/>
          </a:prstGeom>
        </p:spPr>
        <p:txBody>
          <a:bodyPr/>
          <a:lstStyle/>
          <a:p>
            <a:endParaRPr/>
          </a:p>
        </p:txBody>
      </p:sp>
      <p:sp>
        <p:nvSpPr>
          <p:cNvPr id="31" name="Rectangle"/>
          <p:cNvSpPr>
            <a:spLocks noGrp="1"/>
          </p:cNvSpPr>
          <p:nvPr>
            <p:ph type="body" sz="quarter" idx="17"/>
          </p:nvPr>
        </p:nvSpPr>
        <p:spPr>
          <a:xfrm>
            <a:off x="6626321" y="4359947"/>
            <a:ext cx="5565681" cy="406404"/>
          </a:xfrm>
          <a:prstGeom prst="rect">
            <a:avLst/>
          </a:prstGeom>
        </p:spPr>
        <p:txBody>
          <a:bodyPr/>
          <a:lstStyle/>
          <a:p>
            <a:endParaRPr/>
          </a:p>
        </p:txBody>
      </p:sp>
      <p:sp>
        <p:nvSpPr>
          <p:cNvPr id="32" name="The overall classification of this presentation is:"/>
          <p:cNvSpPr txBox="1"/>
          <p:nvPr/>
        </p:nvSpPr>
        <p:spPr>
          <a:xfrm>
            <a:off x="6626321" y="4156750"/>
            <a:ext cx="5565681" cy="28882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1400">
                <a:latin typeface="Arial"/>
                <a:ea typeface="Arial"/>
                <a:cs typeface="Arial"/>
                <a:sym typeface="Arial"/>
              </a:defRPr>
            </a:lvl1pPr>
          </a:lstStyle>
          <a:p>
            <a:r>
              <a:t>The overall classification of this presentation is:</a:t>
            </a:r>
          </a:p>
        </p:txBody>
      </p:sp>
      <p:sp>
        <p:nvSpPr>
          <p:cNvPr id="33" name="Rectangle"/>
          <p:cNvSpPr>
            <a:spLocks noGrp="1"/>
          </p:cNvSpPr>
          <p:nvPr>
            <p:ph type="body" sz="quarter" idx="18"/>
          </p:nvPr>
        </p:nvSpPr>
        <p:spPr>
          <a:xfrm>
            <a:off x="8116454" y="4735772"/>
            <a:ext cx="2980271" cy="301756"/>
          </a:xfrm>
          <a:prstGeom prst="rect">
            <a:avLst/>
          </a:prstGeom>
        </p:spPr>
        <p:txBody>
          <a:bodyPr anchor="ctr"/>
          <a:lstStyle/>
          <a:p>
            <a:endParaRPr/>
          </a:p>
        </p:txBody>
      </p:sp>
      <p:sp>
        <p:nvSpPr>
          <p:cNvPr id="34" name="Rectangle"/>
          <p:cNvSpPr>
            <a:spLocks noGrp="1"/>
          </p:cNvSpPr>
          <p:nvPr>
            <p:ph type="body" sz="quarter" idx="19"/>
          </p:nvPr>
        </p:nvSpPr>
        <p:spPr>
          <a:xfrm>
            <a:off x="8116454" y="4930890"/>
            <a:ext cx="2980271" cy="301756"/>
          </a:xfrm>
          <a:prstGeom prst="rect">
            <a:avLst/>
          </a:prstGeom>
        </p:spPr>
        <p:txBody>
          <a:bodyPr anchor="ctr"/>
          <a:lstStyle/>
          <a:p>
            <a:endParaRPr/>
          </a:p>
        </p:txBody>
      </p:sp>
      <p:sp>
        <p:nvSpPr>
          <p:cNvPr id="35" name="Rectangle"/>
          <p:cNvSpPr>
            <a:spLocks noGrp="1"/>
          </p:cNvSpPr>
          <p:nvPr>
            <p:ph type="body" sz="quarter" idx="20"/>
          </p:nvPr>
        </p:nvSpPr>
        <p:spPr>
          <a:xfrm>
            <a:off x="8116454" y="5155489"/>
            <a:ext cx="2980271" cy="301756"/>
          </a:xfrm>
          <a:prstGeom prst="rect">
            <a:avLst/>
          </a:prstGeom>
        </p:spPr>
        <p:txBody>
          <a:bodyPr anchor="ctr"/>
          <a:lstStyle/>
          <a:p>
            <a:endParaRPr/>
          </a:p>
        </p:txBody>
      </p:sp>
      <p:pic>
        <p:nvPicPr>
          <p:cNvPr id="36" name="image2.png" descr="image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93745" y="5913670"/>
            <a:ext cx="414533" cy="432821"/>
          </a:xfrm>
          <a:prstGeom prst="rect">
            <a:avLst/>
          </a:prstGeom>
          <a:ln w="12700">
            <a:miter lim="400000"/>
          </a:ln>
        </p:spPr>
      </p:pic>
      <p:pic>
        <p:nvPicPr>
          <p:cNvPr id="37" name="image3.png" descr="image3.png"/>
          <p:cNvPicPr>
            <a:picLocks noChangeAspect="1"/>
          </p:cNvPicPr>
          <p:nvPr/>
        </p:nvPicPr>
        <p:blipFill>
          <a:blip r:embed="rId4">
            <a:extLst/>
          </a:blip>
          <a:stretch>
            <a:fillRect/>
          </a:stretch>
        </p:blipFill>
        <p:spPr>
          <a:xfrm>
            <a:off x="6276788" y="5909097"/>
            <a:ext cx="384053" cy="441965"/>
          </a:xfrm>
          <a:prstGeom prst="rect">
            <a:avLst/>
          </a:prstGeom>
          <a:ln w="12700">
            <a:miter lim="400000"/>
          </a:ln>
        </p:spPr>
      </p:pic>
      <p:pic>
        <p:nvPicPr>
          <p:cNvPr id="38" name="image4.png" descr="image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47279" y="5899953"/>
            <a:ext cx="377957" cy="460253"/>
          </a:xfrm>
          <a:prstGeom prst="rect">
            <a:avLst/>
          </a:prstGeom>
          <a:ln w="12700">
            <a:miter lim="400000"/>
          </a:ln>
        </p:spPr>
      </p:pic>
      <p:pic>
        <p:nvPicPr>
          <p:cNvPr id="39" name="image5.png" descr="image5.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5771" y="6076155"/>
            <a:ext cx="10847510" cy="128548"/>
          </a:xfrm>
          <a:prstGeom prst="rect">
            <a:avLst/>
          </a:prstGeom>
          <a:ln w="12700">
            <a:miter lim="400000"/>
          </a:ln>
        </p:spPr>
      </p:pic>
      <p:pic>
        <p:nvPicPr>
          <p:cNvPr id="40" name="image6.png" descr="image6.png"/>
          <p:cNvPicPr>
            <a:picLocks noChangeAspect="1"/>
          </p:cNvPicPr>
          <p:nvPr/>
        </p:nvPicPr>
        <p:blipFill>
          <a:blip r:embed="rId7">
            <a:extLst/>
          </a:blip>
          <a:stretch>
            <a:fillRect/>
          </a:stretch>
        </p:blipFill>
        <p:spPr>
          <a:xfrm>
            <a:off x="938739" y="688703"/>
            <a:ext cx="1492042" cy="1488203"/>
          </a:xfrm>
          <a:prstGeom prst="rect">
            <a:avLst/>
          </a:prstGeom>
          <a:ln w="12700">
            <a:miter lim="400000"/>
          </a:ln>
        </p:spPr>
      </p:pic>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AACG_Title_Header_Shape"/>
          <p:cNvSpPr txBox="1"/>
          <p:nvPr userDrawn="1"/>
        </p:nvSpPr>
        <p:spPr>
          <a:xfrm>
            <a:off x="0" y="0"/>
            <a:ext cx="121920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a:ea typeface="+mj-ea"/>
                <a:cs typeface="+mj-cs"/>
                <a:sym typeface="Helvetica"/>
              </a:rPr>
              <a:t>UNCLASSIFIED</a:t>
            </a:r>
          </a:p>
        </p:txBody>
      </p:sp>
      <p:sp>
        <p:nvSpPr>
          <p:cNvPr id="3" name="AACG_Title_Footer_Shape"/>
          <p:cNvSpPr txBox="1"/>
          <p:nvPr userDrawn="1"/>
        </p:nvSpPr>
        <p:spPr>
          <a:xfrm>
            <a:off x="0" y="6568305"/>
            <a:ext cx="121920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a:ea typeface="+mj-ea"/>
                <a:cs typeface="+mj-cs"/>
                <a:sym typeface="Helvetica"/>
              </a:rPr>
              <a:t>UNCLASSIFIED</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ody Slide">
    <p:spTree>
      <p:nvGrpSpPr>
        <p:cNvPr id="1" name=""/>
        <p:cNvGrpSpPr/>
        <p:nvPr/>
      </p:nvGrpSpPr>
      <p:grpSpPr>
        <a:xfrm>
          <a:off x="0" y="0"/>
          <a:ext cx="0" cy="0"/>
          <a:chOff x="0" y="0"/>
          <a:chExt cx="0" cy="0"/>
        </a:xfrm>
      </p:grpSpPr>
      <p:sp>
        <p:nvSpPr>
          <p:cNvPr id="195" name="Shape 27"/>
          <p:cNvSpPr txBox="1"/>
          <p:nvPr/>
        </p:nvSpPr>
        <p:spPr>
          <a:xfrm>
            <a:off x="9182100" y="6541161"/>
            <a:ext cx="1421593" cy="147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100" b="1">
                <a:solidFill>
                  <a:srgbClr val="000000"/>
                </a:solidFill>
                <a:latin typeface="Arial"/>
                <a:ea typeface="Arial"/>
                <a:cs typeface="Arial"/>
                <a:sym typeface="Arial"/>
              </a:defRPr>
            </a:lvl1pPr>
          </a:lstStyle>
          <a:p>
            <a:r>
              <a:t>‹#›</a:t>
            </a:r>
          </a:p>
        </p:txBody>
      </p:sp>
      <p:sp>
        <p:nvSpPr>
          <p:cNvPr id="196" name="Title Text"/>
          <p:cNvSpPr txBox="1">
            <a:spLocks noGrp="1"/>
          </p:cNvSpPr>
          <p:nvPr>
            <p:ph type="title"/>
          </p:nvPr>
        </p:nvSpPr>
        <p:spPr>
          <a:xfrm>
            <a:off x="2225675" y="1082356"/>
            <a:ext cx="7764465" cy="2360835"/>
          </a:xfrm>
          <a:prstGeom prst="rect">
            <a:avLst/>
          </a:prstGeom>
        </p:spPr>
        <p:txBody>
          <a:bodyPr anchor="t"/>
          <a:lstStyle>
            <a:lvl1pPr algn="ctr" defTabSz="912921">
              <a:defRPr sz="3600">
                <a:solidFill>
                  <a:srgbClr val="000000"/>
                </a:solidFill>
                <a:latin typeface="Arial"/>
                <a:ea typeface="Arial"/>
                <a:cs typeface="Arial"/>
                <a:sym typeface="Arial"/>
              </a:defRPr>
            </a:lvl1pPr>
          </a:lstStyle>
          <a:p>
            <a:r>
              <a:t>Title Text</a:t>
            </a:r>
          </a:p>
        </p:txBody>
      </p:sp>
      <p:sp>
        <p:nvSpPr>
          <p:cNvPr id="197" name="Shape 30"/>
          <p:cNvSpPr txBox="1"/>
          <p:nvPr/>
        </p:nvSpPr>
        <p:spPr>
          <a:xfrm>
            <a:off x="7459977" y="76200"/>
            <a:ext cx="3200407" cy="1728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912921">
              <a:spcBef>
                <a:spcPts val="200"/>
              </a:spcBef>
              <a:defRPr sz="1200" b="1">
                <a:solidFill>
                  <a:srgbClr val="000000"/>
                </a:solidFill>
                <a:latin typeface="Arial"/>
                <a:ea typeface="Arial"/>
                <a:cs typeface="Arial"/>
                <a:sym typeface="Arial"/>
              </a:defRPr>
            </a:lvl1pPr>
          </a:lstStyle>
          <a:p>
            <a:r>
              <a:rPr dirty="0"/>
              <a:t>UNCLASSIFIED</a:t>
            </a:r>
          </a:p>
        </p:txBody>
      </p:sp>
      <p:sp>
        <p:nvSpPr>
          <p:cNvPr id="198" name="Shape 31"/>
          <p:cNvSpPr txBox="1"/>
          <p:nvPr/>
        </p:nvSpPr>
        <p:spPr>
          <a:xfrm>
            <a:off x="1519256" y="6574387"/>
            <a:ext cx="1153122" cy="17281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defTabSz="912921">
              <a:spcBef>
                <a:spcPts val="200"/>
              </a:spcBef>
              <a:defRPr sz="1200" b="1">
                <a:solidFill>
                  <a:srgbClr val="000000"/>
                </a:solidFill>
                <a:latin typeface="Arial"/>
                <a:ea typeface="Arial"/>
                <a:cs typeface="Arial"/>
                <a:sym typeface="Arial"/>
              </a:defRPr>
            </a:lvl1pPr>
          </a:lstStyle>
          <a:p>
            <a:r>
              <a:t>UNCLASSIFIED</a:t>
            </a:r>
          </a:p>
        </p:txBody>
      </p:sp>
      <p:sp>
        <p:nvSpPr>
          <p:cNvPr id="199" name="Slide Number"/>
          <p:cNvSpPr txBox="1">
            <a:spLocks noGrp="1"/>
          </p:cNvSpPr>
          <p:nvPr>
            <p:ph type="sldNum" sz="quarter" idx="2"/>
          </p:nvPr>
        </p:nvSpPr>
        <p:spPr>
          <a:xfrm>
            <a:off x="7803594" y="6209032"/>
            <a:ext cx="273606" cy="294637"/>
          </a:xfrm>
          <a:prstGeom prst="rect">
            <a:avLst/>
          </a:prstGeom>
        </p:spPr>
        <p:txBody>
          <a:bodyPr anchor="ctr"/>
          <a:lstStyle>
            <a:lvl1pPr algn="r">
              <a:defRPr sz="1200">
                <a:solidFill>
                  <a:srgbClr val="000000"/>
                </a:solidFill>
                <a:latin typeface="Avenir Roman"/>
                <a:ea typeface="Avenir Roman"/>
                <a:cs typeface="Avenir Roman"/>
                <a:sym typeface="Avenir Roman"/>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ody Slide">
    <p:spTree>
      <p:nvGrpSpPr>
        <p:cNvPr id="1" name=""/>
        <p:cNvGrpSpPr/>
        <p:nvPr/>
      </p:nvGrpSpPr>
      <p:grpSpPr>
        <a:xfrm>
          <a:off x="0" y="0"/>
          <a:ext cx="0" cy="0"/>
          <a:chOff x="0" y="0"/>
          <a:chExt cx="0" cy="0"/>
        </a:xfrm>
      </p:grpSpPr>
      <p:sp>
        <p:nvSpPr>
          <p:cNvPr id="206" name="Shape 22"/>
          <p:cNvSpPr txBox="1"/>
          <p:nvPr/>
        </p:nvSpPr>
        <p:spPr>
          <a:xfrm>
            <a:off x="9182100" y="6541161"/>
            <a:ext cx="1421593" cy="1478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r">
              <a:defRPr sz="1100" b="1">
                <a:solidFill>
                  <a:srgbClr val="000000"/>
                </a:solidFill>
                <a:latin typeface="Arial"/>
                <a:ea typeface="Arial"/>
                <a:cs typeface="Arial"/>
                <a:sym typeface="Arial"/>
              </a:defRPr>
            </a:lvl1pPr>
          </a:lstStyle>
          <a:p>
            <a:r>
              <a:t>‹#›</a:t>
            </a:r>
          </a:p>
        </p:txBody>
      </p:sp>
      <p:sp>
        <p:nvSpPr>
          <p:cNvPr id="207" name="Body Level One…"/>
          <p:cNvSpPr txBox="1">
            <a:spLocks noGrp="1"/>
          </p:cNvSpPr>
          <p:nvPr>
            <p:ph type="body" sz="quarter" idx="1"/>
          </p:nvPr>
        </p:nvSpPr>
        <p:spPr>
          <a:xfrm>
            <a:off x="7459977" y="76200"/>
            <a:ext cx="3200407" cy="1006158"/>
          </a:xfrm>
          <a:prstGeom prst="rect">
            <a:avLst/>
          </a:prstGeom>
        </p:spPr>
        <p:txBody>
          <a:bodyPr lIns="0" tIns="0" rIns="0" bIns="0"/>
          <a:lstStyle>
            <a:lvl1pPr algn="r" defTabSz="912921">
              <a:spcBef>
                <a:spcPts val="200"/>
              </a:spcBef>
              <a:defRPr sz="1200" b="1">
                <a:solidFill>
                  <a:srgbClr val="000000"/>
                </a:solidFill>
              </a:defRPr>
            </a:lvl1pPr>
            <a:lvl2pPr marL="578726" indent="-122265" algn="r" defTabSz="912921">
              <a:spcBef>
                <a:spcPts val="200"/>
              </a:spcBef>
              <a:buChar char="–"/>
              <a:defRPr sz="1200" b="1">
                <a:solidFill>
                  <a:srgbClr val="000000"/>
                </a:solidFill>
              </a:defRPr>
            </a:lvl2pPr>
            <a:lvl3pPr marL="1027034" indent="-114115" algn="r" defTabSz="912921">
              <a:spcBef>
                <a:spcPts val="200"/>
              </a:spcBef>
              <a:defRPr sz="1200" b="1">
                <a:solidFill>
                  <a:srgbClr val="000000"/>
                </a:solidFill>
              </a:defRPr>
            </a:lvl3pPr>
            <a:lvl4pPr marL="1506319" indent="-136939" algn="r" defTabSz="912921">
              <a:spcBef>
                <a:spcPts val="200"/>
              </a:spcBef>
              <a:buSzPct val="100000"/>
              <a:buChar char="–"/>
              <a:defRPr sz="1200" b="1">
                <a:solidFill>
                  <a:srgbClr val="000000"/>
                </a:solidFill>
              </a:defRPr>
            </a:lvl4pPr>
            <a:lvl5pPr marL="1962780" indent="-136936" algn="r" defTabSz="912921">
              <a:spcBef>
                <a:spcPts val="200"/>
              </a:spcBef>
              <a:defRPr sz="12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08" name="Title Text"/>
          <p:cNvSpPr txBox="1">
            <a:spLocks noGrp="1"/>
          </p:cNvSpPr>
          <p:nvPr>
            <p:ph type="title"/>
          </p:nvPr>
        </p:nvSpPr>
        <p:spPr>
          <a:xfrm>
            <a:off x="2225675" y="1082356"/>
            <a:ext cx="7764465" cy="2360835"/>
          </a:xfrm>
          <a:prstGeom prst="rect">
            <a:avLst/>
          </a:prstGeom>
        </p:spPr>
        <p:txBody>
          <a:bodyPr lIns="0" tIns="0" rIns="0" bIns="0" anchor="t"/>
          <a:lstStyle>
            <a:lvl1pPr algn="ctr" defTabSz="912921">
              <a:defRPr sz="3600">
                <a:solidFill>
                  <a:srgbClr val="000000"/>
                </a:solidFill>
                <a:latin typeface="Arial"/>
                <a:ea typeface="Arial"/>
                <a:cs typeface="Arial"/>
                <a:sym typeface="Arial"/>
              </a:defRPr>
            </a:lvl1pPr>
          </a:lstStyle>
          <a:p>
            <a:r>
              <a:t>Title Text</a:t>
            </a:r>
          </a:p>
        </p:txBody>
      </p:sp>
      <p:sp>
        <p:nvSpPr>
          <p:cNvPr id="209" name="Slide Number"/>
          <p:cNvSpPr txBox="1">
            <a:spLocks noGrp="1"/>
          </p:cNvSpPr>
          <p:nvPr>
            <p:ph type="sldNum" sz="quarter" idx="2"/>
          </p:nvPr>
        </p:nvSpPr>
        <p:spPr>
          <a:xfrm>
            <a:off x="7803594" y="6209032"/>
            <a:ext cx="273606" cy="294637"/>
          </a:xfrm>
          <a:prstGeom prst="rect">
            <a:avLst/>
          </a:prstGeom>
        </p:spPr>
        <p:txBody>
          <a:bodyPr anchor="ctr"/>
          <a:lstStyle>
            <a:lvl1pPr algn="r">
              <a:defRPr sz="1200">
                <a:solidFill>
                  <a:srgbClr val="000000"/>
                </a:solidFill>
                <a:latin typeface="Avenir Roman"/>
                <a:ea typeface="Avenir Roman"/>
                <a:cs typeface="Avenir Roman"/>
                <a:sym typeface="Avenir Roman"/>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16" name="bk object 16"/>
          <p:cNvSpPr/>
          <p:nvPr/>
        </p:nvSpPr>
        <p:spPr>
          <a:xfrm>
            <a:off x="11938000" y="0"/>
            <a:ext cx="254000" cy="2590800"/>
          </a:xfrm>
          <a:prstGeom prst="rect">
            <a:avLst/>
          </a:prstGeom>
          <a:blipFill>
            <a:blip r:embed="rId2"/>
            <a:stretch>
              <a:fillRect/>
            </a:stretch>
          </a:blipFill>
          <a:ln w="12700">
            <a:miter lim="400000"/>
          </a:ln>
        </p:spPr>
        <p:txBody>
          <a:bodyPr lIns="45719" rIns="45719"/>
          <a:lstStyle/>
          <a:p>
            <a:pPr>
              <a:defRPr>
                <a:solidFill>
                  <a:srgbClr val="000000"/>
                </a:solidFill>
                <a:latin typeface="+mn-lt"/>
                <a:ea typeface="+mn-ea"/>
                <a:cs typeface="+mn-cs"/>
                <a:sym typeface="Calibri"/>
              </a:defRPr>
            </a:pPr>
            <a:endParaRPr/>
          </a:p>
        </p:txBody>
      </p:sp>
      <p:sp>
        <p:nvSpPr>
          <p:cNvPr id="217" name="Title Text"/>
          <p:cNvSpPr txBox="1">
            <a:spLocks noGrp="1"/>
          </p:cNvSpPr>
          <p:nvPr>
            <p:ph type="title"/>
          </p:nvPr>
        </p:nvSpPr>
        <p:spPr>
          <a:xfrm>
            <a:off x="990600" y="289558"/>
            <a:ext cx="10219691" cy="1067437"/>
          </a:xfrm>
          <a:prstGeom prst="rect">
            <a:avLst/>
          </a:prstGeom>
        </p:spPr>
        <p:txBody>
          <a:bodyPr lIns="0" tIns="0" rIns="0" bIns="0" anchor="t"/>
          <a:lstStyle>
            <a:lvl1pPr defTabSz="914400">
              <a:defRPr sz="3400">
                <a:latin typeface="+mj-lt"/>
                <a:ea typeface="+mj-ea"/>
                <a:cs typeface="+mj-cs"/>
                <a:sym typeface="Helvetica"/>
              </a:defRPr>
            </a:lvl1pPr>
          </a:lstStyle>
          <a:p>
            <a:r>
              <a:t>Title Text</a:t>
            </a:r>
          </a:p>
        </p:txBody>
      </p:sp>
      <p:sp>
        <p:nvSpPr>
          <p:cNvPr id="218" name="Body Level One…"/>
          <p:cNvSpPr txBox="1">
            <a:spLocks noGrp="1"/>
          </p:cNvSpPr>
          <p:nvPr>
            <p:ph type="body" idx="1"/>
          </p:nvPr>
        </p:nvSpPr>
        <p:spPr>
          <a:xfrm>
            <a:off x="647700" y="1074927"/>
            <a:ext cx="10612120" cy="4483101"/>
          </a:xfrm>
          <a:prstGeom prst="rect">
            <a:avLst/>
          </a:prstGeom>
        </p:spPr>
        <p:txBody>
          <a:bodyPr lIns="0" tIns="0" rIns="0" bIns="0"/>
          <a:lstStyle>
            <a:lvl1pPr defTabSz="914400">
              <a:spcBef>
                <a:spcPts val="0"/>
              </a:spcBef>
              <a:defRPr sz="1800"/>
            </a:lvl1pPr>
            <a:lvl2pPr marL="0" indent="457200" defTabSz="914400">
              <a:spcBef>
                <a:spcPts val="0"/>
              </a:spcBef>
              <a:buSzTx/>
              <a:buNone/>
              <a:defRPr sz="1800"/>
            </a:lvl2pPr>
            <a:lvl3pPr marL="0" indent="914400" defTabSz="914400">
              <a:spcBef>
                <a:spcPts val="0"/>
              </a:spcBef>
              <a:buSzTx/>
              <a:buNone/>
              <a:defRPr sz="1800"/>
            </a:lvl3pPr>
            <a:lvl4pPr indent="1371600" defTabSz="914400">
              <a:spcBef>
                <a:spcPts val="0"/>
              </a:spcBef>
              <a:defRPr sz="1800"/>
            </a:lvl4pPr>
            <a:lvl5pPr marL="0" indent="1828800" defTabSz="914400">
              <a:spcBef>
                <a:spcPts val="0"/>
              </a:spcBef>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219" name="Slide Number"/>
          <p:cNvSpPr txBox="1">
            <a:spLocks noGrp="1"/>
          </p:cNvSpPr>
          <p:nvPr>
            <p:ph type="sldNum" sz="quarter" idx="2"/>
          </p:nvPr>
        </p:nvSpPr>
        <p:spPr>
          <a:xfrm>
            <a:off x="101600" y="6546594"/>
            <a:ext cx="179324" cy="148845"/>
          </a:xfrm>
          <a:prstGeom prst="rect">
            <a:avLst/>
          </a:prstGeom>
        </p:spPr>
        <p:txBody>
          <a:bodyPr lIns="0" tIns="0" rIns="0" bIns="0"/>
          <a:lstStyle>
            <a:lvl1pPr indent="25400">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Slide Type 2">
    <p:spTree>
      <p:nvGrpSpPr>
        <p:cNvPr id="1" name=""/>
        <p:cNvGrpSpPr/>
        <p:nvPr/>
      </p:nvGrpSpPr>
      <p:grpSpPr>
        <a:xfrm>
          <a:off x="0" y="0"/>
          <a:ext cx="0" cy="0"/>
          <a:chOff x="0" y="0"/>
          <a:chExt cx="0" cy="0"/>
        </a:xfrm>
      </p:grpSpPr>
      <p:pic>
        <p:nvPicPr>
          <p:cNvPr id="81" name="image1.pdf" descr="image1.pdf"/>
          <p:cNvPicPr>
            <a:picLocks noChangeAspect="1"/>
          </p:cNvPicPr>
          <p:nvPr/>
        </p:nvPicPr>
        <p:blipFill>
          <a:blip r:embed="rId2">
            <a:extLst/>
          </a:blip>
          <a:stretch>
            <a:fillRect/>
          </a:stretch>
        </p:blipFill>
        <p:spPr>
          <a:xfrm>
            <a:off x="11936279" y="-611"/>
            <a:ext cx="249547" cy="2591412"/>
          </a:xfrm>
          <a:prstGeom prst="rect">
            <a:avLst/>
          </a:prstGeom>
          <a:ln w="12700">
            <a:miter lim="400000"/>
          </a:ln>
        </p:spPr>
      </p:pic>
      <p:pic>
        <p:nvPicPr>
          <p:cNvPr id="82" name="image1.pdf" descr="image1.pdf"/>
          <p:cNvPicPr>
            <a:picLocks noChangeAspect="1"/>
          </p:cNvPicPr>
          <p:nvPr/>
        </p:nvPicPr>
        <p:blipFill>
          <a:blip r:embed="rId2">
            <a:extLst/>
          </a:blip>
          <a:stretch>
            <a:fillRect/>
          </a:stretch>
        </p:blipFill>
        <p:spPr>
          <a:xfrm>
            <a:off x="11942457" y="0"/>
            <a:ext cx="249547" cy="2591412"/>
          </a:xfrm>
          <a:prstGeom prst="rect">
            <a:avLst/>
          </a:prstGeom>
          <a:ln w="12700">
            <a:miter lim="400000"/>
          </a:ln>
        </p:spPr>
      </p:pic>
      <p:sp>
        <p:nvSpPr>
          <p:cNvPr id="85" name="Title Text"/>
          <p:cNvSpPr txBox="1">
            <a:spLocks noGrp="1"/>
          </p:cNvSpPr>
          <p:nvPr>
            <p:ph type="title"/>
          </p:nvPr>
        </p:nvSpPr>
        <p:spPr>
          <a:prstGeom prst="rect">
            <a:avLst/>
          </a:prstGeom>
        </p:spPr>
        <p:txBody>
          <a:bodyPr/>
          <a:lstStyle/>
          <a:p>
            <a:r>
              <a:rPr dirty="0"/>
              <a:t>Title Text</a:t>
            </a:r>
          </a:p>
        </p:txBody>
      </p:sp>
      <p:sp>
        <p:nvSpPr>
          <p:cNvPr id="86" name="Body Level One…"/>
          <p:cNvSpPr txBox="1">
            <a:spLocks noGrp="1"/>
          </p:cNvSpPr>
          <p:nvPr>
            <p:ph type="body" sz="half" idx="1"/>
          </p:nvPr>
        </p:nvSpPr>
        <p:spPr>
          <a:xfrm>
            <a:off x="609600" y="1600203"/>
            <a:ext cx="5486400" cy="416560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7" name="Image"/>
          <p:cNvSpPr>
            <a:spLocks noGrp="1"/>
          </p:cNvSpPr>
          <p:nvPr>
            <p:ph type="pic" sz="half" idx="13"/>
          </p:nvPr>
        </p:nvSpPr>
        <p:spPr>
          <a:xfrm>
            <a:off x="6197600" y="1600200"/>
            <a:ext cx="5384800" cy="4165600"/>
          </a:xfrm>
          <a:prstGeom prst="rect">
            <a:avLst/>
          </a:prstGeom>
        </p:spPr>
        <p:txBody>
          <a:bodyPr lIns="91439" tIns="45719" rIns="91439" bIns="45719">
            <a:noAutofit/>
          </a:bodyPr>
          <a:lstStyle/>
          <a:p>
            <a:endParaRPr/>
          </a:p>
        </p:txBody>
      </p:sp>
      <p:sp>
        <p:nvSpPr>
          <p:cNvPr id="88" name="Rectangle"/>
          <p:cNvSpPr>
            <a:spLocks noGrp="1"/>
          </p:cNvSpPr>
          <p:nvPr>
            <p:ph type="body" sz="quarter" idx="14"/>
          </p:nvPr>
        </p:nvSpPr>
        <p:spPr>
          <a:xfrm>
            <a:off x="0" y="6502400"/>
            <a:ext cx="2682196" cy="279400"/>
          </a:xfrm>
          <a:prstGeom prst="rect">
            <a:avLst/>
          </a:prstGeom>
        </p:spPr>
        <p:txBody>
          <a:bodyPr anchor="ctr"/>
          <a:lstStyle/>
          <a:p>
            <a:endParaRPr dirty="0"/>
          </a:p>
        </p:txBody>
      </p:sp>
      <p:sp>
        <p:nvSpPr>
          <p:cNvPr id="89" name="Rectangle"/>
          <p:cNvSpPr>
            <a:spLocks noGrp="1"/>
          </p:cNvSpPr>
          <p:nvPr>
            <p:ph type="body" sz="quarter" idx="15"/>
          </p:nvPr>
        </p:nvSpPr>
        <p:spPr>
          <a:xfrm>
            <a:off x="0" y="101600"/>
            <a:ext cx="12192000" cy="279400"/>
          </a:xfrm>
          <a:prstGeom prst="rect">
            <a:avLst/>
          </a:prstGeom>
        </p:spPr>
        <p:txBody>
          <a:bodyPr anchor="ctr"/>
          <a:lstStyle/>
          <a:p>
            <a:endParaRPr dirty="0"/>
          </a:p>
        </p:txBody>
      </p:sp>
      <p:pic>
        <p:nvPicPr>
          <p:cNvPr id="90" name="image9.tif" descr="image9.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25763" y="5907999"/>
            <a:ext cx="437915" cy="438491"/>
          </a:xfrm>
          <a:prstGeom prst="rect">
            <a:avLst/>
          </a:prstGeom>
          <a:ln w="12700">
            <a:miter lim="400000"/>
          </a:ln>
        </p:spPr>
      </p:pic>
      <p:pic>
        <p:nvPicPr>
          <p:cNvPr id="91" name="image2.tif" descr="image2.t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9671" y="5913670"/>
            <a:ext cx="414533" cy="432821"/>
          </a:xfrm>
          <a:prstGeom prst="rect">
            <a:avLst/>
          </a:prstGeom>
          <a:ln w="12700">
            <a:miter lim="400000"/>
          </a:ln>
        </p:spPr>
      </p:pic>
      <p:pic>
        <p:nvPicPr>
          <p:cNvPr id="92" name="image3.tif" descr="image3.tif"/>
          <p:cNvPicPr>
            <a:picLocks noChangeAspect="1"/>
          </p:cNvPicPr>
          <p:nvPr/>
        </p:nvPicPr>
        <p:blipFill>
          <a:blip r:embed="rId5">
            <a:extLst/>
          </a:blip>
          <a:stretch>
            <a:fillRect/>
          </a:stretch>
        </p:blipFill>
        <p:spPr>
          <a:xfrm>
            <a:off x="10993918" y="5909097"/>
            <a:ext cx="384053" cy="441965"/>
          </a:xfrm>
          <a:prstGeom prst="rect">
            <a:avLst/>
          </a:prstGeom>
          <a:ln w="12700">
            <a:miter lim="400000"/>
          </a:ln>
        </p:spPr>
      </p:pic>
      <p:pic>
        <p:nvPicPr>
          <p:cNvPr id="93" name="image4.tif" descr="image4.t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41563" y="5899953"/>
            <a:ext cx="377957" cy="460253"/>
          </a:xfrm>
          <a:prstGeom prst="rect">
            <a:avLst/>
          </a:prstGeom>
          <a:ln w="12700">
            <a:miter lim="400000"/>
          </a:ln>
        </p:spPr>
      </p:pic>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ntent Slide Type 2">
    <p:spTree>
      <p:nvGrpSpPr>
        <p:cNvPr id="1" name=""/>
        <p:cNvGrpSpPr/>
        <p:nvPr/>
      </p:nvGrpSpPr>
      <p:grpSpPr>
        <a:xfrm>
          <a:off x="0" y="0"/>
          <a:ext cx="0" cy="0"/>
          <a:chOff x="0" y="0"/>
          <a:chExt cx="0" cy="0"/>
        </a:xfrm>
      </p:grpSpPr>
      <p:pic>
        <p:nvPicPr>
          <p:cNvPr id="81" name="image1.pdf" descr="image1.pdf"/>
          <p:cNvPicPr>
            <a:picLocks noChangeAspect="1"/>
          </p:cNvPicPr>
          <p:nvPr/>
        </p:nvPicPr>
        <p:blipFill>
          <a:blip r:embed="rId2">
            <a:extLst/>
          </a:blip>
          <a:stretch>
            <a:fillRect/>
          </a:stretch>
        </p:blipFill>
        <p:spPr>
          <a:xfrm>
            <a:off x="11936279" y="-611"/>
            <a:ext cx="249547" cy="2591412"/>
          </a:xfrm>
          <a:prstGeom prst="rect">
            <a:avLst/>
          </a:prstGeom>
          <a:ln w="12700">
            <a:miter lim="400000"/>
          </a:ln>
        </p:spPr>
      </p:pic>
      <p:pic>
        <p:nvPicPr>
          <p:cNvPr id="82" name="image1.pdf" descr="image1.pdf"/>
          <p:cNvPicPr>
            <a:picLocks noChangeAspect="1"/>
          </p:cNvPicPr>
          <p:nvPr/>
        </p:nvPicPr>
        <p:blipFill>
          <a:blip r:embed="rId2">
            <a:extLst/>
          </a:blip>
          <a:stretch>
            <a:fillRect/>
          </a:stretch>
        </p:blipFill>
        <p:spPr>
          <a:xfrm>
            <a:off x="11942457" y="0"/>
            <a:ext cx="249547" cy="2591412"/>
          </a:xfrm>
          <a:prstGeom prst="rect">
            <a:avLst/>
          </a:prstGeom>
          <a:ln w="12700">
            <a:miter lim="400000"/>
          </a:ln>
        </p:spPr>
      </p:pic>
      <p:sp>
        <p:nvSpPr>
          <p:cNvPr id="85" name="Title Text"/>
          <p:cNvSpPr txBox="1">
            <a:spLocks noGrp="1"/>
          </p:cNvSpPr>
          <p:nvPr>
            <p:ph type="title"/>
          </p:nvPr>
        </p:nvSpPr>
        <p:spPr>
          <a:prstGeom prst="rect">
            <a:avLst/>
          </a:prstGeom>
        </p:spPr>
        <p:txBody>
          <a:bodyPr>
            <a:normAutofit/>
          </a:bodyPr>
          <a:lstStyle>
            <a:lvl1pPr>
              <a:defRPr sz="3600">
                <a:latin typeface="Helvetica Neue"/>
                <a:cs typeface="Helvetica Neue"/>
              </a:defRPr>
            </a:lvl1pPr>
          </a:lstStyle>
          <a:p>
            <a:r>
              <a:rPr dirty="0"/>
              <a:t>Title Text</a:t>
            </a:r>
          </a:p>
        </p:txBody>
      </p:sp>
      <p:sp>
        <p:nvSpPr>
          <p:cNvPr id="86" name="Body Level One…"/>
          <p:cNvSpPr txBox="1">
            <a:spLocks noGrp="1"/>
          </p:cNvSpPr>
          <p:nvPr>
            <p:ph type="body" sz="half" idx="1"/>
          </p:nvPr>
        </p:nvSpPr>
        <p:spPr>
          <a:xfrm>
            <a:off x="609600" y="1600203"/>
            <a:ext cx="5486400" cy="4165602"/>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 name="Rectangle"/>
          <p:cNvSpPr>
            <a:spLocks noGrp="1"/>
          </p:cNvSpPr>
          <p:nvPr>
            <p:ph type="body" sz="quarter" idx="15"/>
          </p:nvPr>
        </p:nvSpPr>
        <p:spPr>
          <a:xfrm>
            <a:off x="0" y="101600"/>
            <a:ext cx="6367994" cy="279400"/>
          </a:xfrm>
          <a:prstGeom prst="rect">
            <a:avLst/>
          </a:prstGeom>
        </p:spPr>
        <p:txBody>
          <a:bodyPr anchor="ctr"/>
          <a:lstStyle/>
          <a:p>
            <a:endParaRPr dirty="0"/>
          </a:p>
        </p:txBody>
      </p:sp>
      <p:pic>
        <p:nvPicPr>
          <p:cNvPr id="90" name="image9.tif" descr="image9.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25763" y="5907999"/>
            <a:ext cx="437915" cy="438491"/>
          </a:xfrm>
          <a:prstGeom prst="rect">
            <a:avLst/>
          </a:prstGeom>
          <a:ln w="12700">
            <a:miter lim="400000"/>
          </a:ln>
        </p:spPr>
      </p:pic>
      <p:pic>
        <p:nvPicPr>
          <p:cNvPr id="91" name="image2.tif" descr="image2.t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9671" y="5913670"/>
            <a:ext cx="414533" cy="432821"/>
          </a:xfrm>
          <a:prstGeom prst="rect">
            <a:avLst/>
          </a:prstGeom>
          <a:ln w="12700">
            <a:miter lim="400000"/>
          </a:ln>
        </p:spPr>
      </p:pic>
      <p:pic>
        <p:nvPicPr>
          <p:cNvPr id="92" name="image3.tif" descr="image3.tif"/>
          <p:cNvPicPr>
            <a:picLocks noChangeAspect="1"/>
          </p:cNvPicPr>
          <p:nvPr/>
        </p:nvPicPr>
        <p:blipFill>
          <a:blip r:embed="rId5">
            <a:extLst/>
          </a:blip>
          <a:stretch>
            <a:fillRect/>
          </a:stretch>
        </p:blipFill>
        <p:spPr>
          <a:xfrm>
            <a:off x="10993918" y="5909097"/>
            <a:ext cx="384053" cy="441965"/>
          </a:xfrm>
          <a:prstGeom prst="rect">
            <a:avLst/>
          </a:prstGeom>
          <a:ln w="12700">
            <a:miter lim="400000"/>
          </a:ln>
        </p:spPr>
      </p:pic>
      <p:pic>
        <p:nvPicPr>
          <p:cNvPr id="93" name="image4.tif" descr="image4.t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41563" y="5899953"/>
            <a:ext cx="377957" cy="460253"/>
          </a:xfrm>
          <a:prstGeom prst="rect">
            <a:avLst/>
          </a:prstGeom>
          <a:ln w="12700">
            <a:miter lim="400000"/>
          </a:ln>
        </p:spPr>
      </p:pic>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971663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Slide Blank">
    <p:spTree>
      <p:nvGrpSpPr>
        <p:cNvPr id="1" name=""/>
        <p:cNvGrpSpPr/>
        <p:nvPr/>
      </p:nvGrpSpPr>
      <p:grpSpPr>
        <a:xfrm>
          <a:off x="0" y="0"/>
          <a:ext cx="0" cy="0"/>
          <a:chOff x="0" y="0"/>
          <a:chExt cx="0" cy="0"/>
        </a:xfrm>
      </p:grpSpPr>
      <p:pic>
        <p:nvPicPr>
          <p:cNvPr id="101" name="image1.pdf" descr="image1.pdf"/>
          <p:cNvPicPr>
            <a:picLocks noChangeAspect="1"/>
          </p:cNvPicPr>
          <p:nvPr/>
        </p:nvPicPr>
        <p:blipFill>
          <a:blip r:embed="rId2">
            <a:extLst/>
          </a:blip>
          <a:stretch>
            <a:fillRect/>
          </a:stretch>
        </p:blipFill>
        <p:spPr>
          <a:xfrm>
            <a:off x="11936279" y="-611"/>
            <a:ext cx="249547" cy="2591412"/>
          </a:xfrm>
          <a:prstGeom prst="rect">
            <a:avLst/>
          </a:prstGeom>
          <a:ln w="12700">
            <a:miter lim="400000"/>
          </a:ln>
        </p:spPr>
      </p:pic>
      <p:pic>
        <p:nvPicPr>
          <p:cNvPr id="102" name="image1.pdf" descr="image1.pdf"/>
          <p:cNvPicPr>
            <a:picLocks noChangeAspect="1"/>
          </p:cNvPicPr>
          <p:nvPr/>
        </p:nvPicPr>
        <p:blipFill>
          <a:blip r:embed="rId2">
            <a:extLst/>
          </a:blip>
          <a:stretch>
            <a:fillRect/>
          </a:stretch>
        </p:blipFill>
        <p:spPr>
          <a:xfrm>
            <a:off x="11942457" y="0"/>
            <a:ext cx="249547" cy="2591412"/>
          </a:xfrm>
          <a:prstGeom prst="rect">
            <a:avLst/>
          </a:prstGeom>
          <a:ln w="12700">
            <a:miter lim="400000"/>
          </a:ln>
        </p:spPr>
      </p:pic>
      <p:sp>
        <p:nvSpPr>
          <p:cNvPr id="105" name="Body Level One…"/>
          <p:cNvSpPr txBox="1">
            <a:spLocks noGrp="1"/>
          </p:cNvSpPr>
          <p:nvPr>
            <p:ph type="body" sz="quarter" idx="1"/>
          </p:nvPr>
        </p:nvSpPr>
        <p:spPr>
          <a:xfrm>
            <a:off x="0" y="6502400"/>
            <a:ext cx="12192000" cy="279400"/>
          </a:xfrm>
          <a:prstGeom prst="rect">
            <a:avLst/>
          </a:prstGeom>
        </p:spPr>
        <p:txBody>
          <a:bodyPr anchor="ctr"/>
          <a:lstStyle>
            <a:lvl1pPr algn="r">
              <a:spcBef>
                <a:spcPts val="400"/>
              </a:spcBef>
              <a:defRPr sz="1700" b="1">
                <a:solidFill>
                  <a:srgbClr val="192F43"/>
                </a:solidFill>
                <a:latin typeface="Franklin Gothic Medium Cond"/>
                <a:ea typeface="Franklin Gothic Medium Cond"/>
                <a:cs typeface="Franklin Gothic Medium Cond"/>
                <a:sym typeface="Franklin Gothic Medium Cond"/>
              </a:defRPr>
            </a:lvl1pPr>
            <a:lvl2pPr marL="969385"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2pPr>
            <a:lvl3pPr marL="1578954"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3pPr>
            <a:lvl4pPr algn="r">
              <a:spcBef>
                <a:spcPts val="400"/>
              </a:spcBef>
              <a:defRPr sz="1700" b="1">
                <a:solidFill>
                  <a:srgbClr val="192F43"/>
                </a:solidFill>
                <a:latin typeface="Franklin Gothic Medium Cond"/>
                <a:ea typeface="Franklin Gothic Medium Cond"/>
                <a:cs typeface="Franklin Gothic Medium Cond"/>
                <a:sym typeface="Franklin Gothic Medium Cond"/>
              </a:defRPr>
            </a:lvl4pPr>
            <a:lvl5pPr marL="2726127" indent="-287851" algn="r">
              <a:spcBef>
                <a:spcPts val="400"/>
              </a:spcBef>
              <a:defRPr sz="1700" b="1">
                <a:solidFill>
                  <a:srgbClr val="192F43"/>
                </a:solidFill>
                <a:latin typeface="Franklin Gothic Medium Cond"/>
                <a:ea typeface="Franklin Gothic Medium Cond"/>
                <a:cs typeface="Franklin Gothic Medium Cond"/>
                <a:sym typeface="Franklin Gothic Medium Cond"/>
              </a:defRPr>
            </a:lvl5pPr>
          </a:lstStyle>
          <a:p>
            <a:r>
              <a:t>Body Level One</a:t>
            </a:r>
          </a:p>
          <a:p>
            <a:pPr lvl="1"/>
            <a:r>
              <a:t>Body Level Two</a:t>
            </a:r>
          </a:p>
          <a:p>
            <a:pPr lvl="2"/>
            <a:r>
              <a:t>Body Level Three</a:t>
            </a:r>
          </a:p>
          <a:p>
            <a:pPr lvl="3"/>
            <a:r>
              <a:t>Body Level Four</a:t>
            </a:r>
          </a:p>
          <a:p>
            <a:pPr lvl="4"/>
            <a:r>
              <a:t>Body Level Five</a:t>
            </a:r>
          </a:p>
        </p:txBody>
      </p:sp>
      <p:sp>
        <p:nvSpPr>
          <p:cNvPr id="106" name="Rectangle"/>
          <p:cNvSpPr>
            <a:spLocks noGrp="1"/>
          </p:cNvSpPr>
          <p:nvPr>
            <p:ph type="body" sz="quarter" idx="13"/>
          </p:nvPr>
        </p:nvSpPr>
        <p:spPr>
          <a:xfrm>
            <a:off x="0" y="101600"/>
            <a:ext cx="12192000" cy="279400"/>
          </a:xfrm>
          <a:prstGeom prst="rect">
            <a:avLst/>
          </a:prstGeom>
        </p:spPr>
        <p:txBody>
          <a:bodyPr anchor="ctr"/>
          <a:lstStyle/>
          <a:p>
            <a:endParaRPr dirty="0"/>
          </a:p>
        </p:txBody>
      </p:sp>
      <p:pic>
        <p:nvPicPr>
          <p:cNvPr id="107" name="image9.tif" descr="image9.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25763" y="5907999"/>
            <a:ext cx="437915" cy="438491"/>
          </a:xfrm>
          <a:prstGeom prst="rect">
            <a:avLst/>
          </a:prstGeom>
          <a:ln w="12700">
            <a:miter lim="400000"/>
          </a:ln>
        </p:spPr>
      </p:pic>
      <p:pic>
        <p:nvPicPr>
          <p:cNvPr id="108" name="image2.tif" descr="image2.t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9671" y="5913670"/>
            <a:ext cx="414533" cy="432821"/>
          </a:xfrm>
          <a:prstGeom prst="rect">
            <a:avLst/>
          </a:prstGeom>
          <a:ln w="12700">
            <a:miter lim="400000"/>
          </a:ln>
        </p:spPr>
      </p:pic>
      <p:pic>
        <p:nvPicPr>
          <p:cNvPr id="109" name="image3.tif" descr="image3.tif"/>
          <p:cNvPicPr>
            <a:picLocks noChangeAspect="1"/>
          </p:cNvPicPr>
          <p:nvPr/>
        </p:nvPicPr>
        <p:blipFill>
          <a:blip r:embed="rId5">
            <a:extLst/>
          </a:blip>
          <a:stretch>
            <a:fillRect/>
          </a:stretch>
        </p:blipFill>
        <p:spPr>
          <a:xfrm>
            <a:off x="10993918" y="5909097"/>
            <a:ext cx="384053" cy="441965"/>
          </a:xfrm>
          <a:prstGeom prst="rect">
            <a:avLst/>
          </a:prstGeom>
          <a:ln w="12700">
            <a:miter lim="400000"/>
          </a:ln>
        </p:spPr>
      </p:pic>
      <p:pic>
        <p:nvPicPr>
          <p:cNvPr id="110" name="image4.tif" descr="image4.t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41563" y="5899953"/>
            <a:ext cx="377957" cy="460253"/>
          </a:xfrm>
          <a:prstGeom prst="rect">
            <a:avLst/>
          </a:prstGeom>
          <a:ln w="12700">
            <a:miter lim="400000"/>
          </a:ln>
        </p:spPr>
      </p:pic>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Slide Blank No Seal">
    <p:spTree>
      <p:nvGrpSpPr>
        <p:cNvPr id="1" name=""/>
        <p:cNvGrpSpPr/>
        <p:nvPr/>
      </p:nvGrpSpPr>
      <p:grpSpPr>
        <a:xfrm>
          <a:off x="0" y="0"/>
          <a:ext cx="0" cy="0"/>
          <a:chOff x="0" y="0"/>
          <a:chExt cx="0" cy="0"/>
        </a:xfrm>
      </p:grpSpPr>
      <p:pic>
        <p:nvPicPr>
          <p:cNvPr id="118" name="image1.pdf" descr="image1.pdf"/>
          <p:cNvPicPr>
            <a:picLocks noChangeAspect="1"/>
          </p:cNvPicPr>
          <p:nvPr/>
        </p:nvPicPr>
        <p:blipFill>
          <a:blip r:embed="rId2">
            <a:extLst/>
          </a:blip>
          <a:stretch>
            <a:fillRect/>
          </a:stretch>
        </p:blipFill>
        <p:spPr>
          <a:xfrm>
            <a:off x="11936279" y="-611"/>
            <a:ext cx="249547" cy="2591412"/>
          </a:xfrm>
          <a:prstGeom prst="rect">
            <a:avLst/>
          </a:prstGeom>
          <a:ln w="12700">
            <a:miter lim="400000"/>
          </a:ln>
        </p:spPr>
      </p:pic>
      <p:pic>
        <p:nvPicPr>
          <p:cNvPr id="119" name="image1.pdf" descr="image1.pdf"/>
          <p:cNvPicPr>
            <a:picLocks noChangeAspect="1"/>
          </p:cNvPicPr>
          <p:nvPr/>
        </p:nvPicPr>
        <p:blipFill>
          <a:blip r:embed="rId2">
            <a:extLst/>
          </a:blip>
          <a:stretch>
            <a:fillRect/>
          </a:stretch>
        </p:blipFill>
        <p:spPr>
          <a:xfrm>
            <a:off x="11942457" y="0"/>
            <a:ext cx="249547" cy="2591412"/>
          </a:xfrm>
          <a:prstGeom prst="rect">
            <a:avLst/>
          </a:prstGeom>
          <a:ln w="12700">
            <a:miter lim="400000"/>
          </a:ln>
        </p:spPr>
      </p:pic>
      <p:sp>
        <p:nvSpPr>
          <p:cNvPr id="122" name="Body Level One…"/>
          <p:cNvSpPr txBox="1">
            <a:spLocks noGrp="1"/>
          </p:cNvSpPr>
          <p:nvPr>
            <p:ph type="body" sz="quarter" idx="1"/>
          </p:nvPr>
        </p:nvSpPr>
        <p:spPr>
          <a:xfrm>
            <a:off x="0" y="6502400"/>
            <a:ext cx="12192000" cy="279400"/>
          </a:xfrm>
          <a:prstGeom prst="rect">
            <a:avLst/>
          </a:prstGeom>
        </p:spPr>
        <p:txBody>
          <a:bodyPr anchor="ctr"/>
          <a:lstStyle>
            <a:lvl1pPr algn="r">
              <a:spcBef>
                <a:spcPts val="400"/>
              </a:spcBef>
              <a:defRPr sz="1700" b="1">
                <a:solidFill>
                  <a:srgbClr val="192F43"/>
                </a:solidFill>
                <a:latin typeface="Franklin Gothic Medium Cond"/>
                <a:ea typeface="Franklin Gothic Medium Cond"/>
                <a:cs typeface="Franklin Gothic Medium Cond"/>
                <a:sym typeface="Franklin Gothic Medium Cond"/>
              </a:defRPr>
            </a:lvl1pPr>
            <a:lvl2pPr marL="969385"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2pPr>
            <a:lvl3pPr marL="1578954"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3pPr>
            <a:lvl4pPr algn="r">
              <a:spcBef>
                <a:spcPts val="400"/>
              </a:spcBef>
              <a:defRPr sz="1700" b="1">
                <a:solidFill>
                  <a:srgbClr val="192F43"/>
                </a:solidFill>
                <a:latin typeface="Franklin Gothic Medium Cond"/>
                <a:ea typeface="Franklin Gothic Medium Cond"/>
                <a:cs typeface="Franklin Gothic Medium Cond"/>
                <a:sym typeface="Franklin Gothic Medium Cond"/>
              </a:defRPr>
            </a:lvl4pPr>
            <a:lvl5pPr marL="2726127" indent="-287851" algn="r">
              <a:spcBef>
                <a:spcPts val="400"/>
              </a:spcBef>
              <a:defRPr sz="1700" b="1">
                <a:solidFill>
                  <a:srgbClr val="192F43"/>
                </a:solidFill>
                <a:latin typeface="Franklin Gothic Medium Cond"/>
                <a:ea typeface="Franklin Gothic Medium Cond"/>
                <a:cs typeface="Franklin Gothic Medium Cond"/>
                <a:sym typeface="Franklin Gothic Medium Cond"/>
              </a:defRPr>
            </a:lvl5pPr>
          </a:lstStyle>
          <a:p>
            <a:r>
              <a:t>Body Level One</a:t>
            </a:r>
          </a:p>
          <a:p>
            <a:pPr lvl="1"/>
            <a:r>
              <a:t>Body Level Two</a:t>
            </a:r>
          </a:p>
          <a:p>
            <a:pPr lvl="2"/>
            <a:r>
              <a:t>Body Level Three</a:t>
            </a:r>
          </a:p>
          <a:p>
            <a:pPr lvl="3"/>
            <a:r>
              <a:t>Body Level Four</a:t>
            </a:r>
          </a:p>
          <a:p>
            <a:pPr lvl="4"/>
            <a:r>
              <a:t>Body Level Five</a:t>
            </a:r>
          </a:p>
        </p:txBody>
      </p:sp>
      <p:sp>
        <p:nvSpPr>
          <p:cNvPr id="123" name="Rectangle"/>
          <p:cNvSpPr>
            <a:spLocks noGrp="1"/>
          </p:cNvSpPr>
          <p:nvPr>
            <p:ph type="body" sz="quarter" idx="13"/>
          </p:nvPr>
        </p:nvSpPr>
        <p:spPr>
          <a:xfrm>
            <a:off x="0" y="101600"/>
            <a:ext cx="12192000" cy="279400"/>
          </a:xfrm>
          <a:prstGeom prst="rect">
            <a:avLst/>
          </a:prstGeom>
        </p:spPr>
        <p:txBody>
          <a:bodyPr anchor="ctr"/>
          <a:lstStyle/>
          <a:p>
            <a:endParaRPr dirty="0"/>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tatic Closing Slide">
    <p:spTree>
      <p:nvGrpSpPr>
        <p:cNvPr id="1" name=""/>
        <p:cNvGrpSpPr/>
        <p:nvPr/>
      </p:nvGrpSpPr>
      <p:grpSpPr>
        <a:xfrm>
          <a:off x="0" y="0"/>
          <a:ext cx="0" cy="0"/>
          <a:chOff x="0" y="0"/>
          <a:chExt cx="0" cy="0"/>
        </a:xfrm>
      </p:grpSpPr>
      <p:pic>
        <p:nvPicPr>
          <p:cNvPr id="131" name="\\titanium\entity\OCC\Graphics\2013\Sharon Messina\File Migration\Final Graphics for Shishu\March 2015 edits\SlideBG_last.jpg" descr="\\titanium\entity\OCC\Graphics\2013\Sharon Messina\File Migration\Final Graphics for Shishu\March 2015 edits\SlideBG_last.jpg"/>
          <p:cNvPicPr>
            <a:picLocks noChangeAspect="1"/>
          </p:cNvPicPr>
          <p:nvPr/>
        </p:nvPicPr>
        <p:blipFill>
          <a:blip r:embed="rId2">
            <a:extLst/>
          </a:blip>
          <a:stretch>
            <a:fillRect/>
          </a:stretch>
        </p:blipFill>
        <p:spPr>
          <a:xfrm>
            <a:off x="-2173" y="0"/>
            <a:ext cx="12194174" cy="6858000"/>
          </a:xfrm>
          <a:prstGeom prst="rect">
            <a:avLst/>
          </a:prstGeom>
          <a:ln w="12700">
            <a:miter lim="400000"/>
          </a:ln>
        </p:spPr>
      </p:pic>
      <p:sp>
        <p:nvSpPr>
          <p:cNvPr id="132" name="Body Level One…"/>
          <p:cNvSpPr txBox="1">
            <a:spLocks noGrp="1"/>
          </p:cNvSpPr>
          <p:nvPr>
            <p:ph type="body" sz="quarter" idx="1"/>
          </p:nvPr>
        </p:nvSpPr>
        <p:spPr>
          <a:xfrm>
            <a:off x="0" y="6502400"/>
            <a:ext cx="12192000" cy="279400"/>
          </a:xfrm>
          <a:prstGeom prst="rect">
            <a:avLst/>
          </a:prstGeom>
        </p:spPr>
        <p:txBody>
          <a:bodyPr anchor="ctr"/>
          <a:lstStyle>
            <a:lvl1pPr algn="r">
              <a:spcBef>
                <a:spcPts val="400"/>
              </a:spcBef>
              <a:defRPr sz="1700" b="1">
                <a:solidFill>
                  <a:srgbClr val="192F43"/>
                </a:solidFill>
                <a:latin typeface="Franklin Gothic Medium Cond"/>
                <a:ea typeface="Franklin Gothic Medium Cond"/>
                <a:cs typeface="Franklin Gothic Medium Cond"/>
                <a:sym typeface="Franklin Gothic Medium Cond"/>
              </a:defRPr>
            </a:lvl1pPr>
            <a:lvl2pPr marL="969385"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2pPr>
            <a:lvl3pPr marL="1578954"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3pPr>
            <a:lvl4pPr algn="r">
              <a:spcBef>
                <a:spcPts val="400"/>
              </a:spcBef>
              <a:defRPr sz="1700" b="1">
                <a:solidFill>
                  <a:srgbClr val="192F43"/>
                </a:solidFill>
                <a:latin typeface="Franklin Gothic Medium Cond"/>
                <a:ea typeface="Franklin Gothic Medium Cond"/>
                <a:cs typeface="Franklin Gothic Medium Cond"/>
                <a:sym typeface="Franklin Gothic Medium Cond"/>
              </a:defRPr>
            </a:lvl4pPr>
            <a:lvl5pPr marL="2726127" indent="-287851" algn="r">
              <a:spcBef>
                <a:spcPts val="400"/>
              </a:spcBef>
              <a:defRPr sz="1700" b="1">
                <a:solidFill>
                  <a:srgbClr val="192F43"/>
                </a:solidFill>
                <a:latin typeface="Franklin Gothic Medium Cond"/>
                <a:ea typeface="Franklin Gothic Medium Cond"/>
                <a:cs typeface="Franklin Gothic Medium Cond"/>
                <a:sym typeface="Franklin Gothic Medium Cond"/>
              </a:defRPr>
            </a:lvl5pPr>
          </a:lstStyle>
          <a:p>
            <a:r>
              <a:t>Body Level One</a:t>
            </a:r>
          </a:p>
          <a:p>
            <a:pPr lvl="1"/>
            <a:r>
              <a:t>Body Level Two</a:t>
            </a:r>
          </a:p>
          <a:p>
            <a:pPr lvl="2"/>
            <a:r>
              <a:t>Body Level Three</a:t>
            </a:r>
          </a:p>
          <a:p>
            <a:pPr lvl="3"/>
            <a:r>
              <a:t>Body Level Four</a:t>
            </a:r>
          </a:p>
          <a:p>
            <a:pPr lvl="4"/>
            <a:r>
              <a:t>Body Level Five</a:t>
            </a:r>
          </a:p>
        </p:txBody>
      </p:sp>
      <p:sp>
        <p:nvSpPr>
          <p:cNvPr id="133" name="Rectangle"/>
          <p:cNvSpPr>
            <a:spLocks noGrp="1"/>
          </p:cNvSpPr>
          <p:nvPr>
            <p:ph type="body" sz="quarter" idx="13"/>
          </p:nvPr>
        </p:nvSpPr>
        <p:spPr>
          <a:xfrm>
            <a:off x="0" y="101600"/>
            <a:ext cx="12192000" cy="279400"/>
          </a:xfrm>
          <a:prstGeom prst="rect">
            <a:avLst/>
          </a:prstGeom>
        </p:spPr>
        <p:txBody>
          <a:bodyPr anchor="ctr"/>
          <a:lstStyle/>
          <a:p>
            <a:endParaRPr/>
          </a:p>
        </p:txBody>
      </p:sp>
      <p:sp>
        <p:nvSpPr>
          <p:cNvPr id="134" name="Slide Number"/>
          <p:cNvSpPr txBox="1">
            <a:spLocks noGrp="1"/>
          </p:cNvSpPr>
          <p:nvPr>
            <p:ph type="sldNum" sz="quarter" idx="2"/>
          </p:nvPr>
        </p:nvSpPr>
        <p:spPr>
          <a:xfrm>
            <a:off x="11582400" y="6147763"/>
            <a:ext cx="343899" cy="358137"/>
          </a:xfrm>
          <a:prstGeom prst="rect">
            <a:avLst/>
          </a:prstGeom>
        </p:spPr>
        <p:txBody>
          <a:bodyPr/>
          <a:lstStyle>
            <a:lvl1pPr>
              <a:defRPr sz="1800">
                <a:solidFill>
                  <a:srgbClr val="414042"/>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Internal Animated Closing Slide">
    <p:spTree>
      <p:nvGrpSpPr>
        <p:cNvPr id="1" name=""/>
        <p:cNvGrpSpPr/>
        <p:nvPr/>
      </p:nvGrpSpPr>
      <p:grpSpPr>
        <a:xfrm>
          <a:off x="0" y="0"/>
          <a:ext cx="0" cy="0"/>
          <a:chOff x="0" y="0"/>
          <a:chExt cx="0" cy="0"/>
        </a:xfrm>
      </p:grpSpPr>
      <p:pic>
        <p:nvPicPr>
          <p:cNvPr id="141" name="image2.png" descr="image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69671" y="5913670"/>
            <a:ext cx="414533" cy="432821"/>
          </a:xfrm>
          <a:prstGeom prst="rect">
            <a:avLst/>
          </a:prstGeom>
          <a:ln w="12700">
            <a:miter lim="400000"/>
          </a:ln>
        </p:spPr>
      </p:pic>
      <p:pic>
        <p:nvPicPr>
          <p:cNvPr id="142" name="image3.png" descr="image3.png"/>
          <p:cNvPicPr>
            <a:picLocks noChangeAspect="1"/>
          </p:cNvPicPr>
          <p:nvPr/>
        </p:nvPicPr>
        <p:blipFill>
          <a:blip r:embed="rId3">
            <a:extLst/>
          </a:blip>
          <a:stretch>
            <a:fillRect/>
          </a:stretch>
        </p:blipFill>
        <p:spPr>
          <a:xfrm>
            <a:off x="10993918" y="5909097"/>
            <a:ext cx="384053" cy="441965"/>
          </a:xfrm>
          <a:prstGeom prst="rect">
            <a:avLst/>
          </a:prstGeom>
          <a:ln w="12700">
            <a:miter lim="400000"/>
          </a:ln>
        </p:spPr>
      </p:pic>
      <p:pic>
        <p:nvPicPr>
          <p:cNvPr id="143" name="image4.png" descr="image4.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41563" y="5899953"/>
            <a:ext cx="377957" cy="460253"/>
          </a:xfrm>
          <a:prstGeom prst="rect">
            <a:avLst/>
          </a:prstGeom>
          <a:ln w="12700">
            <a:miter lim="400000"/>
          </a:ln>
        </p:spPr>
      </p:pic>
      <p:pic>
        <p:nvPicPr>
          <p:cNvPr id="144" name="image6.png" descr="image6.png"/>
          <p:cNvPicPr>
            <a:picLocks noChangeAspect="1"/>
          </p:cNvPicPr>
          <p:nvPr/>
        </p:nvPicPr>
        <p:blipFill>
          <a:blip r:embed="rId5">
            <a:extLst/>
          </a:blip>
          <a:stretch>
            <a:fillRect/>
          </a:stretch>
        </p:blipFill>
        <p:spPr>
          <a:xfrm>
            <a:off x="4688794" y="1775716"/>
            <a:ext cx="2621254" cy="2614517"/>
          </a:xfrm>
          <a:prstGeom prst="rect">
            <a:avLst/>
          </a:prstGeom>
          <a:ln w="12700">
            <a:miter lim="400000"/>
          </a:ln>
        </p:spPr>
      </p:pic>
      <p:pic>
        <p:nvPicPr>
          <p:cNvPr id="145" name="image5.png" descr="image5.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5665" y="7533508"/>
            <a:ext cx="10847511" cy="128548"/>
          </a:xfrm>
          <a:prstGeom prst="rect">
            <a:avLst/>
          </a:prstGeom>
          <a:ln w="12700">
            <a:miter lim="400000"/>
          </a:ln>
        </p:spPr>
      </p:pic>
      <p:pic>
        <p:nvPicPr>
          <p:cNvPr id="146" name="image1.pdf" descr="image1.pdf"/>
          <p:cNvPicPr>
            <a:picLocks noChangeAspect="1"/>
          </p:cNvPicPr>
          <p:nvPr/>
        </p:nvPicPr>
        <p:blipFill>
          <a:blip r:embed="rId7">
            <a:extLst/>
          </a:blip>
          <a:stretch>
            <a:fillRect/>
          </a:stretch>
        </p:blipFill>
        <p:spPr>
          <a:xfrm>
            <a:off x="11936279" y="-611"/>
            <a:ext cx="249547" cy="2591412"/>
          </a:xfrm>
          <a:prstGeom prst="rect">
            <a:avLst/>
          </a:prstGeom>
          <a:ln w="12700">
            <a:miter lim="400000"/>
          </a:ln>
        </p:spPr>
      </p:pic>
      <p:pic>
        <p:nvPicPr>
          <p:cNvPr id="147" name="image8.png" descr="image8.png"/>
          <p:cNvPicPr>
            <a:picLocks noChangeAspect="1"/>
          </p:cNvPicPr>
          <p:nvPr/>
        </p:nvPicPr>
        <p:blipFill>
          <a:blip r:embed="rId8">
            <a:extLst/>
          </a:blip>
          <a:stretch>
            <a:fillRect/>
          </a:stretch>
        </p:blipFill>
        <p:spPr>
          <a:xfrm>
            <a:off x="11423174" y="5909097"/>
            <a:ext cx="437393" cy="437393"/>
          </a:xfrm>
          <a:prstGeom prst="rect">
            <a:avLst/>
          </a:prstGeom>
          <a:ln w="12700">
            <a:miter lim="400000"/>
          </a:ln>
        </p:spPr>
      </p:pic>
      <p:sp>
        <p:nvSpPr>
          <p:cNvPr id="148" name="Body Level One…"/>
          <p:cNvSpPr txBox="1">
            <a:spLocks noGrp="1"/>
          </p:cNvSpPr>
          <p:nvPr>
            <p:ph type="body" sz="quarter" idx="1"/>
          </p:nvPr>
        </p:nvSpPr>
        <p:spPr>
          <a:xfrm>
            <a:off x="0" y="6502400"/>
            <a:ext cx="12192000" cy="279400"/>
          </a:xfrm>
          <a:prstGeom prst="rect">
            <a:avLst/>
          </a:prstGeom>
        </p:spPr>
        <p:txBody>
          <a:bodyPr anchor="ctr"/>
          <a:lstStyle>
            <a:lvl1pPr algn="r">
              <a:spcBef>
                <a:spcPts val="400"/>
              </a:spcBef>
              <a:defRPr sz="1700" b="1">
                <a:solidFill>
                  <a:srgbClr val="192F43"/>
                </a:solidFill>
                <a:latin typeface="Franklin Gothic Medium Cond"/>
                <a:ea typeface="Franklin Gothic Medium Cond"/>
                <a:cs typeface="Franklin Gothic Medium Cond"/>
                <a:sym typeface="Franklin Gothic Medium Cond"/>
              </a:defRPr>
            </a:lvl1pPr>
            <a:lvl2pPr marL="969385"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2pPr>
            <a:lvl3pPr marL="1578954"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3pPr>
            <a:lvl4pPr algn="r">
              <a:spcBef>
                <a:spcPts val="400"/>
              </a:spcBef>
              <a:defRPr sz="1700" b="1">
                <a:solidFill>
                  <a:srgbClr val="192F43"/>
                </a:solidFill>
                <a:latin typeface="Franklin Gothic Medium Cond"/>
                <a:ea typeface="Franklin Gothic Medium Cond"/>
                <a:cs typeface="Franklin Gothic Medium Cond"/>
                <a:sym typeface="Franklin Gothic Medium Cond"/>
              </a:defRPr>
            </a:lvl4pPr>
            <a:lvl5pPr marL="2726127" indent="-287851" algn="r">
              <a:spcBef>
                <a:spcPts val="400"/>
              </a:spcBef>
              <a:defRPr sz="1700" b="1">
                <a:solidFill>
                  <a:srgbClr val="192F43"/>
                </a:solidFill>
                <a:latin typeface="Franklin Gothic Medium Cond"/>
                <a:ea typeface="Franklin Gothic Medium Cond"/>
                <a:cs typeface="Franklin Gothic Medium Cond"/>
                <a:sym typeface="Franklin Gothic Medium Cond"/>
              </a:defRPr>
            </a:lvl5pPr>
          </a:lstStyle>
          <a:p>
            <a:r>
              <a:t>Body Level One</a:t>
            </a:r>
          </a:p>
          <a:p>
            <a:pPr lvl="1"/>
            <a:r>
              <a:t>Body Level Two</a:t>
            </a:r>
          </a:p>
          <a:p>
            <a:pPr lvl="2"/>
            <a:r>
              <a:t>Body Level Three</a:t>
            </a:r>
          </a:p>
          <a:p>
            <a:pPr lvl="3"/>
            <a:r>
              <a:t>Body Level Four</a:t>
            </a:r>
          </a:p>
          <a:p>
            <a:pPr lvl="4"/>
            <a:r>
              <a:t>Body Level Five</a:t>
            </a:r>
          </a:p>
        </p:txBody>
      </p:sp>
      <p:sp>
        <p:nvSpPr>
          <p:cNvPr id="149" name="Rectangle"/>
          <p:cNvSpPr>
            <a:spLocks noGrp="1"/>
          </p:cNvSpPr>
          <p:nvPr>
            <p:ph type="body" sz="quarter" idx="13"/>
          </p:nvPr>
        </p:nvSpPr>
        <p:spPr>
          <a:xfrm>
            <a:off x="0" y="101600"/>
            <a:ext cx="12192000" cy="279400"/>
          </a:xfrm>
          <a:prstGeom prst="rect">
            <a:avLst/>
          </a:prstGeom>
        </p:spPr>
        <p:txBody>
          <a:bodyPr anchor="ctr"/>
          <a:lstStyle/>
          <a:p>
            <a:endParaRPr/>
          </a:p>
        </p:txBody>
      </p:sp>
      <p:sp>
        <p:nvSpPr>
          <p:cNvPr id="150" name="Slide Number"/>
          <p:cNvSpPr txBox="1">
            <a:spLocks noGrp="1"/>
          </p:cNvSpPr>
          <p:nvPr>
            <p:ph type="sldNum" sz="quarter" idx="2"/>
          </p:nvPr>
        </p:nvSpPr>
        <p:spPr>
          <a:xfrm>
            <a:off x="8473623" y="6221732"/>
            <a:ext cx="263979" cy="269237"/>
          </a:xfrm>
          <a:prstGeom prst="rect">
            <a:avLst/>
          </a:prstGeom>
        </p:spPr>
        <p:txBody>
          <a:bodyPr anchor="ctr"/>
          <a:lstStyle>
            <a:lvl1pPr algn="r">
              <a:defRPr sz="1200">
                <a:solidFill>
                  <a:srgbClr val="414042"/>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External Animated Closing Slide">
    <p:spTree>
      <p:nvGrpSpPr>
        <p:cNvPr id="1" name=""/>
        <p:cNvGrpSpPr/>
        <p:nvPr/>
      </p:nvGrpSpPr>
      <p:grpSpPr>
        <a:xfrm>
          <a:off x="0" y="0"/>
          <a:ext cx="0" cy="0"/>
          <a:chOff x="0" y="0"/>
          <a:chExt cx="0" cy="0"/>
        </a:xfrm>
      </p:grpSpPr>
      <p:pic>
        <p:nvPicPr>
          <p:cNvPr id="157" name="image11.jpg" descr="image11.jpg"/>
          <p:cNvPicPr>
            <a:picLocks noChangeAspect="1"/>
          </p:cNvPicPr>
          <p:nvPr/>
        </p:nvPicPr>
        <p:blipFill>
          <a:blip r:embed="rId2">
            <a:extLst/>
          </a:blip>
          <a:stretch>
            <a:fillRect/>
          </a:stretch>
        </p:blipFill>
        <p:spPr>
          <a:xfrm>
            <a:off x="-3" y="991800"/>
            <a:ext cx="12192004" cy="4405380"/>
          </a:xfrm>
          <a:prstGeom prst="rect">
            <a:avLst/>
          </a:prstGeom>
          <a:ln w="12700">
            <a:miter lim="400000"/>
          </a:ln>
        </p:spPr>
      </p:pic>
      <p:pic>
        <p:nvPicPr>
          <p:cNvPr id="158" name="\\titanium\entity\OCC\Graphics\2013\Sharon Messina\File Migration\Final Graphics for Shishu\March 2015 edits\SlideBG_last.jpg" descr="\\titanium\entity\OCC\Graphics\2013\Sharon Messina\File Migration\Final Graphics for Shishu\March 2015 edits\SlideBG_last.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144028" y="2526007"/>
            <a:ext cx="9903947" cy="1336972"/>
          </a:xfrm>
          <a:prstGeom prst="rect">
            <a:avLst/>
          </a:prstGeom>
          <a:ln w="12700">
            <a:miter lim="400000"/>
          </a:ln>
        </p:spPr>
      </p:pic>
      <p:pic>
        <p:nvPicPr>
          <p:cNvPr id="159" name="image12.jpg" descr="image12.jpg"/>
          <p:cNvPicPr>
            <a:picLocks noChangeAspect="1"/>
          </p:cNvPicPr>
          <p:nvPr/>
        </p:nvPicPr>
        <p:blipFill>
          <a:blip r:embed="rId4">
            <a:extLst/>
          </a:blip>
          <a:stretch>
            <a:fillRect/>
          </a:stretch>
        </p:blipFill>
        <p:spPr>
          <a:xfrm>
            <a:off x="-3" y="991800"/>
            <a:ext cx="12192004" cy="4405380"/>
          </a:xfrm>
          <a:prstGeom prst="rect">
            <a:avLst/>
          </a:prstGeom>
          <a:ln w="12700">
            <a:miter lim="400000"/>
          </a:ln>
        </p:spPr>
      </p:pic>
      <p:pic>
        <p:nvPicPr>
          <p:cNvPr id="160" name="image13.jpg" descr="image13.jpg"/>
          <p:cNvPicPr>
            <a:picLocks noChangeAspect="1"/>
          </p:cNvPicPr>
          <p:nvPr/>
        </p:nvPicPr>
        <p:blipFill>
          <a:blip r:embed="rId5">
            <a:extLst/>
          </a:blip>
          <a:stretch>
            <a:fillRect/>
          </a:stretch>
        </p:blipFill>
        <p:spPr>
          <a:xfrm>
            <a:off x="-3" y="991800"/>
            <a:ext cx="12192004" cy="4405380"/>
          </a:xfrm>
          <a:prstGeom prst="rect">
            <a:avLst/>
          </a:prstGeom>
          <a:ln w="12700">
            <a:miter lim="400000"/>
          </a:ln>
        </p:spPr>
      </p:pic>
      <p:sp>
        <p:nvSpPr>
          <p:cNvPr id="161" name="KNOW THE EARTH"/>
          <p:cNvSpPr txBox="1"/>
          <p:nvPr/>
        </p:nvSpPr>
        <p:spPr>
          <a:xfrm>
            <a:off x="1476187" y="5452647"/>
            <a:ext cx="9239630" cy="332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600" spc="800">
                <a:latin typeface="+mn-lt"/>
                <a:ea typeface="+mn-ea"/>
                <a:cs typeface="+mn-cs"/>
                <a:sym typeface="Calibri"/>
              </a:defRPr>
            </a:lvl1pPr>
          </a:lstStyle>
          <a:p>
            <a:r>
              <a:t>KNOW THE EARTH</a:t>
            </a:r>
          </a:p>
        </p:txBody>
      </p:sp>
      <p:sp>
        <p:nvSpPr>
          <p:cNvPr id="162" name="SHOW THE WAY"/>
          <p:cNvSpPr txBox="1"/>
          <p:nvPr/>
        </p:nvSpPr>
        <p:spPr>
          <a:xfrm>
            <a:off x="1476187" y="5452647"/>
            <a:ext cx="9239630" cy="332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600" spc="800">
                <a:latin typeface="+mn-lt"/>
                <a:ea typeface="+mn-ea"/>
                <a:cs typeface="+mn-cs"/>
                <a:sym typeface="Calibri"/>
              </a:defRPr>
            </a:lvl1pPr>
          </a:lstStyle>
          <a:p>
            <a:r>
              <a:t>SHOW THE WAY</a:t>
            </a:r>
          </a:p>
        </p:txBody>
      </p:sp>
      <p:sp>
        <p:nvSpPr>
          <p:cNvPr id="163" name="UNDERSTAND THE WORLD"/>
          <p:cNvSpPr txBox="1"/>
          <p:nvPr/>
        </p:nvSpPr>
        <p:spPr>
          <a:xfrm>
            <a:off x="1476187" y="5450499"/>
            <a:ext cx="9239630" cy="3327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600" spc="800">
                <a:latin typeface="+mn-lt"/>
                <a:ea typeface="+mn-ea"/>
                <a:cs typeface="+mn-cs"/>
                <a:sym typeface="Calibri"/>
              </a:defRPr>
            </a:lvl1pPr>
          </a:lstStyle>
          <a:p>
            <a:r>
              <a:t>UNDERSTAND THE WORLD</a:t>
            </a:r>
          </a:p>
        </p:txBody>
      </p:sp>
      <p:pic>
        <p:nvPicPr>
          <p:cNvPr id="164" name="image14.jpg" descr="image14.jpg"/>
          <p:cNvPicPr>
            <a:picLocks noChangeAspect="1"/>
          </p:cNvPicPr>
          <p:nvPr/>
        </p:nvPicPr>
        <p:blipFill>
          <a:blip r:embed="rId6">
            <a:extLst/>
          </a:blip>
          <a:stretch>
            <a:fillRect/>
          </a:stretch>
        </p:blipFill>
        <p:spPr>
          <a:xfrm>
            <a:off x="-3" y="991803"/>
            <a:ext cx="12192004" cy="4405380"/>
          </a:xfrm>
          <a:prstGeom prst="rect">
            <a:avLst/>
          </a:prstGeom>
          <a:ln w="12700">
            <a:miter lim="400000"/>
          </a:ln>
        </p:spPr>
      </p:pic>
      <p:pic>
        <p:nvPicPr>
          <p:cNvPr id="165" name="image15.jpg" descr="image15.jpg"/>
          <p:cNvPicPr>
            <a:picLocks noChangeAspect="1"/>
          </p:cNvPicPr>
          <p:nvPr/>
        </p:nvPicPr>
        <p:blipFill>
          <a:blip r:embed="rId7">
            <a:extLst/>
          </a:blip>
          <a:stretch>
            <a:fillRect/>
          </a:stretch>
        </p:blipFill>
        <p:spPr>
          <a:xfrm>
            <a:off x="-3" y="991800"/>
            <a:ext cx="12192004" cy="4405380"/>
          </a:xfrm>
          <a:prstGeom prst="rect">
            <a:avLst/>
          </a:prstGeom>
          <a:ln w="12700">
            <a:miter lim="400000"/>
          </a:ln>
        </p:spPr>
      </p:pic>
      <p:sp>
        <p:nvSpPr>
          <p:cNvPr id="166" name="Rectangle"/>
          <p:cNvSpPr/>
          <p:nvPr/>
        </p:nvSpPr>
        <p:spPr>
          <a:xfrm>
            <a:off x="3803181" y="5481277"/>
            <a:ext cx="4409691" cy="277003"/>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67" name="Body Level One…"/>
          <p:cNvSpPr txBox="1">
            <a:spLocks noGrp="1"/>
          </p:cNvSpPr>
          <p:nvPr>
            <p:ph type="body" sz="quarter" idx="1"/>
          </p:nvPr>
        </p:nvSpPr>
        <p:spPr>
          <a:xfrm>
            <a:off x="0" y="6502400"/>
            <a:ext cx="12192000" cy="279400"/>
          </a:xfrm>
          <a:prstGeom prst="rect">
            <a:avLst/>
          </a:prstGeom>
        </p:spPr>
        <p:txBody>
          <a:bodyPr anchor="ctr"/>
          <a:lstStyle>
            <a:lvl1pPr algn="r">
              <a:spcBef>
                <a:spcPts val="400"/>
              </a:spcBef>
              <a:defRPr sz="1700" b="1">
                <a:solidFill>
                  <a:srgbClr val="192F43"/>
                </a:solidFill>
                <a:latin typeface="Franklin Gothic Medium Cond"/>
                <a:ea typeface="Franklin Gothic Medium Cond"/>
                <a:cs typeface="Franklin Gothic Medium Cond"/>
                <a:sym typeface="Franklin Gothic Medium Cond"/>
              </a:defRPr>
            </a:lvl1pPr>
            <a:lvl2pPr marL="969385"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2pPr>
            <a:lvl3pPr marL="1578954" indent="-359816" algn="r">
              <a:spcBef>
                <a:spcPts val="400"/>
              </a:spcBef>
              <a:defRPr sz="1700" b="1">
                <a:solidFill>
                  <a:srgbClr val="192F43"/>
                </a:solidFill>
                <a:latin typeface="Franklin Gothic Medium Cond"/>
                <a:ea typeface="Franklin Gothic Medium Cond"/>
                <a:cs typeface="Franklin Gothic Medium Cond"/>
                <a:sym typeface="Franklin Gothic Medium Cond"/>
              </a:defRPr>
            </a:lvl3pPr>
            <a:lvl4pPr algn="r">
              <a:spcBef>
                <a:spcPts val="400"/>
              </a:spcBef>
              <a:defRPr sz="1700" b="1">
                <a:solidFill>
                  <a:srgbClr val="192F43"/>
                </a:solidFill>
                <a:latin typeface="Franklin Gothic Medium Cond"/>
                <a:ea typeface="Franklin Gothic Medium Cond"/>
                <a:cs typeface="Franklin Gothic Medium Cond"/>
                <a:sym typeface="Franklin Gothic Medium Cond"/>
              </a:defRPr>
            </a:lvl4pPr>
            <a:lvl5pPr marL="2726127" indent="-287851" algn="r">
              <a:spcBef>
                <a:spcPts val="400"/>
              </a:spcBef>
              <a:defRPr sz="1700" b="1">
                <a:solidFill>
                  <a:srgbClr val="192F43"/>
                </a:solidFill>
                <a:latin typeface="Franklin Gothic Medium Cond"/>
                <a:ea typeface="Franklin Gothic Medium Cond"/>
                <a:cs typeface="Franklin Gothic Medium Cond"/>
                <a:sym typeface="Franklin Gothic Medium Cond"/>
              </a:defRPr>
            </a:lvl5pPr>
          </a:lstStyle>
          <a:p>
            <a:r>
              <a:t>Body Level One</a:t>
            </a:r>
          </a:p>
          <a:p>
            <a:pPr lvl="1"/>
            <a:r>
              <a:t>Body Level Two</a:t>
            </a:r>
          </a:p>
          <a:p>
            <a:pPr lvl="2"/>
            <a:r>
              <a:t>Body Level Three</a:t>
            </a:r>
          </a:p>
          <a:p>
            <a:pPr lvl="3"/>
            <a:r>
              <a:t>Body Level Four</a:t>
            </a:r>
          </a:p>
          <a:p>
            <a:pPr lvl="4"/>
            <a:r>
              <a:t>Body Level Five</a:t>
            </a:r>
          </a:p>
        </p:txBody>
      </p:sp>
      <p:sp>
        <p:nvSpPr>
          <p:cNvPr id="168" name="Rectangle"/>
          <p:cNvSpPr>
            <a:spLocks noGrp="1"/>
          </p:cNvSpPr>
          <p:nvPr>
            <p:ph type="body" sz="quarter" idx="13"/>
          </p:nvPr>
        </p:nvSpPr>
        <p:spPr>
          <a:xfrm>
            <a:off x="0" y="101600"/>
            <a:ext cx="12192000" cy="279400"/>
          </a:xfrm>
          <a:prstGeom prst="rect">
            <a:avLst/>
          </a:prstGeom>
        </p:spPr>
        <p:txBody>
          <a:bodyPr anchor="ctr"/>
          <a:lstStyle/>
          <a:p>
            <a:endParaRPr/>
          </a:p>
        </p:txBody>
      </p:sp>
      <p:sp>
        <p:nvSpPr>
          <p:cNvPr id="169" name="Slide Number"/>
          <p:cNvSpPr txBox="1">
            <a:spLocks noGrp="1"/>
          </p:cNvSpPr>
          <p:nvPr>
            <p:ph type="sldNum" sz="quarter" idx="2"/>
          </p:nvPr>
        </p:nvSpPr>
        <p:spPr>
          <a:xfrm>
            <a:off x="8473623" y="6221732"/>
            <a:ext cx="263979" cy="269237"/>
          </a:xfrm>
          <a:prstGeom prst="rect">
            <a:avLst/>
          </a:prstGeom>
        </p:spPr>
        <p:txBody>
          <a:bodyPr anchor="ctr"/>
          <a:lstStyle>
            <a:lvl1pPr algn="r">
              <a:defRPr sz="1200">
                <a:solidFill>
                  <a:srgbClr val="414042"/>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Slide Type 1">
    <p:spTree>
      <p:nvGrpSpPr>
        <p:cNvPr id="1" name=""/>
        <p:cNvGrpSpPr/>
        <p:nvPr/>
      </p:nvGrpSpPr>
      <p:grpSpPr>
        <a:xfrm>
          <a:off x="0" y="0"/>
          <a:ext cx="0" cy="0"/>
          <a:chOff x="0" y="0"/>
          <a:chExt cx="0" cy="0"/>
        </a:xfrm>
      </p:grpSpPr>
      <p:pic>
        <p:nvPicPr>
          <p:cNvPr id="176" name="image1.pdf" descr="image1.pdf"/>
          <p:cNvPicPr>
            <a:picLocks noChangeAspect="1"/>
          </p:cNvPicPr>
          <p:nvPr/>
        </p:nvPicPr>
        <p:blipFill>
          <a:blip r:embed="rId2">
            <a:extLst/>
          </a:blip>
          <a:stretch>
            <a:fillRect/>
          </a:stretch>
        </p:blipFill>
        <p:spPr>
          <a:xfrm>
            <a:off x="11936279" y="-611"/>
            <a:ext cx="249547" cy="2591412"/>
          </a:xfrm>
          <a:prstGeom prst="rect">
            <a:avLst/>
          </a:prstGeom>
          <a:ln w="12700">
            <a:miter lim="400000"/>
          </a:ln>
        </p:spPr>
      </p:pic>
      <p:pic>
        <p:nvPicPr>
          <p:cNvPr id="177" name="image1.pdf" descr="image1.pdf"/>
          <p:cNvPicPr>
            <a:picLocks noChangeAspect="1"/>
          </p:cNvPicPr>
          <p:nvPr/>
        </p:nvPicPr>
        <p:blipFill>
          <a:blip r:embed="rId2">
            <a:extLst/>
          </a:blip>
          <a:stretch>
            <a:fillRect/>
          </a:stretch>
        </p:blipFill>
        <p:spPr>
          <a:xfrm>
            <a:off x="11942457" y="0"/>
            <a:ext cx="249547" cy="2591412"/>
          </a:xfrm>
          <a:prstGeom prst="rect">
            <a:avLst/>
          </a:prstGeom>
          <a:ln w="12700">
            <a:miter lim="400000"/>
          </a:ln>
        </p:spPr>
      </p:pic>
      <p:sp>
        <p:nvSpPr>
          <p:cNvPr id="178" name="UNCLASSIFIED"/>
          <p:cNvSpPr txBox="1"/>
          <p:nvPr/>
        </p:nvSpPr>
        <p:spPr>
          <a:xfrm>
            <a:off x="0" y="-3"/>
            <a:ext cx="12192000"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200" b="1">
                <a:solidFill>
                  <a:srgbClr val="192F43"/>
                </a:solidFill>
                <a:latin typeface="Franklin Gothic Medium Cond"/>
                <a:ea typeface="Franklin Gothic Medium Cond"/>
                <a:cs typeface="Franklin Gothic Medium Cond"/>
                <a:sym typeface="Franklin Gothic Medium Cond"/>
              </a:defRPr>
            </a:lvl1pPr>
          </a:lstStyle>
          <a:p>
            <a:r>
              <a:t>UNCLASSIFIED</a:t>
            </a:r>
          </a:p>
        </p:txBody>
      </p:sp>
      <p:sp>
        <p:nvSpPr>
          <p:cNvPr id="179" name="UNCLASSIFIED"/>
          <p:cNvSpPr txBox="1"/>
          <p:nvPr/>
        </p:nvSpPr>
        <p:spPr>
          <a:xfrm>
            <a:off x="0" y="6568299"/>
            <a:ext cx="12192000"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200" b="1">
                <a:solidFill>
                  <a:srgbClr val="192F43"/>
                </a:solidFill>
                <a:latin typeface="Franklin Gothic Medium Cond"/>
                <a:ea typeface="Franklin Gothic Medium Cond"/>
                <a:cs typeface="Franklin Gothic Medium Cond"/>
                <a:sym typeface="Franklin Gothic Medium Cond"/>
              </a:defRPr>
            </a:lvl1pPr>
          </a:lstStyle>
          <a:p>
            <a:r>
              <a:t>UNCLASSIFIED</a:t>
            </a:r>
          </a:p>
        </p:txBody>
      </p:sp>
      <p:pic>
        <p:nvPicPr>
          <p:cNvPr id="180" name="image9.tif" descr="image9.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25763" y="5907999"/>
            <a:ext cx="437915" cy="438491"/>
          </a:xfrm>
          <a:prstGeom prst="rect">
            <a:avLst/>
          </a:prstGeom>
          <a:ln w="12700">
            <a:miter lim="400000"/>
          </a:ln>
        </p:spPr>
      </p:pic>
      <p:sp>
        <p:nvSpPr>
          <p:cNvPr id="181" name="Title Text"/>
          <p:cNvSpPr txBox="1">
            <a:spLocks noGrp="1"/>
          </p:cNvSpPr>
          <p:nvPr>
            <p:ph type="title"/>
          </p:nvPr>
        </p:nvSpPr>
        <p:spPr>
          <a:prstGeom prst="rect">
            <a:avLst/>
          </a:prstGeom>
        </p:spPr>
        <p:txBody>
          <a:bodyPr/>
          <a:lstStyle/>
          <a:p>
            <a:r>
              <a:t>Title Text</a:t>
            </a:r>
          </a:p>
        </p:txBody>
      </p:sp>
      <p:sp>
        <p:nvSpPr>
          <p:cNvPr id="1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3" name="Rectangle"/>
          <p:cNvSpPr>
            <a:spLocks noGrp="1"/>
          </p:cNvSpPr>
          <p:nvPr>
            <p:ph type="body" sz="quarter" idx="13"/>
          </p:nvPr>
        </p:nvSpPr>
        <p:spPr>
          <a:xfrm>
            <a:off x="0" y="6502400"/>
            <a:ext cx="12192000" cy="279400"/>
          </a:xfrm>
          <a:prstGeom prst="rect">
            <a:avLst/>
          </a:prstGeom>
        </p:spPr>
        <p:txBody>
          <a:bodyPr anchor="ctr"/>
          <a:lstStyle/>
          <a:p>
            <a:endParaRPr/>
          </a:p>
        </p:txBody>
      </p:sp>
      <p:sp>
        <p:nvSpPr>
          <p:cNvPr id="184" name="Rectangle"/>
          <p:cNvSpPr>
            <a:spLocks noGrp="1"/>
          </p:cNvSpPr>
          <p:nvPr>
            <p:ph type="body" sz="quarter" idx="14"/>
          </p:nvPr>
        </p:nvSpPr>
        <p:spPr>
          <a:xfrm>
            <a:off x="0" y="101600"/>
            <a:ext cx="12192000" cy="279400"/>
          </a:xfrm>
          <a:prstGeom prst="rect">
            <a:avLst/>
          </a:prstGeom>
        </p:spPr>
        <p:txBody>
          <a:bodyPr anchor="ctr"/>
          <a:lstStyle/>
          <a:p>
            <a:endParaRPr/>
          </a:p>
        </p:txBody>
      </p:sp>
      <p:pic>
        <p:nvPicPr>
          <p:cNvPr id="185" name="image2.tif" descr="image2.t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569671" y="5913670"/>
            <a:ext cx="414533" cy="432821"/>
          </a:xfrm>
          <a:prstGeom prst="rect">
            <a:avLst/>
          </a:prstGeom>
          <a:ln w="12700">
            <a:miter lim="400000"/>
          </a:ln>
        </p:spPr>
      </p:pic>
      <p:pic>
        <p:nvPicPr>
          <p:cNvPr id="186" name="image3.tif" descr="image3.tif"/>
          <p:cNvPicPr>
            <a:picLocks noChangeAspect="1"/>
          </p:cNvPicPr>
          <p:nvPr/>
        </p:nvPicPr>
        <p:blipFill>
          <a:blip r:embed="rId5">
            <a:extLst/>
          </a:blip>
          <a:stretch>
            <a:fillRect/>
          </a:stretch>
        </p:blipFill>
        <p:spPr>
          <a:xfrm>
            <a:off x="10993918" y="5909097"/>
            <a:ext cx="384053" cy="441965"/>
          </a:xfrm>
          <a:prstGeom prst="rect">
            <a:avLst/>
          </a:prstGeom>
          <a:ln w="12700">
            <a:miter lim="400000"/>
          </a:ln>
        </p:spPr>
      </p:pic>
      <p:pic>
        <p:nvPicPr>
          <p:cNvPr id="187" name="image4.tif" descr="image4.t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41563" y="5899953"/>
            <a:ext cx="377957" cy="460253"/>
          </a:xfrm>
          <a:prstGeom prst="rect">
            <a:avLst/>
          </a:prstGeom>
          <a:ln w="12700">
            <a:miter lim="400000"/>
          </a:ln>
        </p:spPr>
      </p:pic>
      <p:sp>
        <p:nvSpPr>
          <p:cNvPr id="1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pdf" descr="image1.pdf"/>
          <p:cNvPicPr>
            <a:picLocks noChangeAspect="1"/>
          </p:cNvPicPr>
          <p:nvPr/>
        </p:nvPicPr>
        <p:blipFill>
          <a:blip r:embed="rId14">
            <a:extLst/>
          </a:blip>
          <a:stretch>
            <a:fillRect/>
          </a:stretch>
        </p:blipFill>
        <p:spPr>
          <a:xfrm>
            <a:off x="11936279" y="-611"/>
            <a:ext cx="249547" cy="2591412"/>
          </a:xfrm>
          <a:prstGeom prst="rect">
            <a:avLst/>
          </a:prstGeom>
          <a:ln w="12700">
            <a:miter lim="400000"/>
          </a:ln>
        </p:spPr>
      </p:pic>
      <p:pic>
        <p:nvPicPr>
          <p:cNvPr id="3" name="image1.pdf" descr="image1.pdf"/>
          <p:cNvPicPr>
            <a:picLocks noChangeAspect="1"/>
          </p:cNvPicPr>
          <p:nvPr/>
        </p:nvPicPr>
        <p:blipFill>
          <a:blip r:embed="rId14">
            <a:extLst/>
          </a:blip>
          <a:stretch>
            <a:fillRect/>
          </a:stretch>
        </p:blipFill>
        <p:spPr>
          <a:xfrm>
            <a:off x="11942457" y="0"/>
            <a:ext cx="249547" cy="2591412"/>
          </a:xfrm>
          <a:prstGeom prst="rect">
            <a:avLst/>
          </a:prstGeom>
          <a:ln w="12700">
            <a:miter lim="400000"/>
          </a:ln>
        </p:spPr>
      </p:pic>
      <p:sp>
        <p:nvSpPr>
          <p:cNvPr id="4" name="UNCLASSIFIED"/>
          <p:cNvSpPr txBox="1"/>
          <p:nvPr/>
        </p:nvSpPr>
        <p:spPr>
          <a:xfrm>
            <a:off x="0" y="-3"/>
            <a:ext cx="12192000"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200" b="1">
                <a:solidFill>
                  <a:srgbClr val="192F43"/>
                </a:solidFill>
                <a:latin typeface="Franklin Gothic Medium Cond"/>
                <a:ea typeface="Franklin Gothic Medium Cond"/>
                <a:cs typeface="Franklin Gothic Medium Cond"/>
                <a:sym typeface="Franklin Gothic Medium Cond"/>
              </a:defRPr>
            </a:lvl1pPr>
          </a:lstStyle>
          <a:p>
            <a:r>
              <a:t>UNCLASSIFIED</a:t>
            </a:r>
          </a:p>
        </p:txBody>
      </p:sp>
      <p:sp>
        <p:nvSpPr>
          <p:cNvPr id="5" name="UNCLASSIFIED"/>
          <p:cNvSpPr txBox="1"/>
          <p:nvPr/>
        </p:nvSpPr>
        <p:spPr>
          <a:xfrm>
            <a:off x="0" y="6568299"/>
            <a:ext cx="12192000"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200" b="1">
                <a:solidFill>
                  <a:srgbClr val="192F43"/>
                </a:solidFill>
                <a:latin typeface="Franklin Gothic Medium Cond"/>
                <a:ea typeface="Franklin Gothic Medium Cond"/>
                <a:cs typeface="Franklin Gothic Medium Cond"/>
                <a:sym typeface="Franklin Gothic Medium Cond"/>
              </a:defRPr>
            </a:lvl1pPr>
          </a:lstStyle>
          <a:p>
            <a:r>
              <a:t>UNCLASSIFIED</a:t>
            </a:r>
          </a:p>
        </p:txBody>
      </p:sp>
      <p:pic>
        <p:nvPicPr>
          <p:cNvPr id="6" name="image7.png" descr="image7.png"/>
          <p:cNvPicPr>
            <a:picLocks noChangeAspect="1"/>
          </p:cNvPicPr>
          <p:nvPr/>
        </p:nvPicPr>
        <p:blipFill>
          <a:blip r:embed="rId15">
            <a:extLst/>
          </a:blip>
          <a:stretch>
            <a:fillRect/>
          </a:stretch>
        </p:blipFill>
        <p:spPr>
          <a:xfrm>
            <a:off x="11423174" y="5821207"/>
            <a:ext cx="640084" cy="640084"/>
          </a:xfrm>
          <a:prstGeom prst="rect">
            <a:avLst/>
          </a:prstGeom>
          <a:ln w="12700">
            <a:miter lim="400000"/>
          </a:ln>
        </p:spPr>
      </p:pic>
      <p:sp>
        <p:nvSpPr>
          <p:cNvPr id="7" name="Rectangle"/>
          <p:cNvSpPr/>
          <p:nvPr/>
        </p:nvSpPr>
        <p:spPr>
          <a:xfrm>
            <a:off x="9537616" y="5480344"/>
            <a:ext cx="2654386" cy="1022058"/>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8" name="image2.png" descr="image2.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793745" y="5913670"/>
            <a:ext cx="414533" cy="432821"/>
          </a:xfrm>
          <a:prstGeom prst="rect">
            <a:avLst/>
          </a:prstGeom>
          <a:ln w="12700">
            <a:miter lim="400000"/>
          </a:ln>
        </p:spPr>
      </p:pic>
      <p:pic>
        <p:nvPicPr>
          <p:cNvPr id="9" name="image3.png" descr="image3.png"/>
          <p:cNvPicPr>
            <a:picLocks noChangeAspect="1"/>
          </p:cNvPicPr>
          <p:nvPr/>
        </p:nvPicPr>
        <p:blipFill>
          <a:blip r:embed="rId17">
            <a:extLst/>
          </a:blip>
          <a:stretch>
            <a:fillRect/>
          </a:stretch>
        </p:blipFill>
        <p:spPr>
          <a:xfrm>
            <a:off x="6276788" y="5909097"/>
            <a:ext cx="384053" cy="441965"/>
          </a:xfrm>
          <a:prstGeom prst="rect">
            <a:avLst/>
          </a:prstGeom>
          <a:ln w="12700">
            <a:miter lim="400000"/>
          </a:ln>
        </p:spPr>
      </p:pic>
      <p:pic>
        <p:nvPicPr>
          <p:cNvPr id="10" name="image4.png" descr="image4.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347279" y="5899953"/>
            <a:ext cx="377957" cy="460253"/>
          </a:xfrm>
          <a:prstGeom prst="rect">
            <a:avLst/>
          </a:prstGeom>
          <a:ln w="12700">
            <a:miter lim="400000"/>
          </a:ln>
        </p:spPr>
      </p:pic>
      <p:pic>
        <p:nvPicPr>
          <p:cNvPr id="11" name="image8.png" descr="image8.png"/>
          <p:cNvPicPr>
            <a:picLocks noChangeAspect="1"/>
          </p:cNvPicPr>
          <p:nvPr/>
        </p:nvPicPr>
        <p:blipFill>
          <a:blip r:embed="rId19">
            <a:extLst/>
          </a:blip>
          <a:stretch>
            <a:fillRect/>
          </a:stretch>
        </p:blipFill>
        <p:spPr>
          <a:xfrm>
            <a:off x="12329024" y="5909097"/>
            <a:ext cx="437393" cy="437393"/>
          </a:xfrm>
          <a:prstGeom prst="rect">
            <a:avLst/>
          </a:prstGeom>
          <a:ln w="12700">
            <a:miter lim="400000"/>
          </a:ln>
        </p:spPr>
      </p:pic>
      <p:pic>
        <p:nvPicPr>
          <p:cNvPr id="12" name="image5.png" descr="image5.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75771" y="6076155"/>
            <a:ext cx="10847510" cy="128548"/>
          </a:xfrm>
          <a:prstGeom prst="rect">
            <a:avLst/>
          </a:prstGeom>
          <a:ln w="12700">
            <a:miter lim="400000"/>
          </a:ln>
        </p:spPr>
      </p:pic>
      <p:sp>
        <p:nvSpPr>
          <p:cNvPr id="13"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dirty="0"/>
              <a:t>Title Text</a:t>
            </a:r>
          </a:p>
        </p:txBody>
      </p:sp>
      <p:sp>
        <p:nvSpPr>
          <p:cNvPr id="14" name="Body Level One…"/>
          <p:cNvSpPr txBox="1">
            <a:spLocks noGrp="1"/>
          </p:cNvSpPr>
          <p:nvPr>
            <p:ph type="body" idx="1"/>
          </p:nvPr>
        </p:nvSpPr>
        <p:spPr>
          <a:xfrm>
            <a:off x="609600" y="1600203"/>
            <a:ext cx="10972800" cy="416560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76200" y="6513658"/>
            <a:ext cx="245361" cy="240281"/>
          </a:xfrm>
          <a:prstGeom prst="rect">
            <a:avLst/>
          </a:prstGeom>
          <a:ln w="12700">
            <a:miter lim="400000"/>
          </a:ln>
        </p:spPr>
        <p:txBody>
          <a:bodyPr wrap="none" lIns="45718" tIns="45718" rIns="45718" bIns="45718">
            <a:spAutoFit/>
          </a:bodyPr>
          <a:lstStyle>
            <a:lvl1pPr>
              <a:defRPr sz="1000">
                <a:solidFill>
                  <a:schemeClr val="accent2"/>
                </a:solidFill>
                <a:latin typeface="Franklin Gothic Book"/>
                <a:ea typeface="Franklin Gothic Book"/>
                <a:cs typeface="Franklin Gothic Book"/>
                <a:sym typeface="Franklin Gothic Book"/>
              </a:defRPr>
            </a:lvl1pPr>
          </a:lstStyle>
          <a:p>
            <a:fld id="{86CB4B4D-7CA3-9044-876B-883B54F8677D}" type="slidenum">
              <a:t>‹#›</a:t>
            </a:fld>
            <a:endParaRPr/>
          </a:p>
        </p:txBody>
      </p:sp>
      <p:sp>
        <p:nvSpPr>
          <p:cNvPr id="16" name="AACG_Header_Shape"/>
          <p:cNvSpPr txBox="1"/>
          <p:nvPr userDrawn="1"/>
        </p:nvSpPr>
        <p:spPr>
          <a:xfrm>
            <a:off x="0" y="0"/>
            <a:ext cx="121920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a:ea typeface="+mj-ea"/>
                <a:cs typeface="+mj-cs"/>
                <a:sym typeface="Helvetica"/>
              </a:rPr>
              <a:t>UNCLASSIFIED</a:t>
            </a:r>
          </a:p>
        </p:txBody>
      </p:sp>
      <p:sp>
        <p:nvSpPr>
          <p:cNvPr id="17" name="AACG_Footer_Shape"/>
          <p:cNvSpPr txBox="1"/>
          <p:nvPr userDrawn="1"/>
        </p:nvSpPr>
        <p:spPr>
          <a:xfrm>
            <a:off x="0" y="6568305"/>
            <a:ext cx="121920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Courier"/>
                <a:ea typeface="+mj-ea"/>
                <a:cs typeface="+mj-cs"/>
                <a:sym typeface="Helvetica"/>
              </a:rPr>
              <a:t>UNCLASSIFIED</a:t>
            </a:r>
          </a:p>
        </p:txBody>
      </p:sp>
      <p:sp>
        <p:nvSpPr>
          <p:cNvPr id="18" name="AACG_CaveatHeader_Shape"/>
          <p:cNvSpPr txBox="1"/>
          <p:nvPr userDrawn="1"/>
        </p:nvSpPr>
        <p:spPr>
          <a:xfrm>
            <a:off x="0" y="279400"/>
            <a:ext cx="121920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dirty="0">
              <a:ln>
                <a:noFill/>
              </a:ln>
              <a:solidFill>
                <a:srgbClr val="000000"/>
              </a:solidFill>
              <a:effectLst/>
              <a:uFillTx/>
              <a:latin typeface="Courier"/>
              <a:ea typeface="+mj-ea"/>
              <a:cs typeface="+mj-cs"/>
              <a:sym typeface="Helvetica"/>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hf hdr="0" ftr="0" dt="0"/>
  <p:txStyles>
    <p:titleStyle>
      <a:lvl1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1pPr>
      <a:lvl2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2pPr>
      <a:lvl3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3pPr>
      <a:lvl4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4pPr>
      <a:lvl5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5pPr>
      <a:lvl6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6pPr>
      <a:lvl7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7pPr>
      <a:lvl8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8pPr>
      <a:lvl9pPr marL="0" marR="0" indent="0" algn="l" defTabSz="1219137" rtl="0" latinLnBrk="0">
        <a:lnSpc>
          <a:spcPct val="100000"/>
        </a:lnSpc>
        <a:spcBef>
          <a:spcPts val="0"/>
        </a:spcBef>
        <a:spcAft>
          <a:spcPts val="0"/>
        </a:spcAft>
        <a:buClrTx/>
        <a:buSzTx/>
        <a:buFontTx/>
        <a:buNone/>
        <a:tabLst/>
        <a:defRPr sz="3200" b="1" i="0" u="none" strike="noStrike" cap="none" spc="0" baseline="0">
          <a:ln>
            <a:noFill/>
          </a:ln>
          <a:solidFill>
            <a:srgbClr val="192F43"/>
          </a:solidFill>
          <a:uFillTx/>
          <a:latin typeface="Franklin Gothic Medium Cond"/>
          <a:ea typeface="Franklin Gothic Medium Cond"/>
          <a:cs typeface="Franklin Gothic Medium Cond"/>
          <a:sym typeface="Franklin Gothic Medium Cond"/>
        </a:defRPr>
      </a:lvl9pPr>
    </p:titleStyle>
    <p:bodyStyle>
      <a:lvl1pPr marL="0" marR="0" indent="0" algn="l" defTabSz="1219137" rtl="0" latinLnBrk="0">
        <a:lnSpc>
          <a:spcPct val="100000"/>
        </a:lnSpc>
        <a:spcBef>
          <a:spcPts val="500"/>
        </a:spcBef>
        <a:spcAft>
          <a:spcPts val="0"/>
        </a:spcAft>
        <a:buClrTx/>
        <a:buSzTx/>
        <a:buFontTx/>
        <a:buNone/>
        <a:tabLst/>
        <a:defRPr sz="2100" b="0" i="0" u="none" strike="noStrike" cap="none" spc="0" baseline="0">
          <a:ln>
            <a:noFill/>
          </a:ln>
          <a:solidFill>
            <a:srgbClr val="414042"/>
          </a:solidFill>
          <a:uFillTx/>
          <a:latin typeface="Arial"/>
          <a:ea typeface="Arial"/>
          <a:cs typeface="Arial"/>
          <a:sym typeface="Arial"/>
        </a:defRPr>
      </a:lvl1pPr>
      <a:lvl2pPr marL="1054046" marR="0" indent="-444478"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2pPr>
      <a:lvl3pPr marL="1663618" marR="0" indent="-444478"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3pPr>
      <a:lvl4pPr marL="0" marR="0" indent="0" algn="l" defTabSz="1219137" rtl="0" latinLnBrk="0">
        <a:lnSpc>
          <a:spcPct val="100000"/>
        </a:lnSpc>
        <a:spcBef>
          <a:spcPts val="500"/>
        </a:spcBef>
        <a:spcAft>
          <a:spcPts val="0"/>
        </a:spcAft>
        <a:buClrTx/>
        <a:buSzTx/>
        <a:buFontTx/>
        <a:buNone/>
        <a:tabLst/>
        <a:defRPr sz="2100" b="0" i="0" u="none" strike="noStrike" cap="none" spc="0" baseline="0">
          <a:ln>
            <a:noFill/>
          </a:ln>
          <a:solidFill>
            <a:srgbClr val="414042"/>
          </a:solidFill>
          <a:uFillTx/>
          <a:latin typeface="Arial"/>
          <a:ea typeface="Arial"/>
          <a:cs typeface="Arial"/>
          <a:sym typeface="Arial"/>
        </a:defRPr>
      </a:lvl4pPr>
      <a:lvl5pPr marL="2793860" marR="0" indent="-35558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5pPr>
      <a:lvl6pPr marL="3294019"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6pPr>
      <a:lvl7pPr marL="3903588"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7pPr>
      <a:lvl8pPr marL="4513157"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8pPr>
      <a:lvl9pPr marL="5122728"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1pPr>
      <a:lvl2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2pPr>
      <a:lvl3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3pPr>
      <a:lvl4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4pPr>
      <a:lvl5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5pPr>
      <a:lvl6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6pPr>
      <a:lvl7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7pPr>
      <a:lvl8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8pPr>
      <a:lvl9pPr marL="0" marR="0" indent="0" algn="l"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Franklin Gothic Boo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Benjamin Foster"/>
          <p:cNvSpPr txBox="1">
            <a:spLocks noGrp="1"/>
          </p:cNvSpPr>
          <p:nvPr>
            <p:ph type="subTitle" sz="quarter" idx="1"/>
          </p:nvPr>
        </p:nvSpPr>
        <p:spPr>
          <a:xfrm>
            <a:off x="938740" y="3518386"/>
            <a:ext cx="10363201" cy="469904"/>
          </a:xfrm>
          <a:prstGeom prst="rect">
            <a:avLst/>
          </a:prstGeom>
        </p:spPr>
        <p:txBody>
          <a:bodyPr/>
          <a:lstStyle/>
          <a:p>
            <a:r>
              <a:rPr dirty="0">
                <a:solidFill>
                  <a:srgbClr val="1E4D7C"/>
                </a:solidFill>
                <a:latin typeface="Helvetica Neue Thin"/>
                <a:cs typeface="Helvetica Neue Thin"/>
              </a:rPr>
              <a:t>Mobile Development &amp; Operations</a:t>
            </a:r>
          </a:p>
        </p:txBody>
      </p:sp>
      <p:sp>
        <p:nvSpPr>
          <p:cNvPr id="230" name="20170727"/>
          <p:cNvSpPr>
            <a:spLocks noGrp="1"/>
          </p:cNvSpPr>
          <p:nvPr>
            <p:ph type="body" idx="13"/>
          </p:nvPr>
        </p:nvSpPr>
        <p:spPr>
          <a:xfrm>
            <a:off x="938740" y="3907525"/>
            <a:ext cx="10363201" cy="406400"/>
          </a:xfrm>
          <a:prstGeom prst="rect">
            <a:avLst/>
          </a:prstGeom>
          <a:extLst>
            <a:ext uri="{C572A759-6A51-4108-AA02-DFA0A04FC94B}">
              <ma14:wrappingTextBoxFlag xmlns:ma14="http://schemas.microsoft.com/office/mac/drawingml/2011/main" xmlns="" val="1"/>
            </a:ext>
          </a:extLst>
        </p:spPr>
        <p:txBody>
          <a:bodyPr/>
          <a:lstStyle>
            <a:lvl1pPr>
              <a:lnSpc>
                <a:spcPct val="90000"/>
              </a:lnSpc>
              <a:defRPr>
                <a:solidFill>
                  <a:srgbClr val="353535"/>
                </a:solidFill>
              </a:defRPr>
            </a:lvl1pPr>
          </a:lstStyle>
          <a:p>
            <a:r>
              <a:rPr dirty="0">
                <a:solidFill>
                  <a:srgbClr val="1E4D7C"/>
                </a:solidFill>
                <a:latin typeface="Helvetica Neue Thin"/>
                <a:cs typeface="Helvetica Neue Thin"/>
              </a:rPr>
              <a:t>201</a:t>
            </a:r>
            <a:r>
              <a:rPr lang="en-US" dirty="0">
                <a:solidFill>
                  <a:srgbClr val="1E4D7C"/>
                </a:solidFill>
                <a:latin typeface="Helvetica Neue Thin"/>
                <a:cs typeface="Helvetica Neue Thin"/>
              </a:rPr>
              <a:t>8</a:t>
            </a:r>
            <a:endParaRPr dirty="0">
              <a:solidFill>
                <a:srgbClr val="1E4D7C"/>
              </a:solidFill>
              <a:latin typeface="Helvetica Neue Thin"/>
              <a:cs typeface="Helvetica Neue Thin"/>
            </a:endParaRPr>
          </a:p>
        </p:txBody>
      </p:sp>
      <p:sp>
        <p:nvSpPr>
          <p:cNvPr id="231" name="GEOINT Services: Mobile Development &amp; Operations"/>
          <p:cNvSpPr>
            <a:spLocks noGrp="1"/>
          </p:cNvSpPr>
          <p:nvPr>
            <p:ph type="body" idx="16"/>
          </p:nvPr>
        </p:nvSpPr>
        <p:spPr>
          <a:xfrm>
            <a:off x="938740" y="2413000"/>
            <a:ext cx="10900643" cy="508000"/>
          </a:xfrm>
          <a:prstGeom prst="rect">
            <a:avLst/>
          </a:prstGeom>
          <a:extLst>
            <a:ext uri="{C572A759-6A51-4108-AA02-DFA0A04FC94B}">
              <ma14:wrappingTextBoxFlag xmlns:ma14="http://schemas.microsoft.com/office/mac/drawingml/2011/main" xmlns="" val="1"/>
            </a:ext>
          </a:extLst>
        </p:spPr>
        <p:txBody>
          <a:bodyPr>
            <a:noAutofit/>
          </a:bodyPr>
          <a:lstStyle>
            <a:lvl1pPr defTabSz="986404">
              <a:defRPr sz="2500" b="1">
                <a:solidFill>
                  <a:srgbClr val="192F43"/>
                </a:solidFill>
                <a:latin typeface="Franklin Gothic Medium Cond"/>
                <a:ea typeface="Franklin Gothic Medium Cond"/>
                <a:cs typeface="Franklin Gothic Medium Cond"/>
                <a:sym typeface="Franklin Gothic Medium Cond"/>
              </a:defRPr>
            </a:lvl1pPr>
          </a:lstStyle>
          <a:p>
            <a:r>
              <a:rPr sz="2800" b="0" dirty="0">
                <a:solidFill>
                  <a:srgbClr val="1E4D7C"/>
                </a:solidFill>
                <a:latin typeface="Helvetica Neue Thin"/>
                <a:cs typeface="Helvetica Neue Thin"/>
              </a:rPr>
              <a:t>GEOINT Services: Mobile Awareness GEOINT Environment (MAGE)</a:t>
            </a:r>
          </a:p>
        </p:txBody>
      </p:sp>
      <p:sp>
        <p:nvSpPr>
          <p:cNvPr id="233" name="Text Placeholder 9"/>
          <p:cNvSpPr>
            <a:spLocks noGrp="1"/>
          </p:cNvSpPr>
          <p:nvPr>
            <p:ph type="body" idx="17"/>
          </p:nvPr>
        </p:nvSpPr>
        <p:spPr>
          <a:xfrm>
            <a:off x="6626319" y="4358547"/>
            <a:ext cx="5565681" cy="406404"/>
          </a:xfrm>
          <a:prstGeom prst="rect">
            <a:avLst/>
          </a:prstGeom>
          <a:extLst>
            <a:ext uri="{C572A759-6A51-4108-AA02-DFA0A04FC94B}">
              <ma14:wrappingTextBoxFlag xmlns:ma14="http://schemas.microsoft.com/office/mac/drawingml/2011/main" xmlns="" val="1"/>
            </a:ext>
          </a:extLst>
        </p:spPr>
        <p:txBody>
          <a:bodyPr/>
          <a:lstStyle>
            <a:lvl1pPr>
              <a:lnSpc>
                <a:spcPct val="90000"/>
              </a:lnSpc>
            </a:lvl1pPr>
          </a:lstStyle>
          <a:p>
            <a:r>
              <a:rPr dirty="0"/>
              <a:t>UNCLASSIFIE</a:t>
            </a:r>
            <a:r>
              <a:rPr lang="en-US" dirty="0"/>
              <a:t>D</a:t>
            </a:r>
            <a:endParaRPr dirty="0"/>
          </a:p>
        </p:txBody>
      </p:sp>
      <p:sp>
        <p:nvSpPr>
          <p:cNvPr id="11" name="Rectangle 10"/>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3" name="Rectangle 2"/>
          <p:cNvSpPr/>
          <p:nvPr/>
        </p:nvSpPr>
        <p:spPr>
          <a:xfrm>
            <a:off x="5494351" y="0"/>
            <a:ext cx="1192696" cy="26239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14042"/>
              </a:solidFill>
              <a:effectLst/>
              <a:uFillTx/>
              <a:latin typeface="+mj-lt"/>
              <a:ea typeface="+mj-ea"/>
              <a:cs typeface="+mj-cs"/>
              <a:sym typeface="Helvetica"/>
            </a:endParaRPr>
          </a:p>
        </p:txBody>
      </p:sp>
      <p:sp>
        <p:nvSpPr>
          <p:cNvPr id="14" name="Rectangle 13"/>
          <p:cNvSpPr/>
          <p:nvPr/>
        </p:nvSpPr>
        <p:spPr>
          <a:xfrm>
            <a:off x="5494351" y="6575637"/>
            <a:ext cx="1192696" cy="26239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414042"/>
              </a:solidFill>
              <a:effectLst/>
              <a:uFillTx/>
              <a:latin typeface="+mj-lt"/>
              <a:ea typeface="+mj-ea"/>
              <a:cs typeface="+mj-cs"/>
              <a:sym typeface="Helvetic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a:xfrm>
            <a:off x="750977" y="666359"/>
            <a:ext cx="9133537" cy="769437"/>
          </a:xfrm>
          <a:prstGeom prst="rect">
            <a:avLst/>
          </a:prstGeom>
          <a:ln w="12700">
            <a:miter lim="400000"/>
          </a:ln>
        </p:spPr>
        <p:txBody>
          <a:bodyPr lIns="45718" tIns="45718" rIns="45718" bIns="45718" anchor="ctr">
            <a:normAutofit/>
          </a:bodyPr>
          <a:lstStyle/>
          <a:p>
            <a:pPr>
              <a:spcBef>
                <a:spcPts val="0"/>
              </a:spcBef>
            </a:pPr>
            <a:r>
              <a:rPr lang="en-US" sz="4400" b="1" dirty="0">
                <a:solidFill>
                  <a:srgbClr val="1E4D7C"/>
                </a:solidFill>
                <a:latin typeface="Helvetica Neue Thin"/>
                <a:ea typeface="Franklin Gothic Medium Cond"/>
                <a:cs typeface="Helvetica Neue Thin"/>
              </a:rPr>
              <a:t>Surveys &amp; Studies</a:t>
            </a:r>
            <a:endParaRPr lang="fr-FR" sz="4400" b="1" dirty="0">
              <a:solidFill>
                <a:srgbClr val="1E4D7C"/>
              </a:solidFill>
              <a:latin typeface="Helvetica Neue Thin"/>
              <a:ea typeface="Franklin Gothic Medium Cond"/>
              <a:cs typeface="Helvetica Neue Thin"/>
            </a:endParaRPr>
          </a:p>
        </p:txBody>
      </p:sp>
      <p:sp>
        <p:nvSpPr>
          <p:cNvPr id="7" name="object 9"/>
          <p:cNvSpPr txBox="1"/>
          <p:nvPr/>
        </p:nvSpPr>
        <p:spPr>
          <a:xfrm>
            <a:off x="839787" y="1691737"/>
            <a:ext cx="6651625" cy="3022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2700" marR="61593">
              <a:lnSpc>
                <a:spcPts val="2600"/>
              </a:lnSpc>
              <a:spcBef>
                <a:spcPts val="200"/>
              </a:spcBef>
              <a:buSzPct val="100000"/>
              <a:tabLst>
                <a:tab pos="342900" algn="l"/>
                <a:tab pos="355600" algn="l"/>
              </a:tabLst>
              <a:defRPr sz="2000" spc="-4">
                <a:solidFill>
                  <a:schemeClr val="accent1"/>
                </a:solidFill>
                <a:latin typeface="Trebuchet MS"/>
                <a:ea typeface="Trebuchet MS"/>
                <a:cs typeface="Trebuchet MS"/>
                <a:sym typeface="Trebuchet MS"/>
              </a:defRPr>
            </a:pPr>
            <a:r>
              <a:rPr lang="en-US" dirty="0">
                <a:solidFill>
                  <a:srgbClr val="565656"/>
                </a:solidFill>
                <a:latin typeface="Helvetica Neue Thin"/>
                <a:cs typeface="Helvetica Neue Thin"/>
              </a:rPr>
              <a:t>The USDA’s International Production Assessment Division is responsible for publishing monthly crop production, area and yield estimates for 17 commodities in over 150 countries. As of today, MAGE has supported this mission on 6 different continents and approximately 20 countries including Australia, Brazil, Egypt, Jordan, Israel, Lebanon, Iraq, Syria and India. USDA noted that “The [MAGE] application is user-friendly and the data is easily exportable to other systems.”</a:t>
            </a:r>
          </a:p>
          <a:p>
            <a:pPr marL="12700" marR="61593">
              <a:lnSpc>
                <a:spcPts val="2600"/>
              </a:lnSpc>
              <a:spcBef>
                <a:spcPts val="200"/>
              </a:spcBef>
              <a:buSzPct val="100000"/>
              <a:tabLst>
                <a:tab pos="342900" algn="l"/>
                <a:tab pos="355600" algn="l"/>
              </a:tabLst>
              <a:defRPr sz="2000" spc="-4">
                <a:solidFill>
                  <a:schemeClr val="accent1"/>
                </a:solidFill>
                <a:latin typeface="Trebuchet MS"/>
                <a:ea typeface="Trebuchet MS"/>
                <a:cs typeface="Trebuchet MS"/>
                <a:sym typeface="Trebuchet MS"/>
              </a:defRPr>
            </a:pPr>
            <a:endParaRPr lang="en-US" dirty="0">
              <a:solidFill>
                <a:srgbClr val="565656"/>
              </a:solidFill>
              <a:latin typeface="Helvetica Neue Thin"/>
              <a:cs typeface="Helvetica Neue Thin"/>
            </a:endParaRPr>
          </a:p>
        </p:txBody>
      </p:sp>
      <p:pic>
        <p:nvPicPr>
          <p:cNvPr id="4" name="Picture 3" descr="usda-symbol.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47449" y="2313382"/>
            <a:ext cx="3247442" cy="2231236"/>
          </a:xfrm>
          <a:prstGeom prst="rect">
            <a:avLst/>
          </a:prstGeom>
        </p:spPr>
      </p:pic>
      <p:sp>
        <p:nvSpPr>
          <p:cNvPr id="5" name="Rectangle 4"/>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2" name="Slide Number Placeholder 1"/>
          <p:cNvSpPr>
            <a:spLocks noGrp="1"/>
          </p:cNvSpPr>
          <p:nvPr>
            <p:ph type="sldNum" sz="quarter" idx="2"/>
          </p:nvPr>
        </p:nvSpPr>
        <p:spPr>
          <a:xfrm>
            <a:off x="76200" y="6426197"/>
            <a:ext cx="245361" cy="240281"/>
          </a:xfrm>
        </p:spPr>
        <p:txBody>
          <a:bodyPr/>
          <a:lstStyle/>
          <a:p>
            <a:fld id="{86CB4B4D-7CA3-9044-876B-883B54F8677D}" type="slidenum">
              <a:rPr lang="en-US" smtClean="0"/>
              <a:t>10</a:t>
            </a:fld>
            <a:endParaRPr lang="en-US" dirty="0"/>
          </a:p>
        </p:txBody>
      </p:sp>
    </p:spTree>
    <p:extLst>
      <p:ext uri="{BB962C8B-B14F-4D97-AF65-F5344CB8AC3E}">
        <p14:creationId xmlns:p14="http://schemas.microsoft.com/office/powerpoint/2010/main" val="965551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TextBox 30"/>
          <p:cNvSpPr txBox="1"/>
          <p:nvPr/>
        </p:nvSpPr>
        <p:spPr>
          <a:xfrm>
            <a:off x="240432" y="5598961"/>
            <a:ext cx="8996852" cy="307777"/>
          </a:xfrm>
          <a:prstGeom prst="rect">
            <a:avLst/>
          </a:prstGeom>
          <a:noFill/>
        </p:spPr>
        <p:txBody>
          <a:bodyPr wrap="square" lIns="0" rtlCol="0" anchor="t">
            <a:spAutoFit/>
          </a:bodyPr>
          <a:lstStyle/>
          <a:p>
            <a:pPr defTabSz="903791">
              <a:spcBef>
                <a:spcPts val="600"/>
              </a:spcBef>
              <a:buSzPct val="100000"/>
              <a:defRPr sz="1782">
                <a:solidFill>
                  <a:schemeClr val="accent1"/>
                </a:solidFill>
                <a:latin typeface="Trebuchet MS"/>
                <a:ea typeface="Trebuchet MS"/>
                <a:cs typeface="Trebuchet MS"/>
                <a:sym typeface="Trebuchet MS"/>
              </a:defRPr>
            </a:pPr>
            <a:r>
              <a:rPr lang="en-US" sz="1400" dirty="0">
                <a:solidFill>
                  <a:srgbClr val="565656"/>
                </a:solidFill>
                <a:latin typeface="Helvetica Neue Thin"/>
                <a:cs typeface="Helvetica Neue Thin"/>
              </a:rPr>
              <a:t>* Download the app from GEOINT App Store, Apple App Store, or Google Play Store (Search “MAGE GEOINT”)</a:t>
            </a:r>
          </a:p>
        </p:txBody>
      </p:sp>
      <p:sp>
        <p:nvSpPr>
          <p:cNvPr id="47" name="TextBox 46"/>
          <p:cNvSpPr txBox="1"/>
          <p:nvPr/>
        </p:nvSpPr>
        <p:spPr>
          <a:xfrm>
            <a:off x="3416968" y="4700779"/>
            <a:ext cx="2157664" cy="707886"/>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Connect the app to a MAGE server</a:t>
            </a:r>
          </a:p>
        </p:txBody>
      </p:sp>
      <p:sp>
        <p:nvSpPr>
          <p:cNvPr id="48" name="TextBox 47"/>
          <p:cNvSpPr txBox="1"/>
          <p:nvPr/>
        </p:nvSpPr>
        <p:spPr>
          <a:xfrm>
            <a:off x="6369298" y="4697230"/>
            <a:ext cx="2592302" cy="707886"/>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Signup and contact an admin for approval</a:t>
            </a:r>
          </a:p>
        </p:txBody>
      </p:sp>
      <p:cxnSp>
        <p:nvCxnSpPr>
          <p:cNvPr id="50" name="Straight Connector 49"/>
          <p:cNvCxnSpPr/>
          <p:nvPr/>
        </p:nvCxnSpPr>
        <p:spPr>
          <a:xfrm>
            <a:off x="1928990" y="2977404"/>
            <a:ext cx="1730918"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sp>
        <p:nvSpPr>
          <p:cNvPr id="94" name="Text Placeholder 2"/>
          <p:cNvSpPr>
            <a:spLocks noGrp="1"/>
          </p:cNvSpPr>
          <p:nvPr>
            <p:ph type="body" sz="half" idx="1"/>
          </p:nvPr>
        </p:nvSpPr>
        <p:spPr>
          <a:xfrm>
            <a:off x="112295" y="6152145"/>
            <a:ext cx="9124989" cy="491823"/>
          </a:xfrm>
        </p:spPr>
        <p:txBody>
          <a:bodyPr>
            <a:normAutofit/>
          </a:bodyPr>
          <a:lstStyle/>
          <a:p>
            <a:pPr marL="11983" lvl="1" indent="0" defTabSz="912921">
              <a:spcBef>
                <a:spcPts val="400"/>
              </a:spcBef>
              <a:buNone/>
              <a:defRPr sz="2000">
                <a:solidFill>
                  <a:schemeClr val="accent1"/>
                </a:solidFill>
                <a:latin typeface="Trebuchet MS"/>
                <a:ea typeface="Trebuchet MS"/>
                <a:cs typeface="Trebuchet MS"/>
                <a:sym typeface="Trebuchet MS"/>
              </a:defRPr>
            </a:pPr>
            <a:r>
              <a:rPr lang="en-US" sz="800" i="1" dirty="0">
                <a:solidFill>
                  <a:srgbClr val="565656"/>
                </a:solidFill>
                <a:latin typeface="Helvetica Neue Thin"/>
                <a:ea typeface="Trebuchet MS"/>
                <a:cs typeface="Helvetica Neue Thin"/>
              </a:rPr>
              <a:t>Source: GEOINT Services | Disclaimer: Some images appearing in the MAGE app may use map layers from </a:t>
            </a:r>
            <a:r>
              <a:rPr lang="en-US" sz="800" i="1" dirty="0" err="1">
                <a:solidFill>
                  <a:srgbClr val="565656"/>
                </a:solidFill>
                <a:latin typeface="Helvetica Neue Thin"/>
                <a:ea typeface="Trebuchet MS"/>
                <a:cs typeface="Helvetica Neue Thin"/>
              </a:rPr>
              <a:t>OpenStreetMap</a:t>
            </a:r>
            <a:r>
              <a:rPr lang="en-US" sz="800" i="1" dirty="0">
                <a:solidFill>
                  <a:srgbClr val="565656"/>
                </a:solidFill>
                <a:latin typeface="Helvetica Neue Thin"/>
                <a:ea typeface="Trebuchet MS"/>
                <a:cs typeface="Helvetica Neue Thin"/>
              </a:rPr>
              <a:t> or the native platform mapping service from the mobile device. Map layers from native platform mapping services are used with permission from Apple and Google, respectively, as documented in NGA’s developer licensing agreements.</a:t>
            </a:r>
            <a:endParaRPr lang="en-US" sz="800" i="1" dirty="0">
              <a:solidFill>
                <a:srgbClr val="565656"/>
              </a:solidFill>
              <a:latin typeface="Helvetica Neue Thin"/>
              <a:cs typeface="Helvetica Neue Thin"/>
            </a:endParaRPr>
          </a:p>
          <a:p>
            <a:pPr marL="11983" lvl="1" indent="0" defTabSz="912921">
              <a:spcBef>
                <a:spcPts val="400"/>
              </a:spcBef>
              <a:buNone/>
              <a:defRPr sz="2000">
                <a:solidFill>
                  <a:schemeClr val="accent1"/>
                </a:solidFill>
                <a:latin typeface="Trebuchet MS"/>
                <a:ea typeface="Trebuchet MS"/>
                <a:cs typeface="Trebuchet MS"/>
                <a:sym typeface="Trebuchet MS"/>
              </a:defRPr>
            </a:pPr>
            <a:endParaRPr lang="en-US" sz="800" i="1" dirty="0">
              <a:solidFill>
                <a:srgbClr val="565656"/>
              </a:solidFill>
              <a:latin typeface="Helvetica Neue Thin"/>
              <a:cs typeface="Helvetica Neue Thin"/>
            </a:endParaRPr>
          </a:p>
          <a:p>
            <a:pPr marL="342900" indent="-342900">
              <a:buFontTx/>
              <a:buChar char="•"/>
            </a:pPr>
            <a:endParaRPr lang="en-US" sz="800" i="1" dirty="0"/>
          </a:p>
        </p:txBody>
      </p:sp>
      <p:sp>
        <p:nvSpPr>
          <p:cNvPr id="73" name="Text Placeholder 2"/>
          <p:cNvSpPr>
            <a:spLocks noGrp="1"/>
          </p:cNvSpPr>
          <p:nvPr>
            <p:ph type="body" sz="quarter" idx="15"/>
          </p:nvPr>
        </p:nvSpPr>
        <p:spPr>
          <a:xfrm>
            <a:off x="387504" y="660400"/>
            <a:ext cx="4481512" cy="701731"/>
          </a:xfrm>
          <a:prstGeom prst="rect">
            <a:avLst/>
          </a:prstGeom>
        </p:spPr>
        <p:txBody>
          <a:bodyPr>
            <a:normAutofit lnSpcReduction="10000"/>
          </a:bodyPr>
          <a:lstStyle/>
          <a:p>
            <a:r>
              <a:rPr lang="en-US" sz="4400" b="1" dirty="0">
                <a:solidFill>
                  <a:srgbClr val="1E4D7C"/>
                </a:solidFill>
                <a:latin typeface="Helvetica Neue Thin"/>
                <a:cs typeface="Helvetica Neue Thin"/>
              </a:rPr>
              <a:t>Getting started</a:t>
            </a:r>
          </a:p>
        </p:txBody>
      </p:sp>
      <p:sp>
        <p:nvSpPr>
          <p:cNvPr id="5" name="Slide Number Placeholder 4"/>
          <p:cNvSpPr>
            <a:spLocks noGrp="1"/>
          </p:cNvSpPr>
          <p:nvPr>
            <p:ph type="sldNum" sz="quarter" idx="2"/>
          </p:nvPr>
        </p:nvSpPr>
        <p:spPr/>
        <p:txBody>
          <a:bodyPr/>
          <a:lstStyle/>
          <a:p>
            <a:fld id="{86CB4B4D-7CA3-9044-876B-883B54F8677D}" type="slidenum">
              <a:rPr lang="en-US" smtClean="0"/>
              <a:t>11</a:t>
            </a:fld>
            <a:endParaRPr lang="en-US"/>
          </a:p>
        </p:txBody>
      </p:sp>
      <p:sp>
        <p:nvSpPr>
          <p:cNvPr id="76" name="TextBox 75"/>
          <p:cNvSpPr txBox="1"/>
          <p:nvPr/>
        </p:nvSpPr>
        <p:spPr>
          <a:xfrm>
            <a:off x="574947" y="4719186"/>
            <a:ext cx="1354043" cy="707886"/>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Download the app*</a:t>
            </a:r>
          </a:p>
        </p:txBody>
      </p:sp>
      <p:grpSp>
        <p:nvGrpSpPr>
          <p:cNvPr id="2" name="Group 1"/>
          <p:cNvGrpSpPr/>
          <p:nvPr/>
        </p:nvGrpSpPr>
        <p:grpSpPr>
          <a:xfrm>
            <a:off x="469934" y="1609845"/>
            <a:ext cx="1477855" cy="2994738"/>
            <a:chOff x="469934" y="1609845"/>
            <a:chExt cx="1477855" cy="2994738"/>
          </a:xfrm>
        </p:grpSpPr>
        <p:grpSp>
          <p:nvGrpSpPr>
            <p:cNvPr id="136" name="Group 135"/>
            <p:cNvGrpSpPr>
              <a:grpSpLocks noChangeAspect="1"/>
            </p:cNvGrpSpPr>
            <p:nvPr/>
          </p:nvGrpSpPr>
          <p:grpSpPr>
            <a:xfrm>
              <a:off x="469934" y="1609845"/>
              <a:ext cx="1477855" cy="2994738"/>
              <a:chOff x="6467477" y="549048"/>
              <a:chExt cx="3883024" cy="7868629"/>
            </a:xfrm>
          </p:grpSpPr>
          <p:sp>
            <p:nvSpPr>
              <p:cNvPr id="137"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8"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9"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0"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1"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2"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43" name="Picture 1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 name="Oval 143"/>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5" name="Oval 144"/>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6" name="Freeform 145"/>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7" name="Freeform 146"/>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8" name="Freeform 147"/>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9" name="Freeform 148"/>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0" name="Rectangle 149"/>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1" name="Rectangle 150"/>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2" name="Rectangle 151"/>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3" name="Rectangle 152"/>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4" name="Oval 153"/>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10" name="Picture 9" descr="IMG_4745.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9437" y="1908911"/>
              <a:ext cx="1313709" cy="2336651"/>
            </a:xfrm>
            <a:prstGeom prst="rect">
              <a:avLst/>
            </a:prstGeom>
          </p:spPr>
        </p:pic>
      </p:grpSp>
      <p:grpSp>
        <p:nvGrpSpPr>
          <p:cNvPr id="3" name="Group 2"/>
          <p:cNvGrpSpPr/>
          <p:nvPr/>
        </p:nvGrpSpPr>
        <p:grpSpPr>
          <a:xfrm>
            <a:off x="3638217" y="1528447"/>
            <a:ext cx="1477855" cy="2994738"/>
            <a:chOff x="3192248" y="1528447"/>
            <a:chExt cx="1477855" cy="2994738"/>
          </a:xfrm>
        </p:grpSpPr>
        <p:grpSp>
          <p:nvGrpSpPr>
            <p:cNvPr id="117" name="Group 116"/>
            <p:cNvGrpSpPr>
              <a:grpSpLocks noChangeAspect="1"/>
            </p:cNvGrpSpPr>
            <p:nvPr/>
          </p:nvGrpSpPr>
          <p:grpSpPr>
            <a:xfrm>
              <a:off x="3192248" y="1528447"/>
              <a:ext cx="1477855" cy="2994738"/>
              <a:chOff x="6467477" y="549048"/>
              <a:chExt cx="3883024" cy="7868629"/>
            </a:xfrm>
          </p:grpSpPr>
          <p:sp>
            <p:nvSpPr>
              <p:cNvPr id="118"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9"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0"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1"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2"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3"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24" name="Picture 1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 name="Oval 124"/>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6" name="Oval 125"/>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7" name="Freeform 126"/>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8" name="Freeform 127"/>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9" name="Freeform 128"/>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0" name="Freeform 129"/>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1" name="Rectangle 130"/>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2" name="Rectangle 131"/>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3" name="Rectangle 132"/>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4" name="Rectangle 133"/>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5" name="Oval 134"/>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11" name="Picture 10" descr="IMG_4746.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67824" y="1833117"/>
              <a:ext cx="1316078" cy="2340864"/>
            </a:xfrm>
            <a:prstGeom prst="rect">
              <a:avLst/>
            </a:prstGeom>
          </p:spPr>
        </p:pic>
      </p:grpSp>
      <p:grpSp>
        <p:nvGrpSpPr>
          <p:cNvPr id="98" name="Group 97"/>
          <p:cNvGrpSpPr>
            <a:grpSpLocks noChangeAspect="1"/>
          </p:cNvGrpSpPr>
          <p:nvPr/>
        </p:nvGrpSpPr>
        <p:grpSpPr>
          <a:xfrm>
            <a:off x="6806500" y="1548691"/>
            <a:ext cx="1477855" cy="2994738"/>
            <a:chOff x="6467477" y="549048"/>
            <a:chExt cx="3883024" cy="7868629"/>
          </a:xfrm>
        </p:grpSpPr>
        <p:sp>
          <p:nvSpPr>
            <p:cNvPr id="99"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0"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1"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2"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3"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4"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05" name="Picture 1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 name="Oval 105"/>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7" name="Oval 106"/>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8" name="Freeform 107"/>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9" name="Freeform 108"/>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0" name="Freeform 109"/>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1" name="Freeform 110"/>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2" name="Rectangle 111"/>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3" name="Rectangle 112"/>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4" name="Rectangle 113"/>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5" name="Rectangle 114"/>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6" name="Oval 115"/>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159" name="Group 158"/>
          <p:cNvGrpSpPr>
            <a:grpSpLocks noChangeAspect="1"/>
          </p:cNvGrpSpPr>
          <p:nvPr/>
        </p:nvGrpSpPr>
        <p:grpSpPr>
          <a:xfrm>
            <a:off x="9974783" y="1568935"/>
            <a:ext cx="1477855" cy="2994738"/>
            <a:chOff x="6467477" y="549048"/>
            <a:chExt cx="3883024" cy="7868629"/>
          </a:xfrm>
        </p:grpSpPr>
        <p:sp>
          <p:nvSpPr>
            <p:cNvPr id="160"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1"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2"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3"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4"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5"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66" name="Picture 11"/>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 name="Oval 166"/>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8" name="Oval 167"/>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9" name="Freeform 168"/>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0" name="Freeform 169"/>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1" name="Freeform 170"/>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2" name="Freeform 171"/>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3" name="Rectangle 172"/>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4" name="Rectangle 173"/>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5" name="Rectangle 174"/>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6" name="Rectangle 175"/>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7" name="Oval 176"/>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179" name="TextBox 178"/>
          <p:cNvSpPr txBox="1"/>
          <p:nvPr/>
        </p:nvSpPr>
        <p:spPr>
          <a:xfrm>
            <a:off x="9512968" y="4720247"/>
            <a:ext cx="2433086" cy="1015663"/>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Initial login will send a device registration request</a:t>
            </a:r>
          </a:p>
        </p:txBody>
      </p:sp>
      <p:cxnSp>
        <p:nvCxnSpPr>
          <p:cNvPr id="180" name="Straight Connector 179"/>
          <p:cNvCxnSpPr/>
          <p:nvPr/>
        </p:nvCxnSpPr>
        <p:spPr>
          <a:xfrm>
            <a:off x="5082812" y="2977404"/>
            <a:ext cx="1730918"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306697" y="2977404"/>
            <a:ext cx="1730918"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pic>
        <p:nvPicPr>
          <p:cNvPr id="7" name="Picture 6" descr="Signup.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91522" y="1846744"/>
            <a:ext cx="1316078" cy="2340864"/>
          </a:xfrm>
          <a:prstGeom prst="rect">
            <a:avLst/>
          </a:prstGeom>
        </p:spPr>
      </p:pic>
      <p:pic>
        <p:nvPicPr>
          <p:cNvPr id="8" name="Picture 7" descr="register.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055557" y="1873452"/>
            <a:ext cx="1316078" cy="2340864"/>
          </a:xfrm>
          <a:prstGeom prst="rect">
            <a:avLst/>
          </a:prstGeom>
        </p:spPr>
      </p:pic>
    </p:spTree>
    <p:extLst>
      <p:ext uri="{BB962C8B-B14F-4D97-AF65-F5344CB8AC3E}">
        <p14:creationId xmlns:p14="http://schemas.microsoft.com/office/powerpoint/2010/main" val="1065981591"/>
      </p:ext>
    </p:extLst>
  </p:cSld>
  <p:clrMapOvr>
    <a:overrideClrMapping bg1="lt1" tx1="dk1" bg2="lt2" tx2="dk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71" y="1785215"/>
            <a:ext cx="5286881" cy="1143001"/>
          </a:xfrm>
        </p:spPr>
        <p:txBody>
          <a:bodyPr>
            <a:normAutofit fontScale="90000"/>
          </a:bodyPr>
          <a:lstStyle/>
          <a:p>
            <a:r>
              <a:rPr lang="en-US" sz="4400" dirty="0">
                <a:solidFill>
                  <a:srgbClr val="1E4D7C"/>
                </a:solidFill>
                <a:latin typeface="Helvetica Neue Thin"/>
                <a:cs typeface="Helvetica Neue Thin"/>
              </a:rPr>
              <a:t>Track Your Location, Save Your Battery</a:t>
            </a:r>
          </a:p>
        </p:txBody>
      </p:sp>
      <p:sp>
        <p:nvSpPr>
          <p:cNvPr id="3" name="Text Placeholder 2"/>
          <p:cNvSpPr>
            <a:spLocks noGrp="1"/>
          </p:cNvSpPr>
          <p:nvPr>
            <p:ph type="body" sz="half" idx="1"/>
          </p:nvPr>
        </p:nvSpPr>
        <p:spPr>
          <a:xfrm>
            <a:off x="422071" y="3107139"/>
            <a:ext cx="5486400" cy="1385947"/>
          </a:xfrm>
        </p:spPr>
        <p:txBody>
          <a:bodyPr/>
          <a:lstStyle/>
          <a:p>
            <a:pPr defTabSz="912921">
              <a:buSzPct val="100000"/>
              <a:defRPr sz="2400">
                <a:solidFill>
                  <a:schemeClr val="accent1"/>
                </a:solidFill>
                <a:latin typeface="Trebuchet MS"/>
                <a:ea typeface="Trebuchet MS"/>
                <a:cs typeface="Trebuchet MS"/>
                <a:sym typeface="Trebuchet MS"/>
              </a:defRPr>
            </a:pPr>
            <a:r>
              <a:rPr lang="en-US" sz="2000" dirty="0">
                <a:solidFill>
                  <a:srgbClr val="565656"/>
                </a:solidFill>
                <a:latin typeface="Helvetica Neue Thin"/>
                <a:cs typeface="Helvetica Neue Thin"/>
              </a:rPr>
              <a:t>With MAGE, each user can customize their GPS settings to find a perfect harmony between accuracy and battery life for their specific device.</a:t>
            </a:r>
            <a:endParaRPr lang="en-US" sz="2000" dirty="0">
              <a:solidFill>
                <a:srgbClr val="565656"/>
              </a:solidFill>
              <a:latin typeface="Helvetica Neue Thin"/>
              <a:ea typeface="Trebuchet MS"/>
              <a:cs typeface="Helvetica Neue Thin"/>
            </a:endParaRPr>
          </a:p>
          <a:p>
            <a:endParaRPr lang="en-US" dirty="0"/>
          </a:p>
        </p:txBody>
      </p:sp>
      <p:grpSp>
        <p:nvGrpSpPr>
          <p:cNvPr id="31" name="Group 30"/>
          <p:cNvGrpSpPr/>
          <p:nvPr/>
        </p:nvGrpSpPr>
        <p:grpSpPr>
          <a:xfrm>
            <a:off x="7544933" y="421707"/>
            <a:ext cx="2662371" cy="5395077"/>
            <a:chOff x="6467477" y="549048"/>
            <a:chExt cx="3883024" cy="7868629"/>
          </a:xfrm>
        </p:grpSpPr>
        <p:sp>
          <p:nvSpPr>
            <p:cNvPr id="32"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3"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4"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5"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6" name="Freeform 9"/>
            <p:cNvSpPr>
              <a:spLocks/>
            </p:cNvSpPr>
            <p:nvPr userDrawn="1"/>
          </p:nvSpPr>
          <p:spPr bwMode="auto">
            <a:xfrm>
              <a:off x="6543465" y="602241"/>
              <a:ext cx="3719648" cy="7766043"/>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7" name="Rectangle 10"/>
            <p:cNvSpPr>
              <a:spLocks noChangeArrowheads="1"/>
            </p:cNvSpPr>
            <p:nvPr userDrawn="1"/>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38"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Oval 38"/>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0" name="Oval 39"/>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1" name="Freeform 40"/>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2" name="Freeform 41"/>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3" name="Freeform 42"/>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4" name="Freeform 43"/>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5" name="Rectangle 44"/>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6" name="Rectangle 45"/>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7" name="Rectangle 46"/>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8" name="Rectangle 47"/>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9" name="Oval 48"/>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4" name="Picture 3" descr="Simulator Screen Shot - iPhone 8 - 2018-02-02 at 11.35.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9533" y="1010336"/>
            <a:ext cx="2338829" cy="4159997"/>
          </a:xfrm>
          <a:prstGeom prst="rect">
            <a:avLst/>
          </a:prstGeom>
        </p:spPr>
      </p:pic>
      <p:sp>
        <p:nvSpPr>
          <p:cNvPr id="24" name="Rectangle 23"/>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5" name="Slide Number Placeholder 4"/>
          <p:cNvSpPr>
            <a:spLocks noGrp="1"/>
          </p:cNvSpPr>
          <p:nvPr>
            <p:ph type="sldNum" sz="quarter" idx="2"/>
          </p:nvPr>
        </p:nvSpPr>
        <p:spPr>
          <a:xfrm>
            <a:off x="76200" y="6442099"/>
            <a:ext cx="245361" cy="240281"/>
          </a:xfrm>
        </p:spPr>
        <p:txBody>
          <a:bodyPr/>
          <a:lstStyle/>
          <a:p>
            <a:fld id="{86CB4B4D-7CA3-9044-876B-883B54F8677D}" type="slidenum">
              <a:rPr lang="en-US" smtClean="0"/>
              <a:t>12</a:t>
            </a:fld>
            <a:endParaRPr lang="en-US" dirty="0"/>
          </a:p>
        </p:txBody>
      </p:sp>
    </p:spTree>
    <p:extLst>
      <p:ext uri="{BB962C8B-B14F-4D97-AF65-F5344CB8AC3E}">
        <p14:creationId xmlns:p14="http://schemas.microsoft.com/office/powerpoint/2010/main" val="338961991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3645447" y="4748710"/>
            <a:ext cx="1548000" cy="707886"/>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Fill out your custom form</a:t>
            </a:r>
          </a:p>
        </p:txBody>
      </p:sp>
      <p:sp>
        <p:nvSpPr>
          <p:cNvPr id="48" name="TextBox 47"/>
          <p:cNvSpPr txBox="1"/>
          <p:nvPr/>
        </p:nvSpPr>
        <p:spPr>
          <a:xfrm>
            <a:off x="6543763" y="4721426"/>
            <a:ext cx="2023547" cy="400110"/>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Attach media</a:t>
            </a:r>
          </a:p>
        </p:txBody>
      </p:sp>
      <p:cxnSp>
        <p:nvCxnSpPr>
          <p:cNvPr id="50" name="Straight Connector 49"/>
          <p:cNvCxnSpPr/>
          <p:nvPr/>
        </p:nvCxnSpPr>
        <p:spPr>
          <a:xfrm>
            <a:off x="1947789" y="3004066"/>
            <a:ext cx="1730918"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sp>
        <p:nvSpPr>
          <p:cNvPr id="73" name="Text Placeholder 2"/>
          <p:cNvSpPr>
            <a:spLocks noGrp="1"/>
          </p:cNvSpPr>
          <p:nvPr>
            <p:ph type="body" sz="quarter" idx="4294967295"/>
          </p:nvPr>
        </p:nvSpPr>
        <p:spPr>
          <a:xfrm>
            <a:off x="387504" y="660400"/>
            <a:ext cx="6646598" cy="701731"/>
          </a:xfrm>
          <a:prstGeom prst="rect">
            <a:avLst/>
          </a:prstGeom>
          <a:ln w="12700">
            <a:miter lim="400000"/>
          </a:ln>
        </p:spPr>
        <p:txBody>
          <a:bodyPr lIns="45718" tIns="45718" rIns="45718" bIns="45718" anchor="ctr">
            <a:normAutofit/>
          </a:bodyPr>
          <a:lstStyle/>
          <a:p>
            <a:pPr>
              <a:spcBef>
                <a:spcPts val="0"/>
              </a:spcBef>
            </a:pPr>
            <a:r>
              <a:rPr lang="en-US" sz="3700" b="1" dirty="0">
                <a:solidFill>
                  <a:srgbClr val="1E4D7C"/>
                </a:solidFill>
                <a:latin typeface="Helvetica Neue Thin"/>
                <a:ea typeface="Franklin Gothic Medium Cond"/>
                <a:cs typeface="Helvetica Neue Thin"/>
              </a:rPr>
              <a:t>Creating an Observation</a:t>
            </a:r>
          </a:p>
        </p:txBody>
      </p:sp>
      <p:sp>
        <p:nvSpPr>
          <p:cNvPr id="76" name="TextBox 75"/>
          <p:cNvSpPr txBox="1"/>
          <p:nvPr/>
        </p:nvSpPr>
        <p:spPr>
          <a:xfrm>
            <a:off x="205775" y="4726862"/>
            <a:ext cx="2089355" cy="707886"/>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Tap ‘New’ or long press the map</a:t>
            </a:r>
          </a:p>
        </p:txBody>
      </p:sp>
      <p:sp>
        <p:nvSpPr>
          <p:cNvPr id="179" name="TextBox 178"/>
          <p:cNvSpPr txBox="1"/>
          <p:nvPr/>
        </p:nvSpPr>
        <p:spPr>
          <a:xfrm>
            <a:off x="9917626" y="4720247"/>
            <a:ext cx="2028428" cy="707886"/>
          </a:xfrm>
          <a:prstGeom prst="rect">
            <a:avLst/>
          </a:prstGeom>
          <a:noFill/>
        </p:spPr>
        <p:txBody>
          <a:bodyPr wrap="square" lIns="0" rtlCol="0" anchor="t">
            <a:spAutoFit/>
          </a:bodyPr>
          <a:lstStyle/>
          <a:p>
            <a:pPr algn="ctr"/>
            <a:r>
              <a:rPr lang="en-US" sz="2000" dirty="0">
                <a:latin typeface="Helvetica Neue Thin" charset="0"/>
                <a:ea typeface="Helvetica Neue Thin" charset="0"/>
                <a:cs typeface="Helvetica Neue Thin" charset="0"/>
              </a:rPr>
              <a:t>Share with your team</a:t>
            </a:r>
          </a:p>
        </p:txBody>
      </p:sp>
      <p:cxnSp>
        <p:nvCxnSpPr>
          <p:cNvPr id="180" name="Straight Connector 179"/>
          <p:cNvCxnSpPr/>
          <p:nvPr/>
        </p:nvCxnSpPr>
        <p:spPr>
          <a:xfrm>
            <a:off x="5029017" y="3004066"/>
            <a:ext cx="1730918"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8272786" y="3004066"/>
            <a:ext cx="1730918" cy="0"/>
          </a:xfrm>
          <a:prstGeom prst="line">
            <a:avLst/>
          </a:prstGeom>
          <a:ln w="28575">
            <a:solidFill>
              <a:srgbClr val="EDECEC"/>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469934" y="1528447"/>
            <a:ext cx="1477855" cy="2994738"/>
            <a:chOff x="469934" y="1609845"/>
            <a:chExt cx="1477855" cy="2994738"/>
          </a:xfrm>
        </p:grpSpPr>
        <p:grpSp>
          <p:nvGrpSpPr>
            <p:cNvPr id="136" name="Group 135"/>
            <p:cNvGrpSpPr>
              <a:grpSpLocks noChangeAspect="1"/>
            </p:cNvGrpSpPr>
            <p:nvPr/>
          </p:nvGrpSpPr>
          <p:grpSpPr>
            <a:xfrm>
              <a:off x="469934" y="1609845"/>
              <a:ext cx="1477855" cy="2994738"/>
              <a:chOff x="6467477" y="549048"/>
              <a:chExt cx="3883024" cy="7868629"/>
            </a:xfrm>
          </p:grpSpPr>
          <p:sp>
            <p:nvSpPr>
              <p:cNvPr id="137"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8"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9"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0"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1"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2"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43"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 name="Oval 143"/>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5" name="Oval 144"/>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6" name="Freeform 145"/>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7" name="Freeform 146"/>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8" name="Freeform 147"/>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49" name="Freeform 148"/>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0" name="Rectangle 149"/>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1" name="Rectangle 150"/>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2" name="Rectangle 151"/>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3" name="Rectangle 152"/>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54" name="Oval 153"/>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2" name="Picture 1" descr="Simulator Screen Shot - iPhone 8 - 2018-02-02 at 11.52.5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89" y="1910929"/>
              <a:ext cx="1310937" cy="2331720"/>
            </a:xfrm>
            <a:prstGeom prst="rect">
              <a:avLst/>
            </a:prstGeom>
          </p:spPr>
        </p:pic>
      </p:grpSp>
      <p:grpSp>
        <p:nvGrpSpPr>
          <p:cNvPr id="11" name="Group 10"/>
          <p:cNvGrpSpPr/>
          <p:nvPr/>
        </p:nvGrpSpPr>
        <p:grpSpPr>
          <a:xfrm>
            <a:off x="6806500" y="1528447"/>
            <a:ext cx="1477855" cy="2994738"/>
            <a:chOff x="6806500" y="1548691"/>
            <a:chExt cx="1477855" cy="2994738"/>
          </a:xfrm>
        </p:grpSpPr>
        <p:grpSp>
          <p:nvGrpSpPr>
            <p:cNvPr id="98" name="Group 97"/>
            <p:cNvGrpSpPr>
              <a:grpSpLocks noChangeAspect="1"/>
            </p:cNvGrpSpPr>
            <p:nvPr/>
          </p:nvGrpSpPr>
          <p:grpSpPr>
            <a:xfrm>
              <a:off x="6806500" y="1548691"/>
              <a:ext cx="1477855" cy="2994738"/>
              <a:chOff x="6467477" y="549048"/>
              <a:chExt cx="3883024" cy="7868629"/>
            </a:xfrm>
          </p:grpSpPr>
          <p:sp>
            <p:nvSpPr>
              <p:cNvPr id="99"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0"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1"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2"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3"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4"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05"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 name="Oval 105"/>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7" name="Oval 106"/>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8" name="Freeform 107"/>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9" name="Freeform 108"/>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0" name="Freeform 109"/>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1" name="Freeform 110"/>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2" name="Rectangle 111"/>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3" name="Rectangle 112"/>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4" name="Rectangle 113"/>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5" name="Rectangle 114"/>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6" name="Oval 115"/>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5" name="Picture 4" descr="Simulator Screen Shot - iPhone 8 - 2018-02-02 at 12.01.1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3613" y="1859972"/>
              <a:ext cx="1305796" cy="2322576"/>
            </a:xfrm>
            <a:prstGeom prst="rect">
              <a:avLst/>
            </a:prstGeom>
          </p:spPr>
        </p:pic>
      </p:grpSp>
      <p:grpSp>
        <p:nvGrpSpPr>
          <p:cNvPr id="12" name="Group 11"/>
          <p:cNvGrpSpPr/>
          <p:nvPr/>
        </p:nvGrpSpPr>
        <p:grpSpPr>
          <a:xfrm>
            <a:off x="9974783" y="1528447"/>
            <a:ext cx="1477855" cy="2994738"/>
            <a:chOff x="9974783" y="1568935"/>
            <a:chExt cx="1477855" cy="2994738"/>
          </a:xfrm>
        </p:grpSpPr>
        <p:grpSp>
          <p:nvGrpSpPr>
            <p:cNvPr id="159" name="Group 158"/>
            <p:cNvGrpSpPr>
              <a:grpSpLocks noChangeAspect="1"/>
            </p:cNvGrpSpPr>
            <p:nvPr/>
          </p:nvGrpSpPr>
          <p:grpSpPr>
            <a:xfrm>
              <a:off x="9974783" y="1568935"/>
              <a:ext cx="1477855" cy="2994738"/>
              <a:chOff x="6467477" y="549048"/>
              <a:chExt cx="3883024" cy="7868629"/>
            </a:xfrm>
          </p:grpSpPr>
          <p:sp>
            <p:nvSpPr>
              <p:cNvPr id="160"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1"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2"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3"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4"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5"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66"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7" name="Oval 166"/>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8" name="Oval 167"/>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9" name="Freeform 168"/>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0" name="Freeform 169"/>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1" name="Freeform 170"/>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2" name="Freeform 171"/>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3" name="Rectangle 172"/>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4" name="Rectangle 173"/>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5" name="Rectangle 174"/>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6" name="Rectangle 175"/>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77" name="Oval 176"/>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6" name="Picture 5" descr="Simulator Screen Shot - iPhone 8 - 2018-02-02 at 12.02.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9810" y="1878884"/>
              <a:ext cx="1305796" cy="2322576"/>
            </a:xfrm>
            <a:prstGeom prst="rect">
              <a:avLst/>
            </a:prstGeom>
          </p:spPr>
        </p:pic>
      </p:grpSp>
      <p:grpSp>
        <p:nvGrpSpPr>
          <p:cNvPr id="10" name="Group 9"/>
          <p:cNvGrpSpPr/>
          <p:nvPr/>
        </p:nvGrpSpPr>
        <p:grpSpPr>
          <a:xfrm>
            <a:off x="3638217" y="1528447"/>
            <a:ext cx="1477855" cy="2994738"/>
            <a:chOff x="3638217" y="1528447"/>
            <a:chExt cx="1477855" cy="2994738"/>
          </a:xfrm>
        </p:grpSpPr>
        <p:grpSp>
          <p:nvGrpSpPr>
            <p:cNvPr id="117" name="Group 116"/>
            <p:cNvGrpSpPr>
              <a:grpSpLocks noChangeAspect="1"/>
            </p:cNvGrpSpPr>
            <p:nvPr/>
          </p:nvGrpSpPr>
          <p:grpSpPr>
            <a:xfrm>
              <a:off x="3638217" y="1528447"/>
              <a:ext cx="1477855" cy="2994738"/>
              <a:chOff x="6467477" y="549048"/>
              <a:chExt cx="3883024" cy="7868629"/>
            </a:xfrm>
          </p:grpSpPr>
          <p:sp>
            <p:nvSpPr>
              <p:cNvPr id="118"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9"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0"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1"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2" name="Freeform 9"/>
              <p:cNvSpPr>
                <a:spLocks/>
              </p:cNvSpPr>
              <p:nvPr userDrawn="1"/>
            </p:nvSpPr>
            <p:spPr bwMode="auto">
              <a:xfrm>
                <a:off x="6543466" y="602240"/>
                <a:ext cx="3719648" cy="7766044"/>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3" name="Rectangle 10"/>
              <p:cNvSpPr>
                <a:spLocks noChangeArrowheads="1"/>
              </p:cNvSpPr>
              <p:nvPr/>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24"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 name="Oval 124"/>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6" name="Oval 125"/>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7" name="Freeform 126"/>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8" name="Freeform 127"/>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9" name="Freeform 128"/>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0" name="Freeform 129"/>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1" name="Rectangle 130"/>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2" name="Rectangle 131"/>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3" name="Rectangle 132"/>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4" name="Rectangle 133"/>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35" name="Oval 134"/>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7" name="Picture 6" descr="Simulator Screen Shot - iPhone 8 - 2018-02-02 at 12.03.17.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0915" y="1823705"/>
              <a:ext cx="1308102" cy="2326675"/>
            </a:xfrm>
            <a:prstGeom prst="rect">
              <a:avLst/>
            </a:prstGeom>
          </p:spPr>
        </p:pic>
      </p:grpSp>
      <p:sp>
        <p:nvSpPr>
          <p:cNvPr id="94" name="Text Placeholder 2"/>
          <p:cNvSpPr>
            <a:spLocks noGrp="1"/>
          </p:cNvSpPr>
          <p:nvPr>
            <p:ph type="body" sz="half" idx="1"/>
          </p:nvPr>
        </p:nvSpPr>
        <p:spPr>
          <a:xfrm>
            <a:off x="110685" y="5863666"/>
            <a:ext cx="7307491" cy="491823"/>
          </a:xfrm>
        </p:spPr>
        <p:txBody>
          <a:bodyPr>
            <a:normAutofit/>
          </a:bodyPr>
          <a:lstStyle/>
          <a:p>
            <a:pPr marL="11983" lvl="1" indent="0" defTabSz="912921">
              <a:spcBef>
                <a:spcPts val="400"/>
              </a:spcBef>
              <a:buNone/>
              <a:defRPr sz="2000">
                <a:solidFill>
                  <a:schemeClr val="accent1"/>
                </a:solidFill>
                <a:latin typeface="Trebuchet MS"/>
                <a:ea typeface="Trebuchet MS"/>
                <a:cs typeface="Trebuchet MS"/>
                <a:sym typeface="Trebuchet MS"/>
              </a:defRPr>
            </a:pPr>
            <a:r>
              <a:rPr lang="en-US" sz="800" i="1" dirty="0">
                <a:solidFill>
                  <a:srgbClr val="565656"/>
                </a:solidFill>
                <a:latin typeface="Helvetica Neue Thin"/>
                <a:ea typeface="Trebuchet MS"/>
                <a:cs typeface="Helvetica Neue Thin"/>
              </a:rPr>
              <a:t>Source: GEOINT Services </a:t>
            </a:r>
            <a:br>
              <a:rPr lang="en-US" sz="800" i="1" dirty="0">
                <a:solidFill>
                  <a:srgbClr val="565656"/>
                </a:solidFill>
                <a:latin typeface="Helvetica Neue Thin"/>
                <a:ea typeface="Trebuchet MS"/>
                <a:cs typeface="Helvetica Neue Thin"/>
              </a:rPr>
            </a:br>
            <a:r>
              <a:rPr lang="en-US" sz="800" i="1" dirty="0">
                <a:solidFill>
                  <a:srgbClr val="565656"/>
                </a:solidFill>
                <a:latin typeface="Helvetica Neue Thin"/>
                <a:ea typeface="Trebuchet MS"/>
                <a:cs typeface="Helvetica Neue Thin"/>
              </a:rPr>
              <a:t>Disclaimer: Some images appearing in the MAGE app use map layers from </a:t>
            </a:r>
            <a:r>
              <a:rPr lang="en-US" sz="800" i="1" dirty="0" err="1">
                <a:solidFill>
                  <a:srgbClr val="565656"/>
                </a:solidFill>
                <a:latin typeface="Helvetica Neue Thin"/>
                <a:ea typeface="Trebuchet MS"/>
                <a:cs typeface="Helvetica Neue Thin"/>
              </a:rPr>
              <a:t>OpenStreetMap</a:t>
            </a:r>
            <a:r>
              <a:rPr lang="en-US" sz="800" i="1" dirty="0">
                <a:solidFill>
                  <a:srgbClr val="565656"/>
                </a:solidFill>
                <a:latin typeface="Helvetica Neue Thin"/>
                <a:ea typeface="Trebuchet MS"/>
                <a:cs typeface="Helvetica Neue Thin"/>
              </a:rPr>
              <a:t> or the native platform mapping services from the mobile device. Map layers from native platform mapping services are used in accordance with NGA’s respective developer license agreements with Apple and Google.</a:t>
            </a:r>
            <a:endParaRPr lang="en-US" sz="800" i="1" dirty="0">
              <a:solidFill>
                <a:srgbClr val="565656"/>
              </a:solidFill>
              <a:latin typeface="Helvetica Neue Thin"/>
              <a:cs typeface="Helvetica Neue Thin"/>
            </a:endParaRPr>
          </a:p>
        </p:txBody>
      </p:sp>
      <p:sp>
        <p:nvSpPr>
          <p:cNvPr id="3" name="Rectangle 2"/>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4" name="Slide Number Placeholder 3"/>
          <p:cNvSpPr>
            <a:spLocks noGrp="1"/>
          </p:cNvSpPr>
          <p:nvPr>
            <p:ph type="sldNum" sz="quarter" idx="2"/>
          </p:nvPr>
        </p:nvSpPr>
        <p:spPr>
          <a:xfrm>
            <a:off x="76200" y="6450050"/>
            <a:ext cx="245361" cy="240281"/>
          </a:xfrm>
        </p:spPr>
        <p:txBody>
          <a:bodyPr/>
          <a:lstStyle/>
          <a:p>
            <a:fld id="{86CB4B4D-7CA3-9044-876B-883B54F8677D}" type="slidenum">
              <a:rPr lang="en-US" smtClean="0"/>
              <a:t>13</a:t>
            </a:fld>
            <a:endParaRPr lang="en-US" dirty="0"/>
          </a:p>
        </p:txBody>
      </p:sp>
    </p:spTree>
    <p:extLst>
      <p:ext uri="{BB962C8B-B14F-4D97-AF65-F5344CB8AC3E}">
        <p14:creationId xmlns:p14="http://schemas.microsoft.com/office/powerpoint/2010/main" val="38681173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71" y="1785215"/>
            <a:ext cx="5530757" cy="1143001"/>
          </a:xfrm>
        </p:spPr>
        <p:txBody>
          <a:bodyPr>
            <a:normAutofit/>
          </a:bodyPr>
          <a:lstStyle/>
          <a:p>
            <a:r>
              <a:rPr lang="en-US" sz="4400" dirty="0">
                <a:solidFill>
                  <a:srgbClr val="1E4D7C"/>
                </a:solidFill>
                <a:latin typeface="Helvetica Neue Thin"/>
                <a:cs typeface="Helvetica Neue Thin"/>
              </a:rPr>
              <a:t>Events</a:t>
            </a:r>
          </a:p>
        </p:txBody>
      </p:sp>
      <p:sp>
        <p:nvSpPr>
          <p:cNvPr id="3" name="Text Placeholder 2"/>
          <p:cNvSpPr>
            <a:spLocks noGrp="1"/>
          </p:cNvSpPr>
          <p:nvPr>
            <p:ph type="body" sz="half" idx="1"/>
          </p:nvPr>
        </p:nvSpPr>
        <p:spPr>
          <a:xfrm>
            <a:off x="422071" y="2894006"/>
            <a:ext cx="4840046" cy="2237648"/>
          </a:xfrm>
        </p:spPr>
        <p:txBody>
          <a:bodyPr>
            <a:normAutofit/>
          </a:bodyPr>
          <a:lstStyle/>
          <a:p>
            <a:pPr defTabSz="912921">
              <a:buSzPct val="100000"/>
              <a:defRPr sz="2000">
                <a:solidFill>
                  <a:schemeClr val="accent1"/>
                </a:solidFill>
              </a:defRPr>
            </a:pPr>
            <a:r>
              <a:rPr lang="en-US" dirty="0">
                <a:solidFill>
                  <a:srgbClr val="565656"/>
                </a:solidFill>
                <a:latin typeface="Helvetica Neue Thin"/>
                <a:cs typeface="Helvetica Neue Thin"/>
              </a:rPr>
              <a:t>Observations and user locations are grouped into events. Customize each event with team members, map layers and any number of custom forms.</a:t>
            </a:r>
            <a:endParaRPr lang="en-US" dirty="0">
              <a:solidFill>
                <a:srgbClr val="565656"/>
              </a:solidFill>
              <a:latin typeface="Helvetica Neue Thin"/>
              <a:ea typeface="Avenir Roman"/>
              <a:cs typeface="Helvetica Neue Thin"/>
              <a:sym typeface="Avenir Roman"/>
            </a:endParaRPr>
          </a:p>
        </p:txBody>
      </p:sp>
      <p:grpSp>
        <p:nvGrpSpPr>
          <p:cNvPr id="24" name="Group 23"/>
          <p:cNvGrpSpPr/>
          <p:nvPr/>
        </p:nvGrpSpPr>
        <p:grpSpPr>
          <a:xfrm>
            <a:off x="4970577" y="1321541"/>
            <a:ext cx="7094821" cy="4214919"/>
            <a:chOff x="4084563" y="746961"/>
            <a:chExt cx="7831781" cy="4652735"/>
          </a:xfrm>
        </p:grpSpPr>
        <p:grpSp>
          <p:nvGrpSpPr>
            <p:cNvPr id="26" name="Group 25"/>
            <p:cNvGrpSpPr/>
            <p:nvPr/>
          </p:nvGrpSpPr>
          <p:grpSpPr>
            <a:xfrm>
              <a:off x="4084563" y="746961"/>
              <a:ext cx="7831781" cy="4652735"/>
              <a:chOff x="4527554" y="1398588"/>
              <a:chExt cx="7137394" cy="4240211"/>
            </a:xfrm>
          </p:grpSpPr>
          <p:grpSp>
            <p:nvGrpSpPr>
              <p:cNvPr id="29" name="Group 28"/>
              <p:cNvGrpSpPr/>
              <p:nvPr userDrawn="1"/>
            </p:nvGrpSpPr>
            <p:grpSpPr>
              <a:xfrm>
                <a:off x="4527554" y="1398588"/>
                <a:ext cx="7137394" cy="4240211"/>
                <a:chOff x="4527471" y="1398593"/>
                <a:chExt cx="7137264" cy="4240229"/>
              </a:xfrm>
              <a:effectLst/>
            </p:grpSpPr>
            <p:sp>
              <p:nvSpPr>
                <p:cNvPr id="50" name="AutoShape 380"/>
                <p:cNvSpPr>
                  <a:spLocks noChangeAspect="1" noChangeArrowheads="1" noTextEdit="1"/>
                </p:cNvSpPr>
                <p:nvPr userDrawn="1"/>
              </p:nvSpPr>
              <p:spPr bwMode="auto">
                <a:xfrm>
                  <a:off x="4640179" y="1398593"/>
                  <a:ext cx="6913436" cy="398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1" name="Freeform 382"/>
                <p:cNvSpPr>
                  <a:spLocks/>
                </p:cNvSpPr>
                <p:nvPr userDrawn="1"/>
              </p:nvSpPr>
              <p:spPr bwMode="auto">
                <a:xfrm>
                  <a:off x="5281517" y="1400181"/>
                  <a:ext cx="5648222" cy="3940191"/>
                </a:xfrm>
                <a:custGeom>
                  <a:avLst/>
                  <a:gdLst>
                    <a:gd name="T0" fmla="*/ 4398 w 4571"/>
                    <a:gd name="T1" fmla="*/ 3192 h 3192"/>
                    <a:gd name="T2" fmla="*/ 172 w 4571"/>
                    <a:gd name="T3" fmla="*/ 3192 h 3192"/>
                    <a:gd name="T4" fmla="*/ 0 w 4571"/>
                    <a:gd name="T5" fmla="*/ 3019 h 3192"/>
                    <a:gd name="T6" fmla="*/ 0 w 4571"/>
                    <a:gd name="T7" fmla="*/ 173 h 3192"/>
                    <a:gd name="T8" fmla="*/ 172 w 4571"/>
                    <a:gd name="T9" fmla="*/ 0 h 3192"/>
                    <a:gd name="T10" fmla="*/ 4398 w 4571"/>
                    <a:gd name="T11" fmla="*/ 0 h 3192"/>
                    <a:gd name="T12" fmla="*/ 4571 w 4571"/>
                    <a:gd name="T13" fmla="*/ 173 h 3192"/>
                    <a:gd name="T14" fmla="*/ 4571 w 4571"/>
                    <a:gd name="T15" fmla="*/ 3019 h 3192"/>
                    <a:gd name="T16" fmla="*/ 4398 w 4571"/>
                    <a:gd name="T17" fmla="*/ 319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1" h="3192">
                      <a:moveTo>
                        <a:pt x="4398" y="3192"/>
                      </a:moveTo>
                      <a:cubicBezTo>
                        <a:pt x="172" y="3192"/>
                        <a:pt x="172" y="3192"/>
                        <a:pt x="172" y="3192"/>
                      </a:cubicBezTo>
                      <a:cubicBezTo>
                        <a:pt x="77" y="3192"/>
                        <a:pt x="0" y="3115"/>
                        <a:pt x="0" y="3019"/>
                      </a:cubicBezTo>
                      <a:cubicBezTo>
                        <a:pt x="0" y="173"/>
                        <a:pt x="0" y="173"/>
                        <a:pt x="0" y="173"/>
                      </a:cubicBezTo>
                      <a:cubicBezTo>
                        <a:pt x="0" y="78"/>
                        <a:pt x="77" y="0"/>
                        <a:pt x="172" y="0"/>
                      </a:cubicBezTo>
                      <a:cubicBezTo>
                        <a:pt x="4398" y="0"/>
                        <a:pt x="4398" y="0"/>
                        <a:pt x="4398" y="0"/>
                      </a:cubicBezTo>
                      <a:cubicBezTo>
                        <a:pt x="4493" y="0"/>
                        <a:pt x="4571" y="78"/>
                        <a:pt x="4571" y="173"/>
                      </a:cubicBezTo>
                      <a:cubicBezTo>
                        <a:pt x="4571" y="3019"/>
                        <a:pt x="4571" y="3019"/>
                        <a:pt x="4571" y="3019"/>
                      </a:cubicBezTo>
                      <a:cubicBezTo>
                        <a:pt x="4571" y="3115"/>
                        <a:pt x="4493" y="3192"/>
                        <a:pt x="4398" y="3192"/>
                      </a:cubicBezTo>
                      <a:close/>
                    </a:path>
                  </a:pathLst>
                </a:custGeom>
                <a:solidFill>
                  <a:srgbClr val="DAC1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2" name="Freeform 383"/>
                <p:cNvSpPr>
                  <a:spLocks/>
                </p:cNvSpPr>
                <p:nvPr userDrawn="1"/>
              </p:nvSpPr>
              <p:spPr bwMode="auto">
                <a:xfrm>
                  <a:off x="5300567" y="1419231"/>
                  <a:ext cx="5610123" cy="3903680"/>
                </a:xfrm>
                <a:custGeom>
                  <a:avLst/>
                  <a:gdLst>
                    <a:gd name="T0" fmla="*/ 4540 w 4540"/>
                    <a:gd name="T1" fmla="*/ 3003 h 3161"/>
                    <a:gd name="T2" fmla="*/ 4383 w 4540"/>
                    <a:gd name="T3" fmla="*/ 3161 h 3161"/>
                    <a:gd name="T4" fmla="*/ 157 w 4540"/>
                    <a:gd name="T5" fmla="*/ 3161 h 3161"/>
                    <a:gd name="T6" fmla="*/ 0 w 4540"/>
                    <a:gd name="T7" fmla="*/ 3003 h 3161"/>
                    <a:gd name="T8" fmla="*/ 0 w 4540"/>
                    <a:gd name="T9" fmla="*/ 157 h 3161"/>
                    <a:gd name="T10" fmla="*/ 157 w 4540"/>
                    <a:gd name="T11" fmla="*/ 0 h 3161"/>
                    <a:gd name="T12" fmla="*/ 4383 w 4540"/>
                    <a:gd name="T13" fmla="*/ 0 h 3161"/>
                    <a:gd name="T14" fmla="*/ 4540 w 4540"/>
                    <a:gd name="T15" fmla="*/ 157 h 3161"/>
                    <a:gd name="T16" fmla="*/ 4540 w 4540"/>
                    <a:gd name="T17" fmla="*/ 3003 h 3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3161">
                      <a:moveTo>
                        <a:pt x="4540" y="3003"/>
                      </a:moveTo>
                      <a:cubicBezTo>
                        <a:pt x="4540" y="3090"/>
                        <a:pt x="4469" y="3161"/>
                        <a:pt x="4383" y="3161"/>
                      </a:cubicBezTo>
                      <a:cubicBezTo>
                        <a:pt x="157" y="3161"/>
                        <a:pt x="157" y="3161"/>
                        <a:pt x="157" y="3161"/>
                      </a:cubicBezTo>
                      <a:cubicBezTo>
                        <a:pt x="71" y="3161"/>
                        <a:pt x="0" y="3090"/>
                        <a:pt x="0" y="3003"/>
                      </a:cubicBezTo>
                      <a:cubicBezTo>
                        <a:pt x="0" y="157"/>
                        <a:pt x="0" y="157"/>
                        <a:pt x="0" y="157"/>
                      </a:cubicBezTo>
                      <a:cubicBezTo>
                        <a:pt x="0" y="71"/>
                        <a:pt x="71" y="0"/>
                        <a:pt x="157" y="0"/>
                      </a:cubicBezTo>
                      <a:cubicBezTo>
                        <a:pt x="4383" y="0"/>
                        <a:pt x="4383" y="0"/>
                        <a:pt x="4383" y="0"/>
                      </a:cubicBezTo>
                      <a:cubicBezTo>
                        <a:pt x="4469" y="0"/>
                        <a:pt x="4540" y="71"/>
                        <a:pt x="4540" y="157"/>
                      </a:cubicBezTo>
                      <a:lnTo>
                        <a:pt x="4540" y="3003"/>
                      </a:lnTo>
                      <a:close/>
                    </a:path>
                  </a:pathLst>
                </a:custGeom>
                <a:solidFill>
                  <a:srgbClr val="3335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3" name="Freeform 384"/>
                <p:cNvSpPr>
                  <a:spLocks/>
                </p:cNvSpPr>
                <p:nvPr userDrawn="1"/>
              </p:nvSpPr>
              <p:spPr bwMode="auto">
                <a:xfrm>
                  <a:off x="5305329" y="1423994"/>
                  <a:ext cx="5600597" cy="3892566"/>
                </a:xfrm>
                <a:custGeom>
                  <a:avLst/>
                  <a:gdLst>
                    <a:gd name="T0" fmla="*/ 4379 w 4533"/>
                    <a:gd name="T1" fmla="*/ 3154 h 3154"/>
                    <a:gd name="T2" fmla="*/ 153 w 4533"/>
                    <a:gd name="T3" fmla="*/ 3154 h 3154"/>
                    <a:gd name="T4" fmla="*/ 0 w 4533"/>
                    <a:gd name="T5" fmla="*/ 3000 h 3154"/>
                    <a:gd name="T6" fmla="*/ 0 w 4533"/>
                    <a:gd name="T7" fmla="*/ 154 h 3154"/>
                    <a:gd name="T8" fmla="*/ 153 w 4533"/>
                    <a:gd name="T9" fmla="*/ 0 h 3154"/>
                    <a:gd name="T10" fmla="*/ 4379 w 4533"/>
                    <a:gd name="T11" fmla="*/ 0 h 3154"/>
                    <a:gd name="T12" fmla="*/ 4533 w 4533"/>
                    <a:gd name="T13" fmla="*/ 154 h 3154"/>
                    <a:gd name="T14" fmla="*/ 4533 w 4533"/>
                    <a:gd name="T15" fmla="*/ 3000 h 3154"/>
                    <a:gd name="T16" fmla="*/ 4379 w 4533"/>
                    <a:gd name="T17" fmla="*/ 3154 h 3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3" h="3154">
                      <a:moveTo>
                        <a:pt x="4379" y="3154"/>
                      </a:moveTo>
                      <a:cubicBezTo>
                        <a:pt x="153" y="3154"/>
                        <a:pt x="153" y="3154"/>
                        <a:pt x="153" y="3154"/>
                      </a:cubicBezTo>
                      <a:cubicBezTo>
                        <a:pt x="69" y="3154"/>
                        <a:pt x="0" y="3085"/>
                        <a:pt x="0" y="3000"/>
                      </a:cubicBezTo>
                      <a:cubicBezTo>
                        <a:pt x="0" y="154"/>
                        <a:pt x="0" y="154"/>
                        <a:pt x="0" y="154"/>
                      </a:cubicBezTo>
                      <a:cubicBezTo>
                        <a:pt x="0" y="69"/>
                        <a:pt x="69" y="0"/>
                        <a:pt x="153" y="0"/>
                      </a:cubicBezTo>
                      <a:cubicBezTo>
                        <a:pt x="4379" y="0"/>
                        <a:pt x="4379" y="0"/>
                        <a:pt x="4379" y="0"/>
                      </a:cubicBezTo>
                      <a:cubicBezTo>
                        <a:pt x="4464" y="0"/>
                        <a:pt x="4533" y="69"/>
                        <a:pt x="4533" y="154"/>
                      </a:cubicBezTo>
                      <a:cubicBezTo>
                        <a:pt x="4533" y="3000"/>
                        <a:pt x="4533" y="3000"/>
                        <a:pt x="4533" y="3000"/>
                      </a:cubicBezTo>
                      <a:cubicBezTo>
                        <a:pt x="4533" y="3085"/>
                        <a:pt x="4464" y="3154"/>
                        <a:pt x="4379" y="3154"/>
                      </a:cubicBezTo>
                      <a:close/>
                    </a:path>
                  </a:pathLst>
                </a:custGeom>
                <a:solidFill>
                  <a:srgbClr val="01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4" name="Freeform 385"/>
                <p:cNvSpPr>
                  <a:spLocks/>
                </p:cNvSpPr>
                <p:nvPr userDrawn="1"/>
              </p:nvSpPr>
              <p:spPr bwMode="auto">
                <a:xfrm>
                  <a:off x="5305329" y="5089547"/>
                  <a:ext cx="5600597" cy="227014"/>
                </a:xfrm>
                <a:custGeom>
                  <a:avLst/>
                  <a:gdLst>
                    <a:gd name="T0" fmla="*/ 0 w 4533"/>
                    <a:gd name="T1" fmla="*/ 0 h 184"/>
                    <a:gd name="T2" fmla="*/ 0 w 4533"/>
                    <a:gd name="T3" fmla="*/ 30 h 184"/>
                    <a:gd name="T4" fmla="*/ 153 w 4533"/>
                    <a:gd name="T5" fmla="*/ 184 h 184"/>
                    <a:gd name="T6" fmla="*/ 4379 w 4533"/>
                    <a:gd name="T7" fmla="*/ 184 h 184"/>
                    <a:gd name="T8" fmla="*/ 4533 w 4533"/>
                    <a:gd name="T9" fmla="*/ 30 h 184"/>
                    <a:gd name="T10" fmla="*/ 4533 w 4533"/>
                    <a:gd name="T11" fmla="*/ 0 h 184"/>
                    <a:gd name="T12" fmla="*/ 0 w 4533"/>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4533" h="184">
                      <a:moveTo>
                        <a:pt x="0" y="0"/>
                      </a:moveTo>
                      <a:cubicBezTo>
                        <a:pt x="0" y="30"/>
                        <a:pt x="0" y="30"/>
                        <a:pt x="0" y="30"/>
                      </a:cubicBezTo>
                      <a:cubicBezTo>
                        <a:pt x="0" y="115"/>
                        <a:pt x="69" y="184"/>
                        <a:pt x="153" y="184"/>
                      </a:cubicBezTo>
                      <a:cubicBezTo>
                        <a:pt x="4379" y="184"/>
                        <a:pt x="4379" y="184"/>
                        <a:pt x="4379" y="184"/>
                      </a:cubicBezTo>
                      <a:cubicBezTo>
                        <a:pt x="4464" y="184"/>
                        <a:pt x="4533" y="115"/>
                        <a:pt x="4533" y="30"/>
                      </a:cubicBezTo>
                      <a:cubicBezTo>
                        <a:pt x="4533" y="0"/>
                        <a:pt x="4533" y="0"/>
                        <a:pt x="4533" y="0"/>
                      </a:cubicBezTo>
                      <a:lnTo>
                        <a:pt x="0" y="0"/>
                      </a:lnTo>
                      <a:close/>
                    </a:path>
                  </a:pathLst>
                </a:custGeom>
                <a:solidFill>
                  <a:srgbClr val="2222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55" name="Picture 54"/>
                <p:cNvPicPr>
                  <a:picLocks noChangeAspect="1" noChangeArrowheads="1"/>
                </p:cNvPicPr>
                <p:nvPr userDrawn="1"/>
              </p:nvPicPr>
              <p:blipFill>
                <a:blip r:embed="rId2" cstate="print">
                  <a:extLst>
                    <a:ext uri="{28A0092B-C50C-407E-A947-70E740481C1C}">
                      <a14:useLocalDpi xmlns:a14="http://schemas.microsoft.com/office/drawing/2010/main"/>
                    </a:ext>
                  </a:extLst>
                </a:blip>
                <a:srcRect l="-1607" r="-1630" b="-250766"/>
                <a:stretch>
                  <a:fillRect/>
                </a:stretch>
              </p:blipFill>
              <p:spPr bwMode="auto">
                <a:xfrm>
                  <a:off x="4527471" y="5276873"/>
                  <a:ext cx="7137264" cy="361949"/>
                </a:xfrm>
                <a:custGeom>
                  <a:avLst/>
                  <a:gdLst>
                    <a:gd name="connsiteX0" fmla="*/ 111121 w 7137394"/>
                    <a:gd name="connsiteY0" fmla="*/ 16107 h 361948"/>
                    <a:gd name="connsiteX1" fmla="*/ 111121 w 7137394"/>
                    <a:gd name="connsiteY1" fmla="*/ 103188 h 361948"/>
                    <a:gd name="connsiteX2" fmla="*/ 732671 w 7137394"/>
                    <a:gd name="connsiteY2" fmla="*/ 103188 h 361948"/>
                    <a:gd name="connsiteX3" fmla="*/ 735009 w 7137394"/>
                    <a:gd name="connsiteY3" fmla="*/ 357186 h 361948"/>
                    <a:gd name="connsiteX4" fmla="*/ 0 w 7137394"/>
                    <a:gd name="connsiteY4" fmla="*/ 357186 h 361948"/>
                    <a:gd name="connsiteX5" fmla="*/ 7024684 w 7137394"/>
                    <a:gd name="connsiteY5" fmla="*/ 15992 h 361948"/>
                    <a:gd name="connsiteX6" fmla="*/ 7137394 w 7137394"/>
                    <a:gd name="connsiteY6" fmla="*/ 361948 h 361948"/>
                    <a:gd name="connsiteX7" fmla="*/ 6402385 w 7137394"/>
                    <a:gd name="connsiteY7" fmla="*/ 361948 h 361948"/>
                    <a:gd name="connsiteX8" fmla="*/ 6402385 w 7137394"/>
                    <a:gd name="connsiteY8" fmla="*/ 103188 h 361948"/>
                    <a:gd name="connsiteX9" fmla="*/ 7024684 w 7137394"/>
                    <a:gd name="connsiteY9" fmla="*/ 103188 h 361948"/>
                    <a:gd name="connsiteX10" fmla="*/ 111121 w 7137394"/>
                    <a:gd name="connsiteY10" fmla="*/ 0 h 361948"/>
                    <a:gd name="connsiteX11" fmla="*/ 7024684 w 7137394"/>
                    <a:gd name="connsiteY11" fmla="*/ 0 h 361948"/>
                    <a:gd name="connsiteX12" fmla="*/ 7024684 w 7137394"/>
                    <a:gd name="connsiteY12" fmla="*/ 15992 h 361948"/>
                    <a:gd name="connsiteX13" fmla="*/ 7023094 w 7137394"/>
                    <a:gd name="connsiteY13" fmla="*/ 11111 h 361948"/>
                    <a:gd name="connsiteX14" fmla="*/ 6402385 w 7137394"/>
                    <a:gd name="connsiteY14" fmla="*/ 93661 h 361948"/>
                    <a:gd name="connsiteX15" fmla="*/ 6402385 w 7137394"/>
                    <a:gd name="connsiteY15" fmla="*/ 103188 h 361948"/>
                    <a:gd name="connsiteX16" fmla="*/ 732671 w 7137394"/>
                    <a:gd name="connsiteY16" fmla="*/ 103188 h 361948"/>
                    <a:gd name="connsiteX17" fmla="*/ 732627 w 7137394"/>
                    <a:gd name="connsiteY17" fmla="*/ 98424 h 361948"/>
                    <a:gd name="connsiteX18" fmla="*/ 114300 w 7137394"/>
                    <a:gd name="connsiteY18" fmla="*/ 6349 h 361948"/>
                    <a:gd name="connsiteX19" fmla="*/ 111121 w 7137394"/>
                    <a:gd name="connsiteY19" fmla="*/ 16107 h 3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37394" h="361948">
                      <a:moveTo>
                        <a:pt x="111121" y="16107"/>
                      </a:moveTo>
                      <a:lnTo>
                        <a:pt x="111121" y="103188"/>
                      </a:lnTo>
                      <a:lnTo>
                        <a:pt x="732671" y="103188"/>
                      </a:lnTo>
                      <a:lnTo>
                        <a:pt x="735009" y="357186"/>
                      </a:lnTo>
                      <a:lnTo>
                        <a:pt x="0" y="357186"/>
                      </a:lnTo>
                      <a:close/>
                      <a:moveTo>
                        <a:pt x="7024684" y="15992"/>
                      </a:moveTo>
                      <a:lnTo>
                        <a:pt x="7137394" y="361948"/>
                      </a:lnTo>
                      <a:lnTo>
                        <a:pt x="6402385" y="361948"/>
                      </a:lnTo>
                      <a:lnTo>
                        <a:pt x="6402385" y="103188"/>
                      </a:lnTo>
                      <a:lnTo>
                        <a:pt x="7024684" y="103188"/>
                      </a:lnTo>
                      <a:close/>
                      <a:moveTo>
                        <a:pt x="111121" y="0"/>
                      </a:moveTo>
                      <a:lnTo>
                        <a:pt x="7024684" y="0"/>
                      </a:lnTo>
                      <a:lnTo>
                        <a:pt x="7024684" y="15992"/>
                      </a:lnTo>
                      <a:lnTo>
                        <a:pt x="7023094" y="11111"/>
                      </a:lnTo>
                      <a:cubicBezTo>
                        <a:pt x="6653208" y="88369"/>
                        <a:pt x="6607171" y="67203"/>
                        <a:pt x="6402385" y="93661"/>
                      </a:cubicBezTo>
                      <a:lnTo>
                        <a:pt x="6402385" y="103188"/>
                      </a:lnTo>
                      <a:lnTo>
                        <a:pt x="732671" y="103188"/>
                      </a:lnTo>
                      <a:lnTo>
                        <a:pt x="732627" y="98424"/>
                      </a:lnTo>
                      <a:cubicBezTo>
                        <a:pt x="527841" y="71966"/>
                        <a:pt x="484186" y="83607"/>
                        <a:pt x="114300" y="6349"/>
                      </a:cubicBezTo>
                      <a:lnTo>
                        <a:pt x="111121" y="16107"/>
                      </a:lnTo>
                      <a:close/>
                    </a:path>
                  </a:pathLst>
                </a:cu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Picture 387"/>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638591" y="5238773"/>
                  <a:ext cx="6913437" cy="4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 name="Oval 388"/>
                <p:cNvSpPr>
                  <a:spLocks noChangeArrowheads="1"/>
                </p:cNvSpPr>
                <p:nvPr userDrawn="1"/>
              </p:nvSpPr>
              <p:spPr bwMode="auto">
                <a:xfrm>
                  <a:off x="5284693" y="5338785"/>
                  <a:ext cx="57149"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8" name="Oval 389"/>
                <p:cNvSpPr>
                  <a:spLocks noChangeArrowheads="1"/>
                </p:cNvSpPr>
                <p:nvPr userDrawn="1"/>
              </p:nvSpPr>
              <p:spPr bwMode="auto">
                <a:xfrm>
                  <a:off x="5298979" y="5341960"/>
                  <a:ext cx="28575"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9" name="Oval 390"/>
                <p:cNvSpPr>
                  <a:spLocks noChangeArrowheads="1"/>
                </p:cNvSpPr>
                <p:nvPr userDrawn="1"/>
              </p:nvSpPr>
              <p:spPr bwMode="auto">
                <a:xfrm>
                  <a:off x="7224582" y="5338785"/>
                  <a:ext cx="58737"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0" name="Oval 391"/>
                <p:cNvSpPr>
                  <a:spLocks noChangeArrowheads="1"/>
                </p:cNvSpPr>
                <p:nvPr userDrawn="1"/>
              </p:nvSpPr>
              <p:spPr bwMode="auto">
                <a:xfrm>
                  <a:off x="7238869" y="5341960"/>
                  <a:ext cx="30162"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1" name="Oval 392"/>
                <p:cNvSpPr>
                  <a:spLocks noChangeArrowheads="1"/>
                </p:cNvSpPr>
                <p:nvPr userDrawn="1"/>
              </p:nvSpPr>
              <p:spPr bwMode="auto">
                <a:xfrm>
                  <a:off x="8920001" y="5338785"/>
                  <a:ext cx="60324"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2" name="Oval 393"/>
                <p:cNvSpPr>
                  <a:spLocks noChangeArrowheads="1"/>
                </p:cNvSpPr>
                <p:nvPr userDrawn="1"/>
              </p:nvSpPr>
              <p:spPr bwMode="auto">
                <a:xfrm>
                  <a:off x="8935876" y="5341960"/>
                  <a:ext cx="28575"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3" name="Oval 394"/>
                <p:cNvSpPr>
                  <a:spLocks noChangeArrowheads="1"/>
                </p:cNvSpPr>
                <p:nvPr userDrawn="1"/>
              </p:nvSpPr>
              <p:spPr bwMode="auto">
                <a:xfrm>
                  <a:off x="10850366" y="5338785"/>
                  <a:ext cx="58737"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4" name="Oval 395"/>
                <p:cNvSpPr>
                  <a:spLocks noChangeArrowheads="1"/>
                </p:cNvSpPr>
                <p:nvPr userDrawn="1"/>
              </p:nvSpPr>
              <p:spPr bwMode="auto">
                <a:xfrm>
                  <a:off x="10864653" y="5341960"/>
                  <a:ext cx="28575"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5" name="Freeform 396"/>
                <p:cNvSpPr>
                  <a:spLocks/>
                </p:cNvSpPr>
                <p:nvPr userDrawn="1"/>
              </p:nvSpPr>
              <p:spPr bwMode="auto">
                <a:xfrm>
                  <a:off x="4716378" y="5299098"/>
                  <a:ext cx="6761040" cy="1588"/>
                </a:xfrm>
                <a:custGeom>
                  <a:avLst/>
                  <a:gdLst>
                    <a:gd name="T0" fmla="*/ 5467 w 5472"/>
                    <a:gd name="T1" fmla="*/ 1 h 1"/>
                    <a:gd name="T2" fmla="*/ 5472 w 5472"/>
                    <a:gd name="T3" fmla="*/ 0 h 1"/>
                    <a:gd name="T4" fmla="*/ 0 w 5472"/>
                    <a:gd name="T5" fmla="*/ 0 h 1"/>
                    <a:gd name="T6" fmla="*/ 5 w 5472"/>
                    <a:gd name="T7" fmla="*/ 1 h 1"/>
                    <a:gd name="T8" fmla="*/ 5467 w 5472"/>
                    <a:gd name="T9" fmla="*/ 1 h 1"/>
                  </a:gdLst>
                  <a:ahLst/>
                  <a:cxnLst>
                    <a:cxn ang="0">
                      <a:pos x="T0" y="T1"/>
                    </a:cxn>
                    <a:cxn ang="0">
                      <a:pos x="T2" y="T3"/>
                    </a:cxn>
                    <a:cxn ang="0">
                      <a:pos x="T4" y="T5"/>
                    </a:cxn>
                    <a:cxn ang="0">
                      <a:pos x="T6" y="T7"/>
                    </a:cxn>
                    <a:cxn ang="0">
                      <a:pos x="T8" y="T9"/>
                    </a:cxn>
                  </a:cxnLst>
                  <a:rect l="0" t="0" r="r" b="b"/>
                  <a:pathLst>
                    <a:path w="5472" h="1">
                      <a:moveTo>
                        <a:pt x="5467" y="1"/>
                      </a:moveTo>
                      <a:cubicBezTo>
                        <a:pt x="5469" y="1"/>
                        <a:pt x="5471" y="0"/>
                        <a:pt x="5472" y="0"/>
                      </a:cubicBezTo>
                      <a:cubicBezTo>
                        <a:pt x="0" y="0"/>
                        <a:pt x="0" y="0"/>
                        <a:pt x="0" y="0"/>
                      </a:cubicBezTo>
                      <a:cubicBezTo>
                        <a:pt x="2" y="0"/>
                        <a:pt x="3" y="1"/>
                        <a:pt x="5" y="1"/>
                      </a:cubicBezTo>
                      <a:lnTo>
                        <a:pt x="5467" y="1"/>
                      </a:lnTo>
                      <a:close/>
                    </a:path>
                  </a:pathLst>
                </a:custGeom>
                <a:solidFill>
                  <a:srgbClr val="9A87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66" name="Picture 397"/>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430953" y="5240359"/>
                  <a:ext cx="1331888"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 name="Oval 398"/>
                <p:cNvSpPr>
                  <a:spLocks noChangeArrowheads="1"/>
                </p:cNvSpPr>
                <p:nvPr userDrawn="1"/>
              </p:nvSpPr>
              <p:spPr bwMode="auto">
                <a:xfrm>
                  <a:off x="8085011" y="1544645"/>
                  <a:ext cx="44449" cy="44450"/>
                </a:xfrm>
                <a:prstGeom prst="ellipse">
                  <a:avLst/>
                </a:prstGeom>
                <a:solidFill>
                  <a:srgbClr val="1919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8" name="Oval 399"/>
                <p:cNvSpPr>
                  <a:spLocks noChangeArrowheads="1"/>
                </p:cNvSpPr>
                <p:nvPr userDrawn="1"/>
              </p:nvSpPr>
              <p:spPr bwMode="auto">
                <a:xfrm>
                  <a:off x="8096077" y="1555741"/>
                  <a:ext cx="22224" cy="22225"/>
                </a:xfrm>
                <a:prstGeom prst="ellipse">
                  <a:avLst/>
                </a:prstGeom>
                <a:solidFill>
                  <a:srgbClr val="00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9" name="Oval 400"/>
                <p:cNvSpPr>
                  <a:spLocks noChangeArrowheads="1"/>
                </p:cNvSpPr>
                <p:nvPr userDrawn="1"/>
              </p:nvSpPr>
              <p:spPr bwMode="auto">
                <a:xfrm>
                  <a:off x="8102496" y="1557318"/>
                  <a:ext cx="7938" cy="6350"/>
                </a:xfrm>
                <a:prstGeom prst="ellipse">
                  <a:avLst/>
                </a:prstGeom>
                <a:solidFill>
                  <a:srgbClr val="272A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0" name="Oval 401"/>
                <p:cNvSpPr>
                  <a:spLocks noChangeArrowheads="1"/>
                </p:cNvSpPr>
                <p:nvPr userDrawn="1"/>
              </p:nvSpPr>
              <p:spPr bwMode="auto">
                <a:xfrm>
                  <a:off x="8102601" y="1568451"/>
                  <a:ext cx="7938" cy="7938"/>
                </a:xfrm>
                <a:prstGeom prst="ellipse">
                  <a:avLst/>
                </a:prstGeom>
                <a:solidFill>
                  <a:srgbClr val="272A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30" name="Rectangle 402"/>
              <p:cNvSpPr>
                <a:spLocks noChangeArrowheads="1"/>
              </p:cNvSpPr>
              <p:nvPr userDrawn="1"/>
            </p:nvSpPr>
            <p:spPr bwMode="auto">
              <a:xfrm>
                <a:off x="5503864" y="1689101"/>
                <a:ext cx="5202238" cy="3248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27" name="Picture 5" descr="Picture 5"/>
            <p:cNvPicPr>
              <a:picLocks/>
            </p:cNvPicPr>
            <p:nvPr/>
          </p:nvPicPr>
          <p:blipFill>
            <a:blip r:embed="rId5" cstate="print">
              <a:extLst>
                <a:ext uri="{28A0092B-C50C-407E-A947-70E740481C1C}">
                  <a14:useLocalDpi xmlns:a14="http://schemas.microsoft.com/office/drawing/2010/main"/>
                </a:ext>
              </a:extLst>
            </a:blip>
            <a:stretch>
              <a:fillRect/>
            </a:stretch>
          </p:blipFill>
          <p:spPr>
            <a:xfrm>
              <a:off x="5150629" y="1065737"/>
              <a:ext cx="5701417" cy="3731247"/>
            </a:xfrm>
            <a:prstGeom prst="rect">
              <a:avLst/>
            </a:prstGeom>
            <a:ln w="12700" cap="flat">
              <a:noFill/>
              <a:miter lim="400000"/>
            </a:ln>
            <a:effectLst>
              <a:outerShdw blurRad="63500" rotWithShape="0">
                <a:srgbClr val="000000">
                  <a:alpha val="40000"/>
                </a:srgbClr>
              </a:outerShdw>
            </a:effectLst>
          </p:spPr>
        </p:pic>
      </p:grpSp>
      <p:sp>
        <p:nvSpPr>
          <p:cNvPr id="31" name="Rectangle 30"/>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4" name="Slide Number Placeholder 3"/>
          <p:cNvSpPr>
            <a:spLocks noGrp="1"/>
          </p:cNvSpPr>
          <p:nvPr>
            <p:ph type="sldNum" sz="quarter" idx="2"/>
          </p:nvPr>
        </p:nvSpPr>
        <p:spPr>
          <a:xfrm>
            <a:off x="76200" y="6434148"/>
            <a:ext cx="245361" cy="240281"/>
          </a:xfrm>
        </p:spPr>
        <p:txBody>
          <a:bodyPr/>
          <a:lstStyle/>
          <a:p>
            <a:fld id="{86CB4B4D-7CA3-9044-876B-883B54F8677D}" type="slidenum">
              <a:rPr lang="en-US" smtClean="0"/>
              <a:t>14</a:t>
            </a:fld>
            <a:endParaRPr lang="en-US" dirty="0"/>
          </a:p>
        </p:txBody>
      </p:sp>
    </p:spTree>
    <p:extLst>
      <p:ext uri="{BB962C8B-B14F-4D97-AF65-F5344CB8AC3E}">
        <p14:creationId xmlns:p14="http://schemas.microsoft.com/office/powerpoint/2010/main" val="29956212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normAutofit fontScale="85000" lnSpcReduction="20000"/>
          </a:bodyPr>
          <a:lstStyle/>
          <a:p>
            <a:endParaRPr lang="en-US"/>
          </a:p>
        </p:txBody>
      </p:sp>
      <p:sp>
        <p:nvSpPr>
          <p:cNvPr id="4" name="Rectangle 3"/>
          <p:cNvSpPr/>
          <p:nvPr/>
        </p:nvSpPr>
        <p:spPr>
          <a:xfrm>
            <a:off x="53708" y="6622586"/>
            <a:ext cx="1927131" cy="215444"/>
          </a:xfrm>
          <a:prstGeom prst="rect">
            <a:avLst/>
          </a:prstGeom>
        </p:spPr>
        <p:txBody>
          <a:bodyPr wrap="none">
            <a:spAutoFit/>
          </a:bodyPr>
          <a:lstStyle/>
          <a:p>
            <a:r>
              <a:rPr lang="en-US" sz="800" b="1" dirty="0"/>
              <a:t>Approved for public release, 18-258</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12601" y="2459026"/>
            <a:ext cx="2202788" cy="584776"/>
          </a:xfrm>
          <a:prstGeom prst="rect">
            <a:avLst/>
          </a:prstGeom>
          <a:noFill/>
        </p:spPr>
        <p:txBody>
          <a:bodyPr wrap="square" lIns="0" rtlCol="0" anchor="b">
            <a:spAutoFit/>
          </a:bodyPr>
          <a:lstStyle/>
          <a:p>
            <a:r>
              <a:rPr lang="en-US" sz="3200" dirty="0">
                <a:solidFill>
                  <a:srgbClr val="33A6AC"/>
                </a:solidFill>
                <a:latin typeface="Helvetica Neue Thin" charset="0"/>
                <a:ea typeface="Helvetica Neue Thin" charset="0"/>
                <a:cs typeface="Helvetica Neue Thin" charset="0"/>
              </a:rPr>
              <a:t>Collaborate</a:t>
            </a:r>
          </a:p>
        </p:txBody>
      </p:sp>
      <p:sp>
        <p:nvSpPr>
          <p:cNvPr id="18" name="TextBox 17"/>
          <p:cNvSpPr txBox="1"/>
          <p:nvPr/>
        </p:nvSpPr>
        <p:spPr>
          <a:xfrm>
            <a:off x="6332157" y="2459873"/>
            <a:ext cx="2138075" cy="584776"/>
          </a:xfrm>
          <a:prstGeom prst="rect">
            <a:avLst/>
          </a:prstGeom>
          <a:noFill/>
        </p:spPr>
        <p:txBody>
          <a:bodyPr wrap="square" lIns="0" rtlCol="0" anchor="b">
            <a:spAutoFit/>
          </a:bodyPr>
          <a:lstStyle/>
          <a:p>
            <a:r>
              <a:rPr lang="en-US" sz="3200" dirty="0">
                <a:solidFill>
                  <a:srgbClr val="33A6AC"/>
                </a:solidFill>
                <a:latin typeface="Helvetica Neue Thin" charset="0"/>
                <a:ea typeface="Helvetica Neue Thin" charset="0"/>
                <a:cs typeface="Helvetica Neue Thin" charset="0"/>
              </a:rPr>
              <a:t>Customize</a:t>
            </a:r>
          </a:p>
        </p:txBody>
      </p:sp>
      <p:sp>
        <p:nvSpPr>
          <p:cNvPr id="19" name="TextBox 18"/>
          <p:cNvSpPr txBox="1"/>
          <p:nvPr/>
        </p:nvSpPr>
        <p:spPr>
          <a:xfrm>
            <a:off x="9587359" y="2459873"/>
            <a:ext cx="1465652" cy="584776"/>
          </a:xfrm>
          <a:prstGeom prst="rect">
            <a:avLst/>
          </a:prstGeom>
          <a:noFill/>
        </p:spPr>
        <p:txBody>
          <a:bodyPr wrap="square" lIns="0" rtlCol="0" anchor="b">
            <a:spAutoFit/>
          </a:bodyPr>
          <a:lstStyle/>
          <a:p>
            <a:r>
              <a:rPr lang="en-US" sz="3200" dirty="0">
                <a:solidFill>
                  <a:srgbClr val="33A6AC"/>
                </a:solidFill>
                <a:latin typeface="Helvetica Neue Thin" charset="0"/>
                <a:ea typeface="Helvetica Neue Thin" charset="0"/>
                <a:cs typeface="Helvetica Neue Thin" charset="0"/>
              </a:rPr>
              <a:t>Offline</a:t>
            </a:r>
          </a:p>
        </p:txBody>
      </p:sp>
      <p:sp>
        <p:nvSpPr>
          <p:cNvPr id="20" name="TextBox 19"/>
          <p:cNvSpPr txBox="1"/>
          <p:nvPr/>
        </p:nvSpPr>
        <p:spPr>
          <a:xfrm>
            <a:off x="413703" y="3191464"/>
            <a:ext cx="2602141" cy="2246769"/>
          </a:xfrm>
          <a:prstGeom prst="rect">
            <a:avLst/>
          </a:prstGeom>
          <a:noFill/>
        </p:spPr>
        <p:txBody>
          <a:bodyPr wrap="square" lIns="0" rtlCol="0" anchor="t">
            <a:spAutoFit/>
          </a:bodyPr>
          <a:lstStyle/>
          <a:p>
            <a:pPr defTabSz="1109414">
              <a:spcBef>
                <a:spcPts val="400"/>
              </a:spcBef>
              <a:defRPr sz="1638">
                <a:solidFill>
                  <a:schemeClr val="accent1"/>
                </a:solidFill>
                <a:latin typeface="Trebuchet MS"/>
                <a:ea typeface="Trebuchet MS"/>
                <a:cs typeface="Trebuchet MS"/>
                <a:sym typeface="Trebuchet MS"/>
              </a:defRPr>
            </a:pPr>
            <a:r>
              <a:rPr lang="en-US" sz="2000" dirty="0">
                <a:solidFill>
                  <a:srgbClr val="7A7A7A"/>
                </a:solidFill>
                <a:latin typeface="Helvetica Neue Thin"/>
                <a:ea typeface="Trebuchet MS"/>
                <a:cs typeface="Helvetica Neue Thin"/>
              </a:rPr>
              <a:t>Create geotagged field observations that contain notes, photos, videos and voice recordings and share them instantly with teammates.</a:t>
            </a:r>
          </a:p>
        </p:txBody>
      </p:sp>
      <p:sp>
        <p:nvSpPr>
          <p:cNvPr id="21" name="TextBox 20"/>
          <p:cNvSpPr txBox="1"/>
          <p:nvPr/>
        </p:nvSpPr>
        <p:spPr>
          <a:xfrm>
            <a:off x="6255128" y="3188631"/>
            <a:ext cx="2602141" cy="2457083"/>
          </a:xfrm>
          <a:prstGeom prst="rect">
            <a:avLst/>
          </a:prstGeom>
          <a:noFill/>
        </p:spPr>
        <p:txBody>
          <a:bodyPr wrap="square" lIns="0" rtlCol="0" anchor="t">
            <a:spAutoFit/>
          </a:bodyPr>
          <a:lstStyle/>
          <a:p>
            <a:pPr defTabSz="1109414">
              <a:lnSpc>
                <a:spcPct val="110000"/>
              </a:lnSpc>
              <a:spcBef>
                <a:spcPts val="400"/>
              </a:spcBef>
              <a:defRPr sz="1638">
                <a:solidFill>
                  <a:schemeClr val="accent1"/>
                </a:solidFill>
                <a:latin typeface="Trebuchet MS"/>
                <a:ea typeface="Trebuchet MS"/>
                <a:cs typeface="Trebuchet MS"/>
                <a:sym typeface="Trebuchet MS"/>
              </a:defRPr>
            </a:pPr>
            <a:r>
              <a:rPr lang="en-US" sz="2000" dirty="0">
                <a:solidFill>
                  <a:srgbClr val="7A7A7A"/>
                </a:solidFill>
                <a:latin typeface="Helvetica Neue Thin"/>
                <a:ea typeface="Trebuchet MS"/>
                <a:cs typeface="Helvetica Neue Thin"/>
              </a:rPr>
              <a:t>Observation forms, symbology, and map data are fully customizable allowing your to tailor MAGE to your team’s unique situation.</a:t>
            </a:r>
          </a:p>
        </p:txBody>
      </p:sp>
      <p:sp>
        <p:nvSpPr>
          <p:cNvPr id="22" name="TextBox 21"/>
          <p:cNvSpPr txBox="1"/>
          <p:nvPr/>
        </p:nvSpPr>
        <p:spPr>
          <a:xfrm>
            <a:off x="9178370" y="3188631"/>
            <a:ext cx="2602141" cy="1779975"/>
          </a:xfrm>
          <a:prstGeom prst="rect">
            <a:avLst/>
          </a:prstGeom>
          <a:noFill/>
        </p:spPr>
        <p:txBody>
          <a:bodyPr wrap="square" lIns="0" rtlCol="0" anchor="t">
            <a:spAutoFit/>
          </a:bodyPr>
          <a:lstStyle/>
          <a:p>
            <a:pPr defTabSz="1109414">
              <a:lnSpc>
                <a:spcPct val="110000"/>
              </a:lnSpc>
              <a:spcBef>
                <a:spcPts val="400"/>
              </a:spcBef>
              <a:defRPr sz="1638">
                <a:solidFill>
                  <a:schemeClr val="accent1"/>
                </a:solidFill>
                <a:latin typeface="Trebuchet MS"/>
                <a:ea typeface="Trebuchet MS"/>
                <a:cs typeface="Trebuchet MS"/>
                <a:sym typeface="Trebuchet MS"/>
              </a:defRPr>
            </a:pPr>
            <a:r>
              <a:rPr lang="en-US" sz="2000" dirty="0">
                <a:solidFill>
                  <a:srgbClr val="7A7A7A"/>
                </a:solidFill>
                <a:latin typeface="Helvetica Neue Thin"/>
                <a:ea typeface="Trebuchet MS"/>
                <a:cs typeface="Helvetica Neue Thin"/>
              </a:rPr>
              <a:t>MAGE will upload your field observations and locations anytime a connection is established.</a:t>
            </a:r>
          </a:p>
        </p:txBody>
      </p:sp>
      <p:sp>
        <p:nvSpPr>
          <p:cNvPr id="23" name="TextBox 22"/>
          <p:cNvSpPr txBox="1"/>
          <p:nvPr/>
        </p:nvSpPr>
        <p:spPr>
          <a:xfrm>
            <a:off x="3942366" y="2459873"/>
            <a:ext cx="1110247" cy="584776"/>
          </a:xfrm>
          <a:prstGeom prst="rect">
            <a:avLst/>
          </a:prstGeom>
          <a:noFill/>
        </p:spPr>
        <p:txBody>
          <a:bodyPr wrap="square" lIns="0" rtlCol="0" anchor="b">
            <a:spAutoFit/>
          </a:bodyPr>
          <a:lstStyle/>
          <a:p>
            <a:r>
              <a:rPr lang="en-US" sz="3200" dirty="0">
                <a:solidFill>
                  <a:srgbClr val="33A6AC"/>
                </a:solidFill>
                <a:latin typeface="Helvetica Neue Thin" charset="0"/>
                <a:ea typeface="Helvetica Neue Thin" charset="0"/>
                <a:cs typeface="Helvetica Neue Thin" charset="0"/>
              </a:rPr>
              <a:t>Track</a:t>
            </a:r>
          </a:p>
        </p:txBody>
      </p:sp>
      <p:sp>
        <p:nvSpPr>
          <p:cNvPr id="24" name="TextBox 23"/>
          <p:cNvSpPr txBox="1"/>
          <p:nvPr/>
        </p:nvSpPr>
        <p:spPr>
          <a:xfrm>
            <a:off x="3326799" y="3191464"/>
            <a:ext cx="2602141" cy="2246769"/>
          </a:xfrm>
          <a:prstGeom prst="rect">
            <a:avLst/>
          </a:prstGeom>
          <a:noFill/>
        </p:spPr>
        <p:txBody>
          <a:bodyPr wrap="square" lIns="0" rtlCol="0" anchor="t">
            <a:spAutoFit/>
          </a:bodyPr>
          <a:lstStyle/>
          <a:p>
            <a:pPr defTabSz="1109414">
              <a:spcBef>
                <a:spcPts val="400"/>
              </a:spcBef>
              <a:defRPr sz="1638">
                <a:solidFill>
                  <a:schemeClr val="accent1"/>
                </a:solidFill>
                <a:latin typeface="Trebuchet MS"/>
                <a:ea typeface="Trebuchet MS"/>
                <a:cs typeface="Trebuchet MS"/>
                <a:sym typeface="Trebuchet MS"/>
              </a:defRPr>
            </a:pPr>
            <a:r>
              <a:rPr lang="en-US" sz="2000" dirty="0">
                <a:solidFill>
                  <a:srgbClr val="7A7A7A"/>
                </a:solidFill>
                <a:latin typeface="Helvetica Neue Thin"/>
                <a:ea typeface="Trebuchet MS"/>
                <a:cs typeface="Helvetica Neue Thin"/>
              </a:rPr>
              <a:t>Using the GPS in your mobile device, MAGE can track the location of you and your teammates providing real-time awareness of your team’s activity.</a:t>
            </a:r>
          </a:p>
        </p:txBody>
      </p:sp>
      <p:grpSp>
        <p:nvGrpSpPr>
          <p:cNvPr id="14" name="Group 13"/>
          <p:cNvGrpSpPr/>
          <p:nvPr/>
        </p:nvGrpSpPr>
        <p:grpSpPr>
          <a:xfrm>
            <a:off x="1316551" y="1754748"/>
            <a:ext cx="532472" cy="725548"/>
            <a:chOff x="5084764" y="6629401"/>
            <a:chExt cx="560388" cy="763588"/>
          </a:xfrm>
          <a:solidFill>
            <a:srgbClr val="33A6AC"/>
          </a:solidFill>
        </p:grpSpPr>
        <p:sp>
          <p:nvSpPr>
            <p:cNvPr id="15" name="Freeform 925"/>
            <p:cNvSpPr>
              <a:spLocks noEditPoints="1"/>
            </p:cNvSpPr>
            <p:nvPr/>
          </p:nvSpPr>
          <p:spPr bwMode="auto">
            <a:xfrm>
              <a:off x="5224464" y="6769101"/>
              <a:ext cx="279400" cy="279400"/>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6" name="Freeform 926"/>
            <p:cNvSpPr>
              <a:spLocks noEditPoints="1"/>
            </p:cNvSpPr>
            <p:nvPr/>
          </p:nvSpPr>
          <p:spPr bwMode="auto">
            <a:xfrm>
              <a:off x="5084764" y="6629401"/>
              <a:ext cx="560388" cy="763588"/>
            </a:xfrm>
            <a:custGeom>
              <a:avLst/>
              <a:gdLst>
                <a:gd name="T0" fmla="*/ 88 w 176"/>
                <a:gd name="T1" fmla="*/ 240 h 240"/>
                <a:gd name="T2" fmla="*/ 85 w 176"/>
                <a:gd name="T3" fmla="*/ 239 h 240"/>
                <a:gd name="T4" fmla="*/ 43 w 176"/>
                <a:gd name="T5" fmla="*/ 193 h 240"/>
                <a:gd name="T6" fmla="*/ 0 w 176"/>
                <a:gd name="T7" fmla="*/ 89 h 240"/>
                <a:gd name="T8" fmla="*/ 88 w 176"/>
                <a:gd name="T9" fmla="*/ 0 h 240"/>
                <a:gd name="T10" fmla="*/ 176 w 176"/>
                <a:gd name="T11" fmla="*/ 89 h 240"/>
                <a:gd name="T12" fmla="*/ 133 w 176"/>
                <a:gd name="T13" fmla="*/ 193 h 240"/>
                <a:gd name="T14" fmla="*/ 91 w 176"/>
                <a:gd name="T15" fmla="*/ 239 h 240"/>
                <a:gd name="T16" fmla="*/ 88 w 176"/>
                <a:gd name="T17" fmla="*/ 240 h 240"/>
                <a:gd name="T18" fmla="*/ 88 w 176"/>
                <a:gd name="T19" fmla="*/ 8 h 240"/>
                <a:gd name="T20" fmla="*/ 8 w 176"/>
                <a:gd name="T21" fmla="*/ 89 h 240"/>
                <a:gd name="T22" fmla="*/ 88 w 176"/>
                <a:gd name="T23" fmla="*/ 231 h 240"/>
                <a:gd name="T24" fmla="*/ 168 w 176"/>
                <a:gd name="T25" fmla="*/ 89 h 240"/>
                <a:gd name="T26" fmla="*/ 88 w 176"/>
                <a:gd name="T27"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40">
                  <a:moveTo>
                    <a:pt x="88" y="240"/>
                  </a:moveTo>
                  <a:cubicBezTo>
                    <a:pt x="87" y="240"/>
                    <a:pt x="86" y="240"/>
                    <a:pt x="85" y="239"/>
                  </a:cubicBezTo>
                  <a:cubicBezTo>
                    <a:pt x="85" y="238"/>
                    <a:pt x="64" y="220"/>
                    <a:pt x="43" y="193"/>
                  </a:cubicBezTo>
                  <a:cubicBezTo>
                    <a:pt x="23" y="167"/>
                    <a:pt x="0" y="129"/>
                    <a:pt x="0" y="89"/>
                  </a:cubicBezTo>
                  <a:cubicBezTo>
                    <a:pt x="0" y="40"/>
                    <a:pt x="39" y="0"/>
                    <a:pt x="88" y="0"/>
                  </a:cubicBezTo>
                  <a:cubicBezTo>
                    <a:pt x="137" y="0"/>
                    <a:pt x="176" y="40"/>
                    <a:pt x="176" y="89"/>
                  </a:cubicBezTo>
                  <a:cubicBezTo>
                    <a:pt x="176" y="129"/>
                    <a:pt x="153" y="167"/>
                    <a:pt x="133" y="193"/>
                  </a:cubicBezTo>
                  <a:cubicBezTo>
                    <a:pt x="112" y="220"/>
                    <a:pt x="91" y="238"/>
                    <a:pt x="91" y="239"/>
                  </a:cubicBezTo>
                  <a:cubicBezTo>
                    <a:pt x="90" y="240"/>
                    <a:pt x="89" y="240"/>
                    <a:pt x="88" y="240"/>
                  </a:cubicBezTo>
                  <a:close/>
                  <a:moveTo>
                    <a:pt x="88" y="8"/>
                  </a:moveTo>
                  <a:cubicBezTo>
                    <a:pt x="44" y="8"/>
                    <a:pt x="8" y="44"/>
                    <a:pt x="8" y="89"/>
                  </a:cubicBezTo>
                  <a:cubicBezTo>
                    <a:pt x="8" y="154"/>
                    <a:pt x="74" y="218"/>
                    <a:pt x="88" y="231"/>
                  </a:cubicBezTo>
                  <a:cubicBezTo>
                    <a:pt x="102" y="218"/>
                    <a:pt x="168" y="153"/>
                    <a:pt x="168" y="89"/>
                  </a:cubicBezTo>
                  <a:cubicBezTo>
                    <a:pt x="168" y="44"/>
                    <a:pt x="132" y="8"/>
                    <a:pt x="88" y="8"/>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25" name="Group 24"/>
          <p:cNvGrpSpPr>
            <a:grpSpLocks noChangeAspect="1"/>
          </p:cNvGrpSpPr>
          <p:nvPr/>
        </p:nvGrpSpPr>
        <p:grpSpPr>
          <a:xfrm>
            <a:off x="4013345" y="1700831"/>
            <a:ext cx="771298" cy="768096"/>
            <a:chOff x="6383340" y="8029576"/>
            <a:chExt cx="765176" cy="762000"/>
          </a:xfrm>
          <a:solidFill>
            <a:srgbClr val="33A6AC"/>
          </a:solidFill>
        </p:grpSpPr>
        <p:sp>
          <p:nvSpPr>
            <p:cNvPr id="26" name="Freeform 918"/>
            <p:cNvSpPr>
              <a:spLocks noEditPoints="1"/>
            </p:cNvSpPr>
            <p:nvPr/>
          </p:nvSpPr>
          <p:spPr bwMode="auto">
            <a:xfrm>
              <a:off x="6486528" y="8131176"/>
              <a:ext cx="560388" cy="558800"/>
            </a:xfrm>
            <a:custGeom>
              <a:avLst/>
              <a:gdLst>
                <a:gd name="T0" fmla="*/ 88 w 176"/>
                <a:gd name="T1" fmla="*/ 176 h 176"/>
                <a:gd name="T2" fmla="*/ 0 w 176"/>
                <a:gd name="T3" fmla="*/ 88 h 176"/>
                <a:gd name="T4" fmla="*/ 88 w 176"/>
                <a:gd name="T5" fmla="*/ 0 h 176"/>
                <a:gd name="T6" fmla="*/ 176 w 176"/>
                <a:gd name="T7" fmla="*/ 88 h 176"/>
                <a:gd name="T8" fmla="*/ 88 w 176"/>
                <a:gd name="T9" fmla="*/ 176 h 176"/>
                <a:gd name="T10" fmla="*/ 88 w 176"/>
                <a:gd name="T11" fmla="*/ 8 h 176"/>
                <a:gd name="T12" fmla="*/ 8 w 176"/>
                <a:gd name="T13" fmla="*/ 88 h 176"/>
                <a:gd name="T14" fmla="*/ 88 w 176"/>
                <a:gd name="T15" fmla="*/ 168 h 176"/>
                <a:gd name="T16" fmla="*/ 168 w 176"/>
                <a:gd name="T17" fmla="*/ 88 h 176"/>
                <a:gd name="T18" fmla="*/ 88 w 176"/>
                <a:gd name="T1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176"/>
                  </a:moveTo>
                  <a:cubicBezTo>
                    <a:pt x="39" y="176"/>
                    <a:pt x="0" y="137"/>
                    <a:pt x="0" y="88"/>
                  </a:cubicBezTo>
                  <a:cubicBezTo>
                    <a:pt x="0" y="39"/>
                    <a:pt x="39" y="0"/>
                    <a:pt x="88" y="0"/>
                  </a:cubicBezTo>
                  <a:cubicBezTo>
                    <a:pt x="137" y="0"/>
                    <a:pt x="176" y="39"/>
                    <a:pt x="176" y="88"/>
                  </a:cubicBezTo>
                  <a:cubicBezTo>
                    <a:pt x="176" y="137"/>
                    <a:pt x="137" y="176"/>
                    <a:pt x="88" y="176"/>
                  </a:cubicBezTo>
                  <a:close/>
                  <a:moveTo>
                    <a:pt x="88" y="8"/>
                  </a:moveTo>
                  <a:cubicBezTo>
                    <a:pt x="44" y="8"/>
                    <a:pt x="8" y="44"/>
                    <a:pt x="8" y="88"/>
                  </a:cubicBezTo>
                  <a:cubicBezTo>
                    <a:pt x="8" y="132"/>
                    <a:pt x="44" y="168"/>
                    <a:pt x="88" y="168"/>
                  </a:cubicBezTo>
                  <a:cubicBezTo>
                    <a:pt x="132" y="168"/>
                    <a:pt x="168" y="132"/>
                    <a:pt x="168" y="88"/>
                  </a:cubicBezTo>
                  <a:cubicBezTo>
                    <a:pt x="168" y="44"/>
                    <a:pt x="132" y="8"/>
                    <a:pt x="88" y="8"/>
                  </a:cubicBezTo>
                  <a:close/>
                </a:path>
              </a:pathLst>
            </a:custGeom>
            <a:grpFill/>
            <a:ln w="9525" cmpd="sng">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7" name="Freeform 919"/>
            <p:cNvSpPr>
              <a:spLocks noEditPoints="1"/>
            </p:cNvSpPr>
            <p:nvPr/>
          </p:nvSpPr>
          <p:spPr bwMode="auto">
            <a:xfrm>
              <a:off x="6613528" y="8258176"/>
              <a:ext cx="306388" cy="304800"/>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8 h 96"/>
                <a:gd name="T12" fmla="*/ 8 w 96"/>
                <a:gd name="T13" fmla="*/ 48 h 96"/>
                <a:gd name="T14" fmla="*/ 48 w 96"/>
                <a:gd name="T15" fmla="*/ 88 h 96"/>
                <a:gd name="T16" fmla="*/ 88 w 96"/>
                <a:gd name="T17" fmla="*/ 48 h 96"/>
                <a:gd name="T18" fmla="*/ 48 w 96"/>
                <a:gd name="T1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2"/>
                    <a:pt x="22" y="0"/>
                    <a:pt x="48" y="0"/>
                  </a:cubicBezTo>
                  <a:cubicBezTo>
                    <a:pt x="74" y="0"/>
                    <a:pt x="96" y="22"/>
                    <a:pt x="96" y="48"/>
                  </a:cubicBezTo>
                  <a:cubicBezTo>
                    <a:pt x="96" y="74"/>
                    <a:pt x="74" y="96"/>
                    <a:pt x="48" y="96"/>
                  </a:cubicBezTo>
                  <a:close/>
                  <a:moveTo>
                    <a:pt x="48" y="8"/>
                  </a:moveTo>
                  <a:cubicBezTo>
                    <a:pt x="26" y="8"/>
                    <a:pt x="8" y="26"/>
                    <a:pt x="8" y="48"/>
                  </a:cubicBezTo>
                  <a:cubicBezTo>
                    <a:pt x="8" y="70"/>
                    <a:pt x="26" y="88"/>
                    <a:pt x="48" y="88"/>
                  </a:cubicBezTo>
                  <a:cubicBezTo>
                    <a:pt x="70" y="88"/>
                    <a:pt x="88" y="70"/>
                    <a:pt x="88" y="48"/>
                  </a:cubicBezTo>
                  <a:cubicBezTo>
                    <a:pt x="88" y="26"/>
                    <a:pt x="70" y="8"/>
                    <a:pt x="48" y="8"/>
                  </a:cubicBezTo>
                  <a:close/>
                </a:path>
              </a:pathLst>
            </a:custGeom>
            <a:grpFill/>
            <a:ln w="9525" cmpd="sng">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8" name="Freeform 920"/>
            <p:cNvSpPr>
              <a:spLocks/>
            </p:cNvSpPr>
            <p:nvPr/>
          </p:nvSpPr>
          <p:spPr bwMode="auto">
            <a:xfrm>
              <a:off x="6753228" y="8029576"/>
              <a:ext cx="25400" cy="762000"/>
            </a:xfrm>
            <a:custGeom>
              <a:avLst/>
              <a:gdLst>
                <a:gd name="T0" fmla="*/ 4 w 8"/>
                <a:gd name="T1" fmla="*/ 240 h 240"/>
                <a:gd name="T2" fmla="*/ 0 w 8"/>
                <a:gd name="T3" fmla="*/ 236 h 240"/>
                <a:gd name="T4" fmla="*/ 0 w 8"/>
                <a:gd name="T5" fmla="*/ 4 h 240"/>
                <a:gd name="T6" fmla="*/ 4 w 8"/>
                <a:gd name="T7" fmla="*/ 0 h 240"/>
                <a:gd name="T8" fmla="*/ 8 w 8"/>
                <a:gd name="T9" fmla="*/ 4 h 240"/>
                <a:gd name="T10" fmla="*/ 8 w 8"/>
                <a:gd name="T11" fmla="*/ 236 h 240"/>
                <a:gd name="T12" fmla="*/ 4 w 8"/>
                <a:gd name="T13" fmla="*/ 240 h 240"/>
              </a:gdLst>
              <a:ahLst/>
              <a:cxnLst>
                <a:cxn ang="0">
                  <a:pos x="T0" y="T1"/>
                </a:cxn>
                <a:cxn ang="0">
                  <a:pos x="T2" y="T3"/>
                </a:cxn>
                <a:cxn ang="0">
                  <a:pos x="T4" y="T5"/>
                </a:cxn>
                <a:cxn ang="0">
                  <a:pos x="T6" y="T7"/>
                </a:cxn>
                <a:cxn ang="0">
                  <a:pos x="T8" y="T9"/>
                </a:cxn>
                <a:cxn ang="0">
                  <a:pos x="T10" y="T11"/>
                </a:cxn>
                <a:cxn ang="0">
                  <a:pos x="T12" y="T13"/>
                </a:cxn>
              </a:cxnLst>
              <a:rect l="0" t="0" r="r" b="b"/>
              <a:pathLst>
                <a:path w="8" h="240">
                  <a:moveTo>
                    <a:pt x="4" y="240"/>
                  </a:moveTo>
                  <a:cubicBezTo>
                    <a:pt x="2" y="240"/>
                    <a:pt x="0" y="238"/>
                    <a:pt x="0" y="236"/>
                  </a:cubicBezTo>
                  <a:cubicBezTo>
                    <a:pt x="0" y="4"/>
                    <a:pt x="0" y="4"/>
                    <a:pt x="0" y="4"/>
                  </a:cubicBezTo>
                  <a:cubicBezTo>
                    <a:pt x="0" y="2"/>
                    <a:pt x="2" y="0"/>
                    <a:pt x="4" y="0"/>
                  </a:cubicBezTo>
                  <a:cubicBezTo>
                    <a:pt x="6" y="0"/>
                    <a:pt x="8" y="2"/>
                    <a:pt x="8" y="4"/>
                  </a:cubicBezTo>
                  <a:cubicBezTo>
                    <a:pt x="8" y="236"/>
                    <a:pt x="8" y="236"/>
                    <a:pt x="8" y="236"/>
                  </a:cubicBezTo>
                  <a:cubicBezTo>
                    <a:pt x="8" y="238"/>
                    <a:pt x="6" y="240"/>
                    <a:pt x="4" y="240"/>
                  </a:cubicBezTo>
                  <a:close/>
                </a:path>
              </a:pathLst>
            </a:custGeom>
            <a:grpFill/>
            <a:ln w="9525" cmpd="sng">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9" name="Freeform 921"/>
            <p:cNvSpPr>
              <a:spLocks/>
            </p:cNvSpPr>
            <p:nvPr/>
          </p:nvSpPr>
          <p:spPr bwMode="auto">
            <a:xfrm>
              <a:off x="6383340" y="8397876"/>
              <a:ext cx="765176" cy="25400"/>
            </a:xfrm>
            <a:custGeom>
              <a:avLst/>
              <a:gdLst>
                <a:gd name="T0" fmla="*/ 236 w 240"/>
                <a:gd name="T1" fmla="*/ 8 h 8"/>
                <a:gd name="T2" fmla="*/ 4 w 240"/>
                <a:gd name="T3" fmla="*/ 8 h 8"/>
                <a:gd name="T4" fmla="*/ 0 w 240"/>
                <a:gd name="T5" fmla="*/ 4 h 8"/>
                <a:gd name="T6" fmla="*/ 4 w 240"/>
                <a:gd name="T7" fmla="*/ 0 h 8"/>
                <a:gd name="T8" fmla="*/ 236 w 240"/>
                <a:gd name="T9" fmla="*/ 0 h 8"/>
                <a:gd name="T10" fmla="*/ 240 w 240"/>
                <a:gd name="T11" fmla="*/ 4 h 8"/>
                <a:gd name="T12" fmla="*/ 236 w 2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0" h="8">
                  <a:moveTo>
                    <a:pt x="236" y="8"/>
                  </a:moveTo>
                  <a:cubicBezTo>
                    <a:pt x="4" y="8"/>
                    <a:pt x="4" y="8"/>
                    <a:pt x="4" y="8"/>
                  </a:cubicBezTo>
                  <a:cubicBezTo>
                    <a:pt x="2" y="8"/>
                    <a:pt x="0" y="6"/>
                    <a:pt x="0" y="4"/>
                  </a:cubicBezTo>
                  <a:cubicBezTo>
                    <a:pt x="0" y="2"/>
                    <a:pt x="2" y="0"/>
                    <a:pt x="4" y="0"/>
                  </a:cubicBezTo>
                  <a:cubicBezTo>
                    <a:pt x="236" y="0"/>
                    <a:pt x="236" y="0"/>
                    <a:pt x="236" y="0"/>
                  </a:cubicBezTo>
                  <a:cubicBezTo>
                    <a:pt x="238" y="0"/>
                    <a:pt x="240" y="2"/>
                    <a:pt x="240" y="4"/>
                  </a:cubicBezTo>
                  <a:cubicBezTo>
                    <a:pt x="240" y="6"/>
                    <a:pt x="238" y="8"/>
                    <a:pt x="236" y="8"/>
                  </a:cubicBezTo>
                  <a:close/>
                </a:path>
              </a:pathLst>
            </a:custGeom>
            <a:grpFill/>
            <a:ln w="9525" cmpd="sng">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30" name="Group 29"/>
          <p:cNvGrpSpPr/>
          <p:nvPr/>
        </p:nvGrpSpPr>
        <p:grpSpPr>
          <a:xfrm>
            <a:off x="9916212" y="1854448"/>
            <a:ext cx="528790" cy="527693"/>
            <a:chOff x="-261003" y="5257806"/>
            <a:chExt cx="765176" cy="763588"/>
          </a:xfrm>
          <a:solidFill>
            <a:srgbClr val="33A6AC"/>
          </a:solidFill>
        </p:grpSpPr>
        <p:sp>
          <p:nvSpPr>
            <p:cNvPr id="31" name="Freeform 1157"/>
            <p:cNvSpPr>
              <a:spLocks noEditPoints="1"/>
            </p:cNvSpPr>
            <p:nvPr/>
          </p:nvSpPr>
          <p:spPr bwMode="auto">
            <a:xfrm>
              <a:off x="-261003" y="5767394"/>
              <a:ext cx="255588" cy="254000"/>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8 h 80"/>
                <a:gd name="T12" fmla="*/ 8 w 80"/>
                <a:gd name="T13" fmla="*/ 40 h 80"/>
                <a:gd name="T14" fmla="*/ 40 w 80"/>
                <a:gd name="T15" fmla="*/ 72 h 80"/>
                <a:gd name="T16" fmla="*/ 72 w 80"/>
                <a:gd name="T17" fmla="*/ 40 h 80"/>
                <a:gd name="T18" fmla="*/ 40 w 80"/>
                <a:gd name="T1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8"/>
                  </a:moveTo>
                  <a:cubicBezTo>
                    <a:pt x="22" y="8"/>
                    <a:pt x="8" y="22"/>
                    <a:pt x="8" y="40"/>
                  </a:cubicBezTo>
                  <a:cubicBezTo>
                    <a:pt x="8" y="58"/>
                    <a:pt x="22" y="72"/>
                    <a:pt x="40" y="72"/>
                  </a:cubicBezTo>
                  <a:cubicBezTo>
                    <a:pt x="58" y="72"/>
                    <a:pt x="72" y="58"/>
                    <a:pt x="72" y="40"/>
                  </a:cubicBezTo>
                  <a:cubicBezTo>
                    <a:pt x="72" y="22"/>
                    <a:pt x="58" y="8"/>
                    <a:pt x="40" y="8"/>
                  </a:cubicBezTo>
                  <a:close/>
                </a:path>
              </a:pathLst>
            </a:custGeom>
            <a:grpFill/>
            <a:ln w="12700" cmpd="sng">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2" name="Freeform 1158"/>
            <p:cNvSpPr>
              <a:spLocks/>
            </p:cNvSpPr>
            <p:nvPr/>
          </p:nvSpPr>
          <p:spPr bwMode="auto">
            <a:xfrm>
              <a:off x="-184803" y="5257806"/>
              <a:ext cx="688976" cy="687388"/>
            </a:xfrm>
            <a:custGeom>
              <a:avLst/>
              <a:gdLst>
                <a:gd name="T0" fmla="*/ 212 w 216"/>
                <a:gd name="T1" fmla="*/ 216 h 216"/>
                <a:gd name="T2" fmla="*/ 208 w 216"/>
                <a:gd name="T3" fmla="*/ 212 h 216"/>
                <a:gd name="T4" fmla="*/ 208 w 216"/>
                <a:gd name="T5" fmla="*/ 193 h 216"/>
                <a:gd name="T6" fmla="*/ 23 w 216"/>
                <a:gd name="T7" fmla="*/ 8 h 216"/>
                <a:gd name="T8" fmla="*/ 4 w 216"/>
                <a:gd name="T9" fmla="*/ 8 h 216"/>
                <a:gd name="T10" fmla="*/ 0 w 216"/>
                <a:gd name="T11" fmla="*/ 4 h 216"/>
                <a:gd name="T12" fmla="*/ 4 w 216"/>
                <a:gd name="T13" fmla="*/ 0 h 216"/>
                <a:gd name="T14" fmla="*/ 23 w 216"/>
                <a:gd name="T15" fmla="*/ 0 h 216"/>
                <a:gd name="T16" fmla="*/ 216 w 216"/>
                <a:gd name="T17" fmla="*/ 193 h 216"/>
                <a:gd name="T18" fmla="*/ 216 w 216"/>
                <a:gd name="T19" fmla="*/ 212 h 216"/>
                <a:gd name="T20" fmla="*/ 212 w 216"/>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16">
                  <a:moveTo>
                    <a:pt x="212" y="216"/>
                  </a:moveTo>
                  <a:cubicBezTo>
                    <a:pt x="210" y="216"/>
                    <a:pt x="208" y="214"/>
                    <a:pt x="208" y="212"/>
                  </a:cubicBezTo>
                  <a:cubicBezTo>
                    <a:pt x="208" y="193"/>
                    <a:pt x="208" y="193"/>
                    <a:pt x="208" y="193"/>
                  </a:cubicBezTo>
                  <a:cubicBezTo>
                    <a:pt x="208" y="91"/>
                    <a:pt x="125" y="8"/>
                    <a:pt x="23" y="8"/>
                  </a:cubicBezTo>
                  <a:cubicBezTo>
                    <a:pt x="4" y="8"/>
                    <a:pt x="4" y="8"/>
                    <a:pt x="4" y="8"/>
                  </a:cubicBezTo>
                  <a:cubicBezTo>
                    <a:pt x="2" y="8"/>
                    <a:pt x="0" y="6"/>
                    <a:pt x="0" y="4"/>
                  </a:cubicBezTo>
                  <a:cubicBezTo>
                    <a:pt x="0" y="2"/>
                    <a:pt x="2" y="0"/>
                    <a:pt x="4" y="0"/>
                  </a:cubicBezTo>
                  <a:cubicBezTo>
                    <a:pt x="23" y="0"/>
                    <a:pt x="23" y="0"/>
                    <a:pt x="23" y="0"/>
                  </a:cubicBezTo>
                  <a:cubicBezTo>
                    <a:pt x="130" y="0"/>
                    <a:pt x="216" y="86"/>
                    <a:pt x="216" y="193"/>
                  </a:cubicBezTo>
                  <a:cubicBezTo>
                    <a:pt x="216" y="212"/>
                    <a:pt x="216" y="212"/>
                    <a:pt x="216" y="212"/>
                  </a:cubicBezTo>
                  <a:cubicBezTo>
                    <a:pt x="216" y="214"/>
                    <a:pt x="214" y="216"/>
                    <a:pt x="212" y="216"/>
                  </a:cubicBezTo>
                  <a:close/>
                </a:path>
              </a:pathLst>
            </a:custGeom>
            <a:grpFill/>
            <a:ln w="12700" cmpd="sng">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3" name="Freeform 1159"/>
            <p:cNvSpPr>
              <a:spLocks/>
            </p:cNvSpPr>
            <p:nvPr/>
          </p:nvSpPr>
          <p:spPr bwMode="auto">
            <a:xfrm>
              <a:off x="-184803" y="5511806"/>
              <a:ext cx="433388" cy="433388"/>
            </a:xfrm>
            <a:custGeom>
              <a:avLst/>
              <a:gdLst>
                <a:gd name="T0" fmla="*/ 132 w 136"/>
                <a:gd name="T1" fmla="*/ 136 h 136"/>
                <a:gd name="T2" fmla="*/ 128 w 136"/>
                <a:gd name="T3" fmla="*/ 132 h 136"/>
                <a:gd name="T4" fmla="*/ 128 w 136"/>
                <a:gd name="T5" fmla="*/ 113 h 136"/>
                <a:gd name="T6" fmla="*/ 23 w 136"/>
                <a:gd name="T7" fmla="*/ 8 h 136"/>
                <a:gd name="T8" fmla="*/ 4 w 136"/>
                <a:gd name="T9" fmla="*/ 8 h 136"/>
                <a:gd name="T10" fmla="*/ 0 w 136"/>
                <a:gd name="T11" fmla="*/ 4 h 136"/>
                <a:gd name="T12" fmla="*/ 4 w 136"/>
                <a:gd name="T13" fmla="*/ 0 h 136"/>
                <a:gd name="T14" fmla="*/ 23 w 136"/>
                <a:gd name="T15" fmla="*/ 0 h 136"/>
                <a:gd name="T16" fmla="*/ 136 w 136"/>
                <a:gd name="T17" fmla="*/ 113 h 136"/>
                <a:gd name="T18" fmla="*/ 136 w 136"/>
                <a:gd name="T19" fmla="*/ 132 h 136"/>
                <a:gd name="T20" fmla="*/ 132 w 136"/>
                <a:gd name="T2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36">
                  <a:moveTo>
                    <a:pt x="132" y="136"/>
                  </a:moveTo>
                  <a:cubicBezTo>
                    <a:pt x="130" y="136"/>
                    <a:pt x="128" y="134"/>
                    <a:pt x="128" y="132"/>
                  </a:cubicBezTo>
                  <a:cubicBezTo>
                    <a:pt x="128" y="113"/>
                    <a:pt x="128" y="113"/>
                    <a:pt x="128" y="113"/>
                  </a:cubicBezTo>
                  <a:cubicBezTo>
                    <a:pt x="128" y="55"/>
                    <a:pt x="81" y="8"/>
                    <a:pt x="23" y="8"/>
                  </a:cubicBezTo>
                  <a:cubicBezTo>
                    <a:pt x="4" y="8"/>
                    <a:pt x="4" y="8"/>
                    <a:pt x="4" y="8"/>
                  </a:cubicBezTo>
                  <a:cubicBezTo>
                    <a:pt x="2" y="8"/>
                    <a:pt x="0" y="6"/>
                    <a:pt x="0" y="4"/>
                  </a:cubicBezTo>
                  <a:cubicBezTo>
                    <a:pt x="0" y="2"/>
                    <a:pt x="2" y="0"/>
                    <a:pt x="4" y="0"/>
                  </a:cubicBezTo>
                  <a:cubicBezTo>
                    <a:pt x="23" y="0"/>
                    <a:pt x="23" y="0"/>
                    <a:pt x="23" y="0"/>
                  </a:cubicBezTo>
                  <a:cubicBezTo>
                    <a:pt x="85" y="0"/>
                    <a:pt x="136" y="51"/>
                    <a:pt x="136" y="113"/>
                  </a:cubicBezTo>
                  <a:cubicBezTo>
                    <a:pt x="136" y="132"/>
                    <a:pt x="136" y="132"/>
                    <a:pt x="136" y="132"/>
                  </a:cubicBezTo>
                  <a:cubicBezTo>
                    <a:pt x="136" y="134"/>
                    <a:pt x="134" y="136"/>
                    <a:pt x="132" y="136"/>
                  </a:cubicBezTo>
                  <a:close/>
                </a:path>
              </a:pathLst>
            </a:custGeom>
            <a:grpFill/>
            <a:ln w="12700" cmpd="sng">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38" name="Group 37"/>
          <p:cNvGrpSpPr>
            <a:grpSpLocks noChangeAspect="1"/>
          </p:cNvGrpSpPr>
          <p:nvPr/>
        </p:nvGrpSpPr>
        <p:grpSpPr>
          <a:xfrm>
            <a:off x="6981099" y="1810615"/>
            <a:ext cx="608161" cy="606913"/>
            <a:chOff x="-176142" y="8161361"/>
            <a:chExt cx="774703" cy="773114"/>
          </a:xfrm>
          <a:solidFill>
            <a:srgbClr val="33A6AC"/>
          </a:solidFill>
        </p:grpSpPr>
        <p:sp>
          <p:nvSpPr>
            <p:cNvPr id="39" name="Freeform 1460"/>
            <p:cNvSpPr>
              <a:spLocks/>
            </p:cNvSpPr>
            <p:nvPr/>
          </p:nvSpPr>
          <p:spPr bwMode="auto">
            <a:xfrm>
              <a:off x="-23741" y="8553474"/>
              <a:ext cx="312739" cy="355601"/>
            </a:xfrm>
            <a:custGeom>
              <a:avLst/>
              <a:gdLst>
                <a:gd name="T0" fmla="*/ 4 w 98"/>
                <a:gd name="T1" fmla="*/ 112 h 112"/>
                <a:gd name="T2" fmla="*/ 2 w 98"/>
                <a:gd name="T3" fmla="*/ 111 h 112"/>
                <a:gd name="T4" fmla="*/ 1 w 98"/>
                <a:gd name="T5" fmla="*/ 105 h 112"/>
                <a:gd name="T6" fmla="*/ 91 w 98"/>
                <a:gd name="T7" fmla="*/ 2 h 112"/>
                <a:gd name="T8" fmla="*/ 97 w 98"/>
                <a:gd name="T9" fmla="*/ 2 h 112"/>
                <a:gd name="T10" fmla="*/ 97 w 98"/>
                <a:gd name="T11" fmla="*/ 7 h 112"/>
                <a:gd name="T12" fmla="*/ 7 w 98"/>
                <a:gd name="T13" fmla="*/ 110 h 112"/>
                <a:gd name="T14" fmla="*/ 4 w 98"/>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12">
                  <a:moveTo>
                    <a:pt x="4" y="112"/>
                  </a:moveTo>
                  <a:cubicBezTo>
                    <a:pt x="3" y="112"/>
                    <a:pt x="2" y="111"/>
                    <a:pt x="2" y="111"/>
                  </a:cubicBezTo>
                  <a:cubicBezTo>
                    <a:pt x="0" y="109"/>
                    <a:pt x="0" y="107"/>
                    <a:pt x="1" y="105"/>
                  </a:cubicBezTo>
                  <a:cubicBezTo>
                    <a:pt x="91" y="2"/>
                    <a:pt x="91" y="2"/>
                    <a:pt x="91" y="2"/>
                  </a:cubicBezTo>
                  <a:cubicBezTo>
                    <a:pt x="92" y="0"/>
                    <a:pt x="95" y="0"/>
                    <a:pt x="97" y="2"/>
                  </a:cubicBezTo>
                  <a:cubicBezTo>
                    <a:pt x="98" y="3"/>
                    <a:pt x="98" y="5"/>
                    <a:pt x="97" y="7"/>
                  </a:cubicBezTo>
                  <a:cubicBezTo>
                    <a:pt x="7" y="110"/>
                    <a:pt x="7" y="110"/>
                    <a:pt x="7" y="110"/>
                  </a:cubicBezTo>
                  <a:cubicBezTo>
                    <a:pt x="6" y="111"/>
                    <a:pt x="5" y="112"/>
                    <a:pt x="4" y="112"/>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0" name="Freeform 1461"/>
            <p:cNvSpPr>
              <a:spLocks/>
            </p:cNvSpPr>
            <p:nvPr/>
          </p:nvSpPr>
          <p:spPr bwMode="auto">
            <a:xfrm>
              <a:off x="-150742" y="8467749"/>
              <a:ext cx="357189" cy="314326"/>
            </a:xfrm>
            <a:custGeom>
              <a:avLst/>
              <a:gdLst>
                <a:gd name="T0" fmla="*/ 4 w 112"/>
                <a:gd name="T1" fmla="*/ 99 h 99"/>
                <a:gd name="T2" fmla="*/ 1 w 112"/>
                <a:gd name="T3" fmla="*/ 97 h 99"/>
                <a:gd name="T4" fmla="*/ 2 w 112"/>
                <a:gd name="T5" fmla="*/ 92 h 99"/>
                <a:gd name="T6" fmla="*/ 105 w 112"/>
                <a:gd name="T7" fmla="*/ 2 h 99"/>
                <a:gd name="T8" fmla="*/ 110 w 112"/>
                <a:gd name="T9" fmla="*/ 2 h 99"/>
                <a:gd name="T10" fmla="*/ 110 w 112"/>
                <a:gd name="T11" fmla="*/ 8 h 99"/>
                <a:gd name="T12" fmla="*/ 7 w 112"/>
                <a:gd name="T13" fmla="*/ 98 h 99"/>
                <a:gd name="T14" fmla="*/ 4 w 11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9">
                  <a:moveTo>
                    <a:pt x="4" y="99"/>
                  </a:moveTo>
                  <a:cubicBezTo>
                    <a:pt x="3" y="99"/>
                    <a:pt x="2" y="98"/>
                    <a:pt x="1" y="97"/>
                  </a:cubicBezTo>
                  <a:cubicBezTo>
                    <a:pt x="0" y="96"/>
                    <a:pt x="0" y="93"/>
                    <a:pt x="2" y="92"/>
                  </a:cubicBezTo>
                  <a:cubicBezTo>
                    <a:pt x="105" y="2"/>
                    <a:pt x="105" y="2"/>
                    <a:pt x="105" y="2"/>
                  </a:cubicBezTo>
                  <a:cubicBezTo>
                    <a:pt x="106" y="0"/>
                    <a:pt x="109" y="0"/>
                    <a:pt x="110" y="2"/>
                  </a:cubicBezTo>
                  <a:cubicBezTo>
                    <a:pt x="112" y="4"/>
                    <a:pt x="112" y="6"/>
                    <a:pt x="110" y="8"/>
                  </a:cubicBezTo>
                  <a:cubicBezTo>
                    <a:pt x="7" y="98"/>
                    <a:pt x="7" y="98"/>
                    <a:pt x="7" y="98"/>
                  </a:cubicBezTo>
                  <a:cubicBezTo>
                    <a:pt x="6" y="98"/>
                    <a:pt x="5" y="99"/>
                    <a:pt x="4" y="99"/>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1" name="Freeform 1462"/>
            <p:cNvSpPr>
              <a:spLocks/>
            </p:cNvSpPr>
            <p:nvPr/>
          </p:nvSpPr>
          <p:spPr bwMode="auto">
            <a:xfrm>
              <a:off x="-176142" y="8753500"/>
              <a:ext cx="180976" cy="180975"/>
            </a:xfrm>
            <a:custGeom>
              <a:avLst/>
              <a:gdLst>
                <a:gd name="T0" fmla="*/ 32 w 57"/>
                <a:gd name="T1" fmla="*/ 57 h 57"/>
                <a:gd name="T2" fmla="*/ 9 w 57"/>
                <a:gd name="T3" fmla="*/ 48 h 57"/>
                <a:gd name="T4" fmla="*/ 0 w 57"/>
                <a:gd name="T5" fmla="*/ 25 h 57"/>
                <a:gd name="T6" fmla="*/ 9 w 57"/>
                <a:gd name="T7" fmla="*/ 2 h 57"/>
                <a:gd name="T8" fmla="*/ 15 w 57"/>
                <a:gd name="T9" fmla="*/ 2 h 57"/>
                <a:gd name="T10" fmla="*/ 15 w 57"/>
                <a:gd name="T11" fmla="*/ 8 h 57"/>
                <a:gd name="T12" fmla="*/ 8 w 57"/>
                <a:gd name="T13" fmla="*/ 25 h 57"/>
                <a:gd name="T14" fmla="*/ 15 w 57"/>
                <a:gd name="T15" fmla="*/ 42 h 57"/>
                <a:gd name="T16" fmla="*/ 32 w 57"/>
                <a:gd name="T17" fmla="*/ 49 h 57"/>
                <a:gd name="T18" fmla="*/ 32 w 57"/>
                <a:gd name="T19" fmla="*/ 49 h 57"/>
                <a:gd name="T20" fmla="*/ 49 w 57"/>
                <a:gd name="T21" fmla="*/ 42 h 57"/>
                <a:gd name="T22" fmla="*/ 55 w 57"/>
                <a:gd name="T23" fmla="*/ 42 h 57"/>
                <a:gd name="T24" fmla="*/ 55 w 57"/>
                <a:gd name="T25" fmla="*/ 48 h 57"/>
                <a:gd name="T26" fmla="*/ 32 w 57"/>
                <a:gd name="T27" fmla="*/ 57 h 57"/>
                <a:gd name="T28" fmla="*/ 32 w 57"/>
                <a:gd name="T2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7">
                  <a:moveTo>
                    <a:pt x="32" y="57"/>
                  </a:moveTo>
                  <a:cubicBezTo>
                    <a:pt x="24" y="57"/>
                    <a:pt x="16" y="54"/>
                    <a:pt x="9" y="48"/>
                  </a:cubicBezTo>
                  <a:cubicBezTo>
                    <a:pt x="3" y="41"/>
                    <a:pt x="0" y="33"/>
                    <a:pt x="0" y="25"/>
                  </a:cubicBezTo>
                  <a:cubicBezTo>
                    <a:pt x="0" y="16"/>
                    <a:pt x="3" y="8"/>
                    <a:pt x="9" y="2"/>
                  </a:cubicBezTo>
                  <a:cubicBezTo>
                    <a:pt x="11" y="0"/>
                    <a:pt x="14" y="0"/>
                    <a:pt x="15" y="2"/>
                  </a:cubicBezTo>
                  <a:cubicBezTo>
                    <a:pt x="17" y="3"/>
                    <a:pt x="17" y="6"/>
                    <a:pt x="15" y="8"/>
                  </a:cubicBezTo>
                  <a:cubicBezTo>
                    <a:pt x="11" y="12"/>
                    <a:pt x="8" y="18"/>
                    <a:pt x="8" y="25"/>
                  </a:cubicBezTo>
                  <a:cubicBezTo>
                    <a:pt x="8" y="31"/>
                    <a:pt x="11" y="37"/>
                    <a:pt x="15" y="42"/>
                  </a:cubicBezTo>
                  <a:cubicBezTo>
                    <a:pt x="20" y="46"/>
                    <a:pt x="26" y="49"/>
                    <a:pt x="32" y="49"/>
                  </a:cubicBezTo>
                  <a:cubicBezTo>
                    <a:pt x="32" y="49"/>
                    <a:pt x="32" y="49"/>
                    <a:pt x="32" y="49"/>
                  </a:cubicBezTo>
                  <a:cubicBezTo>
                    <a:pt x="39" y="49"/>
                    <a:pt x="45" y="46"/>
                    <a:pt x="49" y="42"/>
                  </a:cubicBezTo>
                  <a:cubicBezTo>
                    <a:pt x="51" y="40"/>
                    <a:pt x="54" y="40"/>
                    <a:pt x="55" y="42"/>
                  </a:cubicBezTo>
                  <a:cubicBezTo>
                    <a:pt x="57" y="43"/>
                    <a:pt x="57" y="46"/>
                    <a:pt x="55" y="48"/>
                  </a:cubicBezTo>
                  <a:cubicBezTo>
                    <a:pt x="49" y="54"/>
                    <a:pt x="41" y="57"/>
                    <a:pt x="32" y="57"/>
                  </a:cubicBezTo>
                  <a:cubicBezTo>
                    <a:pt x="32" y="57"/>
                    <a:pt x="32" y="57"/>
                    <a:pt x="32" y="57"/>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2" name="Freeform 1463"/>
            <p:cNvSpPr>
              <a:spLocks/>
            </p:cNvSpPr>
            <p:nvPr/>
          </p:nvSpPr>
          <p:spPr bwMode="auto">
            <a:xfrm>
              <a:off x="136597" y="8161361"/>
              <a:ext cx="461964" cy="442913"/>
            </a:xfrm>
            <a:custGeom>
              <a:avLst/>
              <a:gdLst>
                <a:gd name="T0" fmla="*/ 74 w 145"/>
                <a:gd name="T1" fmla="*/ 139 h 139"/>
                <a:gd name="T2" fmla="*/ 42 w 145"/>
                <a:gd name="T3" fmla="*/ 131 h 139"/>
                <a:gd name="T4" fmla="*/ 40 w 145"/>
                <a:gd name="T5" fmla="*/ 126 h 139"/>
                <a:gd name="T6" fmla="*/ 46 w 145"/>
                <a:gd name="T7" fmla="*/ 124 h 139"/>
                <a:gd name="T8" fmla="*/ 116 w 145"/>
                <a:gd name="T9" fmla="*/ 113 h 139"/>
                <a:gd name="T10" fmla="*/ 134 w 145"/>
                <a:gd name="T11" fmla="*/ 68 h 139"/>
                <a:gd name="T12" fmla="*/ 109 w 145"/>
                <a:gd name="T13" fmla="*/ 93 h 139"/>
                <a:gd name="T14" fmla="*/ 105 w 145"/>
                <a:gd name="T15" fmla="*/ 94 h 139"/>
                <a:gd name="T16" fmla="*/ 80 w 145"/>
                <a:gd name="T17" fmla="*/ 86 h 139"/>
                <a:gd name="T18" fmla="*/ 59 w 145"/>
                <a:gd name="T19" fmla="*/ 65 h 139"/>
                <a:gd name="T20" fmla="*/ 51 w 145"/>
                <a:gd name="T21" fmla="*/ 40 h 139"/>
                <a:gd name="T22" fmla="*/ 52 w 145"/>
                <a:gd name="T23" fmla="*/ 36 h 139"/>
                <a:gd name="T24" fmla="*/ 75 w 145"/>
                <a:gd name="T25" fmla="*/ 11 h 139"/>
                <a:gd name="T26" fmla="*/ 32 w 145"/>
                <a:gd name="T27" fmla="*/ 29 h 139"/>
                <a:gd name="T28" fmla="*/ 21 w 145"/>
                <a:gd name="T29" fmla="*/ 99 h 139"/>
                <a:gd name="T30" fmla="*/ 19 w 145"/>
                <a:gd name="T31" fmla="*/ 104 h 139"/>
                <a:gd name="T32" fmla="*/ 14 w 145"/>
                <a:gd name="T33" fmla="*/ 103 h 139"/>
                <a:gd name="T34" fmla="*/ 26 w 145"/>
                <a:gd name="T35" fmla="*/ 23 h 139"/>
                <a:gd name="T36" fmla="*/ 85 w 145"/>
                <a:gd name="T37" fmla="*/ 4 h 139"/>
                <a:gd name="T38" fmla="*/ 88 w 145"/>
                <a:gd name="T39" fmla="*/ 7 h 139"/>
                <a:gd name="T40" fmla="*/ 87 w 145"/>
                <a:gd name="T41" fmla="*/ 11 h 139"/>
                <a:gd name="T42" fmla="*/ 59 w 145"/>
                <a:gd name="T43" fmla="*/ 40 h 139"/>
                <a:gd name="T44" fmla="*/ 67 w 145"/>
                <a:gd name="T45" fmla="*/ 63 h 139"/>
                <a:gd name="T46" fmla="*/ 82 w 145"/>
                <a:gd name="T47" fmla="*/ 78 h 139"/>
                <a:gd name="T48" fmla="*/ 105 w 145"/>
                <a:gd name="T49" fmla="*/ 86 h 139"/>
                <a:gd name="T50" fmla="*/ 134 w 145"/>
                <a:gd name="T51" fmla="*/ 57 h 139"/>
                <a:gd name="T52" fmla="*/ 138 w 145"/>
                <a:gd name="T53" fmla="*/ 56 h 139"/>
                <a:gd name="T54" fmla="*/ 141 w 145"/>
                <a:gd name="T55" fmla="*/ 59 h 139"/>
                <a:gd name="T56" fmla="*/ 122 w 145"/>
                <a:gd name="T57" fmla="*/ 119 h 139"/>
                <a:gd name="T58" fmla="*/ 74 w 145"/>
                <a:gd name="T5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139">
                  <a:moveTo>
                    <a:pt x="74" y="139"/>
                  </a:moveTo>
                  <a:cubicBezTo>
                    <a:pt x="63" y="139"/>
                    <a:pt x="52" y="136"/>
                    <a:pt x="42" y="131"/>
                  </a:cubicBezTo>
                  <a:cubicBezTo>
                    <a:pt x="40" y="130"/>
                    <a:pt x="39" y="128"/>
                    <a:pt x="40" y="126"/>
                  </a:cubicBezTo>
                  <a:cubicBezTo>
                    <a:pt x="41" y="124"/>
                    <a:pt x="44" y="123"/>
                    <a:pt x="46" y="124"/>
                  </a:cubicBezTo>
                  <a:cubicBezTo>
                    <a:pt x="69" y="136"/>
                    <a:pt x="98" y="132"/>
                    <a:pt x="116" y="113"/>
                  </a:cubicBezTo>
                  <a:cubicBezTo>
                    <a:pt x="128" y="101"/>
                    <a:pt x="135" y="85"/>
                    <a:pt x="134" y="68"/>
                  </a:cubicBezTo>
                  <a:cubicBezTo>
                    <a:pt x="109" y="93"/>
                    <a:pt x="109" y="93"/>
                    <a:pt x="109" y="93"/>
                  </a:cubicBezTo>
                  <a:cubicBezTo>
                    <a:pt x="108" y="94"/>
                    <a:pt x="106" y="95"/>
                    <a:pt x="105" y="94"/>
                  </a:cubicBezTo>
                  <a:cubicBezTo>
                    <a:pt x="80" y="86"/>
                    <a:pt x="80" y="86"/>
                    <a:pt x="80" y="86"/>
                  </a:cubicBezTo>
                  <a:cubicBezTo>
                    <a:pt x="70" y="83"/>
                    <a:pt x="62" y="75"/>
                    <a:pt x="59" y="65"/>
                  </a:cubicBezTo>
                  <a:cubicBezTo>
                    <a:pt x="51" y="40"/>
                    <a:pt x="51" y="40"/>
                    <a:pt x="51" y="40"/>
                  </a:cubicBezTo>
                  <a:cubicBezTo>
                    <a:pt x="50" y="39"/>
                    <a:pt x="51" y="37"/>
                    <a:pt x="52" y="36"/>
                  </a:cubicBezTo>
                  <a:cubicBezTo>
                    <a:pt x="75" y="11"/>
                    <a:pt x="75" y="11"/>
                    <a:pt x="75" y="11"/>
                  </a:cubicBezTo>
                  <a:cubicBezTo>
                    <a:pt x="59" y="10"/>
                    <a:pt x="44" y="16"/>
                    <a:pt x="32" y="29"/>
                  </a:cubicBezTo>
                  <a:cubicBezTo>
                    <a:pt x="13" y="47"/>
                    <a:pt x="9" y="76"/>
                    <a:pt x="21" y="99"/>
                  </a:cubicBezTo>
                  <a:cubicBezTo>
                    <a:pt x="22" y="101"/>
                    <a:pt x="21" y="103"/>
                    <a:pt x="19" y="104"/>
                  </a:cubicBezTo>
                  <a:cubicBezTo>
                    <a:pt x="17" y="105"/>
                    <a:pt x="15" y="105"/>
                    <a:pt x="14" y="103"/>
                  </a:cubicBezTo>
                  <a:cubicBezTo>
                    <a:pt x="0" y="76"/>
                    <a:pt x="5" y="44"/>
                    <a:pt x="26" y="23"/>
                  </a:cubicBezTo>
                  <a:cubicBezTo>
                    <a:pt x="42" y="7"/>
                    <a:pt x="63" y="0"/>
                    <a:pt x="85" y="4"/>
                  </a:cubicBezTo>
                  <a:cubicBezTo>
                    <a:pt x="86" y="4"/>
                    <a:pt x="87" y="5"/>
                    <a:pt x="88" y="7"/>
                  </a:cubicBezTo>
                  <a:cubicBezTo>
                    <a:pt x="88" y="8"/>
                    <a:pt x="88" y="10"/>
                    <a:pt x="87" y="11"/>
                  </a:cubicBezTo>
                  <a:cubicBezTo>
                    <a:pt x="59" y="40"/>
                    <a:pt x="59" y="40"/>
                    <a:pt x="59" y="40"/>
                  </a:cubicBezTo>
                  <a:cubicBezTo>
                    <a:pt x="67" y="63"/>
                    <a:pt x="67" y="63"/>
                    <a:pt x="67" y="63"/>
                  </a:cubicBezTo>
                  <a:cubicBezTo>
                    <a:pt x="69" y="70"/>
                    <a:pt x="75" y="76"/>
                    <a:pt x="82" y="78"/>
                  </a:cubicBezTo>
                  <a:cubicBezTo>
                    <a:pt x="105" y="86"/>
                    <a:pt x="105" y="86"/>
                    <a:pt x="105" y="86"/>
                  </a:cubicBezTo>
                  <a:cubicBezTo>
                    <a:pt x="134" y="57"/>
                    <a:pt x="134" y="57"/>
                    <a:pt x="134" y="57"/>
                  </a:cubicBezTo>
                  <a:cubicBezTo>
                    <a:pt x="135" y="56"/>
                    <a:pt x="137" y="55"/>
                    <a:pt x="138" y="56"/>
                  </a:cubicBezTo>
                  <a:cubicBezTo>
                    <a:pt x="140" y="56"/>
                    <a:pt x="141" y="58"/>
                    <a:pt x="141" y="59"/>
                  </a:cubicBezTo>
                  <a:cubicBezTo>
                    <a:pt x="145" y="81"/>
                    <a:pt x="138" y="103"/>
                    <a:pt x="122" y="119"/>
                  </a:cubicBezTo>
                  <a:cubicBezTo>
                    <a:pt x="109" y="132"/>
                    <a:pt x="92" y="139"/>
                    <a:pt x="74" y="139"/>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48" name="Title 1"/>
          <p:cNvSpPr>
            <a:spLocks noGrp="1"/>
          </p:cNvSpPr>
          <p:nvPr>
            <p:ph type="title"/>
          </p:nvPr>
        </p:nvSpPr>
        <p:spPr>
          <a:xfrm>
            <a:off x="422071" y="328304"/>
            <a:ext cx="5010466" cy="1143001"/>
          </a:xfrm>
        </p:spPr>
        <p:txBody>
          <a:bodyPr>
            <a:normAutofit/>
          </a:bodyPr>
          <a:lstStyle/>
          <a:p>
            <a:r>
              <a:rPr lang="en-US" sz="4400" dirty="0">
                <a:solidFill>
                  <a:srgbClr val="1E4D7C"/>
                </a:solidFill>
                <a:latin typeface="Helvetica Neue Thin"/>
                <a:cs typeface="Helvetica Neue Thin"/>
              </a:rPr>
              <a:t>MAGE Features</a:t>
            </a:r>
          </a:p>
        </p:txBody>
      </p:sp>
      <p:sp>
        <p:nvSpPr>
          <p:cNvPr id="35" name="Rectangle 34"/>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3" name="Slide Number Placeholder 2"/>
          <p:cNvSpPr>
            <a:spLocks noGrp="1"/>
          </p:cNvSpPr>
          <p:nvPr>
            <p:ph type="sldNum" sz="quarter" idx="2"/>
          </p:nvPr>
        </p:nvSpPr>
        <p:spPr>
          <a:xfrm>
            <a:off x="76200" y="6473903"/>
            <a:ext cx="245361" cy="240281"/>
          </a:xfrm>
        </p:spPr>
        <p:txBody>
          <a:bodyPr/>
          <a:lstStyle/>
          <a:p>
            <a:fld id="{86CB4B4D-7CA3-9044-876B-883B54F8677D}" type="slidenum">
              <a:rPr lang="en-US" smtClean="0"/>
              <a:t>2</a:t>
            </a:fld>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5522690" y="318617"/>
            <a:ext cx="1868454" cy="3694268"/>
            <a:chOff x="3382681" y="1785215"/>
            <a:chExt cx="2039524" cy="4032503"/>
          </a:xfrm>
        </p:grpSpPr>
        <p:pic>
          <p:nvPicPr>
            <p:cNvPr id="10" name="Picture 9" descr="B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2681" y="1785215"/>
              <a:ext cx="2039524" cy="4032503"/>
            </a:xfrm>
            <a:prstGeom prst="rect">
              <a:avLst/>
            </a:prstGeom>
          </p:spPr>
        </p:pic>
        <p:pic>
          <p:nvPicPr>
            <p:cNvPr id="14" name="Picture 13" descr="Screen Shot 2018-02-02 at 11.19.02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741" y="2343501"/>
              <a:ext cx="1734419" cy="2866129"/>
            </a:xfrm>
            <a:prstGeom prst="rect">
              <a:avLst/>
            </a:prstGeom>
          </p:spPr>
        </p:pic>
      </p:grpSp>
      <p:grpSp>
        <p:nvGrpSpPr>
          <p:cNvPr id="17" name="Group 16"/>
          <p:cNvGrpSpPr>
            <a:grpSpLocks noChangeAspect="1"/>
          </p:cNvGrpSpPr>
          <p:nvPr/>
        </p:nvGrpSpPr>
        <p:grpSpPr>
          <a:xfrm>
            <a:off x="6444336" y="885461"/>
            <a:ext cx="1932013" cy="3694268"/>
            <a:chOff x="1137593" y="1812469"/>
            <a:chExt cx="2108902" cy="4032503"/>
          </a:xfrm>
        </p:grpSpPr>
        <p:pic>
          <p:nvPicPr>
            <p:cNvPr id="13" name="Picture 12" descr="Window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593" y="1812469"/>
              <a:ext cx="2108902" cy="4032503"/>
            </a:xfrm>
            <a:prstGeom prst="rect">
              <a:avLst/>
            </a:prstGeom>
          </p:spPr>
        </p:pic>
        <p:pic>
          <p:nvPicPr>
            <p:cNvPr id="16" name="Picture 15" descr="Screen Shot 2018-02-02 at 11.23.3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983" y="2078208"/>
              <a:ext cx="1853349" cy="3317495"/>
            </a:xfrm>
            <a:prstGeom prst="rect">
              <a:avLst/>
            </a:prstGeom>
          </p:spPr>
        </p:pic>
      </p:grpSp>
      <p:sp>
        <p:nvSpPr>
          <p:cNvPr id="2" name="Title 1"/>
          <p:cNvSpPr>
            <a:spLocks noGrp="1"/>
          </p:cNvSpPr>
          <p:nvPr>
            <p:ph type="title"/>
          </p:nvPr>
        </p:nvSpPr>
        <p:spPr>
          <a:xfrm>
            <a:off x="422071" y="1785215"/>
            <a:ext cx="5010466" cy="1143001"/>
          </a:xfrm>
        </p:spPr>
        <p:txBody>
          <a:bodyPr>
            <a:normAutofit/>
          </a:bodyPr>
          <a:lstStyle/>
          <a:p>
            <a:r>
              <a:rPr lang="en-US" sz="4400" dirty="0">
                <a:solidFill>
                  <a:srgbClr val="1E4D7C"/>
                </a:solidFill>
                <a:latin typeface="Helvetica Neue Thin"/>
                <a:cs typeface="Helvetica Neue Thin"/>
              </a:rPr>
              <a:t>Multiple Platforms</a:t>
            </a:r>
          </a:p>
        </p:txBody>
      </p:sp>
      <p:sp>
        <p:nvSpPr>
          <p:cNvPr id="3" name="Text Placeholder 2"/>
          <p:cNvSpPr>
            <a:spLocks noGrp="1"/>
          </p:cNvSpPr>
          <p:nvPr>
            <p:ph type="body" sz="half" idx="1"/>
          </p:nvPr>
        </p:nvSpPr>
        <p:spPr>
          <a:xfrm>
            <a:off x="429824" y="2837616"/>
            <a:ext cx="5164848" cy="928035"/>
          </a:xfrm>
        </p:spPr>
        <p:txBody>
          <a:bodyPr>
            <a:normAutofit/>
          </a:bodyPr>
          <a:lstStyle/>
          <a:p>
            <a:pPr marL="11983" lvl="1" indent="0" defTabSz="912921">
              <a:spcBef>
                <a:spcPts val="400"/>
              </a:spcBef>
              <a:buNone/>
              <a:defRPr sz="2000">
                <a:solidFill>
                  <a:schemeClr val="accent1"/>
                </a:solidFill>
                <a:latin typeface="Trebuchet MS"/>
                <a:ea typeface="Trebuchet MS"/>
                <a:cs typeface="Trebuchet MS"/>
                <a:sym typeface="Trebuchet MS"/>
              </a:defRPr>
            </a:pPr>
            <a:r>
              <a:rPr lang="en-US" sz="2000" dirty="0">
                <a:solidFill>
                  <a:srgbClr val="565656"/>
                </a:solidFill>
                <a:latin typeface="Helvetica Neue Thin"/>
                <a:ea typeface="Trebuchet MS"/>
                <a:cs typeface="Helvetica Neue Thin"/>
              </a:rPr>
              <a:t>Native support for Android and iOS as well as all </a:t>
            </a:r>
            <a:r>
              <a:rPr lang="en-US" dirty="0">
                <a:solidFill>
                  <a:srgbClr val="565656"/>
                </a:solidFill>
                <a:latin typeface="Helvetica Neue Thin"/>
                <a:cs typeface="Helvetica Neue Thin"/>
              </a:rPr>
              <a:t>current mobile and desktop browsers.</a:t>
            </a:r>
          </a:p>
          <a:p>
            <a:pPr marL="11983" lvl="1" indent="0" defTabSz="912921">
              <a:spcBef>
                <a:spcPts val="400"/>
              </a:spcBef>
              <a:buNone/>
              <a:defRPr sz="2000">
                <a:solidFill>
                  <a:schemeClr val="accent1"/>
                </a:solidFill>
                <a:latin typeface="Trebuchet MS"/>
                <a:ea typeface="Trebuchet MS"/>
                <a:cs typeface="Trebuchet MS"/>
                <a:sym typeface="Trebuchet MS"/>
              </a:defRPr>
            </a:pPr>
            <a:endParaRPr lang="en-US" dirty="0">
              <a:solidFill>
                <a:srgbClr val="565656"/>
              </a:solidFill>
              <a:latin typeface="Helvetica Neue Thin"/>
              <a:cs typeface="Helvetica Neue Thin"/>
            </a:endParaRPr>
          </a:p>
          <a:p>
            <a:pPr marL="342900" indent="-342900">
              <a:buFontTx/>
              <a:buChar char="•"/>
            </a:pPr>
            <a:endParaRPr lang="en-US" dirty="0"/>
          </a:p>
        </p:txBody>
      </p:sp>
      <p:sp>
        <p:nvSpPr>
          <p:cNvPr id="120" name="Text Placeholder 2"/>
          <p:cNvSpPr>
            <a:spLocks noGrp="1"/>
          </p:cNvSpPr>
          <p:nvPr>
            <p:ph type="body" sz="half" idx="1"/>
          </p:nvPr>
        </p:nvSpPr>
        <p:spPr>
          <a:xfrm>
            <a:off x="696076" y="3661169"/>
            <a:ext cx="2686605" cy="581457"/>
          </a:xfrm>
        </p:spPr>
        <p:txBody>
          <a:bodyPr>
            <a:noAutofit/>
          </a:bodyPr>
          <a:lstStyle/>
          <a:p>
            <a:pPr marL="11983" lvl="1" indent="0" defTabSz="912921">
              <a:spcBef>
                <a:spcPts val="400"/>
              </a:spcBef>
              <a:buNone/>
              <a:defRPr sz="2000">
                <a:solidFill>
                  <a:schemeClr val="accent1"/>
                </a:solidFill>
                <a:latin typeface="Trebuchet MS"/>
                <a:ea typeface="Trebuchet MS"/>
                <a:cs typeface="Trebuchet MS"/>
                <a:sym typeface="Trebuchet MS"/>
              </a:defRPr>
            </a:pPr>
            <a:r>
              <a:rPr lang="en-US" sz="1200" dirty="0">
                <a:solidFill>
                  <a:srgbClr val="565656"/>
                </a:solidFill>
                <a:latin typeface="Helvetica Neue Thin"/>
                <a:cs typeface="Helvetica Neue Thin"/>
              </a:rPr>
              <a:t>* Android KitKat and above</a:t>
            </a:r>
          </a:p>
          <a:p>
            <a:pPr marL="11983" lvl="1" indent="0" defTabSz="912921">
              <a:spcBef>
                <a:spcPts val="400"/>
              </a:spcBef>
              <a:buNone/>
              <a:defRPr sz="2000">
                <a:solidFill>
                  <a:schemeClr val="accent1"/>
                </a:solidFill>
                <a:latin typeface="Trebuchet MS"/>
                <a:ea typeface="Trebuchet MS"/>
                <a:cs typeface="Trebuchet MS"/>
                <a:sym typeface="Trebuchet MS"/>
              </a:defRPr>
            </a:pPr>
            <a:r>
              <a:rPr lang="en-US" sz="1200" dirty="0">
                <a:solidFill>
                  <a:srgbClr val="565656"/>
                </a:solidFill>
                <a:latin typeface="Helvetica Neue Thin"/>
                <a:cs typeface="Helvetica Neue Thin"/>
              </a:rPr>
              <a:t>* iOS 10 and above</a:t>
            </a:r>
          </a:p>
          <a:p>
            <a:endParaRPr lang="en-US" sz="1200" dirty="0"/>
          </a:p>
        </p:txBody>
      </p:sp>
      <p:grpSp>
        <p:nvGrpSpPr>
          <p:cNvPr id="9" name="Group 8"/>
          <p:cNvGrpSpPr>
            <a:grpSpLocks noChangeAspect="1"/>
          </p:cNvGrpSpPr>
          <p:nvPr/>
        </p:nvGrpSpPr>
        <p:grpSpPr>
          <a:xfrm>
            <a:off x="7593526" y="1479183"/>
            <a:ext cx="1859590" cy="3711394"/>
            <a:chOff x="7670998" y="1765587"/>
            <a:chExt cx="2029848" cy="4051197"/>
          </a:xfrm>
        </p:grpSpPr>
        <p:grpSp>
          <p:nvGrpSpPr>
            <p:cNvPr id="82" name="Group 81"/>
            <p:cNvGrpSpPr/>
            <p:nvPr/>
          </p:nvGrpSpPr>
          <p:grpSpPr>
            <a:xfrm>
              <a:off x="7670998" y="1765587"/>
              <a:ext cx="1989505" cy="4031569"/>
              <a:chOff x="6467477" y="549048"/>
              <a:chExt cx="3883024" cy="7868629"/>
            </a:xfrm>
          </p:grpSpPr>
          <p:sp>
            <p:nvSpPr>
              <p:cNvPr id="83"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4"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5"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6"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7" name="Freeform 9"/>
              <p:cNvSpPr>
                <a:spLocks/>
              </p:cNvSpPr>
              <p:nvPr userDrawn="1"/>
            </p:nvSpPr>
            <p:spPr bwMode="auto">
              <a:xfrm>
                <a:off x="6543465" y="602241"/>
                <a:ext cx="3719648" cy="7766043"/>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8" name="Rectangle 10"/>
              <p:cNvSpPr>
                <a:spLocks noChangeArrowheads="1"/>
              </p:cNvSpPr>
              <p:nvPr userDrawn="1"/>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89" name="Picture 1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 name="Oval 89"/>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1" name="Oval 90"/>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2" name="Freeform 91"/>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3" name="Freeform 92"/>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4" name="Freeform 93"/>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5" name="Freeform 94"/>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6" name="Rectangle 95"/>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7" name="Rectangle 96"/>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8" name="Rectangle 97"/>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9" name="Rectangle 98"/>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0" name="Oval 99"/>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101" name="Group 100"/>
            <p:cNvGrpSpPr>
              <a:grpSpLocks noChangeAspect="1"/>
            </p:cNvGrpSpPr>
            <p:nvPr/>
          </p:nvGrpSpPr>
          <p:grpSpPr>
            <a:xfrm>
              <a:off x="7711341" y="1785215"/>
              <a:ext cx="1989505" cy="4031569"/>
              <a:chOff x="6467477" y="549048"/>
              <a:chExt cx="3883024" cy="7868629"/>
            </a:xfrm>
          </p:grpSpPr>
          <p:sp>
            <p:nvSpPr>
              <p:cNvPr id="102"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3"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4"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5"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6" name="Freeform 9"/>
              <p:cNvSpPr>
                <a:spLocks/>
              </p:cNvSpPr>
              <p:nvPr userDrawn="1"/>
            </p:nvSpPr>
            <p:spPr bwMode="auto">
              <a:xfrm>
                <a:off x="6543465" y="602241"/>
                <a:ext cx="3719648" cy="7766043"/>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07" name="Rectangle 10"/>
              <p:cNvSpPr>
                <a:spLocks noChangeArrowheads="1"/>
              </p:cNvSpPr>
              <p:nvPr userDrawn="1"/>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108" name="Picture 11"/>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 name="Oval 108"/>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0" name="Oval 109"/>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1" name="Freeform 110"/>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2" name="Freeform 111"/>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3" name="Freeform 112"/>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4" name="Freeform 113"/>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5" name="Rectangle 114"/>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6" name="Rectangle 115"/>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7" name="Rectangle 116"/>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8" name="Rectangle 117"/>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19" name="Oval 118"/>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8" name="Picture 7" descr="Simulator Screen Shot - iPhone 8 - 2018-02-02 at 11.12.20.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3813" y="2193661"/>
              <a:ext cx="1755511" cy="3122470"/>
            </a:xfrm>
            <a:prstGeom prst="rect">
              <a:avLst/>
            </a:prstGeom>
          </p:spPr>
        </p:pic>
      </p:grpSp>
      <p:grpSp>
        <p:nvGrpSpPr>
          <p:cNvPr id="19" name="Group 18"/>
          <p:cNvGrpSpPr>
            <a:grpSpLocks noChangeAspect="1"/>
          </p:cNvGrpSpPr>
          <p:nvPr/>
        </p:nvGrpSpPr>
        <p:grpSpPr>
          <a:xfrm>
            <a:off x="8760548" y="2082376"/>
            <a:ext cx="1815521" cy="3694268"/>
            <a:chOff x="5517082" y="1765586"/>
            <a:chExt cx="1981744" cy="4032503"/>
          </a:xfrm>
        </p:grpSpPr>
        <p:pic>
          <p:nvPicPr>
            <p:cNvPr id="6" name="Picture 5"/>
            <p:cNvPicPr>
              <a:picLocks noChangeAspect="1"/>
            </p:cNvPicPr>
            <p:nvPr/>
          </p:nvPicPr>
          <p:blipFill>
            <a:blip r:embed="rId8"/>
            <a:stretch>
              <a:fillRect/>
            </a:stretch>
          </p:blipFill>
          <p:spPr>
            <a:xfrm>
              <a:off x="5517082" y="1765586"/>
              <a:ext cx="1981744" cy="4032503"/>
            </a:xfrm>
            <a:prstGeom prst="rect">
              <a:avLst/>
            </a:prstGeom>
          </p:spPr>
        </p:pic>
        <p:pic>
          <p:nvPicPr>
            <p:cNvPr id="18" name="Picture 17" descr="Screenshot_20180202-112719.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86921" y="2141296"/>
              <a:ext cx="1809917" cy="3217630"/>
            </a:xfrm>
            <a:prstGeom prst="rect">
              <a:avLst/>
            </a:prstGeom>
          </p:spPr>
        </p:pic>
      </p:grpSp>
      <p:sp>
        <p:nvSpPr>
          <p:cNvPr id="57" name="Text Placeholder 2"/>
          <p:cNvSpPr>
            <a:spLocks noGrp="1"/>
          </p:cNvSpPr>
          <p:nvPr>
            <p:ph type="body" sz="half" idx="1"/>
          </p:nvPr>
        </p:nvSpPr>
        <p:spPr>
          <a:xfrm>
            <a:off x="2679590" y="5872417"/>
            <a:ext cx="7326353" cy="491823"/>
          </a:xfrm>
        </p:spPr>
        <p:txBody>
          <a:bodyPr>
            <a:normAutofit/>
          </a:bodyPr>
          <a:lstStyle/>
          <a:p>
            <a:pPr marL="11983" lvl="1" indent="0" algn="r" defTabSz="912921">
              <a:spcBef>
                <a:spcPts val="400"/>
              </a:spcBef>
              <a:buNone/>
              <a:defRPr sz="2000">
                <a:solidFill>
                  <a:schemeClr val="accent1"/>
                </a:solidFill>
                <a:latin typeface="Trebuchet MS"/>
                <a:ea typeface="Trebuchet MS"/>
                <a:cs typeface="Trebuchet MS"/>
                <a:sym typeface="Trebuchet MS"/>
              </a:defRPr>
            </a:pPr>
            <a:r>
              <a:rPr lang="en-US" sz="800" i="1" dirty="0">
                <a:solidFill>
                  <a:srgbClr val="565656"/>
                </a:solidFill>
                <a:latin typeface="Helvetica Neue Thin"/>
                <a:ea typeface="Trebuchet MS"/>
                <a:cs typeface="Helvetica Neue Thin"/>
              </a:rPr>
              <a:t>Source: GEOINT Services </a:t>
            </a:r>
            <a:br>
              <a:rPr lang="en-US" sz="800" i="1" dirty="0">
                <a:solidFill>
                  <a:srgbClr val="565656"/>
                </a:solidFill>
                <a:latin typeface="Helvetica Neue Thin"/>
                <a:ea typeface="Trebuchet MS"/>
                <a:cs typeface="Helvetica Neue Thin"/>
              </a:rPr>
            </a:br>
            <a:r>
              <a:rPr lang="en-US" sz="800" i="1" dirty="0">
                <a:solidFill>
                  <a:srgbClr val="565656"/>
                </a:solidFill>
                <a:latin typeface="Helvetica Neue Thin"/>
                <a:ea typeface="Trebuchet MS"/>
                <a:cs typeface="Helvetica Neue Thin"/>
              </a:rPr>
              <a:t>Disclaimer: Some images appearing in the MAGE app use map layers from </a:t>
            </a:r>
            <a:r>
              <a:rPr lang="en-US" sz="800" i="1" dirty="0" err="1">
                <a:solidFill>
                  <a:srgbClr val="565656"/>
                </a:solidFill>
                <a:latin typeface="Helvetica Neue Thin"/>
                <a:ea typeface="Trebuchet MS"/>
                <a:cs typeface="Helvetica Neue Thin"/>
              </a:rPr>
              <a:t>OpenStreetMap</a:t>
            </a:r>
            <a:r>
              <a:rPr lang="en-US" sz="800" i="1" dirty="0">
                <a:solidFill>
                  <a:srgbClr val="565656"/>
                </a:solidFill>
                <a:latin typeface="Helvetica Neue Thin"/>
                <a:ea typeface="Trebuchet MS"/>
                <a:cs typeface="Helvetica Neue Thin"/>
              </a:rPr>
              <a:t> or the native platform mapping services from the mobile device. Map layers from native platform mapping services are used in accordance with NGA’s respective developer license agreements with Apple and Google.</a:t>
            </a:r>
            <a:endParaRPr lang="en-US" sz="800" i="1" dirty="0">
              <a:solidFill>
                <a:srgbClr val="565656"/>
              </a:solidFill>
              <a:latin typeface="Helvetica Neue Thin"/>
              <a:cs typeface="Helvetica Neue Thin"/>
            </a:endParaRPr>
          </a:p>
        </p:txBody>
      </p:sp>
      <p:sp>
        <p:nvSpPr>
          <p:cNvPr id="58" name="Rectangle 57"/>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7" name="Slide Number Placeholder 6"/>
          <p:cNvSpPr>
            <a:spLocks noGrp="1"/>
          </p:cNvSpPr>
          <p:nvPr>
            <p:ph type="sldNum" sz="quarter" idx="2"/>
          </p:nvPr>
        </p:nvSpPr>
        <p:spPr>
          <a:xfrm>
            <a:off x="76200" y="6473903"/>
            <a:ext cx="245361" cy="240281"/>
          </a:xfrm>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37189923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821" y="110157"/>
            <a:ext cx="5010466" cy="1143001"/>
          </a:xfrm>
        </p:spPr>
        <p:txBody>
          <a:bodyPr>
            <a:normAutofit/>
          </a:bodyPr>
          <a:lstStyle/>
          <a:p>
            <a:r>
              <a:rPr lang="en-US" sz="4400" dirty="0">
                <a:solidFill>
                  <a:srgbClr val="1E4D7C"/>
                </a:solidFill>
                <a:latin typeface="Helvetica Neue Thin"/>
                <a:cs typeface="Helvetica Neue Thin"/>
              </a:rPr>
              <a:t>Fork me on GitHub</a:t>
            </a:r>
          </a:p>
        </p:txBody>
      </p:sp>
      <p:sp>
        <p:nvSpPr>
          <p:cNvPr id="124" name="Text Placeholder 2"/>
          <p:cNvSpPr>
            <a:spLocks noGrp="1"/>
          </p:cNvSpPr>
          <p:nvPr>
            <p:ph type="body" sz="half" idx="1"/>
          </p:nvPr>
        </p:nvSpPr>
        <p:spPr>
          <a:xfrm>
            <a:off x="281821" y="1063129"/>
            <a:ext cx="5486400" cy="1385947"/>
          </a:xfrm>
        </p:spPr>
        <p:txBody>
          <a:bodyPr/>
          <a:lstStyle/>
          <a:p>
            <a:pPr defTabSz="912921">
              <a:buSzPct val="100000"/>
              <a:defRPr sz="2400">
                <a:solidFill>
                  <a:schemeClr val="accent1"/>
                </a:solidFill>
                <a:latin typeface="Trebuchet MS"/>
                <a:ea typeface="Trebuchet MS"/>
                <a:cs typeface="Trebuchet MS"/>
                <a:sym typeface="Trebuchet MS"/>
              </a:defRPr>
            </a:pPr>
            <a:r>
              <a:rPr lang="en-US" sz="2000" dirty="0">
                <a:solidFill>
                  <a:srgbClr val="565656"/>
                </a:solidFill>
                <a:latin typeface="Helvetica Neue Thin"/>
                <a:cs typeface="Helvetica Neue Thin"/>
              </a:rPr>
              <a:t>MAGE is completely free and open source.  Permissive licensing means you can use the code as is, fork and modify, or just browse.</a:t>
            </a:r>
            <a:endParaRPr lang="en-US" sz="2000" dirty="0">
              <a:solidFill>
                <a:srgbClr val="565656"/>
              </a:solidFill>
              <a:latin typeface="Helvetica Neue Thin"/>
              <a:ea typeface="Trebuchet MS"/>
              <a:cs typeface="Helvetica Neue Thin"/>
            </a:endParaRPr>
          </a:p>
          <a:p>
            <a:endParaRPr lang="en-US" dirty="0"/>
          </a:p>
        </p:txBody>
      </p:sp>
      <p:sp>
        <p:nvSpPr>
          <p:cNvPr id="127" name="Freeform 126"/>
          <p:cNvSpPr>
            <a:spLocks/>
          </p:cNvSpPr>
          <p:nvPr/>
        </p:nvSpPr>
        <p:spPr bwMode="auto">
          <a:xfrm>
            <a:off x="1011471" y="2449076"/>
            <a:ext cx="10074498" cy="6304312"/>
          </a:xfrm>
          <a:custGeom>
            <a:avLst/>
            <a:gdLst>
              <a:gd name="connsiteX0" fmla="*/ 340040 w 10074498"/>
              <a:gd name="connsiteY0" fmla="*/ 0 h 6304312"/>
              <a:gd name="connsiteX1" fmla="*/ 9732236 w 10074498"/>
              <a:gd name="connsiteY1" fmla="*/ 0 h 6304312"/>
              <a:gd name="connsiteX2" fmla="*/ 10074498 w 10074498"/>
              <a:gd name="connsiteY2" fmla="*/ 341881 h 6304312"/>
              <a:gd name="connsiteX3" fmla="*/ 10074498 w 10074498"/>
              <a:gd name="connsiteY3" fmla="*/ 6236397 h 6304312"/>
              <a:gd name="connsiteX4" fmla="*/ 10074498 w 10074498"/>
              <a:gd name="connsiteY4" fmla="*/ 6304312 h 6304312"/>
              <a:gd name="connsiteX5" fmla="*/ 0 w 10074498"/>
              <a:gd name="connsiteY5" fmla="*/ 6304312 h 6304312"/>
              <a:gd name="connsiteX6" fmla="*/ 0 w 10074498"/>
              <a:gd name="connsiteY6" fmla="*/ 6086003 h 6304312"/>
              <a:gd name="connsiteX7" fmla="*/ 0 w 10074498"/>
              <a:gd name="connsiteY7" fmla="*/ 341881 h 6304312"/>
              <a:gd name="connsiteX8" fmla="*/ 340040 w 10074498"/>
              <a:gd name="connsiteY8" fmla="*/ 0 h 630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74498" h="6304312">
                <a:moveTo>
                  <a:pt x="340040" y="0"/>
                </a:moveTo>
                <a:cubicBezTo>
                  <a:pt x="9732236" y="0"/>
                  <a:pt x="9732236" y="0"/>
                  <a:pt x="9732236" y="0"/>
                </a:cubicBezTo>
                <a:cubicBezTo>
                  <a:pt x="9921147" y="0"/>
                  <a:pt x="10074498" y="153180"/>
                  <a:pt x="10074498" y="341881"/>
                </a:cubicBezTo>
                <a:cubicBezTo>
                  <a:pt x="10074498" y="4093270"/>
                  <a:pt x="10074498" y="5617272"/>
                  <a:pt x="10074498" y="6236397"/>
                </a:cubicBezTo>
                <a:lnTo>
                  <a:pt x="10074498" y="6304312"/>
                </a:lnTo>
                <a:lnTo>
                  <a:pt x="0" y="6304312"/>
                </a:lnTo>
                <a:lnTo>
                  <a:pt x="0" y="6086003"/>
                </a:lnTo>
                <a:cubicBezTo>
                  <a:pt x="0" y="341881"/>
                  <a:pt x="0" y="341881"/>
                  <a:pt x="0" y="341881"/>
                </a:cubicBezTo>
                <a:cubicBezTo>
                  <a:pt x="0" y="153180"/>
                  <a:pt x="153351" y="0"/>
                  <a:pt x="340040" y="0"/>
                </a:cubicBezTo>
                <a:close/>
              </a:path>
            </a:pathLst>
          </a:custGeom>
          <a:solidFill>
            <a:srgbClr val="01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r-FR" dirty="0">
              <a:latin typeface="HelveticaNeue-UltraLight" panose="02000206000000020004" pitchFamily="50"/>
            </a:endParaRPr>
          </a:p>
        </p:txBody>
      </p:sp>
      <p:pic>
        <p:nvPicPr>
          <p:cNvPr id="8" name="Picture 7" descr="Screen Shot 2018-02-01 at 9.00.45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79123" y="2784855"/>
            <a:ext cx="9424110" cy="5890069"/>
          </a:xfrm>
          <a:prstGeom prst="rect">
            <a:avLst/>
          </a:prstGeom>
        </p:spPr>
      </p:pic>
      <p:sp>
        <p:nvSpPr>
          <p:cNvPr id="7" name="Rectangle 6"/>
          <p:cNvSpPr/>
          <p:nvPr/>
        </p:nvSpPr>
        <p:spPr>
          <a:xfrm>
            <a:off x="10000790" y="101355"/>
            <a:ext cx="1927131" cy="215444"/>
          </a:xfrm>
          <a:prstGeom prst="rect">
            <a:avLst/>
          </a:prstGeom>
        </p:spPr>
        <p:txBody>
          <a:bodyPr wrap="none">
            <a:spAutoFit/>
          </a:bodyPr>
          <a:lstStyle/>
          <a:p>
            <a:r>
              <a:rPr lang="en-US" sz="800" b="1" dirty="0"/>
              <a:t>Approved for public release, 18-258</a:t>
            </a:r>
          </a:p>
        </p:txBody>
      </p:sp>
      <p:sp>
        <p:nvSpPr>
          <p:cNvPr id="3" name="Slide Number Placeholder 2"/>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32262273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71" y="1785215"/>
            <a:ext cx="5010466" cy="1143001"/>
          </a:xfrm>
        </p:spPr>
        <p:txBody>
          <a:bodyPr>
            <a:normAutofit/>
          </a:bodyPr>
          <a:lstStyle/>
          <a:p>
            <a:r>
              <a:rPr lang="en-US" sz="4400" dirty="0">
                <a:solidFill>
                  <a:srgbClr val="1E4D7C"/>
                </a:solidFill>
                <a:latin typeface="Helvetica Neue Thin"/>
                <a:cs typeface="Helvetica Neue Thin"/>
              </a:rPr>
              <a:t>Secure</a:t>
            </a:r>
          </a:p>
        </p:txBody>
      </p:sp>
      <p:sp>
        <p:nvSpPr>
          <p:cNvPr id="3" name="Text Placeholder 2"/>
          <p:cNvSpPr>
            <a:spLocks noGrp="1"/>
          </p:cNvSpPr>
          <p:nvPr>
            <p:ph type="body" sz="half" idx="1"/>
          </p:nvPr>
        </p:nvSpPr>
        <p:spPr>
          <a:xfrm>
            <a:off x="422072" y="2894006"/>
            <a:ext cx="5164848" cy="928035"/>
          </a:xfrm>
        </p:spPr>
        <p:txBody>
          <a:bodyPr>
            <a:normAutofit lnSpcReduction="10000"/>
          </a:bodyPr>
          <a:lstStyle/>
          <a:p>
            <a:pPr marL="11983" lvl="1" indent="0" defTabSz="912921">
              <a:spcBef>
                <a:spcPts val="400"/>
              </a:spcBef>
              <a:buNone/>
              <a:defRPr sz="2000">
                <a:solidFill>
                  <a:schemeClr val="accent1"/>
                </a:solidFill>
                <a:latin typeface="Trebuchet MS"/>
                <a:ea typeface="Trebuchet MS"/>
                <a:cs typeface="Trebuchet MS"/>
                <a:sym typeface="Trebuchet MS"/>
              </a:defRPr>
            </a:pPr>
            <a:r>
              <a:rPr lang="en-US" dirty="0">
                <a:solidFill>
                  <a:srgbClr val="565656"/>
                </a:solidFill>
                <a:latin typeface="Helvetica Neue Thin"/>
                <a:cs typeface="Helvetica Neue Thin"/>
              </a:rPr>
              <a:t>You control user access, authorize devices and restrict access to data by creating teams and events.</a:t>
            </a:r>
          </a:p>
          <a:p>
            <a:endParaRPr lang="en-US" dirty="0"/>
          </a:p>
        </p:txBody>
      </p:sp>
      <p:grpSp>
        <p:nvGrpSpPr>
          <p:cNvPr id="121" name="Group 120"/>
          <p:cNvGrpSpPr>
            <a:grpSpLocks noChangeAspect="1"/>
          </p:cNvGrpSpPr>
          <p:nvPr/>
        </p:nvGrpSpPr>
        <p:grpSpPr>
          <a:xfrm>
            <a:off x="8196229" y="1828800"/>
            <a:ext cx="2668107" cy="3200400"/>
            <a:chOff x="6448428" y="9428163"/>
            <a:chExt cx="636588" cy="763588"/>
          </a:xfrm>
          <a:solidFill>
            <a:srgbClr val="33A6AC"/>
          </a:solidFill>
        </p:grpSpPr>
        <p:sp>
          <p:nvSpPr>
            <p:cNvPr id="122" name="Freeform 840"/>
            <p:cNvSpPr>
              <a:spLocks noEditPoints="1"/>
            </p:cNvSpPr>
            <p:nvPr/>
          </p:nvSpPr>
          <p:spPr bwMode="auto">
            <a:xfrm>
              <a:off x="6448428" y="9682163"/>
              <a:ext cx="636588" cy="509588"/>
            </a:xfrm>
            <a:custGeom>
              <a:avLst/>
              <a:gdLst>
                <a:gd name="T0" fmla="*/ 188 w 200"/>
                <a:gd name="T1" fmla="*/ 160 h 160"/>
                <a:gd name="T2" fmla="*/ 12 w 200"/>
                <a:gd name="T3" fmla="*/ 160 h 160"/>
                <a:gd name="T4" fmla="*/ 0 w 200"/>
                <a:gd name="T5" fmla="*/ 148 h 160"/>
                <a:gd name="T6" fmla="*/ 0 w 200"/>
                <a:gd name="T7" fmla="*/ 12 h 160"/>
                <a:gd name="T8" fmla="*/ 12 w 200"/>
                <a:gd name="T9" fmla="*/ 0 h 160"/>
                <a:gd name="T10" fmla="*/ 188 w 200"/>
                <a:gd name="T11" fmla="*/ 0 h 160"/>
                <a:gd name="T12" fmla="*/ 200 w 200"/>
                <a:gd name="T13" fmla="*/ 12 h 160"/>
                <a:gd name="T14" fmla="*/ 200 w 200"/>
                <a:gd name="T15" fmla="*/ 148 h 160"/>
                <a:gd name="T16" fmla="*/ 188 w 200"/>
                <a:gd name="T17" fmla="*/ 160 h 160"/>
                <a:gd name="T18" fmla="*/ 12 w 200"/>
                <a:gd name="T19" fmla="*/ 8 h 160"/>
                <a:gd name="T20" fmla="*/ 8 w 200"/>
                <a:gd name="T21" fmla="*/ 12 h 160"/>
                <a:gd name="T22" fmla="*/ 8 w 200"/>
                <a:gd name="T23" fmla="*/ 148 h 160"/>
                <a:gd name="T24" fmla="*/ 12 w 200"/>
                <a:gd name="T25" fmla="*/ 152 h 160"/>
                <a:gd name="T26" fmla="*/ 188 w 200"/>
                <a:gd name="T27" fmla="*/ 152 h 160"/>
                <a:gd name="T28" fmla="*/ 192 w 200"/>
                <a:gd name="T29" fmla="*/ 148 h 160"/>
                <a:gd name="T30" fmla="*/ 192 w 200"/>
                <a:gd name="T31" fmla="*/ 12 h 160"/>
                <a:gd name="T32" fmla="*/ 188 w 200"/>
                <a:gd name="T33" fmla="*/ 8 h 160"/>
                <a:gd name="T34" fmla="*/ 12 w 200"/>
                <a:gd name="T35" fmla="*/ 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60">
                  <a:moveTo>
                    <a:pt x="188" y="160"/>
                  </a:moveTo>
                  <a:cubicBezTo>
                    <a:pt x="12" y="160"/>
                    <a:pt x="12" y="160"/>
                    <a:pt x="12" y="160"/>
                  </a:cubicBezTo>
                  <a:cubicBezTo>
                    <a:pt x="5" y="160"/>
                    <a:pt x="0" y="155"/>
                    <a:pt x="0" y="148"/>
                  </a:cubicBezTo>
                  <a:cubicBezTo>
                    <a:pt x="0" y="12"/>
                    <a:pt x="0" y="12"/>
                    <a:pt x="0" y="12"/>
                  </a:cubicBezTo>
                  <a:cubicBezTo>
                    <a:pt x="0" y="5"/>
                    <a:pt x="5" y="0"/>
                    <a:pt x="12" y="0"/>
                  </a:cubicBezTo>
                  <a:cubicBezTo>
                    <a:pt x="188" y="0"/>
                    <a:pt x="188" y="0"/>
                    <a:pt x="188" y="0"/>
                  </a:cubicBezTo>
                  <a:cubicBezTo>
                    <a:pt x="195" y="0"/>
                    <a:pt x="200" y="5"/>
                    <a:pt x="200" y="12"/>
                  </a:cubicBezTo>
                  <a:cubicBezTo>
                    <a:pt x="200" y="148"/>
                    <a:pt x="200" y="148"/>
                    <a:pt x="200" y="148"/>
                  </a:cubicBezTo>
                  <a:cubicBezTo>
                    <a:pt x="200" y="155"/>
                    <a:pt x="195" y="160"/>
                    <a:pt x="188" y="160"/>
                  </a:cubicBezTo>
                  <a:close/>
                  <a:moveTo>
                    <a:pt x="12" y="8"/>
                  </a:moveTo>
                  <a:cubicBezTo>
                    <a:pt x="10" y="8"/>
                    <a:pt x="8" y="10"/>
                    <a:pt x="8" y="12"/>
                  </a:cubicBezTo>
                  <a:cubicBezTo>
                    <a:pt x="8" y="148"/>
                    <a:pt x="8" y="148"/>
                    <a:pt x="8" y="148"/>
                  </a:cubicBezTo>
                  <a:cubicBezTo>
                    <a:pt x="8" y="150"/>
                    <a:pt x="10" y="152"/>
                    <a:pt x="12" y="152"/>
                  </a:cubicBezTo>
                  <a:cubicBezTo>
                    <a:pt x="188" y="152"/>
                    <a:pt x="188" y="152"/>
                    <a:pt x="188" y="152"/>
                  </a:cubicBezTo>
                  <a:cubicBezTo>
                    <a:pt x="190" y="152"/>
                    <a:pt x="192" y="150"/>
                    <a:pt x="192" y="148"/>
                  </a:cubicBezTo>
                  <a:cubicBezTo>
                    <a:pt x="192" y="12"/>
                    <a:pt x="192" y="12"/>
                    <a:pt x="192" y="12"/>
                  </a:cubicBezTo>
                  <a:cubicBezTo>
                    <a:pt x="192" y="10"/>
                    <a:pt x="190" y="8"/>
                    <a:pt x="188" y="8"/>
                  </a:cubicBezTo>
                  <a:lnTo>
                    <a:pt x="12" y="8"/>
                  </a:ln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3" name="Freeform 841"/>
            <p:cNvSpPr>
              <a:spLocks noEditPoints="1"/>
            </p:cNvSpPr>
            <p:nvPr/>
          </p:nvSpPr>
          <p:spPr bwMode="auto">
            <a:xfrm>
              <a:off x="6715128" y="9836151"/>
              <a:ext cx="101600" cy="10160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4" name="Freeform 842"/>
            <p:cNvSpPr>
              <a:spLocks/>
            </p:cNvSpPr>
            <p:nvPr/>
          </p:nvSpPr>
          <p:spPr bwMode="auto">
            <a:xfrm>
              <a:off x="6753228" y="9912351"/>
              <a:ext cx="25400" cy="127000"/>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5" name="Freeform 843"/>
            <p:cNvSpPr>
              <a:spLocks/>
            </p:cNvSpPr>
            <p:nvPr/>
          </p:nvSpPr>
          <p:spPr bwMode="auto">
            <a:xfrm>
              <a:off x="6932616" y="9605963"/>
              <a:ext cx="25400" cy="103188"/>
            </a:xfrm>
            <a:custGeom>
              <a:avLst/>
              <a:gdLst>
                <a:gd name="T0" fmla="*/ 4 w 8"/>
                <a:gd name="T1" fmla="*/ 32 h 32"/>
                <a:gd name="T2" fmla="*/ 0 w 8"/>
                <a:gd name="T3" fmla="*/ 28 h 32"/>
                <a:gd name="T4" fmla="*/ 0 w 8"/>
                <a:gd name="T5" fmla="*/ 4 h 32"/>
                <a:gd name="T6" fmla="*/ 4 w 8"/>
                <a:gd name="T7" fmla="*/ 0 h 32"/>
                <a:gd name="T8" fmla="*/ 8 w 8"/>
                <a:gd name="T9" fmla="*/ 4 h 32"/>
                <a:gd name="T10" fmla="*/ 8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2" y="32"/>
                    <a:pt x="0" y="30"/>
                    <a:pt x="0" y="28"/>
                  </a:cubicBezTo>
                  <a:cubicBezTo>
                    <a:pt x="0" y="4"/>
                    <a:pt x="0" y="4"/>
                    <a:pt x="0" y="4"/>
                  </a:cubicBezTo>
                  <a:cubicBezTo>
                    <a:pt x="0" y="2"/>
                    <a:pt x="2" y="0"/>
                    <a:pt x="4" y="0"/>
                  </a:cubicBezTo>
                  <a:cubicBezTo>
                    <a:pt x="6" y="0"/>
                    <a:pt x="8" y="2"/>
                    <a:pt x="8" y="4"/>
                  </a:cubicBezTo>
                  <a:cubicBezTo>
                    <a:pt x="8" y="28"/>
                    <a:pt x="8" y="28"/>
                    <a:pt x="8" y="28"/>
                  </a:cubicBezTo>
                  <a:cubicBezTo>
                    <a:pt x="8" y="30"/>
                    <a:pt x="6" y="32"/>
                    <a:pt x="4" y="32"/>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6" name="Freeform 844"/>
            <p:cNvSpPr>
              <a:spLocks/>
            </p:cNvSpPr>
            <p:nvPr/>
          </p:nvSpPr>
          <p:spPr bwMode="auto">
            <a:xfrm>
              <a:off x="6575428" y="9605963"/>
              <a:ext cx="25400" cy="103188"/>
            </a:xfrm>
            <a:custGeom>
              <a:avLst/>
              <a:gdLst>
                <a:gd name="T0" fmla="*/ 4 w 8"/>
                <a:gd name="T1" fmla="*/ 32 h 32"/>
                <a:gd name="T2" fmla="*/ 0 w 8"/>
                <a:gd name="T3" fmla="*/ 28 h 32"/>
                <a:gd name="T4" fmla="*/ 0 w 8"/>
                <a:gd name="T5" fmla="*/ 4 h 32"/>
                <a:gd name="T6" fmla="*/ 4 w 8"/>
                <a:gd name="T7" fmla="*/ 0 h 32"/>
                <a:gd name="T8" fmla="*/ 8 w 8"/>
                <a:gd name="T9" fmla="*/ 4 h 32"/>
                <a:gd name="T10" fmla="*/ 8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2" y="32"/>
                    <a:pt x="0" y="30"/>
                    <a:pt x="0" y="28"/>
                  </a:cubicBezTo>
                  <a:cubicBezTo>
                    <a:pt x="0" y="4"/>
                    <a:pt x="0" y="4"/>
                    <a:pt x="0" y="4"/>
                  </a:cubicBezTo>
                  <a:cubicBezTo>
                    <a:pt x="0" y="2"/>
                    <a:pt x="2" y="0"/>
                    <a:pt x="4" y="0"/>
                  </a:cubicBezTo>
                  <a:cubicBezTo>
                    <a:pt x="6" y="0"/>
                    <a:pt x="8" y="2"/>
                    <a:pt x="8" y="4"/>
                  </a:cubicBezTo>
                  <a:cubicBezTo>
                    <a:pt x="8" y="28"/>
                    <a:pt x="8" y="28"/>
                    <a:pt x="8" y="28"/>
                  </a:cubicBezTo>
                  <a:cubicBezTo>
                    <a:pt x="8" y="30"/>
                    <a:pt x="6" y="32"/>
                    <a:pt x="4" y="32"/>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127" name="Freeform 845"/>
            <p:cNvSpPr>
              <a:spLocks/>
            </p:cNvSpPr>
            <p:nvPr/>
          </p:nvSpPr>
          <p:spPr bwMode="auto">
            <a:xfrm>
              <a:off x="6575428" y="9428163"/>
              <a:ext cx="382588" cy="203200"/>
            </a:xfrm>
            <a:custGeom>
              <a:avLst/>
              <a:gdLst>
                <a:gd name="T0" fmla="*/ 116 w 120"/>
                <a:gd name="T1" fmla="*/ 64 h 64"/>
                <a:gd name="T2" fmla="*/ 112 w 120"/>
                <a:gd name="T3" fmla="*/ 60 h 64"/>
                <a:gd name="T4" fmla="*/ 60 w 120"/>
                <a:gd name="T5" fmla="*/ 8 h 64"/>
                <a:gd name="T6" fmla="*/ 8 w 120"/>
                <a:gd name="T7" fmla="*/ 60 h 64"/>
                <a:gd name="T8" fmla="*/ 4 w 120"/>
                <a:gd name="T9" fmla="*/ 64 h 64"/>
                <a:gd name="T10" fmla="*/ 0 w 120"/>
                <a:gd name="T11" fmla="*/ 60 h 64"/>
                <a:gd name="T12" fmla="*/ 60 w 120"/>
                <a:gd name="T13" fmla="*/ 0 h 64"/>
                <a:gd name="T14" fmla="*/ 120 w 120"/>
                <a:gd name="T15" fmla="*/ 60 h 64"/>
                <a:gd name="T16" fmla="*/ 116 w 12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64">
                  <a:moveTo>
                    <a:pt x="116" y="64"/>
                  </a:moveTo>
                  <a:cubicBezTo>
                    <a:pt x="114" y="64"/>
                    <a:pt x="112" y="62"/>
                    <a:pt x="112" y="60"/>
                  </a:cubicBezTo>
                  <a:cubicBezTo>
                    <a:pt x="112" y="31"/>
                    <a:pt x="89" y="8"/>
                    <a:pt x="60" y="8"/>
                  </a:cubicBezTo>
                  <a:cubicBezTo>
                    <a:pt x="31" y="8"/>
                    <a:pt x="8" y="31"/>
                    <a:pt x="8" y="60"/>
                  </a:cubicBezTo>
                  <a:cubicBezTo>
                    <a:pt x="8" y="62"/>
                    <a:pt x="6" y="64"/>
                    <a:pt x="4" y="64"/>
                  </a:cubicBezTo>
                  <a:cubicBezTo>
                    <a:pt x="2" y="64"/>
                    <a:pt x="0" y="62"/>
                    <a:pt x="0" y="60"/>
                  </a:cubicBezTo>
                  <a:cubicBezTo>
                    <a:pt x="0" y="27"/>
                    <a:pt x="27" y="0"/>
                    <a:pt x="60" y="0"/>
                  </a:cubicBezTo>
                  <a:cubicBezTo>
                    <a:pt x="93" y="0"/>
                    <a:pt x="120" y="27"/>
                    <a:pt x="120" y="60"/>
                  </a:cubicBezTo>
                  <a:cubicBezTo>
                    <a:pt x="120" y="62"/>
                    <a:pt x="118" y="64"/>
                    <a:pt x="116" y="64"/>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11" name="Rectangle 10"/>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4" name="Slide Number Placeholder 3"/>
          <p:cNvSpPr>
            <a:spLocks noGrp="1"/>
          </p:cNvSpPr>
          <p:nvPr>
            <p:ph type="sldNum" sz="quarter" idx="2"/>
          </p:nvPr>
        </p:nvSpPr>
        <p:spPr>
          <a:xfrm>
            <a:off x="76200" y="6450050"/>
            <a:ext cx="245361" cy="240281"/>
          </a:xfrm>
        </p:spPr>
        <p:txBody>
          <a:bodyPr/>
          <a:lstStyle/>
          <a:p>
            <a:fld id="{86CB4B4D-7CA3-9044-876B-883B54F8677D}" type="slidenum">
              <a:rPr lang="en-US" smtClean="0"/>
              <a:t>5</a:t>
            </a:fld>
            <a:endParaRPr lang="en-US" dirty="0"/>
          </a:p>
        </p:txBody>
      </p:sp>
    </p:spTree>
    <p:extLst>
      <p:ext uri="{BB962C8B-B14F-4D97-AF65-F5344CB8AC3E}">
        <p14:creationId xmlns:p14="http://schemas.microsoft.com/office/powerpoint/2010/main" val="24515030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73" y="1785215"/>
            <a:ext cx="4113642" cy="1143001"/>
          </a:xfrm>
        </p:spPr>
        <p:txBody>
          <a:bodyPr>
            <a:normAutofit fontScale="90000"/>
          </a:bodyPr>
          <a:lstStyle/>
          <a:p>
            <a:r>
              <a:rPr lang="en-US" sz="4400" dirty="0">
                <a:solidFill>
                  <a:srgbClr val="1E4D7C"/>
                </a:solidFill>
                <a:latin typeface="Helvetica Neue Thin"/>
                <a:cs typeface="Helvetica Neue Thin"/>
              </a:rPr>
              <a:t>No Connection, No Problem</a:t>
            </a:r>
          </a:p>
        </p:txBody>
      </p:sp>
      <p:sp>
        <p:nvSpPr>
          <p:cNvPr id="3" name="Text Placeholder 2"/>
          <p:cNvSpPr>
            <a:spLocks noGrp="1"/>
          </p:cNvSpPr>
          <p:nvPr>
            <p:ph type="body" sz="half" idx="1"/>
          </p:nvPr>
        </p:nvSpPr>
        <p:spPr>
          <a:xfrm>
            <a:off x="422071" y="3018334"/>
            <a:ext cx="5486400" cy="1385947"/>
          </a:xfrm>
        </p:spPr>
        <p:txBody>
          <a:bodyPr/>
          <a:lstStyle/>
          <a:p>
            <a:pPr defTabSz="912921">
              <a:buSzPct val="100000"/>
              <a:defRPr sz="2400">
                <a:solidFill>
                  <a:schemeClr val="accent1"/>
                </a:solidFill>
                <a:latin typeface="Trebuchet MS"/>
                <a:ea typeface="Trebuchet MS"/>
                <a:cs typeface="Trebuchet MS"/>
                <a:sym typeface="Trebuchet MS"/>
              </a:defRPr>
            </a:pPr>
            <a:r>
              <a:rPr lang="en-US" sz="2000" dirty="0">
                <a:solidFill>
                  <a:srgbClr val="565656"/>
                </a:solidFill>
                <a:latin typeface="Helvetica Neue Thin"/>
                <a:cs typeface="Helvetica Neue Thin"/>
              </a:rPr>
              <a:t>Display offline maps stored on your device to support operations facing limited or absent data connections. </a:t>
            </a:r>
            <a:r>
              <a:rPr lang="en-US" sz="2000" dirty="0">
                <a:solidFill>
                  <a:srgbClr val="565656"/>
                </a:solidFill>
                <a:latin typeface="Helvetica Neue Thin"/>
                <a:ea typeface="Trebuchet MS"/>
                <a:cs typeface="Helvetica Neue Thin"/>
              </a:rPr>
              <a:t>Formats include </a:t>
            </a:r>
            <a:r>
              <a:rPr lang="en-US" sz="2000" dirty="0" err="1">
                <a:solidFill>
                  <a:srgbClr val="565656"/>
                </a:solidFill>
                <a:latin typeface="Helvetica Neue Thin"/>
                <a:ea typeface="Trebuchet MS"/>
                <a:cs typeface="Helvetica Neue Thin"/>
              </a:rPr>
              <a:t>GeoPackage</a:t>
            </a:r>
            <a:r>
              <a:rPr lang="en-US" sz="2000" dirty="0">
                <a:solidFill>
                  <a:srgbClr val="565656"/>
                </a:solidFill>
                <a:latin typeface="Helvetica Neue Thin"/>
                <a:ea typeface="Trebuchet MS"/>
                <a:cs typeface="Helvetica Neue Thin"/>
              </a:rPr>
              <a:t>, XYZ, TMS and KML.</a:t>
            </a:r>
          </a:p>
          <a:p>
            <a:endParaRPr lang="en-US" dirty="0"/>
          </a:p>
        </p:txBody>
      </p:sp>
      <p:grpSp>
        <p:nvGrpSpPr>
          <p:cNvPr id="6" name="Group 5"/>
          <p:cNvGrpSpPr>
            <a:grpSpLocks noChangeAspect="1"/>
          </p:cNvGrpSpPr>
          <p:nvPr/>
        </p:nvGrpSpPr>
        <p:grpSpPr>
          <a:xfrm>
            <a:off x="6234691" y="633312"/>
            <a:ext cx="3721807" cy="7541937"/>
            <a:chOff x="6351226" y="322194"/>
            <a:chExt cx="3721807" cy="7541937"/>
          </a:xfrm>
        </p:grpSpPr>
        <p:grpSp>
          <p:nvGrpSpPr>
            <p:cNvPr id="31" name="Group 30"/>
            <p:cNvGrpSpPr/>
            <p:nvPr/>
          </p:nvGrpSpPr>
          <p:grpSpPr>
            <a:xfrm>
              <a:off x="6351226" y="322194"/>
              <a:ext cx="3721807" cy="7541937"/>
              <a:chOff x="6467477" y="549048"/>
              <a:chExt cx="3883024" cy="7868629"/>
            </a:xfrm>
          </p:grpSpPr>
          <p:sp>
            <p:nvSpPr>
              <p:cNvPr id="32" name="Freeform 5"/>
              <p:cNvSpPr>
                <a:spLocks/>
              </p:cNvSpPr>
              <p:nvPr userDrawn="1"/>
            </p:nvSpPr>
            <p:spPr bwMode="auto">
              <a:xfrm>
                <a:off x="10301108" y="2201802"/>
                <a:ext cx="49393" cy="554717"/>
              </a:xfrm>
              <a:custGeom>
                <a:avLst/>
                <a:gdLst>
                  <a:gd name="T0" fmla="*/ 0 w 11"/>
                  <a:gd name="T1" fmla="*/ 4 h 126"/>
                  <a:gd name="T2" fmla="*/ 0 w 11"/>
                  <a:gd name="T3" fmla="*/ 123 h 126"/>
                  <a:gd name="T4" fmla="*/ 3 w 11"/>
                  <a:gd name="T5" fmla="*/ 126 h 126"/>
                  <a:gd name="T6" fmla="*/ 8 w 11"/>
                  <a:gd name="T7" fmla="*/ 126 h 126"/>
                  <a:gd name="T8" fmla="*/ 11 w 11"/>
                  <a:gd name="T9" fmla="*/ 123 h 126"/>
                  <a:gd name="T10" fmla="*/ 11 w 11"/>
                  <a:gd name="T11" fmla="*/ 4 h 126"/>
                  <a:gd name="T12" fmla="*/ 8 w 11"/>
                  <a:gd name="T13" fmla="*/ 0 h 126"/>
                  <a:gd name="T14" fmla="*/ 3 w 11"/>
                  <a:gd name="T15" fmla="*/ 0 h 126"/>
                  <a:gd name="T16" fmla="*/ 0 w 11"/>
                  <a:gd name="T17"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6">
                    <a:moveTo>
                      <a:pt x="0" y="4"/>
                    </a:moveTo>
                    <a:cubicBezTo>
                      <a:pt x="0" y="123"/>
                      <a:pt x="0" y="123"/>
                      <a:pt x="0" y="123"/>
                    </a:cubicBezTo>
                    <a:cubicBezTo>
                      <a:pt x="0" y="125"/>
                      <a:pt x="1" y="126"/>
                      <a:pt x="3" y="126"/>
                    </a:cubicBezTo>
                    <a:cubicBezTo>
                      <a:pt x="8" y="126"/>
                      <a:pt x="8" y="126"/>
                      <a:pt x="8" y="126"/>
                    </a:cubicBezTo>
                    <a:cubicBezTo>
                      <a:pt x="9" y="126"/>
                      <a:pt x="11" y="125"/>
                      <a:pt x="11" y="123"/>
                    </a:cubicBezTo>
                    <a:cubicBezTo>
                      <a:pt x="11" y="4"/>
                      <a:pt x="11" y="4"/>
                      <a:pt x="11" y="4"/>
                    </a:cubicBezTo>
                    <a:cubicBezTo>
                      <a:pt x="11" y="2"/>
                      <a:pt x="9" y="0"/>
                      <a:pt x="8" y="0"/>
                    </a:cubicBezTo>
                    <a:cubicBezTo>
                      <a:pt x="3" y="0"/>
                      <a:pt x="3" y="0"/>
                      <a:pt x="3" y="0"/>
                    </a:cubicBezTo>
                    <a:cubicBezTo>
                      <a:pt x="1"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3" name="Rectangle 6"/>
              <p:cNvSpPr>
                <a:spLocks noChangeArrowheads="1"/>
              </p:cNvSpPr>
              <p:nvPr userDrawn="1"/>
            </p:nvSpPr>
            <p:spPr bwMode="auto">
              <a:xfrm>
                <a:off x="10263114" y="7684386"/>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4" name="Rectangle 7"/>
              <p:cNvSpPr>
                <a:spLocks noChangeArrowheads="1"/>
              </p:cNvSpPr>
              <p:nvPr userDrawn="1"/>
            </p:nvSpPr>
            <p:spPr bwMode="auto">
              <a:xfrm>
                <a:off x="10263114" y="1111364"/>
                <a:ext cx="53192" cy="136780"/>
              </a:xfrm>
              <a:prstGeom prst="rect">
                <a:avLst/>
              </a:prstGeom>
              <a:solidFill>
                <a:srgbClr val="BCBC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5" name="Freeform 8"/>
              <p:cNvSpPr>
                <a:spLocks noEditPoints="1"/>
              </p:cNvSpPr>
              <p:nvPr userDrawn="1"/>
            </p:nvSpPr>
            <p:spPr bwMode="auto">
              <a:xfrm>
                <a:off x="6486474" y="549048"/>
                <a:ext cx="3829832" cy="7868629"/>
              </a:xfrm>
              <a:custGeom>
                <a:avLst/>
                <a:gdLst>
                  <a:gd name="T0" fmla="*/ 738 w 868"/>
                  <a:gd name="T1" fmla="*/ 0 h 1791"/>
                  <a:gd name="T2" fmla="*/ 127 w 868"/>
                  <a:gd name="T3" fmla="*/ 0 h 1791"/>
                  <a:gd name="T4" fmla="*/ 0 w 868"/>
                  <a:gd name="T5" fmla="*/ 128 h 1791"/>
                  <a:gd name="T6" fmla="*/ 0 w 868"/>
                  <a:gd name="T7" fmla="*/ 1664 h 1791"/>
                  <a:gd name="T8" fmla="*/ 127 w 868"/>
                  <a:gd name="T9" fmla="*/ 1791 h 1791"/>
                  <a:gd name="T10" fmla="*/ 738 w 868"/>
                  <a:gd name="T11" fmla="*/ 1791 h 1791"/>
                  <a:gd name="T12" fmla="*/ 868 w 868"/>
                  <a:gd name="T13" fmla="*/ 1664 h 1791"/>
                  <a:gd name="T14" fmla="*/ 868 w 868"/>
                  <a:gd name="T15" fmla="*/ 128 h 1791"/>
                  <a:gd name="T16" fmla="*/ 738 w 868"/>
                  <a:gd name="T17" fmla="*/ 0 h 1791"/>
                  <a:gd name="T18" fmla="*/ 847 w 868"/>
                  <a:gd name="T19" fmla="*/ 1654 h 1791"/>
                  <a:gd name="T20" fmla="*/ 732 w 868"/>
                  <a:gd name="T21" fmla="*/ 1769 h 1791"/>
                  <a:gd name="T22" fmla="*/ 134 w 868"/>
                  <a:gd name="T23" fmla="*/ 1769 h 1791"/>
                  <a:gd name="T24" fmla="*/ 19 w 868"/>
                  <a:gd name="T25" fmla="*/ 1654 h 1791"/>
                  <a:gd name="T26" fmla="*/ 19 w 868"/>
                  <a:gd name="T27" fmla="*/ 131 h 1791"/>
                  <a:gd name="T28" fmla="*/ 134 w 868"/>
                  <a:gd name="T29" fmla="*/ 16 h 1791"/>
                  <a:gd name="T30" fmla="*/ 732 w 868"/>
                  <a:gd name="T31" fmla="*/ 16 h 1791"/>
                  <a:gd name="T32" fmla="*/ 847 w 868"/>
                  <a:gd name="T33" fmla="*/ 131 h 1791"/>
                  <a:gd name="T34" fmla="*/ 847 w 868"/>
                  <a:gd name="T35" fmla="*/ 16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8" h="1791">
                    <a:moveTo>
                      <a:pt x="738" y="0"/>
                    </a:moveTo>
                    <a:cubicBezTo>
                      <a:pt x="127" y="0"/>
                      <a:pt x="127" y="0"/>
                      <a:pt x="127" y="0"/>
                    </a:cubicBezTo>
                    <a:cubicBezTo>
                      <a:pt x="57" y="0"/>
                      <a:pt x="0" y="57"/>
                      <a:pt x="0" y="128"/>
                    </a:cubicBezTo>
                    <a:cubicBezTo>
                      <a:pt x="0" y="1664"/>
                      <a:pt x="0" y="1664"/>
                      <a:pt x="0" y="1664"/>
                    </a:cubicBezTo>
                    <a:cubicBezTo>
                      <a:pt x="0" y="1734"/>
                      <a:pt x="57" y="1791"/>
                      <a:pt x="127" y="1791"/>
                    </a:cubicBezTo>
                    <a:cubicBezTo>
                      <a:pt x="738" y="1791"/>
                      <a:pt x="738" y="1791"/>
                      <a:pt x="738" y="1791"/>
                    </a:cubicBezTo>
                    <a:cubicBezTo>
                      <a:pt x="809" y="1791"/>
                      <a:pt x="866" y="1734"/>
                      <a:pt x="868" y="1664"/>
                    </a:cubicBezTo>
                    <a:cubicBezTo>
                      <a:pt x="868" y="128"/>
                      <a:pt x="868" y="128"/>
                      <a:pt x="868" y="128"/>
                    </a:cubicBezTo>
                    <a:cubicBezTo>
                      <a:pt x="866" y="57"/>
                      <a:pt x="809" y="0"/>
                      <a:pt x="738" y="0"/>
                    </a:cubicBezTo>
                    <a:close/>
                    <a:moveTo>
                      <a:pt x="847" y="1654"/>
                    </a:moveTo>
                    <a:cubicBezTo>
                      <a:pt x="847" y="1718"/>
                      <a:pt x="796" y="1769"/>
                      <a:pt x="732" y="1769"/>
                    </a:cubicBezTo>
                    <a:cubicBezTo>
                      <a:pt x="134" y="1769"/>
                      <a:pt x="134" y="1769"/>
                      <a:pt x="134" y="1769"/>
                    </a:cubicBezTo>
                    <a:cubicBezTo>
                      <a:pt x="71" y="1769"/>
                      <a:pt x="19" y="1718"/>
                      <a:pt x="19" y="1654"/>
                    </a:cubicBezTo>
                    <a:cubicBezTo>
                      <a:pt x="19" y="131"/>
                      <a:pt x="19" y="131"/>
                      <a:pt x="19" y="131"/>
                    </a:cubicBezTo>
                    <a:cubicBezTo>
                      <a:pt x="19" y="68"/>
                      <a:pt x="71" y="16"/>
                      <a:pt x="134" y="16"/>
                    </a:cubicBezTo>
                    <a:cubicBezTo>
                      <a:pt x="732" y="16"/>
                      <a:pt x="732" y="16"/>
                      <a:pt x="732" y="16"/>
                    </a:cubicBezTo>
                    <a:cubicBezTo>
                      <a:pt x="796" y="16"/>
                      <a:pt x="847" y="68"/>
                      <a:pt x="847" y="131"/>
                    </a:cubicBezTo>
                    <a:lnTo>
                      <a:pt x="847" y="1654"/>
                    </a:ln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6" name="Freeform 9"/>
              <p:cNvSpPr>
                <a:spLocks/>
              </p:cNvSpPr>
              <p:nvPr userDrawn="1"/>
            </p:nvSpPr>
            <p:spPr bwMode="auto">
              <a:xfrm>
                <a:off x="6543466" y="610782"/>
                <a:ext cx="3719648" cy="7766043"/>
              </a:xfrm>
              <a:custGeom>
                <a:avLst/>
                <a:gdLst>
                  <a:gd name="T0" fmla="*/ 718 w 843"/>
                  <a:gd name="T1" fmla="*/ 1768 h 1768"/>
                  <a:gd name="T2" fmla="*/ 120 w 843"/>
                  <a:gd name="T3" fmla="*/ 1768 h 1768"/>
                  <a:gd name="T4" fmla="*/ 0 w 843"/>
                  <a:gd name="T5" fmla="*/ 1648 h 1768"/>
                  <a:gd name="T6" fmla="*/ 0 w 843"/>
                  <a:gd name="T7" fmla="*/ 120 h 1768"/>
                  <a:gd name="T8" fmla="*/ 120 w 843"/>
                  <a:gd name="T9" fmla="*/ 0 h 1768"/>
                  <a:gd name="T10" fmla="*/ 718 w 843"/>
                  <a:gd name="T11" fmla="*/ 0 h 1768"/>
                  <a:gd name="T12" fmla="*/ 843 w 843"/>
                  <a:gd name="T13" fmla="*/ 125 h 1768"/>
                  <a:gd name="T14" fmla="*/ 843 w 843"/>
                  <a:gd name="T15" fmla="*/ 1643 h 1768"/>
                  <a:gd name="T16" fmla="*/ 718 w 843"/>
                  <a:gd name="T17" fmla="*/ 176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3" h="1768">
                    <a:moveTo>
                      <a:pt x="718" y="1768"/>
                    </a:moveTo>
                    <a:cubicBezTo>
                      <a:pt x="120" y="1768"/>
                      <a:pt x="120" y="1768"/>
                      <a:pt x="120" y="1768"/>
                    </a:cubicBezTo>
                    <a:cubicBezTo>
                      <a:pt x="54" y="1768"/>
                      <a:pt x="0" y="1714"/>
                      <a:pt x="0" y="1648"/>
                    </a:cubicBezTo>
                    <a:cubicBezTo>
                      <a:pt x="0" y="120"/>
                      <a:pt x="0" y="120"/>
                      <a:pt x="0" y="120"/>
                    </a:cubicBezTo>
                    <a:cubicBezTo>
                      <a:pt x="0" y="54"/>
                      <a:pt x="54" y="0"/>
                      <a:pt x="120" y="0"/>
                    </a:cubicBezTo>
                    <a:cubicBezTo>
                      <a:pt x="718" y="0"/>
                      <a:pt x="718" y="0"/>
                      <a:pt x="718" y="0"/>
                    </a:cubicBezTo>
                    <a:cubicBezTo>
                      <a:pt x="787" y="0"/>
                      <a:pt x="843" y="56"/>
                      <a:pt x="843" y="125"/>
                    </a:cubicBezTo>
                    <a:cubicBezTo>
                      <a:pt x="843" y="1643"/>
                      <a:pt x="843" y="1643"/>
                      <a:pt x="843" y="1643"/>
                    </a:cubicBezTo>
                    <a:cubicBezTo>
                      <a:pt x="843" y="1712"/>
                      <a:pt x="787" y="1768"/>
                      <a:pt x="718" y="1768"/>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7" name="Rectangle 10"/>
              <p:cNvSpPr>
                <a:spLocks noChangeArrowheads="1"/>
              </p:cNvSpPr>
              <p:nvPr userDrawn="1"/>
            </p:nvSpPr>
            <p:spPr bwMode="auto">
              <a:xfrm>
                <a:off x="6703042" y="1517904"/>
                <a:ext cx="3400495" cy="590052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38" name="Picture 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8074638" y="7581801"/>
                <a:ext cx="649703" cy="645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Oval 38"/>
              <p:cNvSpPr>
                <a:spLocks noChangeArrowheads="1"/>
              </p:cNvSpPr>
              <p:nvPr userDrawn="1"/>
            </p:nvSpPr>
            <p:spPr bwMode="auto">
              <a:xfrm>
                <a:off x="8127831" y="7631194"/>
                <a:ext cx="547119" cy="547118"/>
              </a:xfrm>
              <a:prstGeom prst="ellipse">
                <a:avLst/>
              </a:pr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0" name="Oval 39"/>
              <p:cNvSpPr>
                <a:spLocks noChangeArrowheads="1"/>
              </p:cNvSpPr>
              <p:nvPr userDrawn="1"/>
            </p:nvSpPr>
            <p:spPr bwMode="auto">
              <a:xfrm>
                <a:off x="8340599" y="761816"/>
                <a:ext cx="102585" cy="102585"/>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1" name="Freeform 40"/>
              <p:cNvSpPr>
                <a:spLocks/>
              </p:cNvSpPr>
              <p:nvPr userDrawn="1"/>
            </p:nvSpPr>
            <p:spPr bwMode="auto">
              <a:xfrm>
                <a:off x="8089836" y="993582"/>
                <a:ext cx="615509" cy="83588"/>
              </a:xfrm>
              <a:custGeom>
                <a:avLst/>
                <a:gdLst>
                  <a:gd name="T0" fmla="*/ 130 w 139"/>
                  <a:gd name="T1" fmla="*/ 19 h 19"/>
                  <a:gd name="T2" fmla="*/ 10 w 139"/>
                  <a:gd name="T3" fmla="*/ 19 h 19"/>
                  <a:gd name="T4" fmla="*/ 0 w 139"/>
                  <a:gd name="T5" fmla="*/ 9 h 19"/>
                  <a:gd name="T6" fmla="*/ 0 w 139"/>
                  <a:gd name="T7" fmla="*/ 9 h 19"/>
                  <a:gd name="T8" fmla="*/ 10 w 139"/>
                  <a:gd name="T9" fmla="*/ 0 h 19"/>
                  <a:gd name="T10" fmla="*/ 130 w 139"/>
                  <a:gd name="T11" fmla="*/ 0 h 19"/>
                  <a:gd name="T12" fmla="*/ 139 w 139"/>
                  <a:gd name="T13" fmla="*/ 9 h 19"/>
                  <a:gd name="T14" fmla="*/ 139 w 139"/>
                  <a:gd name="T15" fmla="*/ 9 h 19"/>
                  <a:gd name="T16" fmla="*/ 130 w 13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9">
                    <a:moveTo>
                      <a:pt x="130" y="19"/>
                    </a:moveTo>
                    <a:cubicBezTo>
                      <a:pt x="10" y="19"/>
                      <a:pt x="10" y="19"/>
                      <a:pt x="10" y="19"/>
                    </a:cubicBezTo>
                    <a:cubicBezTo>
                      <a:pt x="5" y="19"/>
                      <a:pt x="0" y="15"/>
                      <a:pt x="0" y="9"/>
                    </a:cubicBezTo>
                    <a:cubicBezTo>
                      <a:pt x="0" y="9"/>
                      <a:pt x="0" y="9"/>
                      <a:pt x="0" y="9"/>
                    </a:cubicBezTo>
                    <a:cubicBezTo>
                      <a:pt x="0" y="4"/>
                      <a:pt x="5" y="0"/>
                      <a:pt x="10" y="0"/>
                    </a:cubicBezTo>
                    <a:cubicBezTo>
                      <a:pt x="130" y="0"/>
                      <a:pt x="130" y="0"/>
                      <a:pt x="130" y="0"/>
                    </a:cubicBezTo>
                    <a:cubicBezTo>
                      <a:pt x="135" y="0"/>
                      <a:pt x="139" y="4"/>
                      <a:pt x="139" y="9"/>
                    </a:cubicBezTo>
                    <a:cubicBezTo>
                      <a:pt x="139" y="9"/>
                      <a:pt x="139" y="9"/>
                      <a:pt x="139" y="9"/>
                    </a:cubicBezTo>
                    <a:cubicBezTo>
                      <a:pt x="139" y="15"/>
                      <a:pt x="135" y="19"/>
                      <a:pt x="130" y="19"/>
                    </a:cubicBezTo>
                    <a:close/>
                  </a:path>
                </a:pathLst>
              </a:cu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2" name="Freeform 41"/>
              <p:cNvSpPr>
                <a:spLocks/>
              </p:cNvSpPr>
              <p:nvPr userDrawn="1"/>
            </p:nvSpPr>
            <p:spPr bwMode="auto">
              <a:xfrm>
                <a:off x="6467477" y="1536901"/>
                <a:ext cx="56992" cy="338150"/>
              </a:xfrm>
              <a:custGeom>
                <a:avLst/>
                <a:gdLst>
                  <a:gd name="T0" fmla="*/ 0 w 13"/>
                  <a:gd name="T1" fmla="*/ 4 h 77"/>
                  <a:gd name="T2" fmla="*/ 0 w 13"/>
                  <a:gd name="T3" fmla="*/ 73 h 77"/>
                  <a:gd name="T4" fmla="*/ 4 w 13"/>
                  <a:gd name="T5" fmla="*/ 77 h 77"/>
                  <a:gd name="T6" fmla="*/ 9 w 13"/>
                  <a:gd name="T7" fmla="*/ 77 h 77"/>
                  <a:gd name="T8" fmla="*/ 13 w 13"/>
                  <a:gd name="T9" fmla="*/ 73 h 77"/>
                  <a:gd name="T10" fmla="*/ 13 w 13"/>
                  <a:gd name="T11" fmla="*/ 4 h 77"/>
                  <a:gd name="T12" fmla="*/ 9 w 13"/>
                  <a:gd name="T13" fmla="*/ 0 h 77"/>
                  <a:gd name="T14" fmla="*/ 4 w 13"/>
                  <a:gd name="T15" fmla="*/ 0 h 77"/>
                  <a:gd name="T16" fmla="*/ 0 w 13"/>
                  <a:gd name="T17" fmla="*/ 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7">
                    <a:moveTo>
                      <a:pt x="0" y="4"/>
                    </a:moveTo>
                    <a:cubicBezTo>
                      <a:pt x="0" y="73"/>
                      <a:pt x="0" y="73"/>
                      <a:pt x="0" y="73"/>
                    </a:cubicBezTo>
                    <a:cubicBezTo>
                      <a:pt x="0" y="75"/>
                      <a:pt x="2" y="77"/>
                      <a:pt x="4" y="77"/>
                    </a:cubicBezTo>
                    <a:cubicBezTo>
                      <a:pt x="9" y="77"/>
                      <a:pt x="9" y="77"/>
                      <a:pt x="9" y="77"/>
                    </a:cubicBezTo>
                    <a:cubicBezTo>
                      <a:pt x="11" y="77"/>
                      <a:pt x="13" y="75"/>
                      <a:pt x="13" y="73"/>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3" name="Freeform 42"/>
              <p:cNvSpPr>
                <a:spLocks/>
              </p:cNvSpPr>
              <p:nvPr userDrawn="1"/>
            </p:nvSpPr>
            <p:spPr bwMode="auto">
              <a:xfrm>
                <a:off x="6467477" y="2232197"/>
                <a:ext cx="56992" cy="577514"/>
              </a:xfrm>
              <a:custGeom>
                <a:avLst/>
                <a:gdLst>
                  <a:gd name="T0" fmla="*/ 0 w 13"/>
                  <a:gd name="T1" fmla="*/ 4 h 131"/>
                  <a:gd name="T2" fmla="*/ 0 w 13"/>
                  <a:gd name="T3" fmla="*/ 127 h 131"/>
                  <a:gd name="T4" fmla="*/ 4 w 13"/>
                  <a:gd name="T5" fmla="*/ 131 h 131"/>
                  <a:gd name="T6" fmla="*/ 9 w 13"/>
                  <a:gd name="T7" fmla="*/ 131 h 131"/>
                  <a:gd name="T8" fmla="*/ 13 w 13"/>
                  <a:gd name="T9" fmla="*/ 127 h 131"/>
                  <a:gd name="T10" fmla="*/ 13 w 13"/>
                  <a:gd name="T11" fmla="*/ 4 h 131"/>
                  <a:gd name="T12" fmla="*/ 9 w 13"/>
                  <a:gd name="T13" fmla="*/ 0 h 131"/>
                  <a:gd name="T14" fmla="*/ 4 w 13"/>
                  <a:gd name="T15" fmla="*/ 0 h 131"/>
                  <a:gd name="T16" fmla="*/ 0 w 13"/>
                  <a:gd name="T17"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1">
                    <a:moveTo>
                      <a:pt x="0" y="4"/>
                    </a:moveTo>
                    <a:cubicBezTo>
                      <a:pt x="0" y="127"/>
                      <a:pt x="0" y="127"/>
                      <a:pt x="0" y="127"/>
                    </a:cubicBezTo>
                    <a:cubicBezTo>
                      <a:pt x="0" y="129"/>
                      <a:pt x="2" y="131"/>
                      <a:pt x="4" y="131"/>
                    </a:cubicBezTo>
                    <a:cubicBezTo>
                      <a:pt x="9" y="131"/>
                      <a:pt x="9" y="131"/>
                      <a:pt x="9" y="131"/>
                    </a:cubicBezTo>
                    <a:cubicBezTo>
                      <a:pt x="11" y="131"/>
                      <a:pt x="13" y="129"/>
                      <a:pt x="13" y="127"/>
                    </a:cubicBezTo>
                    <a:cubicBezTo>
                      <a:pt x="13" y="4"/>
                      <a:pt x="13" y="4"/>
                      <a:pt x="13" y="4"/>
                    </a:cubicBezTo>
                    <a:cubicBezTo>
                      <a:pt x="13" y="2"/>
                      <a:pt x="11" y="0"/>
                      <a:pt x="9" y="0"/>
                    </a:cubicBezTo>
                    <a:cubicBezTo>
                      <a:pt x="4" y="0"/>
                      <a:pt x="4" y="0"/>
                      <a:pt x="4" y="0"/>
                    </a:cubicBezTo>
                    <a:cubicBezTo>
                      <a:pt x="2" y="0"/>
                      <a:pt x="0" y="2"/>
                      <a:pt x="0" y="4"/>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4" name="Freeform 43"/>
              <p:cNvSpPr>
                <a:spLocks/>
              </p:cNvSpPr>
              <p:nvPr userDrawn="1"/>
            </p:nvSpPr>
            <p:spPr bwMode="auto">
              <a:xfrm>
                <a:off x="6467477" y="2950291"/>
                <a:ext cx="56992" cy="569915"/>
              </a:xfrm>
              <a:custGeom>
                <a:avLst/>
                <a:gdLst>
                  <a:gd name="T0" fmla="*/ 0 w 13"/>
                  <a:gd name="T1" fmla="*/ 3 h 130"/>
                  <a:gd name="T2" fmla="*/ 0 w 13"/>
                  <a:gd name="T3" fmla="*/ 127 h 130"/>
                  <a:gd name="T4" fmla="*/ 4 w 13"/>
                  <a:gd name="T5" fmla="*/ 130 h 130"/>
                  <a:gd name="T6" fmla="*/ 9 w 13"/>
                  <a:gd name="T7" fmla="*/ 130 h 130"/>
                  <a:gd name="T8" fmla="*/ 13 w 13"/>
                  <a:gd name="T9" fmla="*/ 127 h 130"/>
                  <a:gd name="T10" fmla="*/ 13 w 13"/>
                  <a:gd name="T11" fmla="*/ 3 h 130"/>
                  <a:gd name="T12" fmla="*/ 9 w 13"/>
                  <a:gd name="T13" fmla="*/ 0 h 130"/>
                  <a:gd name="T14" fmla="*/ 4 w 13"/>
                  <a:gd name="T15" fmla="*/ 0 h 130"/>
                  <a:gd name="T16" fmla="*/ 0 w 13"/>
                  <a:gd name="T17"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0">
                    <a:moveTo>
                      <a:pt x="0" y="3"/>
                    </a:moveTo>
                    <a:cubicBezTo>
                      <a:pt x="0" y="127"/>
                      <a:pt x="0" y="127"/>
                      <a:pt x="0" y="127"/>
                    </a:cubicBezTo>
                    <a:cubicBezTo>
                      <a:pt x="0" y="129"/>
                      <a:pt x="2" y="130"/>
                      <a:pt x="4" y="130"/>
                    </a:cubicBezTo>
                    <a:cubicBezTo>
                      <a:pt x="9" y="130"/>
                      <a:pt x="9" y="130"/>
                      <a:pt x="9" y="130"/>
                    </a:cubicBezTo>
                    <a:cubicBezTo>
                      <a:pt x="11" y="130"/>
                      <a:pt x="13" y="129"/>
                      <a:pt x="13" y="127"/>
                    </a:cubicBezTo>
                    <a:cubicBezTo>
                      <a:pt x="13" y="3"/>
                      <a:pt x="13" y="3"/>
                      <a:pt x="13" y="3"/>
                    </a:cubicBezTo>
                    <a:cubicBezTo>
                      <a:pt x="13" y="1"/>
                      <a:pt x="11" y="0"/>
                      <a:pt x="9" y="0"/>
                    </a:cubicBezTo>
                    <a:cubicBezTo>
                      <a:pt x="4" y="0"/>
                      <a:pt x="4" y="0"/>
                      <a:pt x="4" y="0"/>
                    </a:cubicBezTo>
                    <a:cubicBezTo>
                      <a:pt x="2" y="0"/>
                      <a:pt x="0" y="1"/>
                      <a:pt x="0" y="3"/>
                    </a:cubicBezTo>
                    <a:close/>
                  </a:path>
                </a:pathLst>
              </a:custGeom>
              <a:solidFill>
                <a:srgbClr val="F9E5D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5" name="Rectangle 44"/>
              <p:cNvSpPr>
                <a:spLocks noChangeArrowheads="1"/>
              </p:cNvSpPr>
              <p:nvPr userDrawn="1"/>
            </p:nvSpPr>
            <p:spPr bwMode="auto">
              <a:xfrm>
                <a:off x="648647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6" name="Rectangle 45"/>
              <p:cNvSpPr>
                <a:spLocks noChangeArrowheads="1"/>
              </p:cNvSpPr>
              <p:nvPr userDrawn="1"/>
            </p:nvSpPr>
            <p:spPr bwMode="auto">
              <a:xfrm>
                <a:off x="10263114" y="7718581"/>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7" name="Rectangle 46"/>
              <p:cNvSpPr>
                <a:spLocks noChangeArrowheads="1"/>
              </p:cNvSpPr>
              <p:nvPr userDrawn="1"/>
            </p:nvSpPr>
            <p:spPr bwMode="auto">
              <a:xfrm>
                <a:off x="648647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8" name="Rectangle 47"/>
              <p:cNvSpPr>
                <a:spLocks noChangeArrowheads="1"/>
              </p:cNvSpPr>
              <p:nvPr userDrawn="1"/>
            </p:nvSpPr>
            <p:spPr bwMode="auto">
              <a:xfrm>
                <a:off x="10263114" y="1145559"/>
                <a:ext cx="53192" cy="136780"/>
              </a:xfrm>
              <a:prstGeom prst="rect">
                <a:avLst/>
              </a:prstGeom>
              <a:solidFill>
                <a:srgbClr val="F7F7F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9" name="Oval 48"/>
              <p:cNvSpPr>
                <a:spLocks noChangeArrowheads="1"/>
              </p:cNvSpPr>
              <p:nvPr userDrawn="1"/>
            </p:nvSpPr>
            <p:spPr bwMode="auto">
              <a:xfrm>
                <a:off x="7740288" y="970785"/>
                <a:ext cx="140579" cy="140579"/>
              </a:xfrm>
              <a:prstGeom prst="ellipse">
                <a:avLst/>
              </a:prstGeom>
              <a:solidFill>
                <a:srgbClr val="3C3E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pic>
          <p:nvPicPr>
            <p:cNvPr id="4" name="Picture 3" descr="Simulator Screen Shot - iPhone 8 - 2018-02-02 at 10.39.3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68129" y="1099847"/>
              <a:ext cx="3274734" cy="5824659"/>
            </a:xfrm>
            <a:prstGeom prst="rect">
              <a:avLst/>
            </a:prstGeom>
          </p:spPr>
        </p:pic>
      </p:grpSp>
      <p:sp>
        <p:nvSpPr>
          <p:cNvPr id="27" name="Text Placeholder 2"/>
          <p:cNvSpPr>
            <a:spLocks noGrp="1"/>
          </p:cNvSpPr>
          <p:nvPr>
            <p:ph type="body" sz="half" idx="1"/>
          </p:nvPr>
        </p:nvSpPr>
        <p:spPr>
          <a:xfrm>
            <a:off x="1164058" y="6135218"/>
            <a:ext cx="5079737" cy="756247"/>
          </a:xfrm>
        </p:spPr>
        <p:txBody>
          <a:bodyPr>
            <a:normAutofit/>
          </a:bodyPr>
          <a:lstStyle/>
          <a:p>
            <a:pPr marL="11983" lvl="1" indent="0" algn="r" defTabSz="912921">
              <a:spcBef>
                <a:spcPts val="400"/>
              </a:spcBef>
              <a:buNone/>
              <a:defRPr sz="2000">
                <a:solidFill>
                  <a:schemeClr val="accent1"/>
                </a:solidFill>
                <a:latin typeface="Trebuchet MS"/>
                <a:ea typeface="Trebuchet MS"/>
                <a:cs typeface="Trebuchet MS"/>
                <a:sym typeface="Trebuchet MS"/>
              </a:defRPr>
            </a:pPr>
            <a:r>
              <a:rPr lang="en-US" sz="800" i="1" dirty="0">
                <a:solidFill>
                  <a:srgbClr val="565656"/>
                </a:solidFill>
                <a:latin typeface="Helvetica Neue Thin"/>
                <a:ea typeface="Trebuchet MS"/>
                <a:cs typeface="Helvetica Neue Thin"/>
              </a:rPr>
              <a:t>Source: GEOINT Services </a:t>
            </a:r>
            <a:br>
              <a:rPr lang="en-US" sz="800" i="1" dirty="0">
                <a:solidFill>
                  <a:srgbClr val="565656"/>
                </a:solidFill>
                <a:latin typeface="Helvetica Neue Thin"/>
                <a:ea typeface="Trebuchet MS"/>
                <a:cs typeface="Helvetica Neue Thin"/>
              </a:rPr>
            </a:br>
            <a:r>
              <a:rPr lang="en-US" sz="800" i="1" dirty="0">
                <a:solidFill>
                  <a:srgbClr val="565656"/>
                </a:solidFill>
                <a:latin typeface="Helvetica Neue Thin"/>
                <a:ea typeface="Trebuchet MS"/>
                <a:cs typeface="Helvetica Neue Thin"/>
              </a:rPr>
              <a:t>Disclaimer: Some images appearing in the MAGE app use map layers from </a:t>
            </a:r>
            <a:r>
              <a:rPr lang="en-US" sz="800" i="1" dirty="0" err="1">
                <a:solidFill>
                  <a:srgbClr val="565656"/>
                </a:solidFill>
                <a:latin typeface="Helvetica Neue Thin"/>
                <a:ea typeface="Trebuchet MS"/>
                <a:cs typeface="Helvetica Neue Thin"/>
              </a:rPr>
              <a:t>OpenStreetMap</a:t>
            </a:r>
            <a:r>
              <a:rPr lang="en-US" sz="800" i="1" dirty="0">
                <a:solidFill>
                  <a:srgbClr val="565656"/>
                </a:solidFill>
                <a:latin typeface="Helvetica Neue Thin"/>
                <a:ea typeface="Trebuchet MS"/>
                <a:cs typeface="Helvetica Neue Thin"/>
              </a:rPr>
              <a:t> or the native platform mapping services from the mobile device. Map layers from native platform mapping services are used in accordance with NGA’s respective developer license agreements with Apple and Google.</a:t>
            </a:r>
            <a:endParaRPr lang="en-US" sz="800" i="1" dirty="0">
              <a:solidFill>
                <a:srgbClr val="565656"/>
              </a:solidFill>
              <a:latin typeface="Helvetica Neue Thin"/>
              <a:cs typeface="Helvetica Neue Thin"/>
            </a:endParaRPr>
          </a:p>
        </p:txBody>
      </p:sp>
      <p:sp>
        <p:nvSpPr>
          <p:cNvPr id="28" name="Rectangle 27"/>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7" name="Slide Number Placeholder 6"/>
          <p:cNvSpPr>
            <a:spLocks noGrp="1"/>
          </p:cNvSpPr>
          <p:nvPr>
            <p:ph type="sldNum" sz="quarter" idx="2"/>
          </p:nvPr>
        </p:nvSpPr>
        <p:spPr>
          <a:xfrm>
            <a:off x="76200" y="6450050"/>
            <a:ext cx="245361" cy="240281"/>
          </a:xfrm>
        </p:spPr>
        <p:txBody>
          <a:bodyPr/>
          <a:lstStyle/>
          <a:p>
            <a:fld id="{86CB4B4D-7CA3-9044-876B-883B54F8677D}" type="slidenum">
              <a:rPr lang="en-US" smtClean="0"/>
              <a:t>6</a:t>
            </a:fld>
            <a:endParaRPr lang="en-US" dirty="0"/>
          </a:p>
        </p:txBody>
      </p:sp>
    </p:spTree>
    <p:extLst>
      <p:ext uri="{BB962C8B-B14F-4D97-AF65-F5344CB8AC3E}">
        <p14:creationId xmlns:p14="http://schemas.microsoft.com/office/powerpoint/2010/main" val="31220516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44" y="1785215"/>
            <a:ext cx="6025856" cy="1143001"/>
          </a:xfrm>
        </p:spPr>
        <p:txBody>
          <a:bodyPr>
            <a:normAutofit/>
          </a:bodyPr>
          <a:lstStyle/>
          <a:p>
            <a:r>
              <a:rPr lang="en-US" sz="4400" dirty="0">
                <a:solidFill>
                  <a:srgbClr val="1E4D7C"/>
                </a:solidFill>
                <a:latin typeface="Helvetica Neue Thin"/>
                <a:cs typeface="Helvetica Neue Thin"/>
              </a:rPr>
              <a:t>Customized For You</a:t>
            </a:r>
          </a:p>
        </p:txBody>
      </p:sp>
      <p:sp>
        <p:nvSpPr>
          <p:cNvPr id="3" name="Text Placeholder 2"/>
          <p:cNvSpPr>
            <a:spLocks noGrp="1"/>
          </p:cNvSpPr>
          <p:nvPr>
            <p:ph type="body" sz="half" idx="1"/>
          </p:nvPr>
        </p:nvSpPr>
        <p:spPr>
          <a:xfrm>
            <a:off x="422071" y="2894006"/>
            <a:ext cx="4840046" cy="2237648"/>
          </a:xfrm>
        </p:spPr>
        <p:txBody>
          <a:bodyPr>
            <a:normAutofit/>
          </a:bodyPr>
          <a:lstStyle/>
          <a:p>
            <a:pPr defTabSz="912921">
              <a:buSzPct val="100000"/>
              <a:defRPr sz="2000">
                <a:solidFill>
                  <a:schemeClr val="accent1"/>
                </a:solidFill>
              </a:defRPr>
            </a:pPr>
            <a:r>
              <a:rPr lang="en-US" dirty="0">
                <a:solidFill>
                  <a:srgbClr val="565656"/>
                </a:solidFill>
                <a:latin typeface="Helvetica Neue Thin"/>
                <a:cs typeface="Helvetica Neue Thin"/>
              </a:rPr>
              <a:t>Define custom data forms to suit your specific mission. Create and arrange your own text, numeric, dropdown, checkbox, and date fields. Apply your own unique map symbology by linking these fields to custom icons.</a:t>
            </a:r>
            <a:endParaRPr lang="en-US" dirty="0">
              <a:solidFill>
                <a:srgbClr val="565656"/>
              </a:solidFill>
              <a:latin typeface="Helvetica Neue Thin"/>
              <a:ea typeface="Avenir Roman"/>
              <a:cs typeface="Helvetica Neue Thin"/>
              <a:sym typeface="Avenir Roman"/>
            </a:endParaRPr>
          </a:p>
        </p:txBody>
      </p:sp>
      <p:grpSp>
        <p:nvGrpSpPr>
          <p:cNvPr id="43" name="Group 42"/>
          <p:cNvGrpSpPr>
            <a:grpSpLocks noChangeAspect="1"/>
          </p:cNvGrpSpPr>
          <p:nvPr/>
        </p:nvGrpSpPr>
        <p:grpSpPr>
          <a:xfrm>
            <a:off x="7166322" y="1828800"/>
            <a:ext cx="3213740" cy="3200400"/>
            <a:chOff x="3944289" y="6657982"/>
            <a:chExt cx="765176" cy="762000"/>
          </a:xfrm>
          <a:solidFill>
            <a:srgbClr val="33A6AC"/>
          </a:solidFill>
        </p:grpSpPr>
        <p:sp>
          <p:nvSpPr>
            <p:cNvPr id="44" name="Freeform 1296"/>
            <p:cNvSpPr>
              <a:spLocks noEditPoints="1"/>
            </p:cNvSpPr>
            <p:nvPr/>
          </p:nvSpPr>
          <p:spPr bwMode="auto">
            <a:xfrm>
              <a:off x="4237977" y="6759582"/>
              <a:ext cx="203200" cy="203200"/>
            </a:xfrm>
            <a:custGeom>
              <a:avLst/>
              <a:gdLst>
                <a:gd name="T0" fmla="*/ 60 w 64"/>
                <a:gd name="T1" fmla="*/ 64 h 64"/>
                <a:gd name="T2" fmla="*/ 60 w 64"/>
                <a:gd name="T3" fmla="*/ 64 h 64"/>
                <a:gd name="T4" fmla="*/ 4 w 64"/>
                <a:gd name="T5" fmla="*/ 64 h 64"/>
                <a:gd name="T6" fmla="*/ 0 w 64"/>
                <a:gd name="T7" fmla="*/ 60 h 64"/>
                <a:gd name="T8" fmla="*/ 0 w 64"/>
                <a:gd name="T9" fmla="*/ 4 h 64"/>
                <a:gd name="T10" fmla="*/ 2 w 64"/>
                <a:gd name="T11" fmla="*/ 0 h 64"/>
                <a:gd name="T12" fmla="*/ 7 w 64"/>
                <a:gd name="T13" fmla="*/ 1 h 64"/>
                <a:gd name="T14" fmla="*/ 62 w 64"/>
                <a:gd name="T15" fmla="*/ 57 h 64"/>
                <a:gd name="T16" fmla="*/ 64 w 64"/>
                <a:gd name="T17" fmla="*/ 60 h 64"/>
                <a:gd name="T18" fmla="*/ 60 w 64"/>
                <a:gd name="T19" fmla="*/ 64 h 64"/>
                <a:gd name="T20" fmla="*/ 8 w 64"/>
                <a:gd name="T21" fmla="*/ 56 h 64"/>
                <a:gd name="T22" fmla="*/ 50 w 64"/>
                <a:gd name="T23" fmla="*/ 56 h 64"/>
                <a:gd name="T24" fmla="*/ 8 w 64"/>
                <a:gd name="T25" fmla="*/ 14 h 64"/>
                <a:gd name="T26" fmla="*/ 8 w 64"/>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60" y="64"/>
                  </a:moveTo>
                  <a:cubicBezTo>
                    <a:pt x="60" y="64"/>
                    <a:pt x="60" y="64"/>
                    <a:pt x="60" y="64"/>
                  </a:cubicBezTo>
                  <a:cubicBezTo>
                    <a:pt x="4" y="64"/>
                    <a:pt x="4" y="64"/>
                    <a:pt x="4" y="64"/>
                  </a:cubicBezTo>
                  <a:cubicBezTo>
                    <a:pt x="2" y="64"/>
                    <a:pt x="0" y="62"/>
                    <a:pt x="0" y="60"/>
                  </a:cubicBezTo>
                  <a:cubicBezTo>
                    <a:pt x="0" y="4"/>
                    <a:pt x="0" y="4"/>
                    <a:pt x="0" y="4"/>
                  </a:cubicBezTo>
                  <a:cubicBezTo>
                    <a:pt x="0" y="2"/>
                    <a:pt x="1" y="1"/>
                    <a:pt x="2" y="0"/>
                  </a:cubicBezTo>
                  <a:cubicBezTo>
                    <a:pt x="4" y="0"/>
                    <a:pt x="6" y="0"/>
                    <a:pt x="7" y="1"/>
                  </a:cubicBezTo>
                  <a:cubicBezTo>
                    <a:pt x="62" y="57"/>
                    <a:pt x="62" y="57"/>
                    <a:pt x="62" y="57"/>
                  </a:cubicBezTo>
                  <a:cubicBezTo>
                    <a:pt x="63" y="57"/>
                    <a:pt x="64" y="59"/>
                    <a:pt x="64" y="60"/>
                  </a:cubicBezTo>
                  <a:cubicBezTo>
                    <a:pt x="64" y="62"/>
                    <a:pt x="62" y="64"/>
                    <a:pt x="60" y="64"/>
                  </a:cubicBezTo>
                  <a:close/>
                  <a:moveTo>
                    <a:pt x="8" y="56"/>
                  </a:moveTo>
                  <a:cubicBezTo>
                    <a:pt x="50" y="56"/>
                    <a:pt x="50" y="56"/>
                    <a:pt x="50" y="56"/>
                  </a:cubicBezTo>
                  <a:cubicBezTo>
                    <a:pt x="8" y="14"/>
                    <a:pt x="8" y="14"/>
                    <a:pt x="8" y="14"/>
                  </a:cubicBezTo>
                  <a:lnTo>
                    <a:pt x="8" y="56"/>
                  </a:ln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5" name="Freeform 1297"/>
            <p:cNvSpPr>
              <a:spLocks noEditPoints="1"/>
            </p:cNvSpPr>
            <p:nvPr/>
          </p:nvSpPr>
          <p:spPr bwMode="auto">
            <a:xfrm>
              <a:off x="4504677" y="6657982"/>
              <a:ext cx="204788" cy="203200"/>
            </a:xfrm>
            <a:custGeom>
              <a:avLst/>
              <a:gdLst>
                <a:gd name="T0" fmla="*/ 60 w 64"/>
                <a:gd name="T1" fmla="*/ 64 h 64"/>
                <a:gd name="T2" fmla="*/ 60 w 64"/>
                <a:gd name="T3" fmla="*/ 64 h 64"/>
                <a:gd name="T4" fmla="*/ 4 w 64"/>
                <a:gd name="T5" fmla="*/ 64 h 64"/>
                <a:gd name="T6" fmla="*/ 0 w 64"/>
                <a:gd name="T7" fmla="*/ 60 h 64"/>
                <a:gd name="T8" fmla="*/ 0 w 64"/>
                <a:gd name="T9" fmla="*/ 4 h 64"/>
                <a:gd name="T10" fmla="*/ 2 w 64"/>
                <a:gd name="T11" fmla="*/ 0 h 64"/>
                <a:gd name="T12" fmla="*/ 7 w 64"/>
                <a:gd name="T13" fmla="*/ 1 h 64"/>
                <a:gd name="T14" fmla="*/ 62 w 64"/>
                <a:gd name="T15" fmla="*/ 57 h 64"/>
                <a:gd name="T16" fmla="*/ 64 w 64"/>
                <a:gd name="T17" fmla="*/ 60 h 64"/>
                <a:gd name="T18" fmla="*/ 60 w 64"/>
                <a:gd name="T19" fmla="*/ 64 h 64"/>
                <a:gd name="T20" fmla="*/ 8 w 64"/>
                <a:gd name="T21" fmla="*/ 56 h 64"/>
                <a:gd name="T22" fmla="*/ 50 w 64"/>
                <a:gd name="T23" fmla="*/ 56 h 64"/>
                <a:gd name="T24" fmla="*/ 8 w 64"/>
                <a:gd name="T25" fmla="*/ 14 h 64"/>
                <a:gd name="T26" fmla="*/ 8 w 64"/>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4">
                  <a:moveTo>
                    <a:pt x="60" y="64"/>
                  </a:moveTo>
                  <a:cubicBezTo>
                    <a:pt x="60" y="64"/>
                    <a:pt x="60" y="64"/>
                    <a:pt x="60" y="64"/>
                  </a:cubicBezTo>
                  <a:cubicBezTo>
                    <a:pt x="4" y="64"/>
                    <a:pt x="4" y="64"/>
                    <a:pt x="4" y="64"/>
                  </a:cubicBezTo>
                  <a:cubicBezTo>
                    <a:pt x="2" y="64"/>
                    <a:pt x="0" y="62"/>
                    <a:pt x="0" y="60"/>
                  </a:cubicBezTo>
                  <a:cubicBezTo>
                    <a:pt x="0" y="4"/>
                    <a:pt x="0" y="4"/>
                    <a:pt x="0" y="4"/>
                  </a:cubicBezTo>
                  <a:cubicBezTo>
                    <a:pt x="0" y="2"/>
                    <a:pt x="1" y="1"/>
                    <a:pt x="2" y="0"/>
                  </a:cubicBezTo>
                  <a:cubicBezTo>
                    <a:pt x="4" y="0"/>
                    <a:pt x="6" y="0"/>
                    <a:pt x="7" y="1"/>
                  </a:cubicBezTo>
                  <a:cubicBezTo>
                    <a:pt x="62" y="57"/>
                    <a:pt x="62" y="57"/>
                    <a:pt x="62" y="57"/>
                  </a:cubicBezTo>
                  <a:cubicBezTo>
                    <a:pt x="63" y="57"/>
                    <a:pt x="64" y="59"/>
                    <a:pt x="64" y="60"/>
                  </a:cubicBezTo>
                  <a:cubicBezTo>
                    <a:pt x="64" y="62"/>
                    <a:pt x="62" y="64"/>
                    <a:pt x="60" y="64"/>
                  </a:cubicBezTo>
                  <a:close/>
                  <a:moveTo>
                    <a:pt x="8" y="56"/>
                  </a:moveTo>
                  <a:cubicBezTo>
                    <a:pt x="50" y="56"/>
                    <a:pt x="50" y="56"/>
                    <a:pt x="50" y="56"/>
                  </a:cubicBezTo>
                  <a:cubicBezTo>
                    <a:pt x="8" y="14"/>
                    <a:pt x="8" y="14"/>
                    <a:pt x="8" y="14"/>
                  </a:cubicBezTo>
                  <a:lnTo>
                    <a:pt x="8" y="56"/>
                  </a:ln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6" name="Freeform 1298"/>
            <p:cNvSpPr>
              <a:spLocks/>
            </p:cNvSpPr>
            <p:nvPr/>
          </p:nvSpPr>
          <p:spPr bwMode="auto">
            <a:xfrm>
              <a:off x="3944289" y="6759582"/>
              <a:ext cx="496888" cy="660400"/>
            </a:xfrm>
            <a:custGeom>
              <a:avLst/>
              <a:gdLst>
                <a:gd name="T0" fmla="*/ 148 w 156"/>
                <a:gd name="T1" fmla="*/ 208 h 208"/>
                <a:gd name="T2" fmla="*/ 8 w 156"/>
                <a:gd name="T3" fmla="*/ 208 h 208"/>
                <a:gd name="T4" fmla="*/ 0 w 156"/>
                <a:gd name="T5" fmla="*/ 200 h 208"/>
                <a:gd name="T6" fmla="*/ 0 w 156"/>
                <a:gd name="T7" fmla="*/ 8 h 208"/>
                <a:gd name="T8" fmla="*/ 8 w 156"/>
                <a:gd name="T9" fmla="*/ 0 h 208"/>
                <a:gd name="T10" fmla="*/ 96 w 156"/>
                <a:gd name="T11" fmla="*/ 0 h 208"/>
                <a:gd name="T12" fmla="*/ 100 w 156"/>
                <a:gd name="T13" fmla="*/ 4 h 208"/>
                <a:gd name="T14" fmla="*/ 96 w 156"/>
                <a:gd name="T15" fmla="*/ 8 h 208"/>
                <a:gd name="T16" fmla="*/ 8 w 156"/>
                <a:gd name="T17" fmla="*/ 8 h 208"/>
                <a:gd name="T18" fmla="*/ 8 w 156"/>
                <a:gd name="T19" fmla="*/ 200 h 208"/>
                <a:gd name="T20" fmla="*/ 148 w 156"/>
                <a:gd name="T21" fmla="*/ 200 h 208"/>
                <a:gd name="T22" fmla="*/ 148 w 156"/>
                <a:gd name="T23" fmla="*/ 60 h 208"/>
                <a:gd name="T24" fmla="*/ 152 w 156"/>
                <a:gd name="T25" fmla="*/ 56 h 208"/>
                <a:gd name="T26" fmla="*/ 156 w 156"/>
                <a:gd name="T27" fmla="*/ 60 h 208"/>
                <a:gd name="T28" fmla="*/ 156 w 156"/>
                <a:gd name="T29" fmla="*/ 200 h 208"/>
                <a:gd name="T30" fmla="*/ 148 w 156"/>
                <a:gd name="T3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208">
                  <a:moveTo>
                    <a:pt x="148" y="208"/>
                  </a:moveTo>
                  <a:cubicBezTo>
                    <a:pt x="8" y="208"/>
                    <a:pt x="8" y="208"/>
                    <a:pt x="8" y="208"/>
                  </a:cubicBezTo>
                  <a:cubicBezTo>
                    <a:pt x="4" y="208"/>
                    <a:pt x="0" y="204"/>
                    <a:pt x="0" y="200"/>
                  </a:cubicBezTo>
                  <a:cubicBezTo>
                    <a:pt x="0" y="8"/>
                    <a:pt x="0" y="8"/>
                    <a:pt x="0" y="8"/>
                  </a:cubicBezTo>
                  <a:cubicBezTo>
                    <a:pt x="0" y="4"/>
                    <a:pt x="4" y="0"/>
                    <a:pt x="8" y="0"/>
                  </a:cubicBezTo>
                  <a:cubicBezTo>
                    <a:pt x="96" y="0"/>
                    <a:pt x="96" y="0"/>
                    <a:pt x="96" y="0"/>
                  </a:cubicBezTo>
                  <a:cubicBezTo>
                    <a:pt x="98" y="0"/>
                    <a:pt x="100" y="2"/>
                    <a:pt x="100" y="4"/>
                  </a:cubicBezTo>
                  <a:cubicBezTo>
                    <a:pt x="100" y="6"/>
                    <a:pt x="98" y="8"/>
                    <a:pt x="96" y="8"/>
                  </a:cubicBezTo>
                  <a:cubicBezTo>
                    <a:pt x="8" y="8"/>
                    <a:pt x="8" y="8"/>
                    <a:pt x="8" y="8"/>
                  </a:cubicBezTo>
                  <a:cubicBezTo>
                    <a:pt x="8" y="200"/>
                    <a:pt x="8" y="200"/>
                    <a:pt x="8" y="200"/>
                  </a:cubicBezTo>
                  <a:cubicBezTo>
                    <a:pt x="148" y="200"/>
                    <a:pt x="148" y="200"/>
                    <a:pt x="148" y="200"/>
                  </a:cubicBezTo>
                  <a:cubicBezTo>
                    <a:pt x="148" y="60"/>
                    <a:pt x="148" y="60"/>
                    <a:pt x="148" y="60"/>
                  </a:cubicBezTo>
                  <a:cubicBezTo>
                    <a:pt x="148" y="58"/>
                    <a:pt x="150" y="56"/>
                    <a:pt x="152" y="56"/>
                  </a:cubicBezTo>
                  <a:cubicBezTo>
                    <a:pt x="154" y="56"/>
                    <a:pt x="156" y="58"/>
                    <a:pt x="156" y="60"/>
                  </a:cubicBezTo>
                  <a:cubicBezTo>
                    <a:pt x="156" y="200"/>
                    <a:pt x="156" y="200"/>
                    <a:pt x="156" y="200"/>
                  </a:cubicBezTo>
                  <a:cubicBezTo>
                    <a:pt x="156" y="204"/>
                    <a:pt x="152" y="208"/>
                    <a:pt x="148" y="208"/>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7" name="Freeform 1299"/>
            <p:cNvSpPr>
              <a:spLocks/>
            </p:cNvSpPr>
            <p:nvPr/>
          </p:nvSpPr>
          <p:spPr bwMode="auto">
            <a:xfrm>
              <a:off x="4491977" y="6835782"/>
              <a:ext cx="217488" cy="482600"/>
            </a:xfrm>
            <a:custGeom>
              <a:avLst/>
              <a:gdLst>
                <a:gd name="T0" fmla="*/ 60 w 68"/>
                <a:gd name="T1" fmla="*/ 152 h 152"/>
                <a:gd name="T2" fmla="*/ 4 w 68"/>
                <a:gd name="T3" fmla="*/ 152 h 152"/>
                <a:gd name="T4" fmla="*/ 0 w 68"/>
                <a:gd name="T5" fmla="*/ 148 h 152"/>
                <a:gd name="T6" fmla="*/ 4 w 68"/>
                <a:gd name="T7" fmla="*/ 144 h 152"/>
                <a:gd name="T8" fmla="*/ 60 w 68"/>
                <a:gd name="T9" fmla="*/ 144 h 152"/>
                <a:gd name="T10" fmla="*/ 60 w 68"/>
                <a:gd name="T11" fmla="*/ 4 h 152"/>
                <a:gd name="T12" fmla="*/ 64 w 68"/>
                <a:gd name="T13" fmla="*/ 0 h 152"/>
                <a:gd name="T14" fmla="*/ 68 w 68"/>
                <a:gd name="T15" fmla="*/ 4 h 152"/>
                <a:gd name="T16" fmla="*/ 68 w 68"/>
                <a:gd name="T17" fmla="*/ 144 h 152"/>
                <a:gd name="T18" fmla="*/ 60 w 68"/>
                <a:gd name="T1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52">
                  <a:moveTo>
                    <a:pt x="60" y="152"/>
                  </a:moveTo>
                  <a:cubicBezTo>
                    <a:pt x="4" y="152"/>
                    <a:pt x="4" y="152"/>
                    <a:pt x="4" y="152"/>
                  </a:cubicBezTo>
                  <a:cubicBezTo>
                    <a:pt x="2" y="152"/>
                    <a:pt x="0" y="150"/>
                    <a:pt x="0" y="148"/>
                  </a:cubicBezTo>
                  <a:cubicBezTo>
                    <a:pt x="0" y="146"/>
                    <a:pt x="2" y="144"/>
                    <a:pt x="4" y="144"/>
                  </a:cubicBezTo>
                  <a:cubicBezTo>
                    <a:pt x="60" y="144"/>
                    <a:pt x="60" y="144"/>
                    <a:pt x="60" y="144"/>
                  </a:cubicBezTo>
                  <a:cubicBezTo>
                    <a:pt x="60" y="4"/>
                    <a:pt x="60" y="4"/>
                    <a:pt x="60" y="4"/>
                  </a:cubicBezTo>
                  <a:cubicBezTo>
                    <a:pt x="60" y="2"/>
                    <a:pt x="62" y="0"/>
                    <a:pt x="64" y="0"/>
                  </a:cubicBezTo>
                  <a:cubicBezTo>
                    <a:pt x="66" y="0"/>
                    <a:pt x="68" y="2"/>
                    <a:pt x="68" y="4"/>
                  </a:cubicBezTo>
                  <a:cubicBezTo>
                    <a:pt x="68" y="144"/>
                    <a:pt x="68" y="144"/>
                    <a:pt x="68" y="144"/>
                  </a:cubicBezTo>
                  <a:cubicBezTo>
                    <a:pt x="68" y="148"/>
                    <a:pt x="64" y="152"/>
                    <a:pt x="60" y="152"/>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48" name="Freeform 1300"/>
            <p:cNvSpPr>
              <a:spLocks/>
            </p:cNvSpPr>
            <p:nvPr/>
          </p:nvSpPr>
          <p:spPr bwMode="auto">
            <a:xfrm>
              <a:off x="4212577" y="6657982"/>
              <a:ext cx="317500" cy="50800"/>
            </a:xfrm>
            <a:custGeom>
              <a:avLst/>
              <a:gdLst>
                <a:gd name="T0" fmla="*/ 4 w 100"/>
                <a:gd name="T1" fmla="*/ 16 h 16"/>
                <a:gd name="T2" fmla="*/ 0 w 100"/>
                <a:gd name="T3" fmla="*/ 12 h 16"/>
                <a:gd name="T4" fmla="*/ 0 w 100"/>
                <a:gd name="T5" fmla="*/ 8 h 16"/>
                <a:gd name="T6" fmla="*/ 8 w 100"/>
                <a:gd name="T7" fmla="*/ 0 h 16"/>
                <a:gd name="T8" fmla="*/ 96 w 100"/>
                <a:gd name="T9" fmla="*/ 0 h 16"/>
                <a:gd name="T10" fmla="*/ 100 w 100"/>
                <a:gd name="T11" fmla="*/ 4 h 16"/>
                <a:gd name="T12" fmla="*/ 96 w 100"/>
                <a:gd name="T13" fmla="*/ 8 h 16"/>
                <a:gd name="T14" fmla="*/ 8 w 100"/>
                <a:gd name="T15" fmla="*/ 8 h 16"/>
                <a:gd name="T16" fmla="*/ 8 w 100"/>
                <a:gd name="T17" fmla="*/ 12 h 16"/>
                <a:gd name="T18" fmla="*/ 4 w 100"/>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6">
                  <a:moveTo>
                    <a:pt x="4" y="16"/>
                  </a:moveTo>
                  <a:cubicBezTo>
                    <a:pt x="2" y="16"/>
                    <a:pt x="0" y="14"/>
                    <a:pt x="0" y="12"/>
                  </a:cubicBezTo>
                  <a:cubicBezTo>
                    <a:pt x="0" y="8"/>
                    <a:pt x="0" y="8"/>
                    <a:pt x="0" y="8"/>
                  </a:cubicBezTo>
                  <a:cubicBezTo>
                    <a:pt x="0" y="4"/>
                    <a:pt x="4" y="0"/>
                    <a:pt x="8" y="0"/>
                  </a:cubicBezTo>
                  <a:cubicBezTo>
                    <a:pt x="96" y="0"/>
                    <a:pt x="96" y="0"/>
                    <a:pt x="96" y="0"/>
                  </a:cubicBezTo>
                  <a:cubicBezTo>
                    <a:pt x="98" y="0"/>
                    <a:pt x="100" y="2"/>
                    <a:pt x="100" y="4"/>
                  </a:cubicBezTo>
                  <a:cubicBezTo>
                    <a:pt x="100" y="6"/>
                    <a:pt x="98" y="8"/>
                    <a:pt x="96" y="8"/>
                  </a:cubicBezTo>
                  <a:cubicBezTo>
                    <a:pt x="8" y="8"/>
                    <a:pt x="8" y="8"/>
                    <a:pt x="8" y="8"/>
                  </a:cubicBezTo>
                  <a:cubicBezTo>
                    <a:pt x="8" y="12"/>
                    <a:pt x="8" y="12"/>
                    <a:pt x="8" y="12"/>
                  </a:cubicBezTo>
                  <a:cubicBezTo>
                    <a:pt x="8" y="14"/>
                    <a:pt x="6" y="16"/>
                    <a:pt x="4" y="16"/>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49" name="Group 48"/>
          <p:cNvGrpSpPr>
            <a:grpSpLocks noChangeAspect="1"/>
          </p:cNvGrpSpPr>
          <p:nvPr/>
        </p:nvGrpSpPr>
        <p:grpSpPr>
          <a:xfrm>
            <a:off x="7484850" y="3201330"/>
            <a:ext cx="1067540" cy="640080"/>
            <a:chOff x="-176142" y="2738452"/>
            <a:chExt cx="765178" cy="458789"/>
          </a:xfrm>
          <a:solidFill>
            <a:srgbClr val="33A6AC"/>
          </a:solidFill>
        </p:grpSpPr>
        <p:sp>
          <p:nvSpPr>
            <p:cNvPr id="71" name="Freeform 1386"/>
            <p:cNvSpPr>
              <a:spLocks noEditPoints="1"/>
            </p:cNvSpPr>
            <p:nvPr/>
          </p:nvSpPr>
          <p:spPr bwMode="auto">
            <a:xfrm>
              <a:off x="-176142" y="2738452"/>
              <a:ext cx="101600" cy="101600"/>
            </a:xfrm>
            <a:custGeom>
              <a:avLst/>
              <a:gdLst>
                <a:gd name="T0" fmla="*/ 28 w 32"/>
                <a:gd name="T1" fmla="*/ 32 h 32"/>
                <a:gd name="T2" fmla="*/ 4 w 32"/>
                <a:gd name="T3" fmla="*/ 32 h 32"/>
                <a:gd name="T4" fmla="*/ 0 w 32"/>
                <a:gd name="T5" fmla="*/ 28 h 32"/>
                <a:gd name="T6" fmla="*/ 0 w 32"/>
                <a:gd name="T7" fmla="*/ 4 h 32"/>
                <a:gd name="T8" fmla="*/ 4 w 32"/>
                <a:gd name="T9" fmla="*/ 0 h 32"/>
                <a:gd name="T10" fmla="*/ 28 w 32"/>
                <a:gd name="T11" fmla="*/ 0 h 32"/>
                <a:gd name="T12" fmla="*/ 32 w 32"/>
                <a:gd name="T13" fmla="*/ 4 h 32"/>
                <a:gd name="T14" fmla="*/ 32 w 32"/>
                <a:gd name="T15" fmla="*/ 28 h 32"/>
                <a:gd name="T16" fmla="*/ 28 w 32"/>
                <a:gd name="T17" fmla="*/ 32 h 32"/>
                <a:gd name="T18" fmla="*/ 8 w 32"/>
                <a:gd name="T19" fmla="*/ 24 h 32"/>
                <a:gd name="T20" fmla="*/ 24 w 32"/>
                <a:gd name="T21" fmla="*/ 24 h 32"/>
                <a:gd name="T22" fmla="*/ 24 w 32"/>
                <a:gd name="T23" fmla="*/ 8 h 32"/>
                <a:gd name="T24" fmla="*/ 8 w 32"/>
                <a:gd name="T25" fmla="*/ 8 h 32"/>
                <a:gd name="T26" fmla="*/ 8 w 3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8" y="32"/>
                  </a:moveTo>
                  <a:cubicBezTo>
                    <a:pt x="4" y="32"/>
                    <a:pt x="4" y="32"/>
                    <a:pt x="4" y="32"/>
                  </a:cubicBezTo>
                  <a:cubicBezTo>
                    <a:pt x="2" y="32"/>
                    <a:pt x="0" y="30"/>
                    <a:pt x="0" y="28"/>
                  </a:cubicBezTo>
                  <a:cubicBezTo>
                    <a:pt x="0" y="4"/>
                    <a:pt x="0" y="4"/>
                    <a:pt x="0" y="4"/>
                  </a:cubicBezTo>
                  <a:cubicBezTo>
                    <a:pt x="0" y="2"/>
                    <a:pt x="2" y="0"/>
                    <a:pt x="4" y="0"/>
                  </a:cubicBezTo>
                  <a:cubicBezTo>
                    <a:pt x="28" y="0"/>
                    <a:pt x="28" y="0"/>
                    <a:pt x="28" y="0"/>
                  </a:cubicBezTo>
                  <a:cubicBezTo>
                    <a:pt x="30" y="0"/>
                    <a:pt x="32" y="2"/>
                    <a:pt x="32" y="4"/>
                  </a:cubicBezTo>
                  <a:cubicBezTo>
                    <a:pt x="32" y="28"/>
                    <a:pt x="32" y="28"/>
                    <a:pt x="32" y="28"/>
                  </a:cubicBezTo>
                  <a:cubicBezTo>
                    <a:pt x="32" y="30"/>
                    <a:pt x="30" y="32"/>
                    <a:pt x="28" y="32"/>
                  </a:cubicBezTo>
                  <a:close/>
                  <a:moveTo>
                    <a:pt x="8" y="24"/>
                  </a:moveTo>
                  <a:cubicBezTo>
                    <a:pt x="24" y="24"/>
                    <a:pt x="24" y="24"/>
                    <a:pt x="24" y="24"/>
                  </a:cubicBezTo>
                  <a:cubicBezTo>
                    <a:pt x="24" y="8"/>
                    <a:pt x="24" y="8"/>
                    <a:pt x="24" y="8"/>
                  </a:cubicBezTo>
                  <a:cubicBezTo>
                    <a:pt x="8" y="8"/>
                    <a:pt x="8" y="8"/>
                    <a:pt x="8" y="8"/>
                  </a:cubicBezTo>
                  <a:lnTo>
                    <a:pt x="8" y="24"/>
                  </a:ln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2" name="Freeform 1387"/>
            <p:cNvSpPr>
              <a:spLocks/>
            </p:cNvSpPr>
            <p:nvPr/>
          </p:nvSpPr>
          <p:spPr bwMode="auto">
            <a:xfrm>
              <a:off x="66746" y="2776552"/>
              <a:ext cx="522290" cy="25400"/>
            </a:xfrm>
            <a:custGeom>
              <a:avLst/>
              <a:gdLst>
                <a:gd name="T0" fmla="*/ 160 w 164"/>
                <a:gd name="T1" fmla="*/ 8 h 8"/>
                <a:gd name="T2" fmla="*/ 4 w 164"/>
                <a:gd name="T3" fmla="*/ 8 h 8"/>
                <a:gd name="T4" fmla="*/ 0 w 164"/>
                <a:gd name="T5" fmla="*/ 4 h 8"/>
                <a:gd name="T6" fmla="*/ 4 w 164"/>
                <a:gd name="T7" fmla="*/ 0 h 8"/>
                <a:gd name="T8" fmla="*/ 160 w 164"/>
                <a:gd name="T9" fmla="*/ 0 h 8"/>
                <a:gd name="T10" fmla="*/ 164 w 164"/>
                <a:gd name="T11" fmla="*/ 4 h 8"/>
                <a:gd name="T12" fmla="*/ 160 w 1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4" h="8">
                  <a:moveTo>
                    <a:pt x="160" y="8"/>
                  </a:moveTo>
                  <a:cubicBezTo>
                    <a:pt x="4" y="8"/>
                    <a:pt x="4" y="8"/>
                    <a:pt x="4" y="8"/>
                  </a:cubicBezTo>
                  <a:cubicBezTo>
                    <a:pt x="2" y="8"/>
                    <a:pt x="0" y="6"/>
                    <a:pt x="0" y="4"/>
                  </a:cubicBezTo>
                  <a:cubicBezTo>
                    <a:pt x="0" y="2"/>
                    <a:pt x="2" y="0"/>
                    <a:pt x="4" y="0"/>
                  </a:cubicBezTo>
                  <a:cubicBezTo>
                    <a:pt x="160" y="0"/>
                    <a:pt x="160" y="0"/>
                    <a:pt x="160" y="0"/>
                  </a:cubicBezTo>
                  <a:cubicBezTo>
                    <a:pt x="162" y="0"/>
                    <a:pt x="164" y="2"/>
                    <a:pt x="164" y="4"/>
                  </a:cubicBezTo>
                  <a:cubicBezTo>
                    <a:pt x="164" y="6"/>
                    <a:pt x="162" y="8"/>
                    <a:pt x="160" y="8"/>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3" name="Freeform 1388"/>
            <p:cNvSpPr>
              <a:spLocks noEditPoints="1"/>
            </p:cNvSpPr>
            <p:nvPr/>
          </p:nvSpPr>
          <p:spPr bwMode="auto">
            <a:xfrm>
              <a:off x="-176142" y="2916252"/>
              <a:ext cx="101600" cy="101600"/>
            </a:xfrm>
            <a:custGeom>
              <a:avLst/>
              <a:gdLst>
                <a:gd name="T0" fmla="*/ 28 w 32"/>
                <a:gd name="T1" fmla="*/ 32 h 32"/>
                <a:gd name="T2" fmla="*/ 4 w 32"/>
                <a:gd name="T3" fmla="*/ 32 h 32"/>
                <a:gd name="T4" fmla="*/ 0 w 32"/>
                <a:gd name="T5" fmla="*/ 28 h 32"/>
                <a:gd name="T6" fmla="*/ 0 w 32"/>
                <a:gd name="T7" fmla="*/ 4 h 32"/>
                <a:gd name="T8" fmla="*/ 4 w 32"/>
                <a:gd name="T9" fmla="*/ 0 h 32"/>
                <a:gd name="T10" fmla="*/ 28 w 32"/>
                <a:gd name="T11" fmla="*/ 0 h 32"/>
                <a:gd name="T12" fmla="*/ 32 w 32"/>
                <a:gd name="T13" fmla="*/ 4 h 32"/>
                <a:gd name="T14" fmla="*/ 32 w 32"/>
                <a:gd name="T15" fmla="*/ 28 h 32"/>
                <a:gd name="T16" fmla="*/ 28 w 32"/>
                <a:gd name="T17" fmla="*/ 32 h 32"/>
                <a:gd name="T18" fmla="*/ 8 w 32"/>
                <a:gd name="T19" fmla="*/ 24 h 32"/>
                <a:gd name="T20" fmla="*/ 24 w 32"/>
                <a:gd name="T21" fmla="*/ 24 h 32"/>
                <a:gd name="T22" fmla="*/ 24 w 32"/>
                <a:gd name="T23" fmla="*/ 8 h 32"/>
                <a:gd name="T24" fmla="*/ 8 w 32"/>
                <a:gd name="T25" fmla="*/ 8 h 32"/>
                <a:gd name="T26" fmla="*/ 8 w 3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8" y="32"/>
                  </a:moveTo>
                  <a:cubicBezTo>
                    <a:pt x="4" y="32"/>
                    <a:pt x="4" y="32"/>
                    <a:pt x="4" y="32"/>
                  </a:cubicBezTo>
                  <a:cubicBezTo>
                    <a:pt x="2" y="32"/>
                    <a:pt x="0" y="30"/>
                    <a:pt x="0" y="28"/>
                  </a:cubicBezTo>
                  <a:cubicBezTo>
                    <a:pt x="0" y="4"/>
                    <a:pt x="0" y="4"/>
                    <a:pt x="0" y="4"/>
                  </a:cubicBezTo>
                  <a:cubicBezTo>
                    <a:pt x="0" y="2"/>
                    <a:pt x="2" y="0"/>
                    <a:pt x="4" y="0"/>
                  </a:cubicBezTo>
                  <a:cubicBezTo>
                    <a:pt x="28" y="0"/>
                    <a:pt x="28" y="0"/>
                    <a:pt x="28" y="0"/>
                  </a:cubicBezTo>
                  <a:cubicBezTo>
                    <a:pt x="30" y="0"/>
                    <a:pt x="32" y="2"/>
                    <a:pt x="32" y="4"/>
                  </a:cubicBezTo>
                  <a:cubicBezTo>
                    <a:pt x="32" y="28"/>
                    <a:pt x="32" y="28"/>
                    <a:pt x="32" y="28"/>
                  </a:cubicBezTo>
                  <a:cubicBezTo>
                    <a:pt x="32" y="30"/>
                    <a:pt x="30" y="32"/>
                    <a:pt x="28" y="32"/>
                  </a:cubicBezTo>
                  <a:close/>
                  <a:moveTo>
                    <a:pt x="8" y="24"/>
                  </a:moveTo>
                  <a:cubicBezTo>
                    <a:pt x="24" y="24"/>
                    <a:pt x="24" y="24"/>
                    <a:pt x="24" y="24"/>
                  </a:cubicBezTo>
                  <a:cubicBezTo>
                    <a:pt x="24" y="8"/>
                    <a:pt x="24" y="8"/>
                    <a:pt x="24" y="8"/>
                  </a:cubicBezTo>
                  <a:cubicBezTo>
                    <a:pt x="8" y="8"/>
                    <a:pt x="8" y="8"/>
                    <a:pt x="8" y="8"/>
                  </a:cubicBezTo>
                  <a:lnTo>
                    <a:pt x="8" y="24"/>
                  </a:ln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4" name="Freeform 1389"/>
            <p:cNvSpPr>
              <a:spLocks/>
            </p:cNvSpPr>
            <p:nvPr/>
          </p:nvSpPr>
          <p:spPr bwMode="auto">
            <a:xfrm>
              <a:off x="66746" y="2954352"/>
              <a:ext cx="522290" cy="25400"/>
            </a:xfrm>
            <a:custGeom>
              <a:avLst/>
              <a:gdLst>
                <a:gd name="T0" fmla="*/ 160 w 164"/>
                <a:gd name="T1" fmla="*/ 8 h 8"/>
                <a:gd name="T2" fmla="*/ 4 w 164"/>
                <a:gd name="T3" fmla="*/ 8 h 8"/>
                <a:gd name="T4" fmla="*/ 0 w 164"/>
                <a:gd name="T5" fmla="*/ 4 h 8"/>
                <a:gd name="T6" fmla="*/ 4 w 164"/>
                <a:gd name="T7" fmla="*/ 0 h 8"/>
                <a:gd name="T8" fmla="*/ 160 w 164"/>
                <a:gd name="T9" fmla="*/ 0 h 8"/>
                <a:gd name="T10" fmla="*/ 164 w 164"/>
                <a:gd name="T11" fmla="*/ 4 h 8"/>
                <a:gd name="T12" fmla="*/ 160 w 1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4" h="8">
                  <a:moveTo>
                    <a:pt x="160" y="8"/>
                  </a:moveTo>
                  <a:cubicBezTo>
                    <a:pt x="4" y="8"/>
                    <a:pt x="4" y="8"/>
                    <a:pt x="4" y="8"/>
                  </a:cubicBezTo>
                  <a:cubicBezTo>
                    <a:pt x="2" y="8"/>
                    <a:pt x="0" y="6"/>
                    <a:pt x="0" y="4"/>
                  </a:cubicBezTo>
                  <a:cubicBezTo>
                    <a:pt x="0" y="2"/>
                    <a:pt x="2" y="0"/>
                    <a:pt x="4" y="0"/>
                  </a:cubicBezTo>
                  <a:cubicBezTo>
                    <a:pt x="160" y="0"/>
                    <a:pt x="160" y="0"/>
                    <a:pt x="160" y="0"/>
                  </a:cubicBezTo>
                  <a:cubicBezTo>
                    <a:pt x="162" y="0"/>
                    <a:pt x="164" y="2"/>
                    <a:pt x="164" y="4"/>
                  </a:cubicBezTo>
                  <a:cubicBezTo>
                    <a:pt x="164" y="6"/>
                    <a:pt x="162" y="8"/>
                    <a:pt x="160" y="8"/>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5" name="Freeform 1390"/>
            <p:cNvSpPr>
              <a:spLocks noEditPoints="1"/>
            </p:cNvSpPr>
            <p:nvPr/>
          </p:nvSpPr>
          <p:spPr bwMode="auto">
            <a:xfrm>
              <a:off x="-176142" y="3094053"/>
              <a:ext cx="101600" cy="103188"/>
            </a:xfrm>
            <a:custGeom>
              <a:avLst/>
              <a:gdLst>
                <a:gd name="T0" fmla="*/ 28 w 32"/>
                <a:gd name="T1" fmla="*/ 32 h 32"/>
                <a:gd name="T2" fmla="*/ 4 w 32"/>
                <a:gd name="T3" fmla="*/ 32 h 32"/>
                <a:gd name="T4" fmla="*/ 0 w 32"/>
                <a:gd name="T5" fmla="*/ 28 h 32"/>
                <a:gd name="T6" fmla="*/ 0 w 32"/>
                <a:gd name="T7" fmla="*/ 4 h 32"/>
                <a:gd name="T8" fmla="*/ 4 w 32"/>
                <a:gd name="T9" fmla="*/ 0 h 32"/>
                <a:gd name="T10" fmla="*/ 28 w 32"/>
                <a:gd name="T11" fmla="*/ 0 h 32"/>
                <a:gd name="T12" fmla="*/ 32 w 32"/>
                <a:gd name="T13" fmla="*/ 4 h 32"/>
                <a:gd name="T14" fmla="*/ 32 w 32"/>
                <a:gd name="T15" fmla="*/ 28 h 32"/>
                <a:gd name="T16" fmla="*/ 28 w 32"/>
                <a:gd name="T17" fmla="*/ 32 h 32"/>
                <a:gd name="T18" fmla="*/ 8 w 32"/>
                <a:gd name="T19" fmla="*/ 24 h 32"/>
                <a:gd name="T20" fmla="*/ 24 w 32"/>
                <a:gd name="T21" fmla="*/ 24 h 32"/>
                <a:gd name="T22" fmla="*/ 24 w 32"/>
                <a:gd name="T23" fmla="*/ 8 h 32"/>
                <a:gd name="T24" fmla="*/ 8 w 32"/>
                <a:gd name="T25" fmla="*/ 8 h 32"/>
                <a:gd name="T26" fmla="*/ 8 w 3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8" y="32"/>
                  </a:moveTo>
                  <a:cubicBezTo>
                    <a:pt x="4" y="32"/>
                    <a:pt x="4" y="32"/>
                    <a:pt x="4" y="32"/>
                  </a:cubicBezTo>
                  <a:cubicBezTo>
                    <a:pt x="2" y="32"/>
                    <a:pt x="0" y="30"/>
                    <a:pt x="0" y="28"/>
                  </a:cubicBezTo>
                  <a:cubicBezTo>
                    <a:pt x="0" y="4"/>
                    <a:pt x="0" y="4"/>
                    <a:pt x="0" y="4"/>
                  </a:cubicBezTo>
                  <a:cubicBezTo>
                    <a:pt x="0" y="2"/>
                    <a:pt x="2" y="0"/>
                    <a:pt x="4" y="0"/>
                  </a:cubicBezTo>
                  <a:cubicBezTo>
                    <a:pt x="28" y="0"/>
                    <a:pt x="28" y="0"/>
                    <a:pt x="28" y="0"/>
                  </a:cubicBezTo>
                  <a:cubicBezTo>
                    <a:pt x="30" y="0"/>
                    <a:pt x="32" y="2"/>
                    <a:pt x="32" y="4"/>
                  </a:cubicBezTo>
                  <a:cubicBezTo>
                    <a:pt x="32" y="28"/>
                    <a:pt x="32" y="28"/>
                    <a:pt x="32" y="28"/>
                  </a:cubicBezTo>
                  <a:cubicBezTo>
                    <a:pt x="32" y="30"/>
                    <a:pt x="30" y="32"/>
                    <a:pt x="28" y="32"/>
                  </a:cubicBezTo>
                  <a:close/>
                  <a:moveTo>
                    <a:pt x="8" y="24"/>
                  </a:moveTo>
                  <a:cubicBezTo>
                    <a:pt x="24" y="24"/>
                    <a:pt x="24" y="24"/>
                    <a:pt x="24" y="24"/>
                  </a:cubicBezTo>
                  <a:cubicBezTo>
                    <a:pt x="24" y="8"/>
                    <a:pt x="24" y="8"/>
                    <a:pt x="24" y="8"/>
                  </a:cubicBezTo>
                  <a:cubicBezTo>
                    <a:pt x="8" y="8"/>
                    <a:pt x="8" y="8"/>
                    <a:pt x="8" y="8"/>
                  </a:cubicBezTo>
                  <a:lnTo>
                    <a:pt x="8" y="24"/>
                  </a:ln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76" name="Freeform 1391"/>
            <p:cNvSpPr>
              <a:spLocks/>
            </p:cNvSpPr>
            <p:nvPr/>
          </p:nvSpPr>
          <p:spPr bwMode="auto">
            <a:xfrm>
              <a:off x="66746" y="3132153"/>
              <a:ext cx="522290" cy="25400"/>
            </a:xfrm>
            <a:custGeom>
              <a:avLst/>
              <a:gdLst>
                <a:gd name="T0" fmla="*/ 160 w 164"/>
                <a:gd name="T1" fmla="*/ 8 h 8"/>
                <a:gd name="T2" fmla="*/ 4 w 164"/>
                <a:gd name="T3" fmla="*/ 8 h 8"/>
                <a:gd name="T4" fmla="*/ 0 w 164"/>
                <a:gd name="T5" fmla="*/ 4 h 8"/>
                <a:gd name="T6" fmla="*/ 4 w 164"/>
                <a:gd name="T7" fmla="*/ 0 h 8"/>
                <a:gd name="T8" fmla="*/ 160 w 164"/>
                <a:gd name="T9" fmla="*/ 0 h 8"/>
                <a:gd name="T10" fmla="*/ 164 w 164"/>
                <a:gd name="T11" fmla="*/ 4 h 8"/>
                <a:gd name="T12" fmla="*/ 160 w 1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4" h="8">
                  <a:moveTo>
                    <a:pt x="160" y="8"/>
                  </a:moveTo>
                  <a:cubicBezTo>
                    <a:pt x="4" y="8"/>
                    <a:pt x="4" y="8"/>
                    <a:pt x="4" y="8"/>
                  </a:cubicBezTo>
                  <a:cubicBezTo>
                    <a:pt x="2" y="8"/>
                    <a:pt x="0" y="6"/>
                    <a:pt x="0" y="4"/>
                  </a:cubicBezTo>
                  <a:cubicBezTo>
                    <a:pt x="0" y="2"/>
                    <a:pt x="2" y="0"/>
                    <a:pt x="4" y="0"/>
                  </a:cubicBezTo>
                  <a:cubicBezTo>
                    <a:pt x="160" y="0"/>
                    <a:pt x="160" y="0"/>
                    <a:pt x="160" y="0"/>
                  </a:cubicBezTo>
                  <a:cubicBezTo>
                    <a:pt x="162" y="0"/>
                    <a:pt x="164" y="2"/>
                    <a:pt x="164" y="4"/>
                  </a:cubicBezTo>
                  <a:cubicBezTo>
                    <a:pt x="164" y="6"/>
                    <a:pt x="162" y="8"/>
                    <a:pt x="160" y="8"/>
                  </a:cubicBezTo>
                  <a:close/>
                </a:path>
              </a:pathLst>
            </a:custGeom>
            <a:grpFill/>
            <a:ln w="9525">
              <a:solidFill>
                <a:srgbClr val="33A6A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84" name="Group 83"/>
          <p:cNvGrpSpPr/>
          <p:nvPr/>
        </p:nvGrpSpPr>
        <p:grpSpPr>
          <a:xfrm>
            <a:off x="8012997" y="4224664"/>
            <a:ext cx="302410" cy="412065"/>
            <a:chOff x="5084764" y="6629401"/>
            <a:chExt cx="560388" cy="763588"/>
          </a:xfrm>
          <a:solidFill>
            <a:schemeClr val="accent1"/>
          </a:solidFill>
        </p:grpSpPr>
        <p:sp>
          <p:nvSpPr>
            <p:cNvPr id="85" name="Freeform 925"/>
            <p:cNvSpPr>
              <a:spLocks noEditPoints="1"/>
            </p:cNvSpPr>
            <p:nvPr/>
          </p:nvSpPr>
          <p:spPr bwMode="auto">
            <a:xfrm>
              <a:off x="5224464" y="6769101"/>
              <a:ext cx="279400" cy="279400"/>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w="12700" cmpd="sng">
              <a:solidFill>
                <a:srgbClr val="7ED321"/>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6" name="Freeform 926"/>
            <p:cNvSpPr>
              <a:spLocks noEditPoints="1"/>
            </p:cNvSpPr>
            <p:nvPr/>
          </p:nvSpPr>
          <p:spPr bwMode="auto">
            <a:xfrm>
              <a:off x="5084764" y="6629401"/>
              <a:ext cx="560388" cy="763588"/>
            </a:xfrm>
            <a:custGeom>
              <a:avLst/>
              <a:gdLst>
                <a:gd name="T0" fmla="*/ 88 w 176"/>
                <a:gd name="T1" fmla="*/ 240 h 240"/>
                <a:gd name="T2" fmla="*/ 85 w 176"/>
                <a:gd name="T3" fmla="*/ 239 h 240"/>
                <a:gd name="T4" fmla="*/ 43 w 176"/>
                <a:gd name="T5" fmla="*/ 193 h 240"/>
                <a:gd name="T6" fmla="*/ 0 w 176"/>
                <a:gd name="T7" fmla="*/ 89 h 240"/>
                <a:gd name="T8" fmla="*/ 88 w 176"/>
                <a:gd name="T9" fmla="*/ 0 h 240"/>
                <a:gd name="T10" fmla="*/ 176 w 176"/>
                <a:gd name="T11" fmla="*/ 89 h 240"/>
                <a:gd name="T12" fmla="*/ 133 w 176"/>
                <a:gd name="T13" fmla="*/ 193 h 240"/>
                <a:gd name="T14" fmla="*/ 91 w 176"/>
                <a:gd name="T15" fmla="*/ 239 h 240"/>
                <a:gd name="T16" fmla="*/ 88 w 176"/>
                <a:gd name="T17" fmla="*/ 240 h 240"/>
                <a:gd name="T18" fmla="*/ 88 w 176"/>
                <a:gd name="T19" fmla="*/ 8 h 240"/>
                <a:gd name="T20" fmla="*/ 8 w 176"/>
                <a:gd name="T21" fmla="*/ 89 h 240"/>
                <a:gd name="T22" fmla="*/ 88 w 176"/>
                <a:gd name="T23" fmla="*/ 231 h 240"/>
                <a:gd name="T24" fmla="*/ 168 w 176"/>
                <a:gd name="T25" fmla="*/ 89 h 240"/>
                <a:gd name="T26" fmla="*/ 88 w 176"/>
                <a:gd name="T27"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40">
                  <a:moveTo>
                    <a:pt x="88" y="240"/>
                  </a:moveTo>
                  <a:cubicBezTo>
                    <a:pt x="87" y="240"/>
                    <a:pt x="86" y="240"/>
                    <a:pt x="85" y="239"/>
                  </a:cubicBezTo>
                  <a:cubicBezTo>
                    <a:pt x="85" y="238"/>
                    <a:pt x="64" y="220"/>
                    <a:pt x="43" y="193"/>
                  </a:cubicBezTo>
                  <a:cubicBezTo>
                    <a:pt x="23" y="167"/>
                    <a:pt x="0" y="129"/>
                    <a:pt x="0" y="89"/>
                  </a:cubicBezTo>
                  <a:cubicBezTo>
                    <a:pt x="0" y="40"/>
                    <a:pt x="39" y="0"/>
                    <a:pt x="88" y="0"/>
                  </a:cubicBezTo>
                  <a:cubicBezTo>
                    <a:pt x="137" y="0"/>
                    <a:pt x="176" y="40"/>
                    <a:pt x="176" y="89"/>
                  </a:cubicBezTo>
                  <a:cubicBezTo>
                    <a:pt x="176" y="129"/>
                    <a:pt x="153" y="167"/>
                    <a:pt x="133" y="193"/>
                  </a:cubicBezTo>
                  <a:cubicBezTo>
                    <a:pt x="112" y="220"/>
                    <a:pt x="91" y="238"/>
                    <a:pt x="91" y="239"/>
                  </a:cubicBezTo>
                  <a:cubicBezTo>
                    <a:pt x="90" y="240"/>
                    <a:pt x="89" y="240"/>
                    <a:pt x="88" y="240"/>
                  </a:cubicBezTo>
                  <a:close/>
                  <a:moveTo>
                    <a:pt x="88" y="8"/>
                  </a:moveTo>
                  <a:cubicBezTo>
                    <a:pt x="44" y="8"/>
                    <a:pt x="8" y="44"/>
                    <a:pt x="8" y="89"/>
                  </a:cubicBezTo>
                  <a:cubicBezTo>
                    <a:pt x="8" y="154"/>
                    <a:pt x="74" y="218"/>
                    <a:pt x="88" y="231"/>
                  </a:cubicBezTo>
                  <a:cubicBezTo>
                    <a:pt x="102" y="218"/>
                    <a:pt x="168" y="153"/>
                    <a:pt x="168" y="89"/>
                  </a:cubicBezTo>
                  <a:cubicBezTo>
                    <a:pt x="168" y="44"/>
                    <a:pt x="132" y="8"/>
                    <a:pt x="88" y="8"/>
                  </a:cubicBezTo>
                  <a:close/>
                </a:path>
              </a:pathLst>
            </a:custGeom>
            <a:grpFill/>
            <a:ln w="12700" cmpd="sng">
              <a:solidFill>
                <a:srgbClr val="7ED321"/>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87" name="Group 86"/>
          <p:cNvGrpSpPr/>
          <p:nvPr/>
        </p:nvGrpSpPr>
        <p:grpSpPr>
          <a:xfrm>
            <a:off x="7484850" y="4221050"/>
            <a:ext cx="302410" cy="412065"/>
            <a:chOff x="5084764" y="6629401"/>
            <a:chExt cx="560388" cy="763588"/>
          </a:xfrm>
          <a:solidFill>
            <a:srgbClr val="1E4D7C"/>
          </a:solidFill>
        </p:grpSpPr>
        <p:sp>
          <p:nvSpPr>
            <p:cNvPr id="88" name="Freeform 925"/>
            <p:cNvSpPr>
              <a:spLocks noEditPoints="1"/>
            </p:cNvSpPr>
            <p:nvPr/>
          </p:nvSpPr>
          <p:spPr bwMode="auto">
            <a:xfrm>
              <a:off x="5224464" y="6769101"/>
              <a:ext cx="279400" cy="279400"/>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w="12700" cmpd="sng">
              <a:solidFill>
                <a:srgbClr val="1E4D7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89" name="Freeform 926"/>
            <p:cNvSpPr>
              <a:spLocks noEditPoints="1"/>
            </p:cNvSpPr>
            <p:nvPr/>
          </p:nvSpPr>
          <p:spPr bwMode="auto">
            <a:xfrm>
              <a:off x="5084764" y="6629401"/>
              <a:ext cx="560388" cy="763588"/>
            </a:xfrm>
            <a:custGeom>
              <a:avLst/>
              <a:gdLst>
                <a:gd name="T0" fmla="*/ 88 w 176"/>
                <a:gd name="T1" fmla="*/ 240 h 240"/>
                <a:gd name="T2" fmla="*/ 85 w 176"/>
                <a:gd name="T3" fmla="*/ 239 h 240"/>
                <a:gd name="T4" fmla="*/ 43 w 176"/>
                <a:gd name="T5" fmla="*/ 193 h 240"/>
                <a:gd name="T6" fmla="*/ 0 w 176"/>
                <a:gd name="T7" fmla="*/ 89 h 240"/>
                <a:gd name="T8" fmla="*/ 88 w 176"/>
                <a:gd name="T9" fmla="*/ 0 h 240"/>
                <a:gd name="T10" fmla="*/ 176 w 176"/>
                <a:gd name="T11" fmla="*/ 89 h 240"/>
                <a:gd name="T12" fmla="*/ 133 w 176"/>
                <a:gd name="T13" fmla="*/ 193 h 240"/>
                <a:gd name="T14" fmla="*/ 91 w 176"/>
                <a:gd name="T15" fmla="*/ 239 h 240"/>
                <a:gd name="T16" fmla="*/ 88 w 176"/>
                <a:gd name="T17" fmla="*/ 240 h 240"/>
                <a:gd name="T18" fmla="*/ 88 w 176"/>
                <a:gd name="T19" fmla="*/ 8 h 240"/>
                <a:gd name="T20" fmla="*/ 8 w 176"/>
                <a:gd name="T21" fmla="*/ 89 h 240"/>
                <a:gd name="T22" fmla="*/ 88 w 176"/>
                <a:gd name="T23" fmla="*/ 231 h 240"/>
                <a:gd name="T24" fmla="*/ 168 w 176"/>
                <a:gd name="T25" fmla="*/ 89 h 240"/>
                <a:gd name="T26" fmla="*/ 88 w 176"/>
                <a:gd name="T27"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40">
                  <a:moveTo>
                    <a:pt x="88" y="240"/>
                  </a:moveTo>
                  <a:cubicBezTo>
                    <a:pt x="87" y="240"/>
                    <a:pt x="86" y="240"/>
                    <a:pt x="85" y="239"/>
                  </a:cubicBezTo>
                  <a:cubicBezTo>
                    <a:pt x="85" y="238"/>
                    <a:pt x="64" y="220"/>
                    <a:pt x="43" y="193"/>
                  </a:cubicBezTo>
                  <a:cubicBezTo>
                    <a:pt x="23" y="167"/>
                    <a:pt x="0" y="129"/>
                    <a:pt x="0" y="89"/>
                  </a:cubicBezTo>
                  <a:cubicBezTo>
                    <a:pt x="0" y="40"/>
                    <a:pt x="39" y="0"/>
                    <a:pt x="88" y="0"/>
                  </a:cubicBezTo>
                  <a:cubicBezTo>
                    <a:pt x="137" y="0"/>
                    <a:pt x="176" y="40"/>
                    <a:pt x="176" y="89"/>
                  </a:cubicBezTo>
                  <a:cubicBezTo>
                    <a:pt x="176" y="129"/>
                    <a:pt x="153" y="167"/>
                    <a:pt x="133" y="193"/>
                  </a:cubicBezTo>
                  <a:cubicBezTo>
                    <a:pt x="112" y="220"/>
                    <a:pt x="91" y="238"/>
                    <a:pt x="91" y="239"/>
                  </a:cubicBezTo>
                  <a:cubicBezTo>
                    <a:pt x="90" y="240"/>
                    <a:pt x="89" y="240"/>
                    <a:pt x="88" y="240"/>
                  </a:cubicBezTo>
                  <a:close/>
                  <a:moveTo>
                    <a:pt x="88" y="8"/>
                  </a:moveTo>
                  <a:cubicBezTo>
                    <a:pt x="44" y="8"/>
                    <a:pt x="8" y="44"/>
                    <a:pt x="8" y="89"/>
                  </a:cubicBezTo>
                  <a:cubicBezTo>
                    <a:pt x="8" y="154"/>
                    <a:pt x="74" y="218"/>
                    <a:pt x="88" y="231"/>
                  </a:cubicBezTo>
                  <a:cubicBezTo>
                    <a:pt x="102" y="218"/>
                    <a:pt x="168" y="153"/>
                    <a:pt x="168" y="89"/>
                  </a:cubicBezTo>
                  <a:cubicBezTo>
                    <a:pt x="168" y="44"/>
                    <a:pt x="132" y="8"/>
                    <a:pt x="88" y="8"/>
                  </a:cubicBezTo>
                  <a:close/>
                </a:path>
              </a:pathLst>
            </a:custGeom>
            <a:grpFill/>
            <a:ln w="12700" cmpd="sng">
              <a:solidFill>
                <a:srgbClr val="1E4D7C"/>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grpSp>
        <p:nvGrpSpPr>
          <p:cNvPr id="90" name="Group 89"/>
          <p:cNvGrpSpPr/>
          <p:nvPr/>
        </p:nvGrpSpPr>
        <p:grpSpPr>
          <a:xfrm>
            <a:off x="8501412" y="4244795"/>
            <a:ext cx="302410" cy="412065"/>
            <a:chOff x="5084764" y="6629401"/>
            <a:chExt cx="560388" cy="763588"/>
          </a:xfrm>
          <a:solidFill>
            <a:schemeClr val="accent1"/>
          </a:solidFill>
        </p:grpSpPr>
        <p:sp>
          <p:nvSpPr>
            <p:cNvPr id="91" name="Freeform 925"/>
            <p:cNvSpPr>
              <a:spLocks noEditPoints="1"/>
            </p:cNvSpPr>
            <p:nvPr/>
          </p:nvSpPr>
          <p:spPr bwMode="auto">
            <a:xfrm>
              <a:off x="5224464" y="6769101"/>
              <a:ext cx="279400" cy="279400"/>
            </a:xfrm>
            <a:custGeom>
              <a:avLst/>
              <a:gdLst>
                <a:gd name="T0" fmla="*/ 44 w 88"/>
                <a:gd name="T1" fmla="*/ 88 h 88"/>
                <a:gd name="T2" fmla="*/ 0 w 88"/>
                <a:gd name="T3" fmla="*/ 44 h 88"/>
                <a:gd name="T4" fmla="*/ 44 w 88"/>
                <a:gd name="T5" fmla="*/ 0 h 88"/>
                <a:gd name="T6" fmla="*/ 88 w 88"/>
                <a:gd name="T7" fmla="*/ 44 h 88"/>
                <a:gd name="T8" fmla="*/ 44 w 88"/>
                <a:gd name="T9" fmla="*/ 88 h 88"/>
                <a:gd name="T10" fmla="*/ 44 w 88"/>
                <a:gd name="T11" fmla="*/ 8 h 88"/>
                <a:gd name="T12" fmla="*/ 8 w 88"/>
                <a:gd name="T13" fmla="*/ 44 h 88"/>
                <a:gd name="T14" fmla="*/ 44 w 88"/>
                <a:gd name="T15" fmla="*/ 80 h 88"/>
                <a:gd name="T16" fmla="*/ 80 w 88"/>
                <a:gd name="T17" fmla="*/ 44 h 88"/>
                <a:gd name="T18" fmla="*/ 44 w 88"/>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44" y="88"/>
                  </a:moveTo>
                  <a:cubicBezTo>
                    <a:pt x="20" y="88"/>
                    <a:pt x="0" y="68"/>
                    <a:pt x="0" y="44"/>
                  </a:cubicBezTo>
                  <a:cubicBezTo>
                    <a:pt x="0" y="20"/>
                    <a:pt x="20" y="0"/>
                    <a:pt x="44" y="0"/>
                  </a:cubicBezTo>
                  <a:cubicBezTo>
                    <a:pt x="68" y="0"/>
                    <a:pt x="88" y="20"/>
                    <a:pt x="88" y="44"/>
                  </a:cubicBezTo>
                  <a:cubicBezTo>
                    <a:pt x="88" y="68"/>
                    <a:pt x="68" y="88"/>
                    <a:pt x="44" y="88"/>
                  </a:cubicBezTo>
                  <a:close/>
                  <a:moveTo>
                    <a:pt x="44" y="8"/>
                  </a:moveTo>
                  <a:cubicBezTo>
                    <a:pt x="24" y="8"/>
                    <a:pt x="8" y="24"/>
                    <a:pt x="8" y="44"/>
                  </a:cubicBezTo>
                  <a:cubicBezTo>
                    <a:pt x="8" y="64"/>
                    <a:pt x="24" y="80"/>
                    <a:pt x="44" y="80"/>
                  </a:cubicBezTo>
                  <a:cubicBezTo>
                    <a:pt x="64" y="80"/>
                    <a:pt x="80" y="64"/>
                    <a:pt x="80" y="44"/>
                  </a:cubicBezTo>
                  <a:cubicBezTo>
                    <a:pt x="80" y="24"/>
                    <a:pt x="64" y="8"/>
                    <a:pt x="44" y="8"/>
                  </a:cubicBezTo>
                  <a:close/>
                </a:path>
              </a:pathLst>
            </a:custGeom>
            <a:grpFill/>
            <a:ln w="12700" cmpd="sng">
              <a:solidFill>
                <a:srgbClr val="9013FE"/>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92" name="Freeform 926"/>
            <p:cNvSpPr>
              <a:spLocks noEditPoints="1"/>
            </p:cNvSpPr>
            <p:nvPr/>
          </p:nvSpPr>
          <p:spPr bwMode="auto">
            <a:xfrm>
              <a:off x="5084764" y="6629401"/>
              <a:ext cx="560388" cy="763588"/>
            </a:xfrm>
            <a:custGeom>
              <a:avLst/>
              <a:gdLst>
                <a:gd name="T0" fmla="*/ 88 w 176"/>
                <a:gd name="T1" fmla="*/ 240 h 240"/>
                <a:gd name="T2" fmla="*/ 85 w 176"/>
                <a:gd name="T3" fmla="*/ 239 h 240"/>
                <a:gd name="T4" fmla="*/ 43 w 176"/>
                <a:gd name="T5" fmla="*/ 193 h 240"/>
                <a:gd name="T6" fmla="*/ 0 w 176"/>
                <a:gd name="T7" fmla="*/ 89 h 240"/>
                <a:gd name="T8" fmla="*/ 88 w 176"/>
                <a:gd name="T9" fmla="*/ 0 h 240"/>
                <a:gd name="T10" fmla="*/ 176 w 176"/>
                <a:gd name="T11" fmla="*/ 89 h 240"/>
                <a:gd name="T12" fmla="*/ 133 w 176"/>
                <a:gd name="T13" fmla="*/ 193 h 240"/>
                <a:gd name="T14" fmla="*/ 91 w 176"/>
                <a:gd name="T15" fmla="*/ 239 h 240"/>
                <a:gd name="T16" fmla="*/ 88 w 176"/>
                <a:gd name="T17" fmla="*/ 240 h 240"/>
                <a:gd name="T18" fmla="*/ 88 w 176"/>
                <a:gd name="T19" fmla="*/ 8 h 240"/>
                <a:gd name="T20" fmla="*/ 8 w 176"/>
                <a:gd name="T21" fmla="*/ 89 h 240"/>
                <a:gd name="T22" fmla="*/ 88 w 176"/>
                <a:gd name="T23" fmla="*/ 231 h 240"/>
                <a:gd name="T24" fmla="*/ 168 w 176"/>
                <a:gd name="T25" fmla="*/ 89 h 240"/>
                <a:gd name="T26" fmla="*/ 88 w 176"/>
                <a:gd name="T27" fmla="*/ 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40">
                  <a:moveTo>
                    <a:pt x="88" y="240"/>
                  </a:moveTo>
                  <a:cubicBezTo>
                    <a:pt x="87" y="240"/>
                    <a:pt x="86" y="240"/>
                    <a:pt x="85" y="239"/>
                  </a:cubicBezTo>
                  <a:cubicBezTo>
                    <a:pt x="85" y="238"/>
                    <a:pt x="64" y="220"/>
                    <a:pt x="43" y="193"/>
                  </a:cubicBezTo>
                  <a:cubicBezTo>
                    <a:pt x="23" y="167"/>
                    <a:pt x="0" y="129"/>
                    <a:pt x="0" y="89"/>
                  </a:cubicBezTo>
                  <a:cubicBezTo>
                    <a:pt x="0" y="40"/>
                    <a:pt x="39" y="0"/>
                    <a:pt x="88" y="0"/>
                  </a:cubicBezTo>
                  <a:cubicBezTo>
                    <a:pt x="137" y="0"/>
                    <a:pt x="176" y="40"/>
                    <a:pt x="176" y="89"/>
                  </a:cubicBezTo>
                  <a:cubicBezTo>
                    <a:pt x="176" y="129"/>
                    <a:pt x="153" y="167"/>
                    <a:pt x="133" y="193"/>
                  </a:cubicBezTo>
                  <a:cubicBezTo>
                    <a:pt x="112" y="220"/>
                    <a:pt x="91" y="238"/>
                    <a:pt x="91" y="239"/>
                  </a:cubicBezTo>
                  <a:cubicBezTo>
                    <a:pt x="90" y="240"/>
                    <a:pt x="89" y="240"/>
                    <a:pt x="88" y="240"/>
                  </a:cubicBezTo>
                  <a:close/>
                  <a:moveTo>
                    <a:pt x="88" y="8"/>
                  </a:moveTo>
                  <a:cubicBezTo>
                    <a:pt x="44" y="8"/>
                    <a:pt x="8" y="44"/>
                    <a:pt x="8" y="89"/>
                  </a:cubicBezTo>
                  <a:cubicBezTo>
                    <a:pt x="8" y="154"/>
                    <a:pt x="74" y="218"/>
                    <a:pt x="88" y="231"/>
                  </a:cubicBezTo>
                  <a:cubicBezTo>
                    <a:pt x="102" y="218"/>
                    <a:pt x="168" y="153"/>
                    <a:pt x="168" y="89"/>
                  </a:cubicBezTo>
                  <a:cubicBezTo>
                    <a:pt x="168" y="44"/>
                    <a:pt x="132" y="8"/>
                    <a:pt x="88" y="8"/>
                  </a:cubicBezTo>
                  <a:close/>
                </a:path>
              </a:pathLst>
            </a:custGeom>
            <a:grpFill/>
            <a:ln w="12700" cmpd="sng">
              <a:solidFill>
                <a:srgbClr val="9013FE"/>
              </a:solidFill>
              <a:round/>
              <a:headEnd/>
              <a:tailEnd/>
            </a:ln>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26" name="Rectangle 25"/>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4" name="Slide Number Placeholder 3"/>
          <p:cNvSpPr>
            <a:spLocks noGrp="1"/>
          </p:cNvSpPr>
          <p:nvPr>
            <p:ph type="sldNum" sz="quarter" idx="2"/>
          </p:nvPr>
        </p:nvSpPr>
        <p:spPr>
          <a:xfrm>
            <a:off x="76200" y="6450050"/>
            <a:ext cx="245361" cy="240281"/>
          </a:xfrm>
        </p:spPr>
        <p:txBody>
          <a:bodyPr/>
          <a:lstStyle/>
          <a:p>
            <a:fld id="{86CB4B4D-7CA3-9044-876B-883B54F8677D}" type="slidenum">
              <a:rPr lang="en-US" smtClean="0"/>
              <a:t>7</a:t>
            </a:fld>
            <a:endParaRPr lang="en-US"/>
          </a:p>
        </p:txBody>
      </p:sp>
    </p:spTree>
    <p:extLst>
      <p:ext uri="{BB962C8B-B14F-4D97-AF65-F5344CB8AC3E}">
        <p14:creationId xmlns:p14="http://schemas.microsoft.com/office/powerpoint/2010/main" val="218753984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71" y="1785215"/>
            <a:ext cx="5010466" cy="1143001"/>
          </a:xfrm>
        </p:spPr>
        <p:txBody>
          <a:bodyPr>
            <a:normAutofit/>
          </a:bodyPr>
          <a:lstStyle/>
          <a:p>
            <a:r>
              <a:rPr lang="en-US" sz="4400" dirty="0">
                <a:solidFill>
                  <a:srgbClr val="1E4D7C"/>
                </a:solidFill>
                <a:latin typeface="Helvetica Neue Thin"/>
                <a:cs typeface="Helvetica Neue Thin"/>
              </a:rPr>
              <a:t>Analyze Your Data</a:t>
            </a:r>
          </a:p>
        </p:txBody>
      </p:sp>
      <p:sp>
        <p:nvSpPr>
          <p:cNvPr id="3" name="Text Placeholder 2"/>
          <p:cNvSpPr>
            <a:spLocks noGrp="1"/>
          </p:cNvSpPr>
          <p:nvPr>
            <p:ph type="body" sz="half" idx="1"/>
          </p:nvPr>
        </p:nvSpPr>
        <p:spPr>
          <a:xfrm>
            <a:off x="422071" y="2894006"/>
            <a:ext cx="5486400" cy="1385947"/>
          </a:xfrm>
        </p:spPr>
        <p:txBody>
          <a:bodyPr>
            <a:normAutofit/>
          </a:bodyPr>
          <a:lstStyle/>
          <a:p>
            <a:pPr defTabSz="912921">
              <a:buSzPct val="100000"/>
              <a:defRPr sz="2400">
                <a:solidFill>
                  <a:schemeClr val="accent1"/>
                </a:solidFill>
                <a:latin typeface="Trebuchet MS"/>
                <a:ea typeface="Trebuchet MS"/>
                <a:cs typeface="Trebuchet MS"/>
                <a:sym typeface="Trebuchet MS"/>
              </a:defRPr>
            </a:pPr>
            <a:r>
              <a:rPr lang="en-US" sz="2000" dirty="0">
                <a:solidFill>
                  <a:srgbClr val="565656"/>
                </a:solidFill>
                <a:latin typeface="Helvetica Neue Thin"/>
                <a:cs typeface="Helvetica Neue Thin"/>
              </a:rPr>
              <a:t>MAGE can export user location history and field observations for archival or analysis. </a:t>
            </a:r>
            <a:r>
              <a:rPr lang="en-US" sz="2000" dirty="0">
                <a:solidFill>
                  <a:srgbClr val="565656"/>
                </a:solidFill>
                <a:latin typeface="Helvetica Neue Thin"/>
                <a:ea typeface="Trebuchet MS"/>
                <a:cs typeface="Helvetica Neue Thin"/>
              </a:rPr>
              <a:t>Formats include CSV, GeoJSON, KML, or ESRI Shapefiles.</a:t>
            </a:r>
          </a:p>
          <a:p>
            <a:pPr marL="342900" indent="-342900">
              <a:buFont typeface="Arial"/>
              <a:buChar char="•"/>
            </a:pPr>
            <a:endParaRPr lang="en-US" dirty="0"/>
          </a:p>
        </p:txBody>
      </p:sp>
      <p:grpSp>
        <p:nvGrpSpPr>
          <p:cNvPr id="24" name="Group 23"/>
          <p:cNvGrpSpPr/>
          <p:nvPr/>
        </p:nvGrpSpPr>
        <p:grpSpPr>
          <a:xfrm>
            <a:off x="5418208" y="1340981"/>
            <a:ext cx="6773792" cy="4193380"/>
            <a:chOff x="4527554" y="1398588"/>
            <a:chExt cx="7137394" cy="4240211"/>
          </a:xfrm>
        </p:grpSpPr>
        <p:grpSp>
          <p:nvGrpSpPr>
            <p:cNvPr id="25" name="Group 24"/>
            <p:cNvGrpSpPr/>
            <p:nvPr userDrawn="1"/>
          </p:nvGrpSpPr>
          <p:grpSpPr>
            <a:xfrm>
              <a:off x="4527554" y="1398588"/>
              <a:ext cx="7137394" cy="4240211"/>
              <a:chOff x="4527471" y="1398593"/>
              <a:chExt cx="7137264" cy="4240229"/>
            </a:xfrm>
            <a:effectLst/>
          </p:grpSpPr>
          <p:sp>
            <p:nvSpPr>
              <p:cNvPr id="27" name="AutoShape 380"/>
              <p:cNvSpPr>
                <a:spLocks noChangeAspect="1" noChangeArrowheads="1" noTextEdit="1"/>
              </p:cNvSpPr>
              <p:nvPr userDrawn="1"/>
            </p:nvSpPr>
            <p:spPr bwMode="auto">
              <a:xfrm>
                <a:off x="4640179" y="1398593"/>
                <a:ext cx="6913436" cy="398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8" name="Freeform 382"/>
              <p:cNvSpPr>
                <a:spLocks/>
              </p:cNvSpPr>
              <p:nvPr userDrawn="1"/>
            </p:nvSpPr>
            <p:spPr bwMode="auto">
              <a:xfrm>
                <a:off x="5281517" y="1400181"/>
                <a:ext cx="5648222" cy="3940191"/>
              </a:xfrm>
              <a:custGeom>
                <a:avLst/>
                <a:gdLst>
                  <a:gd name="T0" fmla="*/ 4398 w 4571"/>
                  <a:gd name="T1" fmla="*/ 3192 h 3192"/>
                  <a:gd name="T2" fmla="*/ 172 w 4571"/>
                  <a:gd name="T3" fmla="*/ 3192 h 3192"/>
                  <a:gd name="T4" fmla="*/ 0 w 4571"/>
                  <a:gd name="T5" fmla="*/ 3019 h 3192"/>
                  <a:gd name="T6" fmla="*/ 0 w 4571"/>
                  <a:gd name="T7" fmla="*/ 173 h 3192"/>
                  <a:gd name="T8" fmla="*/ 172 w 4571"/>
                  <a:gd name="T9" fmla="*/ 0 h 3192"/>
                  <a:gd name="T10" fmla="*/ 4398 w 4571"/>
                  <a:gd name="T11" fmla="*/ 0 h 3192"/>
                  <a:gd name="T12" fmla="*/ 4571 w 4571"/>
                  <a:gd name="T13" fmla="*/ 173 h 3192"/>
                  <a:gd name="T14" fmla="*/ 4571 w 4571"/>
                  <a:gd name="T15" fmla="*/ 3019 h 3192"/>
                  <a:gd name="T16" fmla="*/ 4398 w 4571"/>
                  <a:gd name="T17" fmla="*/ 319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1" h="3192">
                    <a:moveTo>
                      <a:pt x="4398" y="3192"/>
                    </a:moveTo>
                    <a:cubicBezTo>
                      <a:pt x="172" y="3192"/>
                      <a:pt x="172" y="3192"/>
                      <a:pt x="172" y="3192"/>
                    </a:cubicBezTo>
                    <a:cubicBezTo>
                      <a:pt x="77" y="3192"/>
                      <a:pt x="0" y="3115"/>
                      <a:pt x="0" y="3019"/>
                    </a:cubicBezTo>
                    <a:cubicBezTo>
                      <a:pt x="0" y="173"/>
                      <a:pt x="0" y="173"/>
                      <a:pt x="0" y="173"/>
                    </a:cubicBezTo>
                    <a:cubicBezTo>
                      <a:pt x="0" y="78"/>
                      <a:pt x="77" y="0"/>
                      <a:pt x="172" y="0"/>
                    </a:cubicBezTo>
                    <a:cubicBezTo>
                      <a:pt x="4398" y="0"/>
                      <a:pt x="4398" y="0"/>
                      <a:pt x="4398" y="0"/>
                    </a:cubicBezTo>
                    <a:cubicBezTo>
                      <a:pt x="4493" y="0"/>
                      <a:pt x="4571" y="78"/>
                      <a:pt x="4571" y="173"/>
                    </a:cubicBezTo>
                    <a:cubicBezTo>
                      <a:pt x="4571" y="3019"/>
                      <a:pt x="4571" y="3019"/>
                      <a:pt x="4571" y="3019"/>
                    </a:cubicBezTo>
                    <a:cubicBezTo>
                      <a:pt x="4571" y="3115"/>
                      <a:pt x="4493" y="3192"/>
                      <a:pt x="4398" y="3192"/>
                    </a:cubicBezTo>
                    <a:close/>
                  </a:path>
                </a:pathLst>
              </a:custGeom>
              <a:solidFill>
                <a:srgbClr val="DAC1A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29" name="Freeform 383"/>
              <p:cNvSpPr>
                <a:spLocks/>
              </p:cNvSpPr>
              <p:nvPr userDrawn="1"/>
            </p:nvSpPr>
            <p:spPr bwMode="auto">
              <a:xfrm>
                <a:off x="5300567" y="1419231"/>
                <a:ext cx="5610123" cy="3903680"/>
              </a:xfrm>
              <a:custGeom>
                <a:avLst/>
                <a:gdLst>
                  <a:gd name="T0" fmla="*/ 4540 w 4540"/>
                  <a:gd name="T1" fmla="*/ 3003 h 3161"/>
                  <a:gd name="T2" fmla="*/ 4383 w 4540"/>
                  <a:gd name="T3" fmla="*/ 3161 h 3161"/>
                  <a:gd name="T4" fmla="*/ 157 w 4540"/>
                  <a:gd name="T5" fmla="*/ 3161 h 3161"/>
                  <a:gd name="T6" fmla="*/ 0 w 4540"/>
                  <a:gd name="T7" fmla="*/ 3003 h 3161"/>
                  <a:gd name="T8" fmla="*/ 0 w 4540"/>
                  <a:gd name="T9" fmla="*/ 157 h 3161"/>
                  <a:gd name="T10" fmla="*/ 157 w 4540"/>
                  <a:gd name="T11" fmla="*/ 0 h 3161"/>
                  <a:gd name="T12" fmla="*/ 4383 w 4540"/>
                  <a:gd name="T13" fmla="*/ 0 h 3161"/>
                  <a:gd name="T14" fmla="*/ 4540 w 4540"/>
                  <a:gd name="T15" fmla="*/ 157 h 3161"/>
                  <a:gd name="T16" fmla="*/ 4540 w 4540"/>
                  <a:gd name="T17" fmla="*/ 3003 h 3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0" h="3161">
                    <a:moveTo>
                      <a:pt x="4540" y="3003"/>
                    </a:moveTo>
                    <a:cubicBezTo>
                      <a:pt x="4540" y="3090"/>
                      <a:pt x="4469" y="3161"/>
                      <a:pt x="4383" y="3161"/>
                    </a:cubicBezTo>
                    <a:cubicBezTo>
                      <a:pt x="157" y="3161"/>
                      <a:pt x="157" y="3161"/>
                      <a:pt x="157" y="3161"/>
                    </a:cubicBezTo>
                    <a:cubicBezTo>
                      <a:pt x="71" y="3161"/>
                      <a:pt x="0" y="3090"/>
                      <a:pt x="0" y="3003"/>
                    </a:cubicBezTo>
                    <a:cubicBezTo>
                      <a:pt x="0" y="157"/>
                      <a:pt x="0" y="157"/>
                      <a:pt x="0" y="157"/>
                    </a:cubicBezTo>
                    <a:cubicBezTo>
                      <a:pt x="0" y="71"/>
                      <a:pt x="71" y="0"/>
                      <a:pt x="157" y="0"/>
                    </a:cubicBezTo>
                    <a:cubicBezTo>
                      <a:pt x="4383" y="0"/>
                      <a:pt x="4383" y="0"/>
                      <a:pt x="4383" y="0"/>
                    </a:cubicBezTo>
                    <a:cubicBezTo>
                      <a:pt x="4469" y="0"/>
                      <a:pt x="4540" y="71"/>
                      <a:pt x="4540" y="157"/>
                    </a:cubicBezTo>
                    <a:lnTo>
                      <a:pt x="4540" y="3003"/>
                    </a:lnTo>
                    <a:close/>
                  </a:path>
                </a:pathLst>
              </a:custGeom>
              <a:solidFill>
                <a:srgbClr val="33353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30" name="Freeform 384"/>
              <p:cNvSpPr>
                <a:spLocks/>
              </p:cNvSpPr>
              <p:nvPr userDrawn="1"/>
            </p:nvSpPr>
            <p:spPr bwMode="auto">
              <a:xfrm>
                <a:off x="5305329" y="1423994"/>
                <a:ext cx="5600597" cy="3892566"/>
              </a:xfrm>
              <a:custGeom>
                <a:avLst/>
                <a:gdLst>
                  <a:gd name="T0" fmla="*/ 4379 w 4533"/>
                  <a:gd name="T1" fmla="*/ 3154 h 3154"/>
                  <a:gd name="T2" fmla="*/ 153 w 4533"/>
                  <a:gd name="T3" fmla="*/ 3154 h 3154"/>
                  <a:gd name="T4" fmla="*/ 0 w 4533"/>
                  <a:gd name="T5" fmla="*/ 3000 h 3154"/>
                  <a:gd name="T6" fmla="*/ 0 w 4533"/>
                  <a:gd name="T7" fmla="*/ 154 h 3154"/>
                  <a:gd name="T8" fmla="*/ 153 w 4533"/>
                  <a:gd name="T9" fmla="*/ 0 h 3154"/>
                  <a:gd name="T10" fmla="*/ 4379 w 4533"/>
                  <a:gd name="T11" fmla="*/ 0 h 3154"/>
                  <a:gd name="T12" fmla="*/ 4533 w 4533"/>
                  <a:gd name="T13" fmla="*/ 154 h 3154"/>
                  <a:gd name="T14" fmla="*/ 4533 w 4533"/>
                  <a:gd name="T15" fmla="*/ 3000 h 3154"/>
                  <a:gd name="T16" fmla="*/ 4379 w 4533"/>
                  <a:gd name="T17" fmla="*/ 3154 h 3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3" h="3154">
                    <a:moveTo>
                      <a:pt x="4379" y="3154"/>
                    </a:moveTo>
                    <a:cubicBezTo>
                      <a:pt x="153" y="3154"/>
                      <a:pt x="153" y="3154"/>
                      <a:pt x="153" y="3154"/>
                    </a:cubicBezTo>
                    <a:cubicBezTo>
                      <a:pt x="69" y="3154"/>
                      <a:pt x="0" y="3085"/>
                      <a:pt x="0" y="3000"/>
                    </a:cubicBezTo>
                    <a:cubicBezTo>
                      <a:pt x="0" y="154"/>
                      <a:pt x="0" y="154"/>
                      <a:pt x="0" y="154"/>
                    </a:cubicBezTo>
                    <a:cubicBezTo>
                      <a:pt x="0" y="69"/>
                      <a:pt x="69" y="0"/>
                      <a:pt x="153" y="0"/>
                    </a:cubicBezTo>
                    <a:cubicBezTo>
                      <a:pt x="4379" y="0"/>
                      <a:pt x="4379" y="0"/>
                      <a:pt x="4379" y="0"/>
                    </a:cubicBezTo>
                    <a:cubicBezTo>
                      <a:pt x="4464" y="0"/>
                      <a:pt x="4533" y="69"/>
                      <a:pt x="4533" y="154"/>
                    </a:cubicBezTo>
                    <a:cubicBezTo>
                      <a:pt x="4533" y="3000"/>
                      <a:pt x="4533" y="3000"/>
                      <a:pt x="4533" y="3000"/>
                    </a:cubicBezTo>
                    <a:cubicBezTo>
                      <a:pt x="4533" y="3085"/>
                      <a:pt x="4464" y="3154"/>
                      <a:pt x="4379" y="3154"/>
                    </a:cubicBezTo>
                    <a:close/>
                  </a:path>
                </a:pathLst>
              </a:custGeom>
              <a:solidFill>
                <a:srgbClr val="01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1" name="Freeform 385"/>
              <p:cNvSpPr>
                <a:spLocks/>
              </p:cNvSpPr>
              <p:nvPr userDrawn="1"/>
            </p:nvSpPr>
            <p:spPr bwMode="auto">
              <a:xfrm>
                <a:off x="5305329" y="5089547"/>
                <a:ext cx="5600597" cy="227014"/>
              </a:xfrm>
              <a:custGeom>
                <a:avLst/>
                <a:gdLst>
                  <a:gd name="T0" fmla="*/ 0 w 4533"/>
                  <a:gd name="T1" fmla="*/ 0 h 184"/>
                  <a:gd name="T2" fmla="*/ 0 w 4533"/>
                  <a:gd name="T3" fmla="*/ 30 h 184"/>
                  <a:gd name="T4" fmla="*/ 153 w 4533"/>
                  <a:gd name="T5" fmla="*/ 184 h 184"/>
                  <a:gd name="T6" fmla="*/ 4379 w 4533"/>
                  <a:gd name="T7" fmla="*/ 184 h 184"/>
                  <a:gd name="T8" fmla="*/ 4533 w 4533"/>
                  <a:gd name="T9" fmla="*/ 30 h 184"/>
                  <a:gd name="T10" fmla="*/ 4533 w 4533"/>
                  <a:gd name="T11" fmla="*/ 0 h 184"/>
                  <a:gd name="T12" fmla="*/ 0 w 4533"/>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4533" h="184">
                    <a:moveTo>
                      <a:pt x="0" y="0"/>
                    </a:moveTo>
                    <a:cubicBezTo>
                      <a:pt x="0" y="30"/>
                      <a:pt x="0" y="30"/>
                      <a:pt x="0" y="30"/>
                    </a:cubicBezTo>
                    <a:cubicBezTo>
                      <a:pt x="0" y="115"/>
                      <a:pt x="69" y="184"/>
                      <a:pt x="153" y="184"/>
                    </a:cubicBezTo>
                    <a:cubicBezTo>
                      <a:pt x="4379" y="184"/>
                      <a:pt x="4379" y="184"/>
                      <a:pt x="4379" y="184"/>
                    </a:cubicBezTo>
                    <a:cubicBezTo>
                      <a:pt x="4464" y="184"/>
                      <a:pt x="4533" y="115"/>
                      <a:pt x="4533" y="30"/>
                    </a:cubicBezTo>
                    <a:cubicBezTo>
                      <a:pt x="4533" y="0"/>
                      <a:pt x="4533" y="0"/>
                      <a:pt x="4533" y="0"/>
                    </a:cubicBezTo>
                    <a:lnTo>
                      <a:pt x="0" y="0"/>
                    </a:lnTo>
                    <a:close/>
                  </a:path>
                </a:pathLst>
              </a:custGeom>
              <a:solidFill>
                <a:srgbClr val="22222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52" name="Picture 51"/>
              <p:cNvPicPr>
                <a:picLocks noChangeAspect="1" noChangeArrowheads="1"/>
              </p:cNvPicPr>
              <p:nvPr userDrawn="1"/>
            </p:nvPicPr>
            <p:blipFill>
              <a:blip r:embed="rId2" cstate="print">
                <a:extLst>
                  <a:ext uri="{28A0092B-C50C-407E-A947-70E740481C1C}">
                    <a14:useLocalDpi xmlns:a14="http://schemas.microsoft.com/office/drawing/2010/main"/>
                  </a:ext>
                </a:extLst>
              </a:blip>
              <a:srcRect l="-1607" r="-1630" b="-250766"/>
              <a:stretch>
                <a:fillRect/>
              </a:stretch>
            </p:blipFill>
            <p:spPr bwMode="auto">
              <a:xfrm>
                <a:off x="4527471" y="5276873"/>
                <a:ext cx="7137264" cy="361949"/>
              </a:xfrm>
              <a:custGeom>
                <a:avLst/>
                <a:gdLst>
                  <a:gd name="connsiteX0" fmla="*/ 111121 w 7137394"/>
                  <a:gd name="connsiteY0" fmla="*/ 16107 h 361948"/>
                  <a:gd name="connsiteX1" fmla="*/ 111121 w 7137394"/>
                  <a:gd name="connsiteY1" fmla="*/ 103188 h 361948"/>
                  <a:gd name="connsiteX2" fmla="*/ 732671 w 7137394"/>
                  <a:gd name="connsiteY2" fmla="*/ 103188 h 361948"/>
                  <a:gd name="connsiteX3" fmla="*/ 735009 w 7137394"/>
                  <a:gd name="connsiteY3" fmla="*/ 357186 h 361948"/>
                  <a:gd name="connsiteX4" fmla="*/ 0 w 7137394"/>
                  <a:gd name="connsiteY4" fmla="*/ 357186 h 361948"/>
                  <a:gd name="connsiteX5" fmla="*/ 7024684 w 7137394"/>
                  <a:gd name="connsiteY5" fmla="*/ 15992 h 361948"/>
                  <a:gd name="connsiteX6" fmla="*/ 7137394 w 7137394"/>
                  <a:gd name="connsiteY6" fmla="*/ 361948 h 361948"/>
                  <a:gd name="connsiteX7" fmla="*/ 6402385 w 7137394"/>
                  <a:gd name="connsiteY7" fmla="*/ 361948 h 361948"/>
                  <a:gd name="connsiteX8" fmla="*/ 6402385 w 7137394"/>
                  <a:gd name="connsiteY8" fmla="*/ 103188 h 361948"/>
                  <a:gd name="connsiteX9" fmla="*/ 7024684 w 7137394"/>
                  <a:gd name="connsiteY9" fmla="*/ 103188 h 361948"/>
                  <a:gd name="connsiteX10" fmla="*/ 111121 w 7137394"/>
                  <a:gd name="connsiteY10" fmla="*/ 0 h 361948"/>
                  <a:gd name="connsiteX11" fmla="*/ 7024684 w 7137394"/>
                  <a:gd name="connsiteY11" fmla="*/ 0 h 361948"/>
                  <a:gd name="connsiteX12" fmla="*/ 7024684 w 7137394"/>
                  <a:gd name="connsiteY12" fmla="*/ 15992 h 361948"/>
                  <a:gd name="connsiteX13" fmla="*/ 7023094 w 7137394"/>
                  <a:gd name="connsiteY13" fmla="*/ 11111 h 361948"/>
                  <a:gd name="connsiteX14" fmla="*/ 6402385 w 7137394"/>
                  <a:gd name="connsiteY14" fmla="*/ 93661 h 361948"/>
                  <a:gd name="connsiteX15" fmla="*/ 6402385 w 7137394"/>
                  <a:gd name="connsiteY15" fmla="*/ 103188 h 361948"/>
                  <a:gd name="connsiteX16" fmla="*/ 732671 w 7137394"/>
                  <a:gd name="connsiteY16" fmla="*/ 103188 h 361948"/>
                  <a:gd name="connsiteX17" fmla="*/ 732627 w 7137394"/>
                  <a:gd name="connsiteY17" fmla="*/ 98424 h 361948"/>
                  <a:gd name="connsiteX18" fmla="*/ 114300 w 7137394"/>
                  <a:gd name="connsiteY18" fmla="*/ 6349 h 361948"/>
                  <a:gd name="connsiteX19" fmla="*/ 111121 w 7137394"/>
                  <a:gd name="connsiteY19" fmla="*/ 16107 h 36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37394" h="361948">
                    <a:moveTo>
                      <a:pt x="111121" y="16107"/>
                    </a:moveTo>
                    <a:lnTo>
                      <a:pt x="111121" y="103188"/>
                    </a:lnTo>
                    <a:lnTo>
                      <a:pt x="732671" y="103188"/>
                    </a:lnTo>
                    <a:lnTo>
                      <a:pt x="735009" y="357186"/>
                    </a:lnTo>
                    <a:lnTo>
                      <a:pt x="0" y="357186"/>
                    </a:lnTo>
                    <a:close/>
                    <a:moveTo>
                      <a:pt x="7024684" y="15992"/>
                    </a:moveTo>
                    <a:lnTo>
                      <a:pt x="7137394" y="361948"/>
                    </a:lnTo>
                    <a:lnTo>
                      <a:pt x="6402385" y="361948"/>
                    </a:lnTo>
                    <a:lnTo>
                      <a:pt x="6402385" y="103188"/>
                    </a:lnTo>
                    <a:lnTo>
                      <a:pt x="7024684" y="103188"/>
                    </a:lnTo>
                    <a:close/>
                    <a:moveTo>
                      <a:pt x="111121" y="0"/>
                    </a:moveTo>
                    <a:lnTo>
                      <a:pt x="7024684" y="0"/>
                    </a:lnTo>
                    <a:lnTo>
                      <a:pt x="7024684" y="15992"/>
                    </a:lnTo>
                    <a:lnTo>
                      <a:pt x="7023094" y="11111"/>
                    </a:lnTo>
                    <a:cubicBezTo>
                      <a:pt x="6653208" y="88369"/>
                      <a:pt x="6607171" y="67203"/>
                      <a:pt x="6402385" y="93661"/>
                    </a:cubicBezTo>
                    <a:lnTo>
                      <a:pt x="6402385" y="103188"/>
                    </a:lnTo>
                    <a:lnTo>
                      <a:pt x="732671" y="103188"/>
                    </a:lnTo>
                    <a:lnTo>
                      <a:pt x="732627" y="98424"/>
                    </a:lnTo>
                    <a:cubicBezTo>
                      <a:pt x="527841" y="71966"/>
                      <a:pt x="484186" y="83607"/>
                      <a:pt x="114300" y="6349"/>
                    </a:cubicBezTo>
                    <a:lnTo>
                      <a:pt x="111121" y="16107"/>
                    </a:lnTo>
                    <a:close/>
                  </a:path>
                </a:pathLst>
              </a:cu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387"/>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638591" y="5238773"/>
                <a:ext cx="6913437" cy="4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Oval 388"/>
              <p:cNvSpPr>
                <a:spLocks noChangeArrowheads="1"/>
              </p:cNvSpPr>
              <p:nvPr userDrawn="1"/>
            </p:nvSpPr>
            <p:spPr bwMode="auto">
              <a:xfrm>
                <a:off x="5284693" y="5338785"/>
                <a:ext cx="57149"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5" name="Oval 389"/>
              <p:cNvSpPr>
                <a:spLocks noChangeArrowheads="1"/>
              </p:cNvSpPr>
              <p:nvPr userDrawn="1"/>
            </p:nvSpPr>
            <p:spPr bwMode="auto">
              <a:xfrm>
                <a:off x="5298979" y="5341960"/>
                <a:ext cx="28575"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6" name="Oval 390"/>
              <p:cNvSpPr>
                <a:spLocks noChangeArrowheads="1"/>
              </p:cNvSpPr>
              <p:nvPr userDrawn="1"/>
            </p:nvSpPr>
            <p:spPr bwMode="auto">
              <a:xfrm>
                <a:off x="7224582" y="5338785"/>
                <a:ext cx="58737"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7" name="Oval 391"/>
              <p:cNvSpPr>
                <a:spLocks noChangeArrowheads="1"/>
              </p:cNvSpPr>
              <p:nvPr userDrawn="1"/>
            </p:nvSpPr>
            <p:spPr bwMode="auto">
              <a:xfrm>
                <a:off x="7238869" y="5341960"/>
                <a:ext cx="30162"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8" name="Oval 392"/>
              <p:cNvSpPr>
                <a:spLocks noChangeArrowheads="1"/>
              </p:cNvSpPr>
              <p:nvPr userDrawn="1"/>
            </p:nvSpPr>
            <p:spPr bwMode="auto">
              <a:xfrm>
                <a:off x="8920001" y="5338785"/>
                <a:ext cx="60324"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59" name="Oval 393"/>
              <p:cNvSpPr>
                <a:spLocks noChangeArrowheads="1"/>
              </p:cNvSpPr>
              <p:nvPr userDrawn="1"/>
            </p:nvSpPr>
            <p:spPr bwMode="auto">
              <a:xfrm>
                <a:off x="8935876" y="5341960"/>
                <a:ext cx="28575"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0" name="Oval 394"/>
              <p:cNvSpPr>
                <a:spLocks noChangeArrowheads="1"/>
              </p:cNvSpPr>
              <p:nvPr userDrawn="1"/>
            </p:nvSpPr>
            <p:spPr bwMode="auto">
              <a:xfrm>
                <a:off x="10850366" y="5338785"/>
                <a:ext cx="58737" cy="11113"/>
              </a:xfrm>
              <a:prstGeom prst="ellipse">
                <a:avLst/>
              </a:prstGeom>
              <a:solidFill>
                <a:srgbClr val="63544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1" name="Oval 395"/>
              <p:cNvSpPr>
                <a:spLocks noChangeArrowheads="1"/>
              </p:cNvSpPr>
              <p:nvPr userDrawn="1"/>
            </p:nvSpPr>
            <p:spPr bwMode="auto">
              <a:xfrm>
                <a:off x="10864653" y="5341960"/>
                <a:ext cx="28575" cy="6350"/>
              </a:xfrm>
              <a:prstGeom prst="ellipse">
                <a:avLst/>
              </a:prstGeom>
              <a:solidFill>
                <a:srgbClr val="4636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2" name="Freeform 396"/>
              <p:cNvSpPr>
                <a:spLocks/>
              </p:cNvSpPr>
              <p:nvPr userDrawn="1"/>
            </p:nvSpPr>
            <p:spPr bwMode="auto">
              <a:xfrm>
                <a:off x="4716378" y="5299098"/>
                <a:ext cx="6761040" cy="1588"/>
              </a:xfrm>
              <a:custGeom>
                <a:avLst/>
                <a:gdLst>
                  <a:gd name="T0" fmla="*/ 5467 w 5472"/>
                  <a:gd name="T1" fmla="*/ 1 h 1"/>
                  <a:gd name="T2" fmla="*/ 5472 w 5472"/>
                  <a:gd name="T3" fmla="*/ 0 h 1"/>
                  <a:gd name="T4" fmla="*/ 0 w 5472"/>
                  <a:gd name="T5" fmla="*/ 0 h 1"/>
                  <a:gd name="T6" fmla="*/ 5 w 5472"/>
                  <a:gd name="T7" fmla="*/ 1 h 1"/>
                  <a:gd name="T8" fmla="*/ 5467 w 5472"/>
                  <a:gd name="T9" fmla="*/ 1 h 1"/>
                </a:gdLst>
                <a:ahLst/>
                <a:cxnLst>
                  <a:cxn ang="0">
                    <a:pos x="T0" y="T1"/>
                  </a:cxn>
                  <a:cxn ang="0">
                    <a:pos x="T2" y="T3"/>
                  </a:cxn>
                  <a:cxn ang="0">
                    <a:pos x="T4" y="T5"/>
                  </a:cxn>
                  <a:cxn ang="0">
                    <a:pos x="T6" y="T7"/>
                  </a:cxn>
                  <a:cxn ang="0">
                    <a:pos x="T8" y="T9"/>
                  </a:cxn>
                </a:cxnLst>
                <a:rect l="0" t="0" r="r" b="b"/>
                <a:pathLst>
                  <a:path w="5472" h="1">
                    <a:moveTo>
                      <a:pt x="5467" y="1"/>
                    </a:moveTo>
                    <a:cubicBezTo>
                      <a:pt x="5469" y="1"/>
                      <a:pt x="5471" y="0"/>
                      <a:pt x="5472" y="0"/>
                    </a:cubicBezTo>
                    <a:cubicBezTo>
                      <a:pt x="0" y="0"/>
                      <a:pt x="0" y="0"/>
                      <a:pt x="0" y="0"/>
                    </a:cubicBezTo>
                    <a:cubicBezTo>
                      <a:pt x="2" y="0"/>
                      <a:pt x="3" y="1"/>
                      <a:pt x="5" y="1"/>
                    </a:cubicBezTo>
                    <a:lnTo>
                      <a:pt x="5467" y="1"/>
                    </a:lnTo>
                    <a:close/>
                  </a:path>
                </a:pathLst>
              </a:custGeom>
              <a:solidFill>
                <a:srgbClr val="9A877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pic>
            <p:nvPicPr>
              <p:cNvPr id="63" name="Picture 397"/>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430953" y="5240359"/>
                <a:ext cx="1331888" cy="6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 name="Oval 398"/>
              <p:cNvSpPr>
                <a:spLocks noChangeArrowheads="1"/>
              </p:cNvSpPr>
              <p:nvPr userDrawn="1"/>
            </p:nvSpPr>
            <p:spPr bwMode="auto">
              <a:xfrm>
                <a:off x="8085011" y="1544645"/>
                <a:ext cx="44449" cy="44450"/>
              </a:xfrm>
              <a:prstGeom prst="ellipse">
                <a:avLst/>
              </a:prstGeom>
              <a:solidFill>
                <a:srgbClr val="19191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5" name="Oval 399"/>
              <p:cNvSpPr>
                <a:spLocks noChangeArrowheads="1"/>
              </p:cNvSpPr>
              <p:nvPr userDrawn="1"/>
            </p:nvSpPr>
            <p:spPr bwMode="auto">
              <a:xfrm>
                <a:off x="8096077" y="1555741"/>
                <a:ext cx="22224" cy="22225"/>
              </a:xfrm>
              <a:prstGeom prst="ellipse">
                <a:avLst/>
              </a:prstGeom>
              <a:solidFill>
                <a:srgbClr val="0001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6" name="Oval 400"/>
              <p:cNvSpPr>
                <a:spLocks noChangeArrowheads="1"/>
              </p:cNvSpPr>
              <p:nvPr userDrawn="1"/>
            </p:nvSpPr>
            <p:spPr bwMode="auto">
              <a:xfrm>
                <a:off x="8102496" y="1557318"/>
                <a:ext cx="7938" cy="6350"/>
              </a:xfrm>
              <a:prstGeom prst="ellipse">
                <a:avLst/>
              </a:prstGeom>
              <a:solidFill>
                <a:srgbClr val="272A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sp>
            <p:nvSpPr>
              <p:cNvPr id="67" name="Oval 401"/>
              <p:cNvSpPr>
                <a:spLocks noChangeArrowheads="1"/>
              </p:cNvSpPr>
              <p:nvPr userDrawn="1"/>
            </p:nvSpPr>
            <p:spPr bwMode="auto">
              <a:xfrm>
                <a:off x="8102601" y="1568451"/>
                <a:ext cx="7938" cy="7938"/>
              </a:xfrm>
              <a:prstGeom prst="ellipse">
                <a:avLst/>
              </a:prstGeom>
              <a:solidFill>
                <a:srgbClr val="272A2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26" name="Rectangle 402"/>
            <p:cNvSpPr>
              <a:spLocks noChangeArrowheads="1"/>
            </p:cNvSpPr>
            <p:nvPr userDrawn="1"/>
          </p:nvSpPr>
          <p:spPr bwMode="auto">
            <a:xfrm>
              <a:off x="5503864" y="1689101"/>
              <a:ext cx="5202238" cy="32480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fr-FR" dirty="0">
                <a:latin typeface="HelveticaNeue-UltraLight" panose="02000206000000020004" pitchFamily="50"/>
              </a:endParaRPr>
            </a:p>
          </p:txBody>
        </p:sp>
      </p:grpSp>
      <p:sp>
        <p:nvSpPr>
          <p:cNvPr id="68" name="Picture Placeholder 8"/>
          <p:cNvSpPr txBox="1">
            <a:spLocks/>
          </p:cNvSpPr>
          <p:nvPr/>
        </p:nvSpPr>
        <p:spPr>
          <a:xfrm>
            <a:off x="6276617" y="1552272"/>
            <a:ext cx="4941740" cy="3212153"/>
          </a:xfrm>
          <a:prstGeom prst="rect">
            <a:avLst/>
          </a:prstGeom>
        </p:spPr>
        <p:txBody>
          <a:bodyPr/>
          <a:lstStyle>
            <a:lvl1pPr marL="0" marR="0" indent="0" algn="l" defTabSz="1219137" rtl="0" latinLnBrk="0">
              <a:lnSpc>
                <a:spcPct val="100000"/>
              </a:lnSpc>
              <a:spcBef>
                <a:spcPts val="500"/>
              </a:spcBef>
              <a:spcAft>
                <a:spcPts val="0"/>
              </a:spcAft>
              <a:buClrTx/>
              <a:buSzTx/>
              <a:buFontTx/>
              <a:buNone/>
              <a:tabLst/>
              <a:defRPr sz="2100" b="0" i="0" u="none" strike="noStrike" cap="none" spc="0" baseline="0">
                <a:ln>
                  <a:noFill/>
                </a:ln>
                <a:solidFill>
                  <a:schemeClr val="bg1"/>
                </a:solidFill>
                <a:uFillTx/>
                <a:latin typeface="HelveticaNeue-UltraLight" panose="02000206000000020004" pitchFamily="50"/>
                <a:ea typeface="Arial"/>
                <a:cs typeface="Arial"/>
                <a:sym typeface="Arial"/>
              </a:defRPr>
            </a:lvl1pPr>
            <a:lvl2pPr marL="1054046" marR="0" indent="-444478"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2pPr>
            <a:lvl3pPr marL="1663618" marR="0" indent="-444478"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3pPr>
            <a:lvl4pPr marL="0" marR="0" indent="0" algn="l" defTabSz="1219137" rtl="0" latinLnBrk="0">
              <a:lnSpc>
                <a:spcPct val="100000"/>
              </a:lnSpc>
              <a:spcBef>
                <a:spcPts val="500"/>
              </a:spcBef>
              <a:spcAft>
                <a:spcPts val="0"/>
              </a:spcAft>
              <a:buClrTx/>
              <a:buSzTx/>
              <a:buFontTx/>
              <a:buNone/>
              <a:tabLst/>
              <a:defRPr sz="2100" b="0" i="0" u="none" strike="noStrike" cap="none" spc="0" baseline="0">
                <a:ln>
                  <a:noFill/>
                </a:ln>
                <a:solidFill>
                  <a:srgbClr val="414042"/>
                </a:solidFill>
                <a:uFillTx/>
                <a:latin typeface="Arial"/>
                <a:ea typeface="Arial"/>
                <a:cs typeface="Arial"/>
                <a:sym typeface="Arial"/>
              </a:defRPr>
            </a:lvl4pPr>
            <a:lvl5pPr marL="2793860" marR="0" indent="-35558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5pPr>
            <a:lvl6pPr marL="3294019"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6pPr>
            <a:lvl7pPr marL="3903588"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7pPr>
            <a:lvl8pPr marL="4513157"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8pPr>
            <a:lvl9pPr marL="5122728" marR="0" indent="-246171" algn="l" defTabSz="1219137" rtl="0" latinLnBrk="0">
              <a:lnSpc>
                <a:spcPct val="100000"/>
              </a:lnSpc>
              <a:spcBef>
                <a:spcPts val="500"/>
              </a:spcBef>
              <a:spcAft>
                <a:spcPts val="0"/>
              </a:spcAft>
              <a:buClrTx/>
              <a:buSzPct val="100000"/>
              <a:buFontTx/>
              <a:buChar char="•"/>
              <a:tabLst/>
              <a:defRPr sz="2100" b="0" i="0" u="none" strike="noStrike" cap="none" spc="0" baseline="0">
                <a:ln>
                  <a:noFill/>
                </a:ln>
                <a:solidFill>
                  <a:srgbClr val="414042"/>
                </a:solidFill>
                <a:uFillTx/>
                <a:latin typeface="Arial"/>
                <a:ea typeface="Arial"/>
                <a:cs typeface="Arial"/>
                <a:sym typeface="Arial"/>
              </a:defRPr>
            </a:lvl9pPr>
          </a:lstStyle>
          <a:p>
            <a:r>
              <a:rPr lang="fr-FR" dirty="0"/>
              <a:t>Click </a:t>
            </a:r>
            <a:r>
              <a:rPr lang="fr-FR" dirty="0" err="1"/>
              <a:t>icon</a:t>
            </a:r>
            <a:r>
              <a:rPr lang="fr-FR" dirty="0"/>
              <a:t> to insert a </a:t>
            </a:r>
            <a:r>
              <a:rPr lang="fr-FR" dirty="0" err="1"/>
              <a:t>picture</a:t>
            </a:r>
            <a:endParaRPr lang="fr-FR" dirty="0"/>
          </a:p>
        </p:txBody>
      </p:sp>
      <p:pic>
        <p:nvPicPr>
          <p:cNvPr id="5" name="Picture 4" descr="Screen Shot 2018-02-02 at 10.39.54 AM.png"/>
          <p:cNvPicPr>
            <a:picLocks/>
          </p:cNvPicPr>
          <p:nvPr/>
        </p:nvPicPr>
        <p:blipFill>
          <a:blip r:embed="rId5" cstate="print">
            <a:extLst>
              <a:ext uri="{28A0092B-C50C-407E-A947-70E740481C1C}">
                <a14:useLocalDpi xmlns:a14="http://schemas.microsoft.com/office/drawing/2010/main"/>
              </a:ext>
            </a:extLst>
          </a:blip>
          <a:stretch>
            <a:fillRect/>
          </a:stretch>
        </p:blipFill>
        <p:spPr>
          <a:xfrm>
            <a:off x="6217002" y="1561154"/>
            <a:ext cx="5172912" cy="3463017"/>
          </a:xfrm>
          <a:prstGeom prst="rect">
            <a:avLst/>
          </a:prstGeom>
        </p:spPr>
      </p:pic>
      <p:sp>
        <p:nvSpPr>
          <p:cNvPr id="32" name="Text Placeholder 2"/>
          <p:cNvSpPr>
            <a:spLocks noGrp="1"/>
          </p:cNvSpPr>
          <p:nvPr>
            <p:ph type="body" sz="half" idx="1"/>
          </p:nvPr>
        </p:nvSpPr>
        <p:spPr>
          <a:xfrm>
            <a:off x="5724939" y="5301352"/>
            <a:ext cx="6361600" cy="491823"/>
          </a:xfrm>
        </p:spPr>
        <p:txBody>
          <a:bodyPr>
            <a:normAutofit fontScale="92500"/>
          </a:bodyPr>
          <a:lstStyle/>
          <a:p>
            <a:pPr marL="11983" lvl="1" indent="0" algn="r" defTabSz="912921">
              <a:spcBef>
                <a:spcPts val="400"/>
              </a:spcBef>
              <a:buNone/>
              <a:defRPr sz="2000">
                <a:solidFill>
                  <a:schemeClr val="accent1"/>
                </a:solidFill>
                <a:latin typeface="Trebuchet MS"/>
                <a:ea typeface="Trebuchet MS"/>
                <a:cs typeface="Trebuchet MS"/>
                <a:sym typeface="Trebuchet MS"/>
              </a:defRPr>
            </a:pPr>
            <a:r>
              <a:rPr lang="en-US" sz="800" i="1" dirty="0">
                <a:solidFill>
                  <a:srgbClr val="565656"/>
                </a:solidFill>
                <a:latin typeface="Helvetica Neue Thin"/>
                <a:ea typeface="Trebuchet MS"/>
                <a:cs typeface="Helvetica Neue Thin"/>
              </a:rPr>
              <a:t>Source: GEOINT Services </a:t>
            </a:r>
            <a:br>
              <a:rPr lang="en-US" sz="800" i="1" dirty="0">
                <a:solidFill>
                  <a:srgbClr val="565656"/>
                </a:solidFill>
                <a:latin typeface="Helvetica Neue Thin"/>
                <a:ea typeface="Trebuchet MS"/>
                <a:cs typeface="Helvetica Neue Thin"/>
              </a:rPr>
            </a:br>
            <a:r>
              <a:rPr lang="en-US" sz="800" i="1" dirty="0">
                <a:solidFill>
                  <a:srgbClr val="565656"/>
                </a:solidFill>
                <a:latin typeface="Helvetica Neue Thin"/>
                <a:ea typeface="Trebuchet MS"/>
                <a:cs typeface="Helvetica Neue Thin"/>
              </a:rPr>
              <a:t>Disclaimer: Some images appearing in the MAGE app use map layers from </a:t>
            </a:r>
            <a:r>
              <a:rPr lang="en-US" sz="800" i="1" dirty="0" err="1">
                <a:solidFill>
                  <a:srgbClr val="565656"/>
                </a:solidFill>
                <a:latin typeface="Helvetica Neue Thin"/>
                <a:ea typeface="Trebuchet MS"/>
                <a:cs typeface="Helvetica Neue Thin"/>
              </a:rPr>
              <a:t>OpenStreetMap</a:t>
            </a:r>
            <a:r>
              <a:rPr lang="en-US" sz="800" i="1" dirty="0">
                <a:solidFill>
                  <a:srgbClr val="565656"/>
                </a:solidFill>
                <a:latin typeface="Helvetica Neue Thin"/>
                <a:ea typeface="Trebuchet MS"/>
                <a:cs typeface="Helvetica Neue Thin"/>
              </a:rPr>
              <a:t> or the native platform mapping services from the mobile device. Map layers from native platform mapping services are used in accordance with NGA’s respective developer license agreements with Apple and Google.</a:t>
            </a:r>
            <a:endParaRPr lang="en-US" sz="800" i="1" dirty="0">
              <a:solidFill>
                <a:srgbClr val="565656"/>
              </a:solidFill>
              <a:latin typeface="Helvetica Neue Thin"/>
              <a:cs typeface="Helvetica Neue Thin"/>
            </a:endParaRPr>
          </a:p>
        </p:txBody>
      </p:sp>
      <p:sp>
        <p:nvSpPr>
          <p:cNvPr id="33" name="Rectangle 32"/>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6" name="Slide Number Placeholder 5"/>
          <p:cNvSpPr>
            <a:spLocks noGrp="1"/>
          </p:cNvSpPr>
          <p:nvPr>
            <p:ph type="sldNum" sz="quarter" idx="2"/>
          </p:nvPr>
        </p:nvSpPr>
        <p:spPr>
          <a:xfrm>
            <a:off x="76200" y="6450050"/>
            <a:ext cx="245361" cy="240281"/>
          </a:xfrm>
        </p:spPr>
        <p:txBody>
          <a:bodyPr/>
          <a:lstStyle/>
          <a:p>
            <a:fld id="{86CB4B4D-7CA3-9044-876B-883B54F8677D}" type="slidenum">
              <a:rPr lang="en-US" smtClean="0"/>
              <a:t>8</a:t>
            </a:fld>
            <a:endParaRPr lang="en-US" dirty="0"/>
          </a:p>
        </p:txBody>
      </p:sp>
    </p:spTree>
    <p:extLst>
      <p:ext uri="{BB962C8B-B14F-4D97-AF65-F5344CB8AC3E}">
        <p14:creationId xmlns:p14="http://schemas.microsoft.com/office/powerpoint/2010/main" val="4587161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4294967295"/>
          </p:nvPr>
        </p:nvSpPr>
        <p:spPr>
          <a:xfrm>
            <a:off x="697686" y="666677"/>
            <a:ext cx="10481848" cy="769437"/>
          </a:xfrm>
          <a:prstGeom prst="rect">
            <a:avLst/>
          </a:prstGeom>
          <a:ln w="12700">
            <a:miter lim="400000"/>
          </a:ln>
        </p:spPr>
        <p:txBody>
          <a:bodyPr lIns="45718" tIns="45718" rIns="45718" bIns="45718" anchor="ctr">
            <a:noAutofit/>
          </a:bodyPr>
          <a:lstStyle/>
          <a:p>
            <a:pPr>
              <a:spcBef>
                <a:spcPts val="0"/>
              </a:spcBef>
            </a:pPr>
            <a:r>
              <a:rPr lang="en-US" sz="4400" b="1" dirty="0">
                <a:solidFill>
                  <a:srgbClr val="1E4D7C"/>
                </a:solidFill>
                <a:latin typeface="Helvetica Neue Thin"/>
                <a:ea typeface="Franklin Gothic Medium Cond"/>
                <a:cs typeface="Helvetica Neue Thin"/>
                <a:sym typeface="Franklin Gothic Medium Cond"/>
              </a:rPr>
              <a:t>Disaster Response and Recovery</a:t>
            </a:r>
            <a:endParaRPr lang="fr-FR" sz="4400" b="1" dirty="0">
              <a:solidFill>
                <a:srgbClr val="1E4D7C"/>
              </a:solidFill>
              <a:latin typeface="Helvetica Neue Thin"/>
              <a:ea typeface="Franklin Gothic Medium Cond"/>
              <a:cs typeface="Helvetica Neue Thin"/>
              <a:sym typeface="Franklin Gothic Medium Cond"/>
            </a:endParaRPr>
          </a:p>
        </p:txBody>
      </p:sp>
      <p:sp>
        <p:nvSpPr>
          <p:cNvPr id="7" name="object 9"/>
          <p:cNvSpPr txBox="1"/>
          <p:nvPr/>
        </p:nvSpPr>
        <p:spPr>
          <a:xfrm>
            <a:off x="839787" y="1691737"/>
            <a:ext cx="6651625" cy="3022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2700" marR="61593">
              <a:lnSpc>
                <a:spcPts val="2600"/>
              </a:lnSpc>
              <a:spcBef>
                <a:spcPts val="200"/>
              </a:spcBef>
              <a:buSzPct val="100000"/>
              <a:tabLst>
                <a:tab pos="342900" algn="l"/>
                <a:tab pos="355600" algn="l"/>
              </a:tabLst>
              <a:defRPr sz="2000" spc="-4">
                <a:solidFill>
                  <a:schemeClr val="accent1"/>
                </a:solidFill>
                <a:latin typeface="Trebuchet MS"/>
                <a:ea typeface="Trebuchet MS"/>
                <a:cs typeface="Trebuchet MS"/>
                <a:sym typeface="Trebuchet MS"/>
              </a:defRPr>
            </a:pPr>
            <a:r>
              <a:rPr lang="en-US" dirty="0">
                <a:solidFill>
                  <a:srgbClr val="565656"/>
                </a:solidFill>
                <a:latin typeface="Helvetica Neue Thin"/>
                <a:cs typeface="Helvetica Neue Thin"/>
              </a:rPr>
              <a:t>MAGE is specifically designed to be simple yet powerful, making it perfect for rapid adoption in an emergency.</a:t>
            </a:r>
          </a:p>
          <a:p>
            <a:pPr marL="12700" marR="61593">
              <a:lnSpc>
                <a:spcPts val="2600"/>
              </a:lnSpc>
              <a:spcBef>
                <a:spcPts val="200"/>
              </a:spcBef>
              <a:buSzPct val="100000"/>
              <a:tabLst>
                <a:tab pos="342900" algn="l"/>
                <a:tab pos="355600" algn="l"/>
              </a:tabLst>
              <a:defRPr sz="2000" spc="-4">
                <a:solidFill>
                  <a:schemeClr val="accent1"/>
                </a:solidFill>
                <a:latin typeface="Trebuchet MS"/>
                <a:ea typeface="Trebuchet MS"/>
                <a:cs typeface="Trebuchet MS"/>
                <a:sym typeface="Trebuchet MS"/>
              </a:defRPr>
            </a:pPr>
            <a:r>
              <a:rPr lang="en-US" dirty="0">
                <a:solidFill>
                  <a:srgbClr val="565656"/>
                </a:solidFill>
                <a:latin typeface="Helvetica Neue Thin"/>
                <a:cs typeface="Helvetica Neue Thin"/>
              </a:rPr>
              <a:t>After Hurricane Maria, FEMA needed help coordinating relief efforts in Puerto Rico. NGA deployed a custom MAGE server and FEMA teams were using MAGE on the ground in Puerto Rico within </a:t>
            </a:r>
            <a:r>
              <a:rPr dirty="0">
                <a:solidFill>
                  <a:srgbClr val="565656"/>
                </a:solidFill>
                <a:latin typeface="Helvetica Neue Thin"/>
                <a:cs typeface="Helvetica Neue Thin"/>
              </a:rPr>
              <a:t>hours </a:t>
            </a:r>
            <a:r>
              <a:rPr spc="0" dirty="0">
                <a:solidFill>
                  <a:srgbClr val="565656"/>
                </a:solidFill>
                <a:latin typeface="Helvetica Neue Thin"/>
                <a:cs typeface="Helvetica Neue Thin"/>
              </a:rPr>
              <a:t>of</a:t>
            </a:r>
            <a:r>
              <a:rPr lang="en-US" spc="0" dirty="0">
                <a:solidFill>
                  <a:srgbClr val="565656"/>
                </a:solidFill>
                <a:latin typeface="Helvetica Neue Thin"/>
                <a:cs typeface="Helvetica Neue Thin"/>
              </a:rPr>
              <a:t> initial contact</a:t>
            </a:r>
            <a:r>
              <a:rPr spc="0" dirty="0">
                <a:solidFill>
                  <a:srgbClr val="565656"/>
                </a:solidFill>
                <a:latin typeface="Helvetica Neue Thin"/>
                <a:cs typeface="Helvetica Neue Thin"/>
              </a:rPr>
              <a:t>.</a:t>
            </a:r>
            <a:r>
              <a:rPr lang="en-US" spc="0" dirty="0">
                <a:solidFill>
                  <a:srgbClr val="565656"/>
                </a:solidFill>
                <a:latin typeface="Helvetica Neue Thin"/>
                <a:cs typeface="Helvetica Neue Thin"/>
              </a:rPr>
              <a:t>  Over a few weeks, </a:t>
            </a:r>
            <a:r>
              <a:rPr dirty="0">
                <a:solidFill>
                  <a:srgbClr val="565656"/>
                </a:solidFill>
                <a:latin typeface="Helvetica Neue Thin"/>
                <a:cs typeface="Helvetica Neue Thin"/>
              </a:rPr>
              <a:t>FEMA </a:t>
            </a:r>
            <a:r>
              <a:rPr spc="-4" dirty="0">
                <a:solidFill>
                  <a:srgbClr val="565656"/>
                </a:solidFill>
                <a:latin typeface="Helvetica Neue Thin"/>
                <a:cs typeface="Helvetica Neue Thin"/>
              </a:rPr>
              <a:t>create</a:t>
            </a:r>
            <a:r>
              <a:rPr lang="en-US" spc="-4" dirty="0">
                <a:solidFill>
                  <a:srgbClr val="565656"/>
                </a:solidFill>
                <a:latin typeface="Helvetica Neue Thin"/>
                <a:cs typeface="Helvetica Neue Thin"/>
              </a:rPr>
              <a:t>d more than </a:t>
            </a:r>
            <a:r>
              <a:rPr lang="en-US" dirty="0">
                <a:solidFill>
                  <a:srgbClr val="565656"/>
                </a:solidFill>
                <a:latin typeface="Helvetica Neue Thin"/>
                <a:cs typeface="Helvetica Neue Thin"/>
              </a:rPr>
              <a:t>1800 </a:t>
            </a:r>
            <a:r>
              <a:rPr spc="-4" dirty="0">
                <a:solidFill>
                  <a:srgbClr val="565656"/>
                </a:solidFill>
                <a:latin typeface="Helvetica Neue Thin"/>
                <a:cs typeface="Helvetica Neue Thin"/>
              </a:rPr>
              <a:t>field reports throughout Puerto </a:t>
            </a:r>
            <a:r>
              <a:rPr dirty="0">
                <a:solidFill>
                  <a:srgbClr val="565656"/>
                </a:solidFill>
                <a:latin typeface="Helvetica Neue Thin"/>
                <a:cs typeface="Helvetica Neue Thin"/>
              </a:rPr>
              <a:t>Rico </a:t>
            </a:r>
            <a:r>
              <a:rPr spc="-4" dirty="0">
                <a:solidFill>
                  <a:srgbClr val="565656"/>
                </a:solidFill>
                <a:latin typeface="Helvetica Neue Thin"/>
                <a:cs typeface="Helvetica Neue Thin"/>
              </a:rPr>
              <a:t>identifying survivors, damaged utilities, flooding, </a:t>
            </a:r>
            <a:r>
              <a:rPr dirty="0">
                <a:solidFill>
                  <a:srgbClr val="565656"/>
                </a:solidFill>
                <a:latin typeface="Helvetica Neue Thin"/>
                <a:cs typeface="Helvetica Neue Thin"/>
              </a:rPr>
              <a:t>blocked </a:t>
            </a:r>
            <a:r>
              <a:rPr spc="-4" dirty="0">
                <a:solidFill>
                  <a:srgbClr val="565656"/>
                </a:solidFill>
                <a:latin typeface="Helvetica Neue Thin"/>
                <a:cs typeface="Helvetica Neue Thin"/>
              </a:rPr>
              <a:t>transportation routes, </a:t>
            </a:r>
            <a:r>
              <a:rPr dirty="0">
                <a:solidFill>
                  <a:srgbClr val="565656"/>
                </a:solidFill>
                <a:latin typeface="Helvetica Neue Thin"/>
                <a:cs typeface="Helvetica Neue Thin"/>
              </a:rPr>
              <a:t>landslides, and </a:t>
            </a:r>
            <a:r>
              <a:rPr spc="-4" dirty="0">
                <a:solidFill>
                  <a:srgbClr val="565656"/>
                </a:solidFill>
                <a:latin typeface="Helvetica Neue Thin"/>
                <a:cs typeface="Helvetica Neue Thin"/>
              </a:rPr>
              <a:t>critical infrastructure.</a:t>
            </a:r>
          </a:p>
        </p:txBody>
      </p:sp>
      <p:grpSp>
        <p:nvGrpSpPr>
          <p:cNvPr id="3" name="Group 2"/>
          <p:cNvGrpSpPr/>
          <p:nvPr/>
        </p:nvGrpSpPr>
        <p:grpSpPr>
          <a:xfrm>
            <a:off x="8516285" y="2259327"/>
            <a:ext cx="3147832" cy="2339346"/>
            <a:chOff x="8516285" y="1964421"/>
            <a:chExt cx="3147832" cy="2339346"/>
          </a:xfrm>
        </p:grpSpPr>
        <p:grpSp>
          <p:nvGrpSpPr>
            <p:cNvPr id="8" name="Group 7"/>
            <p:cNvGrpSpPr/>
            <p:nvPr/>
          </p:nvGrpSpPr>
          <p:grpSpPr>
            <a:xfrm>
              <a:off x="9111730" y="1964421"/>
              <a:ext cx="1956943" cy="1957455"/>
              <a:chOff x="7508875" y="3201988"/>
              <a:chExt cx="392113" cy="392113"/>
            </a:xfrm>
          </p:grpSpPr>
          <p:sp>
            <p:nvSpPr>
              <p:cNvPr id="9" name="Oval 44"/>
              <p:cNvSpPr>
                <a:spLocks noChangeArrowheads="1"/>
              </p:cNvSpPr>
              <p:nvPr/>
            </p:nvSpPr>
            <p:spPr bwMode="auto">
              <a:xfrm>
                <a:off x="7508875" y="3201988"/>
                <a:ext cx="392113" cy="392113"/>
              </a:xfrm>
              <a:prstGeom prst="ellipse">
                <a:avLst/>
              </a:prstGeom>
              <a:solidFill>
                <a:srgbClr val="E04A3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HelveticaNeue-UltraLight" panose="02000206000000020004" pitchFamily="50"/>
                </a:endParaRPr>
              </a:p>
            </p:txBody>
          </p:sp>
          <p:sp>
            <p:nvSpPr>
              <p:cNvPr id="10" name="Freeform 45"/>
              <p:cNvSpPr>
                <a:spLocks noEditPoints="1"/>
              </p:cNvSpPr>
              <p:nvPr/>
            </p:nvSpPr>
            <p:spPr bwMode="auto">
              <a:xfrm>
                <a:off x="7602538" y="3321050"/>
                <a:ext cx="209550" cy="150813"/>
              </a:xfrm>
              <a:custGeom>
                <a:avLst/>
                <a:gdLst>
                  <a:gd name="T0" fmla="*/ 106 w 107"/>
                  <a:gd name="T1" fmla="*/ 15 h 77"/>
                  <a:gd name="T2" fmla="*/ 102 w 107"/>
                  <a:gd name="T3" fmla="*/ 3 h 77"/>
                  <a:gd name="T4" fmla="*/ 91 w 107"/>
                  <a:gd name="T5" fmla="*/ 1 h 77"/>
                  <a:gd name="T6" fmla="*/ 54 w 107"/>
                  <a:gd name="T7" fmla="*/ 0 h 77"/>
                  <a:gd name="T8" fmla="*/ 17 w 107"/>
                  <a:gd name="T9" fmla="*/ 1 h 77"/>
                  <a:gd name="T10" fmla="*/ 6 w 107"/>
                  <a:gd name="T11" fmla="*/ 3 h 77"/>
                  <a:gd name="T12" fmla="*/ 1 w 107"/>
                  <a:gd name="T13" fmla="*/ 15 h 77"/>
                  <a:gd name="T14" fmla="*/ 1 w 107"/>
                  <a:gd name="T15" fmla="*/ 62 h 77"/>
                  <a:gd name="T16" fmla="*/ 6 w 107"/>
                  <a:gd name="T17" fmla="*/ 74 h 77"/>
                  <a:gd name="T18" fmla="*/ 17 w 107"/>
                  <a:gd name="T19" fmla="*/ 76 h 77"/>
                  <a:gd name="T20" fmla="*/ 54 w 107"/>
                  <a:gd name="T21" fmla="*/ 77 h 77"/>
                  <a:gd name="T22" fmla="*/ 91 w 107"/>
                  <a:gd name="T23" fmla="*/ 76 h 77"/>
                  <a:gd name="T24" fmla="*/ 102 w 107"/>
                  <a:gd name="T25" fmla="*/ 74 h 77"/>
                  <a:gd name="T26" fmla="*/ 106 w 107"/>
                  <a:gd name="T27" fmla="*/ 62 h 77"/>
                  <a:gd name="T28" fmla="*/ 106 w 107"/>
                  <a:gd name="T29" fmla="*/ 15 h 77"/>
                  <a:gd name="T30" fmla="*/ 41 w 107"/>
                  <a:gd name="T31" fmla="*/ 55 h 77"/>
                  <a:gd name="T32" fmla="*/ 41 w 107"/>
                  <a:gd name="T33" fmla="*/ 22 h 77"/>
                  <a:gd name="T34" fmla="*/ 73 w 107"/>
                  <a:gd name="T35" fmla="*/ 38 h 77"/>
                  <a:gd name="T36" fmla="*/ 41 w 107"/>
                  <a:gd name="T37"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77">
                    <a:moveTo>
                      <a:pt x="106" y="15"/>
                    </a:moveTo>
                    <a:cubicBezTo>
                      <a:pt x="105" y="7"/>
                      <a:pt x="103" y="4"/>
                      <a:pt x="102" y="3"/>
                    </a:cubicBezTo>
                    <a:cubicBezTo>
                      <a:pt x="100" y="2"/>
                      <a:pt x="96" y="1"/>
                      <a:pt x="91" y="1"/>
                    </a:cubicBezTo>
                    <a:cubicBezTo>
                      <a:pt x="83" y="0"/>
                      <a:pt x="69" y="0"/>
                      <a:pt x="54" y="0"/>
                    </a:cubicBezTo>
                    <a:cubicBezTo>
                      <a:pt x="39" y="0"/>
                      <a:pt x="25" y="0"/>
                      <a:pt x="17" y="1"/>
                    </a:cubicBezTo>
                    <a:cubicBezTo>
                      <a:pt x="12" y="1"/>
                      <a:pt x="8" y="2"/>
                      <a:pt x="6" y="3"/>
                    </a:cubicBezTo>
                    <a:cubicBezTo>
                      <a:pt x="4" y="4"/>
                      <a:pt x="2" y="7"/>
                      <a:pt x="1" y="15"/>
                    </a:cubicBezTo>
                    <a:cubicBezTo>
                      <a:pt x="0" y="26"/>
                      <a:pt x="0" y="51"/>
                      <a:pt x="1" y="62"/>
                    </a:cubicBezTo>
                    <a:cubicBezTo>
                      <a:pt x="2" y="70"/>
                      <a:pt x="4" y="73"/>
                      <a:pt x="6" y="74"/>
                    </a:cubicBezTo>
                    <a:cubicBezTo>
                      <a:pt x="8" y="75"/>
                      <a:pt x="12" y="76"/>
                      <a:pt x="17" y="76"/>
                    </a:cubicBezTo>
                    <a:cubicBezTo>
                      <a:pt x="25" y="77"/>
                      <a:pt x="39" y="77"/>
                      <a:pt x="54" y="77"/>
                    </a:cubicBezTo>
                    <a:cubicBezTo>
                      <a:pt x="69" y="77"/>
                      <a:pt x="83" y="77"/>
                      <a:pt x="91" y="76"/>
                    </a:cubicBezTo>
                    <a:cubicBezTo>
                      <a:pt x="96" y="76"/>
                      <a:pt x="100" y="75"/>
                      <a:pt x="102" y="74"/>
                    </a:cubicBezTo>
                    <a:cubicBezTo>
                      <a:pt x="103" y="73"/>
                      <a:pt x="105" y="70"/>
                      <a:pt x="106" y="62"/>
                    </a:cubicBezTo>
                    <a:cubicBezTo>
                      <a:pt x="107" y="51"/>
                      <a:pt x="107" y="26"/>
                      <a:pt x="106" y="15"/>
                    </a:cubicBezTo>
                    <a:close/>
                    <a:moveTo>
                      <a:pt x="41" y="55"/>
                    </a:moveTo>
                    <a:cubicBezTo>
                      <a:pt x="41" y="22"/>
                      <a:pt x="41" y="22"/>
                      <a:pt x="41" y="22"/>
                    </a:cubicBezTo>
                    <a:cubicBezTo>
                      <a:pt x="73" y="38"/>
                      <a:pt x="73" y="38"/>
                      <a:pt x="73" y="38"/>
                    </a:cubicBezTo>
                    <a:lnTo>
                      <a:pt x="41" y="5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HelveticaNeue-UltraLight" panose="02000206000000020004" pitchFamily="50"/>
                </a:endParaRPr>
              </a:p>
            </p:txBody>
          </p:sp>
        </p:grpSp>
        <p:sp>
          <p:nvSpPr>
            <p:cNvPr id="2" name="TextBox 1"/>
            <p:cNvSpPr txBox="1"/>
            <p:nvPr/>
          </p:nvSpPr>
          <p:spPr>
            <a:xfrm>
              <a:off x="8516285" y="3934439"/>
              <a:ext cx="3147832"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dirty="0">
                  <a:solidFill>
                    <a:srgbClr val="33A6AC"/>
                  </a:solidFill>
                </a:rPr>
                <a:t>https://youtu.be/-mxO4kDlfpI</a:t>
              </a:r>
              <a:endParaRPr kumimoji="0" lang="en-US" sz="1800" b="0" i="0" u="none" strike="noStrike" cap="none" spc="0" normalizeH="0" baseline="0" dirty="0">
                <a:ln>
                  <a:noFill/>
                </a:ln>
                <a:solidFill>
                  <a:srgbClr val="33A6AC"/>
                </a:solidFill>
                <a:effectLst/>
                <a:uFillTx/>
                <a:sym typeface="Helvetica"/>
              </a:endParaRPr>
            </a:p>
          </p:txBody>
        </p:sp>
      </p:grpSp>
      <p:sp>
        <p:nvSpPr>
          <p:cNvPr id="11" name="Rectangle 10"/>
          <p:cNvSpPr/>
          <p:nvPr/>
        </p:nvSpPr>
        <p:spPr>
          <a:xfrm>
            <a:off x="53708" y="6622586"/>
            <a:ext cx="1927131" cy="215444"/>
          </a:xfrm>
          <a:prstGeom prst="rect">
            <a:avLst/>
          </a:prstGeom>
        </p:spPr>
        <p:txBody>
          <a:bodyPr wrap="none">
            <a:spAutoFit/>
          </a:bodyPr>
          <a:lstStyle/>
          <a:p>
            <a:r>
              <a:rPr lang="en-US" sz="800" b="1" dirty="0"/>
              <a:t>Approved for public release, 18-258</a:t>
            </a:r>
          </a:p>
        </p:txBody>
      </p:sp>
      <p:sp>
        <p:nvSpPr>
          <p:cNvPr id="4" name="Slide Number Placeholder 3"/>
          <p:cNvSpPr>
            <a:spLocks noGrp="1"/>
          </p:cNvSpPr>
          <p:nvPr>
            <p:ph type="sldNum" sz="quarter" idx="2"/>
          </p:nvPr>
        </p:nvSpPr>
        <p:spPr>
          <a:xfrm>
            <a:off x="76200" y="6434148"/>
            <a:ext cx="245361" cy="240281"/>
          </a:xfrm>
        </p:spPr>
        <p:txBody>
          <a:bodyPr/>
          <a:lstStyle/>
          <a:p>
            <a:fld id="{86CB4B4D-7CA3-9044-876B-883B54F8677D}" type="slidenum">
              <a:rPr lang="en-US" smtClean="0"/>
              <a:t>9</a:t>
            </a:fld>
            <a:endParaRPr lang="en-US" dirty="0"/>
          </a:p>
        </p:txBody>
      </p:sp>
    </p:spTree>
  </p:cSld>
  <p:clrMapOvr>
    <a:masterClrMapping/>
  </p:clrMapOvr>
  <p:transition spd="med"/>
</p:sld>
</file>

<file path=ppt/theme/theme1.xml><?xml version="1.0" encoding="utf-8"?>
<a:theme xmlns:a="http://schemas.openxmlformats.org/drawingml/2006/main" name="NGA Theme 2016">
  <a:themeElements>
    <a:clrScheme name="NGA Theme 2016">
      <a:dk1>
        <a:srgbClr val="414042"/>
      </a:dk1>
      <a:lt1>
        <a:srgbClr val="FFFFFF"/>
      </a:lt1>
      <a:dk2>
        <a:srgbClr val="A7A7A7"/>
      </a:dk2>
      <a:lt2>
        <a:srgbClr val="535353"/>
      </a:lt2>
      <a:accent1>
        <a:srgbClr val="1E4D7C"/>
      </a:accent1>
      <a:accent2>
        <a:srgbClr val="37A5AC"/>
      </a:accent2>
      <a:accent3>
        <a:srgbClr val="80C2D4"/>
      </a:accent3>
      <a:accent4>
        <a:srgbClr val="089247"/>
      </a:accent4>
      <a:accent5>
        <a:srgbClr val="8DC63F"/>
      </a:accent5>
      <a:accent6>
        <a:srgbClr val="464646"/>
      </a:accent6>
      <a:hlink>
        <a:srgbClr val="0000FF"/>
      </a:hlink>
      <a:folHlink>
        <a:srgbClr val="FF00FF"/>
      </a:folHlink>
    </a:clrScheme>
    <a:fontScheme name="NGA Theme 2016">
      <a:majorFont>
        <a:latin typeface="Helvetica"/>
        <a:ea typeface="Helvetica"/>
        <a:cs typeface="Helvetica"/>
      </a:majorFont>
      <a:minorFont>
        <a:latin typeface="Calibri"/>
        <a:ea typeface="Calibri"/>
        <a:cs typeface="Calibri"/>
      </a:minorFont>
    </a:fontScheme>
    <a:fmtScheme name="NGA Theme 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GA Theme 2016">
  <a:themeElements>
    <a:clrScheme name="NGA Theme 2016">
      <a:dk1>
        <a:srgbClr val="414042"/>
      </a:dk1>
      <a:lt1>
        <a:srgbClr val="224202"/>
      </a:lt1>
      <a:dk2>
        <a:srgbClr val="A7A7A7"/>
      </a:dk2>
      <a:lt2>
        <a:srgbClr val="535353"/>
      </a:lt2>
      <a:accent1>
        <a:srgbClr val="1E4D7C"/>
      </a:accent1>
      <a:accent2>
        <a:srgbClr val="37A5AC"/>
      </a:accent2>
      <a:accent3>
        <a:srgbClr val="80C2D4"/>
      </a:accent3>
      <a:accent4>
        <a:srgbClr val="089247"/>
      </a:accent4>
      <a:accent5>
        <a:srgbClr val="8DC63F"/>
      </a:accent5>
      <a:accent6>
        <a:srgbClr val="464646"/>
      </a:accent6>
      <a:hlink>
        <a:srgbClr val="0000FF"/>
      </a:hlink>
      <a:folHlink>
        <a:srgbClr val="FF00FF"/>
      </a:folHlink>
    </a:clrScheme>
    <a:fontScheme name="NGA Theme 2016">
      <a:majorFont>
        <a:latin typeface="Helvetica"/>
        <a:ea typeface="Helvetica"/>
        <a:cs typeface="Helvetica"/>
      </a:majorFont>
      <a:minorFont>
        <a:latin typeface="Calibri"/>
        <a:ea typeface="Calibri"/>
        <a:cs typeface="Calibri"/>
      </a:minorFont>
    </a:fontScheme>
    <a:fmtScheme name="NGA Theme 201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14042"/>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GA Theme 2016">
    <a:dk1>
      <a:srgbClr val="414042"/>
    </a:dk1>
    <a:lt1>
      <a:srgbClr val="FFFFFF"/>
    </a:lt1>
    <a:dk2>
      <a:srgbClr val="A7A7A7"/>
    </a:dk2>
    <a:lt2>
      <a:srgbClr val="535353"/>
    </a:lt2>
    <a:accent1>
      <a:srgbClr val="1E4D7C"/>
    </a:accent1>
    <a:accent2>
      <a:srgbClr val="37A5AC"/>
    </a:accent2>
    <a:accent3>
      <a:srgbClr val="80C2D4"/>
    </a:accent3>
    <a:accent4>
      <a:srgbClr val="089247"/>
    </a:accent4>
    <a:accent5>
      <a:srgbClr val="8DC63F"/>
    </a:accent5>
    <a:accent6>
      <a:srgbClr val="464646"/>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lass:Classification xmlns:class="urn:us:gov:cia:enterprise:schema:Classification:2.3" dateClassified="2018-02-12" portionMarking="false" caveat="false" tool="AACG" toolVersion="201720">
  <class:ClassificationMarking type="USClassificationMarking" value="UNCLASSIFIED"/>
  <class:ClassifiedBy>1086789-0</class:ClassifiedBy>
  <class:ClassificationHeader>
    <class:ClassificationBanner>UNCLASSIFIED</class:ClassificationBanner>
    <class:SCICaveat/>
    <class:DescriptiveMarkings/>
  </class:ClassificationHeader>
  <class:ClassificationFooter>
    <class:DescriptiveMarkings/>
    <class:ClassificationBanner>UNCLASSIFIED</class:ClassificationBanner>
  </class:ClassificationFooter>
</class:Classification>
</file>

<file path=customXml/itemProps1.xml><?xml version="1.0" encoding="utf-8"?>
<ds:datastoreItem xmlns:ds="http://schemas.openxmlformats.org/officeDocument/2006/customXml" ds:itemID="{AC5FF885-2CC6-472C-B01A-9EF21011B2B2}">
  <ds:schemaRefs>
    <ds:schemaRef ds:uri="urn:us:gov:cia:enterprise:schema:Classification:2.3"/>
  </ds:schemaRefs>
</ds:datastoreItem>
</file>

<file path=docProps/app.xml><?xml version="1.0" encoding="utf-8"?>
<Properties xmlns="http://schemas.openxmlformats.org/officeDocument/2006/extended-properties" xmlns:vt="http://schemas.openxmlformats.org/officeDocument/2006/docPropsVTypes">
  <Template/>
  <TotalTime>1549</TotalTime>
  <Words>787</Words>
  <Application>Microsoft Macintosh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Avenir Roman</vt:lpstr>
      <vt:lpstr>Calibri</vt:lpstr>
      <vt:lpstr>Calibri Light</vt:lpstr>
      <vt:lpstr>Courier</vt:lpstr>
      <vt:lpstr>Franklin Gothic Book</vt:lpstr>
      <vt:lpstr>Franklin Gothic Medium Cond</vt:lpstr>
      <vt:lpstr>Helvetica</vt:lpstr>
      <vt:lpstr>Helvetica Neue</vt:lpstr>
      <vt:lpstr>Helvetica Neue Thin</vt:lpstr>
      <vt:lpstr>HelveticaNeue-UltraLight</vt:lpstr>
      <vt:lpstr>Trebuchet MS</vt:lpstr>
      <vt:lpstr>NGA Theme 2016</vt:lpstr>
      <vt:lpstr>PowerPoint Presentation</vt:lpstr>
      <vt:lpstr>MAGE Features</vt:lpstr>
      <vt:lpstr>Multiple Platforms</vt:lpstr>
      <vt:lpstr>Fork me on GitHub</vt:lpstr>
      <vt:lpstr>Secure</vt:lpstr>
      <vt:lpstr>No Connection, No Problem</vt:lpstr>
      <vt:lpstr>Customized For You</vt:lpstr>
      <vt:lpstr>Analyze Your Data</vt:lpstr>
      <vt:lpstr>PowerPoint Presentation</vt:lpstr>
      <vt:lpstr>PowerPoint Presentation</vt:lpstr>
      <vt:lpstr>PowerPoint Presentation</vt:lpstr>
      <vt:lpstr>Track Your Location, Save Your Battery</vt:lpstr>
      <vt:lpstr>PowerPoint Presentation</vt:lpstr>
      <vt:lpstr>Events</vt:lpstr>
      <vt:lpstr>PowerPoint Presentation</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Epps Tracy K NGA-STTE USA CTR</dc:creator>
  <cp:lastModifiedBy>Microsoft Office User</cp:lastModifiedBy>
  <cp:revision>111</cp:revision>
  <dcterms:modified xsi:type="dcterms:W3CDTF">2018-02-13T21:00:25Z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ACG_OFFICE_DLL">
    <vt:bool>true</vt:bool>
  </property>
  <property fmtid="{D5CDD505-2E9C-101B-9397-08002B2CF9AE}" pid="3" name="AACG_Created">
    <vt:bool>true</vt:bool>
  </property>
  <property fmtid="{D5CDD505-2E9C-101B-9397-08002B2CF9AE}" pid="4" name="AACG_DescMarkings">
    <vt:lpwstr/>
  </property>
  <property fmtid="{D5CDD505-2E9C-101B-9397-08002B2CF9AE}" pid="5" name="AACG_AddMark">
    <vt:lpwstr/>
  </property>
  <property fmtid="{D5CDD505-2E9C-101B-9397-08002B2CF9AE}" pid="6" name="AACG_Header">
    <vt:lpwstr>UNCLASSIFIED</vt:lpwstr>
  </property>
  <property fmtid="{D5CDD505-2E9C-101B-9397-08002B2CF9AE}" pid="7" name="AACG_Footer">
    <vt:lpwstr>_x000d_UNCLASSIFIED</vt:lpwstr>
  </property>
  <property fmtid="{D5CDD505-2E9C-101B-9397-08002B2CF9AE}" pid="8" name="AACG_ClassBlock">
    <vt:lpwstr/>
  </property>
  <property fmtid="{D5CDD505-2E9C-101B-9397-08002B2CF9AE}" pid="9" name="AACG_ClassType">
    <vt:lpwstr>USClassificationMarking</vt:lpwstr>
  </property>
  <property fmtid="{D5CDD505-2E9C-101B-9397-08002B2CF9AE}" pid="10" name="AACG_DeclOnList">
    <vt:lpwstr/>
  </property>
  <property fmtid="{D5CDD505-2E9C-101B-9397-08002B2CF9AE}" pid="11" name="AACG_USAF_Derivatives">
    <vt:lpwstr/>
  </property>
  <property fmtid="{D5CDD505-2E9C-101B-9397-08002B2CF9AE}" pid="12" name="AACG_SCI_Other">
    <vt:lpwstr/>
  </property>
  <property fmtid="{D5CDD505-2E9C-101B-9397-08002B2CF9AE}" pid="13" name="AACG_Dissem_Other">
    <vt:lpwstr/>
  </property>
  <property fmtid="{D5CDD505-2E9C-101B-9397-08002B2CF9AE}" pid="14" name="AACG_NonInt_Other">
    <vt:lpwstr/>
  </property>
  <property fmtid="{D5CDD505-2E9C-101B-9397-08002B2CF9AE}" pid="15" name="PortionWaiver">
    <vt:lpwstr/>
  </property>
  <property fmtid="{D5CDD505-2E9C-101B-9397-08002B2CF9AE}" pid="16" name="AACG_OrconOriginator">
    <vt:lpwstr/>
  </property>
  <property fmtid="{D5CDD505-2E9C-101B-9397-08002B2CF9AE}" pid="17" name="AACG_OrconRecipients">
    <vt:lpwstr/>
  </property>
  <property fmtid="{D5CDD505-2E9C-101B-9397-08002B2CF9AE}" pid="18" name="AACG_SatWarningType">
    <vt:lpwstr/>
  </property>
  <property fmtid="{D5CDD505-2E9C-101B-9397-08002B2CF9AE}" pid="19" name="AACG_NatoWarningClassLevel">
    <vt:lpwstr/>
  </property>
  <property fmtid="{D5CDD505-2E9C-101B-9397-08002B2CF9AE}" pid="20" name="AACG_CustomClassXMLPart">
    <vt:lpwstr>{AC5FF885-2CC6-472C-B01A-9EF21011B2B2}</vt:lpwstr>
  </property>
</Properties>
</file>