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12192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27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97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214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855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181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458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854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8763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344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533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821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299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CEA8-6BAF-4EBB-932B-157567947265}" type="datetimeFigureOut">
              <a:rPr lang="he-IL" smtClean="0"/>
              <a:t>ח'/סיון/תש"ף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5649-DEA0-4C67-8B55-6B055C72B64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191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B2CDC4-2E7C-416D-BEAB-D1DBAF12BB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1959"/>
            <a:ext cx="6795675" cy="98021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17CAC0C-AA0C-4854-9736-F9329B0AC725}"/>
              </a:ext>
            </a:extLst>
          </p:cNvPr>
          <p:cNvSpPr txBox="1"/>
          <p:nvPr/>
        </p:nvSpPr>
        <p:spPr>
          <a:xfrm>
            <a:off x="1665736" y="11030709"/>
            <a:ext cx="51299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למתרגם שלום רב התרגום הטכני של "רובד" הוא</a:t>
            </a:r>
            <a:r>
              <a:rPr lang="en-US" dirty="0"/>
              <a:t> </a:t>
            </a:r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376F4F-DD4E-42ED-95F8-80BCA706E6BC}"/>
              </a:ext>
            </a:extLst>
          </p:cNvPr>
          <p:cNvSpPr txBox="1"/>
          <p:nvPr/>
        </p:nvSpPr>
        <p:spPr>
          <a:xfrm>
            <a:off x="3429000" y="11509700"/>
            <a:ext cx="1026243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“</a:t>
            </a:r>
            <a:r>
              <a:rPr lang="en-US" sz="3200" b="1" dirty="0"/>
              <a:t>tier</a:t>
            </a:r>
            <a:r>
              <a:rPr lang="en-US" dirty="0"/>
              <a:t>”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7115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Gotesdyner</dc:creator>
  <cp:lastModifiedBy>Harry Gotesdyner</cp:lastModifiedBy>
  <cp:revision>9</cp:revision>
  <cp:lastPrinted>2020-05-31T09:05:15Z</cp:lastPrinted>
  <dcterms:created xsi:type="dcterms:W3CDTF">2020-05-31T06:16:42Z</dcterms:created>
  <dcterms:modified xsi:type="dcterms:W3CDTF">2020-05-31T09:12:24Z</dcterms:modified>
</cp:coreProperties>
</file>