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>
        <p:scale>
          <a:sx n="50" d="100"/>
          <a:sy n="50" d="100"/>
        </p:scale>
        <p:origin x="-1483" y="-83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E98E-945E-4762-AA9A-2AD543AE7627}" type="datetimeFigureOut">
              <a:rPr lang="he-IL" smtClean="0"/>
              <a:pPr/>
              <a:t>ג'/אב/תשע"ט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74314-BA63-48F6-BC18-DF268B999755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321844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E98E-945E-4762-AA9A-2AD543AE7627}" type="datetimeFigureOut">
              <a:rPr lang="he-IL" smtClean="0"/>
              <a:pPr/>
              <a:t>ג'/אב/תשע"ט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74314-BA63-48F6-BC18-DF268B999755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967359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E98E-945E-4762-AA9A-2AD543AE7627}" type="datetimeFigureOut">
              <a:rPr lang="he-IL" smtClean="0"/>
              <a:pPr/>
              <a:t>ג'/אב/תשע"ט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74314-BA63-48F6-BC18-DF268B999755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93339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E98E-945E-4762-AA9A-2AD543AE7627}" type="datetimeFigureOut">
              <a:rPr lang="he-IL" smtClean="0"/>
              <a:pPr/>
              <a:t>ג'/אב/תשע"ט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74314-BA63-48F6-BC18-DF268B999755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021906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E98E-945E-4762-AA9A-2AD543AE7627}" type="datetimeFigureOut">
              <a:rPr lang="he-IL" smtClean="0"/>
              <a:pPr/>
              <a:t>ג'/אב/תשע"ט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74314-BA63-48F6-BC18-DF268B999755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008045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E98E-945E-4762-AA9A-2AD543AE7627}" type="datetimeFigureOut">
              <a:rPr lang="he-IL" smtClean="0"/>
              <a:pPr/>
              <a:t>ג'/אב/תשע"ט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74314-BA63-48F6-BC18-DF268B999755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689189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E98E-945E-4762-AA9A-2AD543AE7627}" type="datetimeFigureOut">
              <a:rPr lang="he-IL" smtClean="0"/>
              <a:pPr/>
              <a:t>ג'/אב/תשע"ט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74314-BA63-48F6-BC18-DF268B999755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263546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E98E-945E-4762-AA9A-2AD543AE7627}" type="datetimeFigureOut">
              <a:rPr lang="he-IL" smtClean="0"/>
              <a:pPr/>
              <a:t>ג'/אב/תשע"ט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74314-BA63-48F6-BC18-DF268B999755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857938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E98E-945E-4762-AA9A-2AD543AE7627}" type="datetimeFigureOut">
              <a:rPr lang="he-IL" smtClean="0"/>
              <a:pPr/>
              <a:t>ג'/אב/תשע"ט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74314-BA63-48F6-BC18-DF268B999755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166856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E98E-945E-4762-AA9A-2AD543AE7627}" type="datetimeFigureOut">
              <a:rPr lang="he-IL" smtClean="0"/>
              <a:pPr/>
              <a:t>ג'/אב/תשע"ט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74314-BA63-48F6-BC18-DF268B999755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14753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E98E-945E-4762-AA9A-2AD543AE7627}" type="datetimeFigureOut">
              <a:rPr lang="he-IL" smtClean="0"/>
              <a:pPr/>
              <a:t>ג'/אב/תשע"ט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74314-BA63-48F6-BC18-DF268B999755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206609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3E98E-945E-4762-AA9A-2AD543AE7627}" type="datetimeFigureOut">
              <a:rPr lang="he-IL" smtClean="0"/>
              <a:pPr/>
              <a:t>ג'/אב/תשע"ט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74314-BA63-48F6-BC18-DF268B999755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822804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68224748"/>
              </p:ext>
            </p:extLst>
          </p:nvPr>
        </p:nvGraphicFramePr>
        <p:xfrm>
          <a:off x="579119" y="734902"/>
          <a:ext cx="11125200" cy="548004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54200"/>
                <a:gridCol w="1854200"/>
                <a:gridCol w="1854200"/>
                <a:gridCol w="1854200"/>
                <a:gridCol w="1854200"/>
                <a:gridCol w="1854200">
                  <a:extLst>
                    <a:ext uri="{9D8B030D-6E8A-4147-A177-3AD203B41FA5}">
                      <a16:colId xmlns:a16="http://schemas.microsoft.com/office/drawing/2014/main" xmlns="" val="3047631304"/>
                    </a:ext>
                  </a:extLst>
                </a:gridCol>
              </a:tblGrid>
              <a:tr h="707354"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Cell Phone Number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Position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Name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Cell Phone Number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Position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Name</a:t>
                      </a:r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60748161"/>
                  </a:ext>
                </a:extLst>
              </a:tr>
              <a:tr h="643049">
                <a:tc>
                  <a:txBody>
                    <a:bodyPr/>
                    <a:lstStyle/>
                    <a:p>
                      <a:pPr algn="l" rtl="1"/>
                      <a:r>
                        <a:rPr lang="he-IL" dirty="0" smtClean="0"/>
                        <a:t>052-9243340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Head of Research and Development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Rom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Liraz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he-IL" dirty="0" smtClean="0"/>
                        <a:t>050-6292856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Chief</a:t>
                      </a:r>
                      <a:r>
                        <a:rPr lang="en-US" baseline="0" dirty="0" smtClean="0"/>
                        <a:t> Instructor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err="1" smtClean="0"/>
                        <a:t>Merav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Zafary-Odiz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0311298"/>
                  </a:ext>
                </a:extLst>
              </a:tr>
              <a:tr h="643049">
                <a:tc>
                  <a:txBody>
                    <a:bodyPr/>
                    <a:lstStyle/>
                    <a:p>
                      <a:pPr algn="l" rtl="1"/>
                      <a:r>
                        <a:rPr lang="he-IL" dirty="0" smtClean="0"/>
                        <a:t>052-3428466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Information Manager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err="1" smtClean="0"/>
                        <a:t>Anat</a:t>
                      </a:r>
                      <a:r>
                        <a:rPr lang="en-US" dirty="0" smtClean="0"/>
                        <a:t> Chen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he-IL" dirty="0" smtClean="0"/>
                        <a:t>050-7435582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Team</a:t>
                      </a:r>
                      <a:r>
                        <a:rPr lang="en-US" baseline="0" dirty="0" smtClean="0"/>
                        <a:t> 1 Instructor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err="1" smtClean="0"/>
                        <a:t>Eran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Kamin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88118447"/>
                  </a:ext>
                </a:extLst>
              </a:tr>
              <a:tr h="643049">
                <a:tc>
                  <a:txBody>
                    <a:bodyPr/>
                    <a:lstStyle/>
                    <a:p>
                      <a:pPr algn="l" rtl="1"/>
                      <a:r>
                        <a:rPr lang="he-IL" dirty="0" smtClean="0"/>
                        <a:t>054-7708992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Academic Advisor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err="1" smtClean="0"/>
                        <a:t>Orna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Kazemirsky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he-IL" dirty="0" smtClean="0"/>
                        <a:t>050-6203579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Team</a:t>
                      </a:r>
                      <a:r>
                        <a:rPr lang="en-US" baseline="0" dirty="0" smtClean="0"/>
                        <a:t> 2 Instructor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Amir </a:t>
                      </a:r>
                      <a:r>
                        <a:rPr lang="en-US" dirty="0" err="1" smtClean="0"/>
                        <a:t>Mymon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33372283"/>
                  </a:ext>
                </a:extLst>
              </a:tr>
              <a:tr h="643049">
                <a:tc>
                  <a:txBody>
                    <a:bodyPr/>
                    <a:lstStyle/>
                    <a:p>
                      <a:pPr algn="l" rtl="1"/>
                      <a:r>
                        <a:rPr lang="he-IL" dirty="0" smtClean="0"/>
                        <a:t>052-9572707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Head of </a:t>
                      </a:r>
                      <a:r>
                        <a:rPr lang="en-US" baseline="0" dirty="0" smtClean="0"/>
                        <a:t>Foreign Affairs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Gal </a:t>
                      </a:r>
                      <a:r>
                        <a:rPr lang="en-US" dirty="0" err="1" smtClean="0"/>
                        <a:t>Balas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he-IL" dirty="0" smtClean="0"/>
                        <a:t>054-9937890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Team</a:t>
                      </a:r>
                      <a:r>
                        <a:rPr lang="en-US" baseline="0" dirty="0" smtClean="0"/>
                        <a:t> 3 Instructor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Yehuda </a:t>
                      </a:r>
                      <a:r>
                        <a:rPr lang="en-US" dirty="0" err="1" smtClean="0"/>
                        <a:t>Yochananoff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9563752"/>
                  </a:ext>
                </a:extLst>
              </a:tr>
              <a:tr h="643049">
                <a:tc>
                  <a:txBody>
                    <a:bodyPr/>
                    <a:lstStyle/>
                    <a:p>
                      <a:pPr algn="l" rtl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050-2162611</a:t>
                      </a:r>
                      <a:endParaRPr lang="he-IL" sz="180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Foreign</a:t>
                      </a:r>
                      <a:r>
                        <a:rPr lang="en-US" baseline="0" dirty="0" smtClean="0"/>
                        <a:t> Affairs Officer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Tobias </a:t>
                      </a:r>
                      <a:r>
                        <a:rPr lang="en-US" dirty="0" err="1" smtClean="0"/>
                        <a:t>Siegal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he-IL" dirty="0" smtClean="0"/>
                        <a:t>050-7676031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Team</a:t>
                      </a:r>
                      <a:r>
                        <a:rPr lang="en-US" baseline="0" dirty="0" smtClean="0"/>
                        <a:t> 4 Instructor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err="1" smtClean="0"/>
                        <a:t>Avi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Almog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2686738"/>
                  </a:ext>
                </a:extLst>
              </a:tr>
              <a:tr h="643049">
                <a:tc>
                  <a:txBody>
                    <a:bodyPr/>
                    <a:lstStyle/>
                    <a:p>
                      <a:pPr algn="l" rtl="1"/>
                      <a:r>
                        <a:rPr lang="he-IL" dirty="0" smtClean="0"/>
                        <a:t>052-9274435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Head</a:t>
                      </a:r>
                      <a:r>
                        <a:rPr lang="en-US" baseline="0" dirty="0" smtClean="0"/>
                        <a:t> of Logistics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err="1" smtClean="0"/>
                        <a:t>Etti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Hagag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he-IL" dirty="0" smtClean="0"/>
                        <a:t>054-4402885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Academic Instructor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err="1" smtClean="0"/>
                        <a:t>Anat</a:t>
                      </a:r>
                      <a:r>
                        <a:rPr lang="en-US" dirty="0" smtClean="0"/>
                        <a:t> Stern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46943342"/>
                  </a:ext>
                </a:extLst>
              </a:tr>
              <a:tr h="643049">
                <a:tc>
                  <a:txBody>
                    <a:bodyPr/>
                    <a:lstStyle/>
                    <a:p>
                      <a:pPr algn="l" rtl="1"/>
                      <a:r>
                        <a:rPr lang="he-IL" dirty="0" smtClean="0"/>
                        <a:t>050-2234224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Logistics Officer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err="1" smtClean="0"/>
                        <a:t>Shlomi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Baranes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he-IL" dirty="0" smtClean="0"/>
                        <a:t>052-9247983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Head of Instructing Branch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err="1" smtClean="0"/>
                        <a:t>Matan</a:t>
                      </a:r>
                      <a:r>
                        <a:rPr lang="en-US" dirty="0" smtClean="0"/>
                        <a:t> Or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15235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2667641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93</Words>
  <Application>Microsoft Office PowerPoint</Application>
  <PresentationFormat>מותאם אישית</PresentationFormat>
  <Paragraphs>48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שקופית 1</vt:lpstr>
    </vt:vector>
  </TitlesOfParts>
  <Company>IDF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u23920</dc:creator>
  <cp:lastModifiedBy>u45414</cp:lastModifiedBy>
  <cp:revision>4</cp:revision>
  <dcterms:created xsi:type="dcterms:W3CDTF">2019-08-04T11:46:05Z</dcterms:created>
  <dcterms:modified xsi:type="dcterms:W3CDTF">2019-08-04T15:22:01Z</dcterms:modified>
</cp:coreProperties>
</file>