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28" r:id="rId1"/>
    <p:sldMasterId id="2147483929" r:id="rId2"/>
  </p:sldMasterIdLst>
  <p:notesMasterIdLst>
    <p:notesMasterId r:id="rId7"/>
  </p:notesMasterIdLst>
  <p:sldIdLst>
    <p:sldId id="317" r:id="rId3"/>
    <p:sldId id="318" r:id="rId4"/>
    <p:sldId id="321" r:id="rId5"/>
    <p:sldId id="323" r:id="rId6"/>
  </p:sldIdLst>
  <p:sldSz cx="9144000" cy="6858000" type="screen4x3"/>
  <p:notesSz cx="6819900" cy="99187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1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47AACD-52D1-42D3-8F98-2247DD1F352E}">
  <a:tblStyle styleId="{F047AACD-52D1-42D3-8F98-2247DD1F3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47BBA5-2DF0-4B4D-B548-A6660321538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0" y="1158"/>
      </p:cViewPr>
      <p:guideLst>
        <p:guide pos="151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3" y="1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4538"/>
            <a:ext cx="4956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67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5" name="Google Shape;5715;p61:notes"/>
          <p:cNvSpPr txBox="1">
            <a:spLocks noGrp="1"/>
          </p:cNvSpPr>
          <p:nvPr>
            <p:ph type="body" idx="1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spcFirstLastPara="1" wrap="square" lIns="98475" tIns="49225" rIns="98475" bIns="4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6" name="Google Shape;571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59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" name="Google Shape;5724;p62:notes"/>
          <p:cNvSpPr txBox="1">
            <a:spLocks noGrp="1"/>
          </p:cNvSpPr>
          <p:nvPr>
            <p:ph type="body" idx="1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spcFirstLastPara="1" wrap="square" lIns="98475" tIns="49225" rIns="98475" bIns="4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5" name="Google Shape;57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88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7" name="Google Shape;574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48" name="Google Shape;5748;p65:notes"/>
          <p:cNvSpPr txBox="1">
            <a:spLocks noGrp="1"/>
          </p:cNvSpPr>
          <p:nvPr>
            <p:ph type="body" idx="1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9" name="Google Shape;5749;p65:notes"/>
          <p:cNvSpPr txBox="1">
            <a:spLocks noGrp="1"/>
          </p:cNvSpPr>
          <p:nvPr>
            <p:ph type="sldNum" idx="12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75" tIns="49225" rIns="98475" bIns="49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10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5" name="Google Shape;5835;p67:notes"/>
          <p:cNvSpPr txBox="1">
            <a:spLocks noGrp="1"/>
          </p:cNvSpPr>
          <p:nvPr>
            <p:ph type="body" idx="1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spcFirstLastPara="1" wrap="square" lIns="98475" tIns="49225" rIns="98475" bIns="49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26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 and Message">
  <p:cSld name="1_Bullets and Messag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396000" y="8720"/>
            <a:ext cx="8352000" cy="77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395288" y="881743"/>
            <a:ext cx="8352000" cy="445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048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−"/>
              <a:defRPr sz="16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−"/>
              <a:defRPr sz="16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30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  <p:sp>
        <p:nvSpPr>
          <p:cNvPr id="319" name="Google Shape;319;p50"/>
          <p:cNvSpPr txBox="1">
            <a:spLocks noGrp="1"/>
          </p:cNvSpPr>
          <p:nvPr>
            <p:ph type="body" idx="2"/>
          </p:nvPr>
        </p:nvSpPr>
        <p:spPr>
          <a:xfrm>
            <a:off x="395288" y="5506280"/>
            <a:ext cx="8353425" cy="6480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92D400"/>
              </a:buClr>
              <a:buSzPts val="1600"/>
              <a:buNone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3"/>
          </p:nvPr>
        </p:nvSpPr>
        <p:spPr>
          <a:xfrm>
            <a:off x="3494540" y="6461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321" name="Google Shape;321;p50"/>
          <p:cNvSpPr txBox="1">
            <a:spLocks noGrp="1"/>
          </p:cNvSpPr>
          <p:nvPr>
            <p:ph type="body" idx="4"/>
          </p:nvPr>
        </p:nvSpPr>
        <p:spPr>
          <a:xfrm>
            <a:off x="3494540" y="6317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blue">
  <p:cSld name="Divider - Deloitte dark blue">
    <p:bg>
      <p:bgPr>
        <a:solidFill>
          <a:schemeClr val="accent4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4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4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64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34" name="Google Shape;434;p64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35" name="Google Shape;435;p64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ack">
  <p:cSld name="Divider - Deloitte black">
    <p:bg>
      <p:bgPr>
        <a:solidFill>
          <a:schemeClr val="dk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5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65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40" name="Google Shape;440;p65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41" name="Google Shape;441;p65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eloitte white">
  <p:cSld name="Divider - Deloitte white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6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Font typeface="Verdana"/>
              <a:buNone/>
              <a:defRPr sz="38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66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None/>
              <a:defRPr sz="385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green">
  <p:cSld name="Key statement dark green">
    <p:bg>
      <p:bgPr>
        <a:solidFill>
          <a:schemeClr val="accen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47" name="Google Shape;447;p67"/>
          <p:cNvSpPr txBox="1"/>
          <p:nvPr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בחינת שוק הגז והנפט</a:t>
            </a:r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67"/>
          <p:cNvSpPr txBox="1"/>
          <p:nvPr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Deloitte Israel</a:t>
            </a:r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67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4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8"/>
          <p:cNvSpPr txBox="1">
            <a:spLocks noGrp="1"/>
          </p:cNvSpPr>
          <p:nvPr>
            <p:ph type="body" idx="1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52" name="Google Shape;452;p68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53" name="Google Shape;453;p68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54" name="Google Shape;454;p68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teal">
  <p:cSld name="Key statement teal">
    <p:bg>
      <p:bgPr>
        <a:solidFill>
          <a:schemeClr val="accent5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9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57" name="Google Shape;457;p6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58" name="Google Shape;458;p69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59" name="Google Shape;459;p69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black">
  <p:cSld name="Key statement black">
    <p:bg>
      <p:bgPr>
        <a:solidFill>
          <a:schemeClr val="dk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62" name="Google Shape;462;p70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63" name="Google Shape;463;p70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64" name="Google Shape;464;p70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white">
  <p:cSld name="Key statement white"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1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2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469" name="Google Shape;469;p72"/>
          <p:cNvSpPr txBox="1">
            <a:spLocks noGrp="1"/>
          </p:cNvSpPr>
          <p:nvPr>
            <p:ph type="title"/>
          </p:nvPr>
        </p:nvSpPr>
        <p:spPr>
          <a:xfrm>
            <a:off x="376239" y="317499"/>
            <a:ext cx="838517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with image">
  <p:cSld name="Contents with image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3"/>
          <p:cNvSpPr>
            <a:spLocks noGrp="1"/>
          </p:cNvSpPr>
          <p:nvPr>
            <p:ph type="pic" idx="2"/>
          </p:nvPr>
        </p:nvSpPr>
        <p:spPr>
          <a:xfrm>
            <a:off x="4087763" y="1701801"/>
            <a:ext cx="468000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3" name="Google Shape;473;p73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- large">
  <p:cSld name="Title, subtitle &amp; 1 column - large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6"/>
          <p:cNvSpPr txBox="1">
            <a:spLocks noGrp="1"/>
          </p:cNvSpPr>
          <p:nvPr>
            <p:ph type="body" idx="2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hart">
  <p:cSld name="Title, subtitle &amp; char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7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87" name="Google Shape;487;p77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7"/>
          <p:cNvSpPr>
            <a:spLocks noGrp="1"/>
          </p:cNvSpPr>
          <p:nvPr>
            <p:ph type="chart" idx="2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9" name="Google Shape;489;p77"/>
          <p:cNvSpPr txBox="1">
            <a:spLocks noGrp="1"/>
          </p:cNvSpPr>
          <p:nvPr>
            <p:ph type="body" idx="3"/>
          </p:nvPr>
        </p:nvSpPr>
        <p:spPr>
          <a:xfrm>
            <a:off x="376239" y="1665289"/>
            <a:ext cx="8391524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90" name="Google Shape;490;p77"/>
          <p:cNvSpPr txBox="1">
            <a:spLocks noGrp="1"/>
          </p:cNvSpPr>
          <p:nvPr>
            <p:ph type="body" idx="4"/>
          </p:nvPr>
        </p:nvSpPr>
        <p:spPr>
          <a:xfrm>
            <a:off x="376238" y="6121013"/>
            <a:ext cx="8391525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rt">
  <p:cSld name="3 char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8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93" name="Google Shape;493;p78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78"/>
          <p:cNvSpPr>
            <a:spLocks noGrp="1"/>
          </p:cNvSpPr>
          <p:nvPr>
            <p:ph type="chart" idx="2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5" name="Google Shape;495;p78"/>
          <p:cNvSpPr txBox="1">
            <a:spLocks noGrp="1"/>
          </p:cNvSpPr>
          <p:nvPr>
            <p:ph type="body" idx="3"/>
          </p:nvPr>
        </p:nvSpPr>
        <p:spPr>
          <a:xfrm>
            <a:off x="376237" y="1665289"/>
            <a:ext cx="2671763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96" name="Google Shape;496;p78"/>
          <p:cNvSpPr>
            <a:spLocks noGrp="1"/>
          </p:cNvSpPr>
          <p:nvPr>
            <p:ph type="chart" idx="4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7" name="Google Shape;497;p78"/>
          <p:cNvSpPr txBox="1">
            <a:spLocks noGrp="1"/>
          </p:cNvSpPr>
          <p:nvPr>
            <p:ph type="body" idx="5"/>
          </p:nvPr>
        </p:nvSpPr>
        <p:spPr>
          <a:xfrm>
            <a:off x="3227388" y="1665289"/>
            <a:ext cx="267121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498" name="Google Shape;498;p78"/>
          <p:cNvSpPr>
            <a:spLocks noGrp="1"/>
          </p:cNvSpPr>
          <p:nvPr>
            <p:ph type="chart" idx="6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9" name="Google Shape;499;p78"/>
          <p:cNvSpPr txBox="1">
            <a:spLocks noGrp="1"/>
          </p:cNvSpPr>
          <p:nvPr>
            <p:ph type="body" idx="7"/>
          </p:nvPr>
        </p:nvSpPr>
        <p:spPr>
          <a:xfrm>
            <a:off x="6094797" y="1659145"/>
            <a:ext cx="2672966" cy="39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00" name="Google Shape;500;p78"/>
          <p:cNvSpPr txBox="1">
            <a:spLocks noGrp="1"/>
          </p:cNvSpPr>
          <p:nvPr>
            <p:ph type="body" idx="8"/>
          </p:nvPr>
        </p:nvSpPr>
        <p:spPr>
          <a:xfrm>
            <a:off x="376237" y="6121013"/>
            <a:ext cx="8374064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of text">
  <p:cSld name="2 columns of tex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9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79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04" name="Google Shape;504;p79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05" name="Google Shape;505;p79"/>
          <p:cNvSpPr txBox="1">
            <a:spLocks noGrp="1"/>
          </p:cNvSpPr>
          <p:nvPr>
            <p:ph type="body" idx="3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arge">
  <p:cSld name="2 columns - large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0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08" name="Google Shape;508;p80"/>
          <p:cNvSpPr txBox="1"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80"/>
          <p:cNvSpPr txBox="1">
            <a:spLocks noGrp="1"/>
          </p:cNvSpPr>
          <p:nvPr>
            <p:ph type="body" idx="2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  <p:sp>
        <p:nvSpPr>
          <p:cNvPr id="510" name="Google Shape;510;p80"/>
          <p:cNvSpPr txBox="1">
            <a:spLocks noGrp="1"/>
          </p:cNvSpPr>
          <p:nvPr>
            <p:ph type="body" idx="3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1"/>
          <p:cNvSpPr txBox="1">
            <a:spLocks noGrp="1"/>
          </p:cNvSpPr>
          <p:nvPr>
            <p:ph type="body" idx="1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>
            <a:spLocks noGrp="1"/>
          </p:cNvSpPr>
          <p:nvPr>
            <p:ph type="chart" idx="2"/>
          </p:nvPr>
        </p:nvSpPr>
        <p:spPr>
          <a:xfrm>
            <a:off x="4755917" y="2125013"/>
            <a:ext cx="4011846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3"/>
          </p:nvPr>
        </p:nvSpPr>
        <p:spPr>
          <a:xfrm>
            <a:off x="4755917" y="1665288"/>
            <a:ext cx="401184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4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 txBox="1">
            <a:spLocks noGrp="1"/>
          </p:cNvSpPr>
          <p:nvPr>
            <p:ph type="body" idx="5"/>
          </p:nvPr>
        </p:nvSpPr>
        <p:spPr>
          <a:xfrm>
            <a:off x="376237" y="6121013"/>
            <a:ext cx="8391525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">
  <p:cSld name="2 char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>
            <a:spLocks noGrp="1"/>
          </p:cNvSpPr>
          <p:nvPr>
            <p:ph type="chart" idx="2"/>
          </p:nvPr>
        </p:nvSpPr>
        <p:spPr>
          <a:xfrm>
            <a:off x="4755915" y="2125013"/>
            <a:ext cx="4011847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0" name="Google Shape;520;p82"/>
          <p:cNvSpPr txBox="1">
            <a:spLocks noGrp="1"/>
          </p:cNvSpPr>
          <p:nvPr>
            <p:ph type="body" idx="1"/>
          </p:nvPr>
        </p:nvSpPr>
        <p:spPr>
          <a:xfrm>
            <a:off x="4755916" y="1665288"/>
            <a:ext cx="401184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21" name="Google Shape;521;p82"/>
          <p:cNvSpPr txBox="1">
            <a:spLocks noGrp="1"/>
          </p:cNvSpPr>
          <p:nvPr>
            <p:ph type="body" idx="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22" name="Google Shape;522;p82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82"/>
          <p:cNvSpPr txBox="1">
            <a:spLocks noGrp="1"/>
          </p:cNvSpPr>
          <p:nvPr>
            <p:ph type="body" idx="4"/>
          </p:nvPr>
        </p:nvSpPr>
        <p:spPr>
          <a:xfrm>
            <a:off x="376237" y="6121013"/>
            <a:ext cx="8374064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24" name="Google Shape;524;p82"/>
          <p:cNvSpPr>
            <a:spLocks noGrp="1"/>
          </p:cNvSpPr>
          <p:nvPr>
            <p:ph type="chart" idx="5"/>
          </p:nvPr>
        </p:nvSpPr>
        <p:spPr>
          <a:xfrm>
            <a:off x="376238" y="2125013"/>
            <a:ext cx="4004297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5" name="Google Shape;525;p82"/>
          <p:cNvSpPr txBox="1">
            <a:spLocks noGrp="1"/>
          </p:cNvSpPr>
          <p:nvPr>
            <p:ph type="body" idx="6"/>
          </p:nvPr>
        </p:nvSpPr>
        <p:spPr>
          <a:xfrm>
            <a:off x="376237" y="1665288"/>
            <a:ext cx="4004298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">
  <p:cSld name="2 column conten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3"/>
          <p:cNvSpPr txBox="1">
            <a:spLocks noGrp="1"/>
          </p:cNvSpPr>
          <p:nvPr>
            <p:ph type="title"/>
          </p:nvPr>
        </p:nvSpPr>
        <p:spPr>
          <a:xfrm>
            <a:off x="376239" y="317499"/>
            <a:ext cx="8391524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83"/>
          <p:cNvSpPr txBox="1">
            <a:spLocks noGrp="1"/>
          </p:cNvSpPr>
          <p:nvPr>
            <p:ph type="body" idx="1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29" name="Google Shape;529;p83"/>
          <p:cNvSpPr txBox="1">
            <a:spLocks noGrp="1"/>
          </p:cNvSpPr>
          <p:nvPr>
            <p:ph type="body" idx="2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30" name="Google Shape;530;p83"/>
          <p:cNvSpPr txBox="1">
            <a:spLocks noGrp="1"/>
          </p:cNvSpPr>
          <p:nvPr>
            <p:ph type="body" idx="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ack">
  <p:cSld name="Title Slide -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"/>
          <p:cNvSpPr>
            <a:spLocks noGrp="1"/>
          </p:cNvSpPr>
          <p:nvPr>
            <p:ph type="pic" idx="2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subTitle" idx="1"/>
          </p:nvPr>
        </p:nvSpPr>
        <p:spPr>
          <a:xfrm>
            <a:off x="377992" y="5864229"/>
            <a:ext cx="419400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</a:defRPr>
            </a:lvl2pPr>
            <a:lvl3pPr lvl="2" algn="l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3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359" name="Google Shape;359;p57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360" name="Google Shape;360;p57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1" name="Google Shape;361;p57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3" name="Google Shape;363;p57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4" name="Google Shape;364;p57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7" name="Google Shape;367;p57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9" name="Google Shape;369;p57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quote ">
  <p:cSld name="2 content with quote 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4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84"/>
          <p:cNvSpPr txBox="1">
            <a:spLocks noGrp="1"/>
          </p:cNvSpPr>
          <p:nvPr>
            <p:ph type="body" idx="1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34" name="Google Shape;534;p84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35" name="Google Shape;535;p84"/>
          <p:cNvSpPr txBox="1">
            <a:spLocks noGrp="1"/>
          </p:cNvSpPr>
          <p:nvPr>
            <p:ph type="body" idx="3"/>
          </p:nvPr>
        </p:nvSpPr>
        <p:spPr>
          <a:xfrm>
            <a:off x="376239" y="651600"/>
            <a:ext cx="8391524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">
  <p:cSld name="Team profile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5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5"/>
          <p:cNvSpPr>
            <a:spLocks noGrp="1"/>
          </p:cNvSpPr>
          <p:nvPr>
            <p:ph type="pic" idx="2"/>
          </p:nvPr>
        </p:nvSpPr>
        <p:spPr>
          <a:xfrm>
            <a:off x="376237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9" name="Google Shape;539;p85"/>
          <p:cNvSpPr>
            <a:spLocks noGrp="1"/>
          </p:cNvSpPr>
          <p:nvPr>
            <p:ph type="pic" idx="3"/>
          </p:nvPr>
        </p:nvSpPr>
        <p:spPr>
          <a:xfrm>
            <a:off x="2495412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0" name="Google Shape;540;p85"/>
          <p:cNvSpPr>
            <a:spLocks noGrp="1"/>
          </p:cNvSpPr>
          <p:nvPr>
            <p:ph type="pic" idx="4"/>
          </p:nvPr>
        </p:nvSpPr>
        <p:spPr>
          <a:xfrm>
            <a:off x="4614587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1" name="Google Shape;541;p85"/>
          <p:cNvSpPr>
            <a:spLocks noGrp="1"/>
          </p:cNvSpPr>
          <p:nvPr>
            <p:ph type="pic" idx="5"/>
          </p:nvPr>
        </p:nvSpPr>
        <p:spPr>
          <a:xfrm>
            <a:off x="6733763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body" idx="1"/>
          </p:nvPr>
        </p:nvSpPr>
        <p:spPr>
          <a:xfrm>
            <a:off x="376237" y="3124200"/>
            <a:ext cx="2040351" cy="325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43" name="Google Shape;543;p85"/>
          <p:cNvSpPr txBox="1">
            <a:spLocks noGrp="1"/>
          </p:cNvSpPr>
          <p:nvPr>
            <p:ph type="body" idx="6"/>
          </p:nvPr>
        </p:nvSpPr>
        <p:spPr>
          <a:xfrm>
            <a:off x="4612472" y="3120550"/>
            <a:ext cx="2034000" cy="326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44" name="Google Shape;544;p85"/>
          <p:cNvSpPr txBox="1">
            <a:spLocks noGrp="1"/>
          </p:cNvSpPr>
          <p:nvPr>
            <p:ph type="body" idx="7"/>
          </p:nvPr>
        </p:nvSpPr>
        <p:spPr>
          <a:xfrm>
            <a:off x="2497530" y="3124199"/>
            <a:ext cx="20340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45" name="Google Shape;545;p85"/>
          <p:cNvSpPr txBox="1">
            <a:spLocks noGrp="1"/>
          </p:cNvSpPr>
          <p:nvPr>
            <p:ph type="body" idx="8"/>
          </p:nvPr>
        </p:nvSpPr>
        <p:spPr>
          <a:xfrm>
            <a:off x="6744876" y="3108508"/>
            <a:ext cx="2022887" cy="3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46" name="Google Shape;546;p85"/>
          <p:cNvSpPr txBox="1">
            <a:spLocks noGrp="1"/>
          </p:cNvSpPr>
          <p:nvPr>
            <p:ph type="body" idx="9"/>
          </p:nvPr>
        </p:nvSpPr>
        <p:spPr>
          <a:xfrm>
            <a:off x="376237" y="651600"/>
            <a:ext cx="83915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 2">
  <p:cSld name="Team profile 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6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6"/>
          <p:cNvSpPr/>
          <p:nvPr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0" name="Google Shape;550;p86"/>
          <p:cNvSpPr/>
          <p:nvPr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1" name="Google Shape;551;p86"/>
          <p:cNvSpPr/>
          <p:nvPr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2" name="Google Shape;552;p86"/>
          <p:cNvSpPr/>
          <p:nvPr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3" name="Google Shape;553;p86"/>
          <p:cNvSpPr>
            <a:spLocks noGrp="1"/>
          </p:cNvSpPr>
          <p:nvPr>
            <p:ph type="pic" idx="2"/>
          </p:nvPr>
        </p:nvSpPr>
        <p:spPr>
          <a:xfrm>
            <a:off x="378000" y="1880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4" name="Google Shape;554;p86"/>
          <p:cNvSpPr>
            <a:spLocks noGrp="1"/>
          </p:cNvSpPr>
          <p:nvPr>
            <p:ph type="pic" idx="3"/>
          </p:nvPr>
        </p:nvSpPr>
        <p:spPr>
          <a:xfrm>
            <a:off x="4668064" y="1880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5" name="Google Shape;555;p86"/>
          <p:cNvSpPr>
            <a:spLocks noGrp="1"/>
          </p:cNvSpPr>
          <p:nvPr>
            <p:ph type="pic" idx="4"/>
          </p:nvPr>
        </p:nvSpPr>
        <p:spPr>
          <a:xfrm>
            <a:off x="378000" y="4256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6" name="Google Shape;556;p86"/>
          <p:cNvSpPr>
            <a:spLocks noGrp="1"/>
          </p:cNvSpPr>
          <p:nvPr>
            <p:ph type="pic" idx="5"/>
          </p:nvPr>
        </p:nvSpPr>
        <p:spPr>
          <a:xfrm>
            <a:off x="4668064" y="4256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7" name="Google Shape;557;p86"/>
          <p:cNvSpPr txBox="1">
            <a:spLocks noGrp="1"/>
          </p:cNvSpPr>
          <p:nvPr>
            <p:ph type="body" idx="1"/>
          </p:nvPr>
        </p:nvSpPr>
        <p:spPr>
          <a:xfrm>
            <a:off x="2012612" y="1880213"/>
            <a:ext cx="24660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58" name="Google Shape;558;p86"/>
          <p:cNvSpPr txBox="1">
            <a:spLocks noGrp="1"/>
          </p:cNvSpPr>
          <p:nvPr>
            <p:ph type="body" idx="6"/>
          </p:nvPr>
        </p:nvSpPr>
        <p:spPr>
          <a:xfrm>
            <a:off x="6297420" y="1880213"/>
            <a:ext cx="247694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59" name="Google Shape;559;p86"/>
          <p:cNvSpPr txBox="1">
            <a:spLocks noGrp="1"/>
          </p:cNvSpPr>
          <p:nvPr>
            <p:ph type="body" idx="7"/>
          </p:nvPr>
        </p:nvSpPr>
        <p:spPr>
          <a:xfrm>
            <a:off x="2012612" y="4256213"/>
            <a:ext cx="24660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60" name="Google Shape;560;p86"/>
          <p:cNvSpPr txBox="1">
            <a:spLocks noGrp="1"/>
          </p:cNvSpPr>
          <p:nvPr>
            <p:ph type="body" idx="8"/>
          </p:nvPr>
        </p:nvSpPr>
        <p:spPr>
          <a:xfrm>
            <a:off x="6297420" y="4256213"/>
            <a:ext cx="247694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61" name="Google Shape;561;p86"/>
          <p:cNvSpPr txBox="1">
            <a:spLocks noGrp="1"/>
          </p:cNvSpPr>
          <p:nvPr>
            <p:ph type="body" idx="9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and text">
  <p:cSld name="3 picture and text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7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7"/>
          <p:cNvSpPr>
            <a:spLocks noGrp="1"/>
          </p:cNvSpPr>
          <p:nvPr>
            <p:ph type="pic" idx="2"/>
          </p:nvPr>
        </p:nvSpPr>
        <p:spPr>
          <a:xfrm>
            <a:off x="376238" y="1700213"/>
            <a:ext cx="277177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5" name="Google Shape;565;p87"/>
          <p:cNvSpPr>
            <a:spLocks noGrp="1"/>
          </p:cNvSpPr>
          <p:nvPr>
            <p:ph type="pic" idx="3"/>
          </p:nvPr>
        </p:nvSpPr>
        <p:spPr>
          <a:xfrm>
            <a:off x="6004798" y="1700213"/>
            <a:ext cx="276296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6" name="Google Shape;566;p87"/>
          <p:cNvSpPr>
            <a:spLocks noGrp="1"/>
          </p:cNvSpPr>
          <p:nvPr>
            <p:ph type="pic" idx="4"/>
          </p:nvPr>
        </p:nvSpPr>
        <p:spPr>
          <a:xfrm>
            <a:off x="3204806" y="1700213"/>
            <a:ext cx="2743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7" name="Google Shape;567;p87"/>
          <p:cNvSpPr txBox="1">
            <a:spLocks noGrp="1"/>
          </p:cNvSpPr>
          <p:nvPr>
            <p:ph type="body" idx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68" name="Google Shape;568;p87"/>
          <p:cNvSpPr txBox="1">
            <a:spLocks noGrp="1"/>
          </p:cNvSpPr>
          <p:nvPr>
            <p:ph type="body" idx="5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69" name="Google Shape;569;p87"/>
          <p:cNvSpPr txBox="1">
            <a:spLocks noGrp="1"/>
          </p:cNvSpPr>
          <p:nvPr>
            <p:ph type="body" idx="6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70" name="Google Shape;570;p87"/>
          <p:cNvSpPr txBox="1">
            <a:spLocks noGrp="1"/>
          </p:cNvSpPr>
          <p:nvPr>
            <p:ph type="body" idx="7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8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73" name="Google Shape;573;p88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1">
  <p:cSld name="Qualifications 2 x 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9"/>
          <p:cNvSpPr txBox="1">
            <a:spLocks noGrp="1"/>
          </p:cNvSpPr>
          <p:nvPr>
            <p:ph type="body" idx="1"/>
          </p:nvPr>
        </p:nvSpPr>
        <p:spPr>
          <a:xfrm>
            <a:off x="378000" y="1857892"/>
            <a:ext cx="4100118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76" name="Google Shape;576;p89"/>
          <p:cNvSpPr txBox="1">
            <a:spLocks noGrp="1"/>
          </p:cNvSpPr>
          <p:nvPr>
            <p:ph type="body" idx="2"/>
          </p:nvPr>
        </p:nvSpPr>
        <p:spPr>
          <a:xfrm>
            <a:off x="4684646" y="1857892"/>
            <a:ext cx="4083117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77" name="Google Shape;577;p89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89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9" name="Google Shape;579;p89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0" name="Google Shape;580;p89"/>
          <p:cNvSpPr>
            <a:spLocks noGrp="1"/>
          </p:cNvSpPr>
          <p:nvPr>
            <p:ph type="pic" idx="3"/>
          </p:nvPr>
        </p:nvSpPr>
        <p:spPr>
          <a:xfrm>
            <a:off x="3577118" y="1863916"/>
            <a:ext cx="90765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1" name="Google Shape;581;p89"/>
          <p:cNvSpPr>
            <a:spLocks noGrp="1"/>
          </p:cNvSpPr>
          <p:nvPr>
            <p:ph type="pic" idx="4"/>
          </p:nvPr>
        </p:nvSpPr>
        <p:spPr>
          <a:xfrm>
            <a:off x="7818462" y="1857892"/>
            <a:ext cx="93312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2" name="Google Shape;582;p89"/>
          <p:cNvSpPr txBox="1">
            <a:spLocks noGrp="1"/>
          </p:cNvSpPr>
          <p:nvPr>
            <p:ph type="body" idx="5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2">
  <p:cSld name="Qualifications 2 x 2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0"/>
          <p:cNvSpPr txBox="1">
            <a:spLocks noGrp="1"/>
          </p:cNvSpPr>
          <p:nvPr>
            <p:ph type="body" idx="1"/>
          </p:nvPr>
        </p:nvSpPr>
        <p:spPr>
          <a:xfrm>
            <a:off x="378000" y="1857892"/>
            <a:ext cx="4101706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85" name="Google Shape;585;p90"/>
          <p:cNvSpPr txBox="1">
            <a:spLocks noGrp="1"/>
          </p:cNvSpPr>
          <p:nvPr>
            <p:ph type="body" idx="2"/>
          </p:nvPr>
        </p:nvSpPr>
        <p:spPr>
          <a:xfrm>
            <a:off x="4684646" y="1857892"/>
            <a:ext cx="4091001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86" name="Google Shape;586;p90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90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8" name="Google Shape;588;p90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Google Shape;589;p90"/>
          <p:cNvSpPr>
            <a:spLocks noGrp="1"/>
          </p:cNvSpPr>
          <p:nvPr>
            <p:ph type="pic" idx="3"/>
          </p:nvPr>
        </p:nvSpPr>
        <p:spPr>
          <a:xfrm>
            <a:off x="7818462" y="1857892"/>
            <a:ext cx="93312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0" name="Google Shape;590;p90"/>
          <p:cNvSpPr txBox="1">
            <a:spLocks noGrp="1"/>
          </p:cNvSpPr>
          <p:nvPr>
            <p:ph type="body" idx="4"/>
          </p:nvPr>
        </p:nvSpPr>
        <p:spPr>
          <a:xfrm>
            <a:off x="378000" y="4249682"/>
            <a:ext cx="4100118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91" name="Google Shape;591;p90"/>
          <p:cNvSpPr txBox="1">
            <a:spLocks noGrp="1"/>
          </p:cNvSpPr>
          <p:nvPr>
            <p:ph type="body" idx="5"/>
          </p:nvPr>
        </p:nvSpPr>
        <p:spPr>
          <a:xfrm>
            <a:off x="4684645" y="4249682"/>
            <a:ext cx="4089719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592" name="Google Shape;592;p90"/>
          <p:cNvSpPr/>
          <p:nvPr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4" name="Google Shape;594;p90"/>
          <p:cNvSpPr>
            <a:spLocks noGrp="1"/>
          </p:cNvSpPr>
          <p:nvPr>
            <p:ph type="pic" idx="6"/>
          </p:nvPr>
        </p:nvSpPr>
        <p:spPr>
          <a:xfrm>
            <a:off x="3565870" y="4255706"/>
            <a:ext cx="92953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5" name="Google Shape;595;p90"/>
          <p:cNvSpPr>
            <a:spLocks noGrp="1"/>
          </p:cNvSpPr>
          <p:nvPr>
            <p:ph type="pic" idx="7"/>
          </p:nvPr>
        </p:nvSpPr>
        <p:spPr>
          <a:xfrm>
            <a:off x="7818463" y="4249682"/>
            <a:ext cx="93312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6" name="Google Shape;596;p90"/>
          <p:cNvSpPr txBox="1">
            <a:spLocks noGrp="1"/>
          </p:cNvSpPr>
          <p:nvPr>
            <p:ph type="body" idx="8"/>
          </p:nvPr>
        </p:nvSpPr>
        <p:spPr>
          <a:xfrm>
            <a:off x="376238" y="651600"/>
            <a:ext cx="83981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597" name="Google Shape;597;p90"/>
          <p:cNvSpPr>
            <a:spLocks noGrp="1"/>
          </p:cNvSpPr>
          <p:nvPr>
            <p:ph type="pic" idx="9"/>
          </p:nvPr>
        </p:nvSpPr>
        <p:spPr>
          <a:xfrm>
            <a:off x="3577118" y="1863916"/>
            <a:ext cx="90765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green line">
  <p:cSld name="3 column green line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1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91"/>
          <p:cNvSpPr/>
          <p:nvPr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1" name="Google Shape;601;p91"/>
          <p:cNvSpPr/>
          <p:nvPr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2" name="Google Shape;602;p91"/>
          <p:cNvSpPr/>
          <p:nvPr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3" name="Google Shape;603;p91"/>
          <p:cNvSpPr txBox="1">
            <a:spLocks noGrp="1"/>
          </p:cNvSpPr>
          <p:nvPr>
            <p:ph type="body" idx="1"/>
          </p:nvPr>
        </p:nvSpPr>
        <p:spPr>
          <a:xfrm>
            <a:off x="3244283" y="1851441"/>
            <a:ext cx="2655433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04" name="Google Shape;604;p91"/>
          <p:cNvSpPr txBox="1">
            <a:spLocks noGrp="1"/>
          </p:cNvSpPr>
          <p:nvPr>
            <p:ph type="body" idx="2"/>
          </p:nvPr>
        </p:nvSpPr>
        <p:spPr>
          <a:xfrm>
            <a:off x="378000" y="1851441"/>
            <a:ext cx="2670000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05" name="Google Shape;605;p91"/>
          <p:cNvSpPr txBox="1">
            <a:spLocks noGrp="1"/>
          </p:cNvSpPr>
          <p:nvPr>
            <p:ph type="body" idx="3"/>
          </p:nvPr>
        </p:nvSpPr>
        <p:spPr>
          <a:xfrm>
            <a:off x="6095999" y="1851441"/>
            <a:ext cx="2678365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06" name="Google Shape;606;p91"/>
          <p:cNvSpPr txBox="1">
            <a:spLocks noGrp="1"/>
          </p:cNvSpPr>
          <p:nvPr>
            <p:ph type="body" idx="4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icon">
  <p:cSld name="4 column icon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2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92"/>
          <p:cNvSpPr txBox="1">
            <a:spLocks noGrp="1"/>
          </p:cNvSpPr>
          <p:nvPr>
            <p:ph type="body" idx="1"/>
          </p:nvPr>
        </p:nvSpPr>
        <p:spPr>
          <a:xfrm>
            <a:off x="378000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10" name="Google Shape;610;p92"/>
          <p:cNvSpPr txBox="1">
            <a:spLocks noGrp="1"/>
          </p:cNvSpPr>
          <p:nvPr>
            <p:ph type="body" idx="2"/>
          </p:nvPr>
        </p:nvSpPr>
        <p:spPr>
          <a:xfrm>
            <a:off x="6822627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11" name="Google Shape;611;p92"/>
          <p:cNvSpPr txBox="1">
            <a:spLocks noGrp="1"/>
          </p:cNvSpPr>
          <p:nvPr>
            <p:ph type="body" idx="3"/>
          </p:nvPr>
        </p:nvSpPr>
        <p:spPr>
          <a:xfrm>
            <a:off x="2526209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12" name="Google Shape;612;p92"/>
          <p:cNvSpPr txBox="1">
            <a:spLocks noGrp="1"/>
          </p:cNvSpPr>
          <p:nvPr>
            <p:ph type="body" idx="4"/>
          </p:nvPr>
        </p:nvSpPr>
        <p:spPr>
          <a:xfrm>
            <a:off x="4674418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613" name="Google Shape;613;p92"/>
          <p:cNvSpPr txBox="1">
            <a:spLocks noGrp="1"/>
          </p:cNvSpPr>
          <p:nvPr>
            <p:ph type="body" idx="5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column icon green">
  <p:cSld name="4 column icon green">
    <p:bg>
      <p:bgPr>
        <a:solidFill>
          <a:schemeClr val="accent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3"/>
          <p:cNvSpPr txBox="1">
            <a:spLocks noGrp="1"/>
          </p:cNvSpPr>
          <p:nvPr>
            <p:ph type="title"/>
          </p:nvPr>
        </p:nvSpPr>
        <p:spPr>
          <a:xfrm>
            <a:off x="376237" y="317500"/>
            <a:ext cx="8391526" cy="37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93"/>
          <p:cNvSpPr txBox="1">
            <a:spLocks noGrp="1"/>
          </p:cNvSpPr>
          <p:nvPr>
            <p:ph type="body" idx="1"/>
          </p:nvPr>
        </p:nvSpPr>
        <p:spPr>
          <a:xfrm>
            <a:off x="378000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93"/>
          <p:cNvSpPr txBox="1">
            <a:spLocks noGrp="1"/>
          </p:cNvSpPr>
          <p:nvPr>
            <p:ph type="body" idx="2"/>
          </p:nvPr>
        </p:nvSpPr>
        <p:spPr>
          <a:xfrm>
            <a:off x="6825564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93"/>
          <p:cNvSpPr txBox="1">
            <a:spLocks noGrp="1"/>
          </p:cNvSpPr>
          <p:nvPr>
            <p:ph type="body" idx="3"/>
          </p:nvPr>
        </p:nvSpPr>
        <p:spPr>
          <a:xfrm>
            <a:off x="2527188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93"/>
          <p:cNvSpPr txBox="1">
            <a:spLocks noGrp="1"/>
          </p:cNvSpPr>
          <p:nvPr>
            <p:ph type="body" idx="4"/>
          </p:nvPr>
        </p:nvSpPr>
        <p:spPr>
          <a:xfrm>
            <a:off x="4676376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93"/>
          <p:cNvSpPr txBox="1">
            <a:spLocks noGrp="1"/>
          </p:cNvSpPr>
          <p:nvPr>
            <p:ph type="body" idx="5"/>
          </p:nvPr>
        </p:nvSpPr>
        <p:spPr>
          <a:xfrm>
            <a:off x="376237" y="687694"/>
            <a:ext cx="83915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21" name="Google Shape;621;p93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622" name="Google Shape;622;p93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623" name="Google Shape;623;p93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>
            <a:spLocks noGrp="1"/>
          </p:cNvSpPr>
          <p:nvPr>
            <p:ph type="pic" idx="2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2" name="Google Shape;372;p58"/>
          <p:cNvSpPr txBox="1">
            <a:spLocks noGrp="1"/>
          </p:cNvSpPr>
          <p:nvPr>
            <p:ph type="subTitle" idx="1"/>
          </p:nvPr>
        </p:nvSpPr>
        <p:spPr>
          <a:xfrm>
            <a:off x="376238" y="5864229"/>
            <a:ext cx="419576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body" idx="3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374" name="Google Shape;374;p5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375" name="Google Shape;375;p58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6" name="Google Shape;376;p58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7" name="Google Shape;377;p58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8" name="Google Shape;378;p58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9" name="Google Shape;379;p58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0" name="Google Shape;380;p58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1" name="Google Shape;381;p58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2" name="Google Shape;382;p58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3" name="Google Shape;383;p58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4" name="Google Shape;384;p58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4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26" name="Google Shape;626;p94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94"/>
          <p:cNvSpPr txBox="1">
            <a:spLocks noGrp="1"/>
          </p:cNvSpPr>
          <p:nvPr>
            <p:ph type="body" idx="2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5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Message">
  <p:cSld name="Bullets and Message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6"/>
          <p:cNvSpPr txBox="1">
            <a:spLocks noGrp="1"/>
          </p:cNvSpPr>
          <p:nvPr>
            <p:ph type="title"/>
          </p:nvPr>
        </p:nvSpPr>
        <p:spPr>
          <a:xfrm>
            <a:off x="396000" y="8719"/>
            <a:ext cx="83520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Calibri"/>
              <a:buNone/>
              <a:defRPr sz="247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96"/>
          <p:cNvSpPr txBox="1">
            <a:spLocks noGrp="1"/>
          </p:cNvSpPr>
          <p:nvPr>
            <p:ph type="body" idx="1"/>
          </p:nvPr>
        </p:nvSpPr>
        <p:spPr>
          <a:xfrm>
            <a:off x="396000" y="882000"/>
            <a:ext cx="8352000" cy="4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18262" algn="r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12"/>
              <a:buFont typeface="Arial"/>
              <a:buChar char="•"/>
              <a:defRPr sz="1412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7022" algn="r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1235"/>
              <a:buFont typeface="Verdana"/>
              <a:buChar char="–"/>
              <a:defRPr sz="1235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33" name="Google Shape;633;p96"/>
          <p:cNvSpPr txBox="1">
            <a:spLocks noGrp="1"/>
          </p:cNvSpPr>
          <p:nvPr>
            <p:ph type="body" idx="2"/>
          </p:nvPr>
        </p:nvSpPr>
        <p:spPr>
          <a:xfrm>
            <a:off x="396000" y="6263567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926"/>
              <a:buNone/>
              <a:defRPr sz="926" i="0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34" name="Google Shape;634;p96"/>
          <p:cNvSpPr txBox="1">
            <a:spLocks noGrp="1"/>
          </p:cNvSpPr>
          <p:nvPr>
            <p:ph type="body" idx="3"/>
          </p:nvPr>
        </p:nvSpPr>
        <p:spPr>
          <a:xfrm>
            <a:off x="396000" y="6407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794"/>
              <a:buNone/>
              <a:defRPr sz="794" i="1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ards and Message">
  <p:cSld name="Two Cards and Message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7"/>
          <p:cNvSpPr txBox="1">
            <a:spLocks noGrp="1"/>
          </p:cNvSpPr>
          <p:nvPr>
            <p:ph type="title"/>
          </p:nvPr>
        </p:nvSpPr>
        <p:spPr>
          <a:xfrm>
            <a:off x="396000" y="8720"/>
            <a:ext cx="8352000" cy="77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Font typeface="Verdana"/>
              <a:buNone/>
              <a:defRPr sz="247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97"/>
          <p:cNvSpPr txBox="1">
            <a:spLocks noGrp="1"/>
          </p:cNvSpPr>
          <p:nvPr>
            <p:ph type="body" idx="1"/>
          </p:nvPr>
        </p:nvSpPr>
        <p:spPr>
          <a:xfrm>
            <a:off x="4680000" y="1169743"/>
            <a:ext cx="4068000" cy="417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/>
          <a:lstStyle>
            <a:lvl1pPr marL="457200" lvl="0" indent="-318262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12"/>
              <a:buFont typeface="Arial"/>
              <a:buChar char="•"/>
              <a:defRPr sz="1412">
                <a:solidFill>
                  <a:srgbClr val="313131"/>
                </a:solidFill>
              </a:defRPr>
            </a:lvl1pPr>
            <a:lvl2pPr marL="914400" lvl="1" indent="-307022" algn="r" rtl="1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1235"/>
              <a:buFont typeface="Verdana"/>
              <a:buChar char="–"/>
              <a:defRPr sz="1235">
                <a:solidFill>
                  <a:srgbClr val="31313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0480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4pPr>
            <a:lvl5pPr marL="2286000" lvl="4" indent="-30480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38" name="Google Shape;638;p97"/>
          <p:cNvSpPr txBox="1">
            <a:spLocks noGrp="1"/>
          </p:cNvSpPr>
          <p:nvPr>
            <p:ph type="body" idx="2"/>
          </p:nvPr>
        </p:nvSpPr>
        <p:spPr>
          <a:xfrm>
            <a:off x="396000" y="1169743"/>
            <a:ext cx="4068000" cy="417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/>
          <a:lstStyle>
            <a:lvl1pPr marL="457200" lvl="0" indent="-318262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12"/>
              <a:buFont typeface="Arial"/>
              <a:buChar char="•"/>
              <a:defRPr sz="1412">
                <a:solidFill>
                  <a:srgbClr val="313131"/>
                </a:solidFill>
              </a:defRPr>
            </a:lvl1pPr>
            <a:lvl2pPr marL="914400" lvl="1" indent="-307022" algn="r" rtl="1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1235"/>
              <a:buFont typeface="Verdana"/>
              <a:buChar char="–"/>
              <a:defRPr sz="1235">
                <a:solidFill>
                  <a:srgbClr val="31313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0480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4pPr>
            <a:lvl5pPr marL="2286000" lvl="4" indent="-30480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39" name="Google Shape;639;p97"/>
          <p:cNvSpPr txBox="1">
            <a:spLocks noGrp="1"/>
          </p:cNvSpPr>
          <p:nvPr>
            <p:ph type="body" idx="3"/>
          </p:nvPr>
        </p:nvSpPr>
        <p:spPr>
          <a:xfrm>
            <a:off x="396000" y="881744"/>
            <a:ext cx="4068001" cy="2880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2"/>
              <a:buNone/>
              <a:defRPr sz="1412"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1"/>
              <a:buNone/>
              <a:defRPr sz="1941" b="1"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7"/>
              <a:buNone/>
              <a:defRPr sz="1746" b="1"/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53"/>
              <a:buNone/>
              <a:defRPr sz="1553" b="1"/>
            </a:lvl9pPr>
          </a:lstStyle>
          <a:p>
            <a:endParaRPr/>
          </a:p>
        </p:txBody>
      </p:sp>
      <p:sp>
        <p:nvSpPr>
          <p:cNvPr id="640" name="Google Shape;640;p97"/>
          <p:cNvSpPr txBox="1">
            <a:spLocks noGrp="1"/>
          </p:cNvSpPr>
          <p:nvPr>
            <p:ph type="body" idx="4"/>
          </p:nvPr>
        </p:nvSpPr>
        <p:spPr>
          <a:xfrm>
            <a:off x="4680000" y="881967"/>
            <a:ext cx="4068001" cy="288000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2"/>
              <a:buNone/>
              <a:defRPr sz="1412"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1"/>
              <a:buNone/>
              <a:defRPr sz="1941" b="1"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7"/>
              <a:buNone/>
              <a:defRPr sz="1746" b="1"/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3"/>
              <a:buNone/>
              <a:defRPr sz="1553" b="1"/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53"/>
              <a:buNone/>
              <a:defRPr sz="1553" b="1"/>
            </a:lvl9pPr>
          </a:lstStyle>
          <a:p>
            <a:endParaRPr/>
          </a:p>
        </p:txBody>
      </p:sp>
      <p:sp>
        <p:nvSpPr>
          <p:cNvPr id="641" name="Google Shape;641;p97"/>
          <p:cNvSpPr txBox="1">
            <a:spLocks noGrp="1"/>
          </p:cNvSpPr>
          <p:nvPr>
            <p:ph type="body" idx="5"/>
          </p:nvPr>
        </p:nvSpPr>
        <p:spPr>
          <a:xfrm>
            <a:off x="4644312" y="6407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794"/>
              <a:buNone/>
              <a:defRPr sz="794" i="1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42" name="Google Shape;642;p97"/>
          <p:cNvSpPr txBox="1">
            <a:spLocks noGrp="1"/>
          </p:cNvSpPr>
          <p:nvPr>
            <p:ph type="body" idx="6"/>
          </p:nvPr>
        </p:nvSpPr>
        <p:spPr>
          <a:xfrm>
            <a:off x="4644312" y="6263567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926"/>
              <a:buNone/>
              <a:defRPr sz="926" i="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43" name="Google Shape;643;p97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4" name="Google Shape;644;p97"/>
          <p:cNvSpPr/>
          <p:nvPr/>
        </p:nvSpPr>
        <p:spPr>
          <a:xfrm>
            <a:off x="376237" y="6477000"/>
            <a:ext cx="2312988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2016 Brightman Almagor Zohar &amp; Co.</a:t>
            </a: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Tulip">
  <p:cSld name="1_Blank Tulip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8"/>
          <p:cNvSpPr txBox="1">
            <a:spLocks noGrp="1"/>
          </p:cNvSpPr>
          <p:nvPr>
            <p:ph type="title"/>
          </p:nvPr>
        </p:nvSpPr>
        <p:spPr>
          <a:xfrm>
            <a:off x="396006" y="8720"/>
            <a:ext cx="8351999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Verdana"/>
              <a:buNone/>
              <a:defRPr sz="16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8"/>
          <p:cNvSpPr txBox="1">
            <a:spLocks noGrp="1"/>
          </p:cNvSpPr>
          <p:nvPr>
            <p:ph type="body" idx="1"/>
          </p:nvPr>
        </p:nvSpPr>
        <p:spPr>
          <a:xfrm>
            <a:off x="3494546" y="6461566"/>
            <a:ext cx="410368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4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48" name="Google Shape;648;p98"/>
          <p:cNvSpPr txBox="1">
            <a:spLocks noGrp="1"/>
          </p:cNvSpPr>
          <p:nvPr>
            <p:ph type="body" idx="2"/>
          </p:nvPr>
        </p:nvSpPr>
        <p:spPr>
          <a:xfrm>
            <a:off x="3494546" y="6317566"/>
            <a:ext cx="410368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"/>
              <a:buNone/>
              <a:defRPr sz="866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9"/>
          <p:cNvSpPr txBox="1">
            <a:spLocks noGrp="1"/>
          </p:cNvSpPr>
          <p:nvPr>
            <p:ph type="title"/>
          </p:nvPr>
        </p:nvSpPr>
        <p:spPr>
          <a:xfrm>
            <a:off x="414340" y="502466"/>
            <a:ext cx="83301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0"/>
          <p:cNvSpPr txBox="1">
            <a:spLocks noGrp="1"/>
          </p:cNvSpPr>
          <p:nvPr>
            <p:ph type="body" idx="1"/>
          </p:nvPr>
        </p:nvSpPr>
        <p:spPr>
          <a:xfrm>
            <a:off x="376239" y="4211955"/>
            <a:ext cx="6396702" cy="216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53" name="Google Shape;653;p100"/>
          <p:cNvSpPr>
            <a:spLocks noGrp="1"/>
          </p:cNvSpPr>
          <p:nvPr>
            <p:ph type="pic" idx="2"/>
          </p:nvPr>
        </p:nvSpPr>
        <p:spPr>
          <a:xfrm>
            <a:off x="7028135" y="4211955"/>
            <a:ext cx="1739627" cy="172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4" name="Google Shape;654;p100"/>
          <p:cNvSpPr txBox="1">
            <a:spLocks noGrp="1"/>
          </p:cNvSpPr>
          <p:nvPr>
            <p:ph type="body" idx="3"/>
          </p:nvPr>
        </p:nvSpPr>
        <p:spPr>
          <a:xfrm>
            <a:off x="7028137" y="6018028"/>
            <a:ext cx="1739626" cy="36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655" name="Google Shape;655;p100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656" name="Google Shape;656;p100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7" name="Google Shape;657;p100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8" name="Google Shape;658;p100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9" name="Google Shape;659;p100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0" name="Google Shape;660;p100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1" name="Google Shape;661;p100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2" name="Google Shape;662;p100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3" name="Google Shape;663;p100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4" name="Google Shape;664;p100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5" name="Google Shape;665;p100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3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75" name="Google Shape;675;p103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ulip">
  <p:cSld name="Blank Tulip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4"/>
          <p:cNvSpPr txBox="1">
            <a:spLocks noGrp="1"/>
          </p:cNvSpPr>
          <p:nvPr>
            <p:ph type="title"/>
          </p:nvPr>
        </p:nvSpPr>
        <p:spPr>
          <a:xfrm>
            <a:off x="396000" y="8720"/>
            <a:ext cx="83520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Verdana"/>
              <a:buNone/>
              <a:defRPr sz="28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04"/>
          <p:cNvSpPr txBox="1">
            <a:spLocks noGrp="1"/>
          </p:cNvSpPr>
          <p:nvPr>
            <p:ph type="body" idx="1"/>
          </p:nvPr>
        </p:nvSpPr>
        <p:spPr>
          <a:xfrm>
            <a:off x="4644312" y="6407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794"/>
              <a:buNone/>
              <a:defRPr sz="794" i="1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679" name="Google Shape;679;p104"/>
          <p:cNvSpPr txBox="1">
            <a:spLocks noGrp="1"/>
          </p:cNvSpPr>
          <p:nvPr>
            <p:ph type="body" idx="2"/>
          </p:nvPr>
        </p:nvSpPr>
        <p:spPr>
          <a:xfrm>
            <a:off x="4644312" y="6263567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926"/>
              <a:buNone/>
              <a:defRPr sz="926" i="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ack">
  <p:cSld name="Title Slide -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6"/>
          <p:cNvSpPr>
            <a:spLocks noGrp="1"/>
          </p:cNvSpPr>
          <p:nvPr>
            <p:ph type="pic" idx="2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6" name="Google Shape;686;p106"/>
          <p:cNvSpPr txBox="1">
            <a:spLocks noGrp="1"/>
          </p:cNvSpPr>
          <p:nvPr>
            <p:ph type="subTitle" idx="1"/>
          </p:nvPr>
        </p:nvSpPr>
        <p:spPr>
          <a:xfrm>
            <a:off x="377992" y="5864229"/>
            <a:ext cx="419400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</a:defRPr>
            </a:lvl2pPr>
            <a:lvl3pPr lvl="2" algn="l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7" name="Google Shape;687;p106"/>
          <p:cNvSpPr txBox="1">
            <a:spLocks noGrp="1"/>
          </p:cNvSpPr>
          <p:nvPr>
            <p:ph type="body" idx="3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688" name="Google Shape;688;p106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689" name="Google Shape;689;p106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0" name="Google Shape;690;p106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1" name="Google Shape;691;p106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2" name="Google Shape;692;p106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3" name="Google Shape;693;p106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4" name="Google Shape;694;p106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5" name="Google Shape;695;p106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6" name="Google Shape;696;p106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7" name="Google Shape;697;p106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8" name="Google Shape;698;p106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Black">
  <p:cSld name="Title Slide - Circle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>
            <a:spLocks noGrp="1"/>
          </p:cNvSpPr>
          <p:nvPr>
            <p:ph type="ctrTitle"/>
          </p:nvPr>
        </p:nvSpPr>
        <p:spPr>
          <a:xfrm>
            <a:off x="2502000" y="1368000"/>
            <a:ext cx="4140000" cy="414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  <a:defRPr sz="36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9"/>
          <p:cNvSpPr txBox="1">
            <a:spLocks noGrp="1"/>
          </p:cNvSpPr>
          <p:nvPr>
            <p:ph type="subTitle" idx="1"/>
          </p:nvPr>
        </p:nvSpPr>
        <p:spPr>
          <a:xfrm>
            <a:off x="377992" y="5864229"/>
            <a:ext cx="419400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8" name="Google Shape;388;p59"/>
          <p:cNvSpPr txBox="1">
            <a:spLocks noGrp="1"/>
          </p:cNvSpPr>
          <p:nvPr>
            <p:ph type="body" idx="2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389" name="Google Shape;389;p59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390" name="Google Shape;390;p59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1" name="Google Shape;391;p59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2" name="Google Shape;392;p59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3" name="Google Shape;393;p59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4" name="Google Shape;394;p59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5" name="Google Shape;395;p59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6" name="Google Shape;396;p59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7" name="Google Shape;397;p59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8" name="Google Shape;398;p59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9" name="Google Shape;399;p59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7"/>
          <p:cNvSpPr>
            <a:spLocks noGrp="1"/>
          </p:cNvSpPr>
          <p:nvPr>
            <p:ph type="pic" idx="2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1" name="Google Shape;701;p107"/>
          <p:cNvSpPr txBox="1">
            <a:spLocks noGrp="1"/>
          </p:cNvSpPr>
          <p:nvPr>
            <p:ph type="subTitle" idx="1"/>
          </p:nvPr>
        </p:nvSpPr>
        <p:spPr>
          <a:xfrm>
            <a:off x="376238" y="5864229"/>
            <a:ext cx="419576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2" name="Google Shape;702;p107"/>
          <p:cNvSpPr txBox="1">
            <a:spLocks noGrp="1"/>
          </p:cNvSpPr>
          <p:nvPr>
            <p:ph type="body" idx="3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703" name="Google Shape;703;p107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704" name="Google Shape;704;p107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5" name="Google Shape;705;p107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6" name="Google Shape;706;p107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7" name="Google Shape;707;p107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8" name="Google Shape;708;p107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9" name="Google Shape;709;p107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0" name="Google Shape;710;p107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1" name="Google Shape;711;p107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2" name="Google Shape;712;p107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3" name="Google Shape;713;p107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Black">
  <p:cSld name="Title Slide - Circle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8"/>
          <p:cNvSpPr>
            <a:spLocks noGrp="1"/>
          </p:cNvSpPr>
          <p:nvPr>
            <p:ph type="ctrTitle"/>
          </p:nvPr>
        </p:nvSpPr>
        <p:spPr>
          <a:xfrm>
            <a:off x="2502000" y="1368000"/>
            <a:ext cx="4140000" cy="414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  <a:defRPr sz="36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08"/>
          <p:cNvSpPr txBox="1">
            <a:spLocks noGrp="1"/>
          </p:cNvSpPr>
          <p:nvPr>
            <p:ph type="subTitle" idx="1"/>
          </p:nvPr>
        </p:nvSpPr>
        <p:spPr>
          <a:xfrm>
            <a:off x="377992" y="5864229"/>
            <a:ext cx="419400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7" name="Google Shape;717;p108"/>
          <p:cNvSpPr txBox="1">
            <a:spLocks noGrp="1"/>
          </p:cNvSpPr>
          <p:nvPr>
            <p:ph type="body" idx="2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718" name="Google Shape;718;p10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719" name="Google Shape;719;p108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0" name="Google Shape;720;p108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1" name="Google Shape;721;p108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2" name="Google Shape;722;p108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3" name="Google Shape;723;p108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4" name="Google Shape;724;p108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5" name="Google Shape;725;p108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6" name="Google Shape;726;p108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7" name="Google Shape;727;p108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8" name="Google Shape;728;p108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White">
  <p:cSld name="Title Slide - Circle White">
    <p:bg>
      <p:bgPr>
        <a:solidFill>
          <a:schemeClr val="lt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9"/>
          <p:cNvSpPr>
            <a:spLocks noGrp="1"/>
          </p:cNvSpPr>
          <p:nvPr>
            <p:ph type="ctrTitle"/>
          </p:nvPr>
        </p:nvSpPr>
        <p:spPr>
          <a:xfrm>
            <a:off x="2502000" y="1368000"/>
            <a:ext cx="4140000" cy="414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  <a:defRPr sz="3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09"/>
          <p:cNvSpPr txBox="1">
            <a:spLocks noGrp="1"/>
          </p:cNvSpPr>
          <p:nvPr>
            <p:ph type="subTitle" idx="1"/>
          </p:nvPr>
        </p:nvSpPr>
        <p:spPr>
          <a:xfrm>
            <a:off x="376238" y="5864229"/>
            <a:ext cx="419576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2" name="Google Shape;732;p109"/>
          <p:cNvSpPr txBox="1">
            <a:spLocks noGrp="1"/>
          </p:cNvSpPr>
          <p:nvPr>
            <p:ph type="body" idx="2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733" name="Google Shape;733;p109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734" name="Google Shape;734;p109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5" name="Google Shape;735;p109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6" name="Google Shape;736;p109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7" name="Google Shape;737;p109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8" name="Google Shape;738;p109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9" name="Google Shape;739;p109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0" name="Google Shape;740;p109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1" name="Google Shape;741;p109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2" name="Google Shape;742;p109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3" name="Google Shape;743;p109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green">
  <p:cSld name="Divider - Deloitte green">
    <p:bg>
      <p:bgPr>
        <a:solidFill>
          <a:schemeClr val="accent1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0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10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green">
  <p:cSld name="Divider - Deloitte dark green">
    <p:bg>
      <p:bgPr>
        <a:solidFill>
          <a:schemeClr val="accent2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1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11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80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0" name="Google Shape;750;p111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51" name="Google Shape;751;p111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52" name="Google Shape;752;p11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ue">
  <p:cSld name="Divider - Deloitte blue">
    <p:bg>
      <p:bgPr>
        <a:solidFill>
          <a:schemeClr val="accent3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2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12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112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57" name="Google Shape;757;p112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58" name="Google Shape;758;p112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blue">
  <p:cSld name="Divider - Deloitte dark blue">
    <p:bg>
      <p:bgPr>
        <a:solidFill>
          <a:schemeClr val="accent4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3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13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13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63" name="Google Shape;763;p113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64" name="Google Shape;764;p113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ack">
  <p:cSld name="Divider - Deloitte black">
    <p:bg>
      <p:bgPr>
        <a:solidFill>
          <a:schemeClr val="dk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14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14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69" name="Google Shape;769;p114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70" name="Google Shape;770;p114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eloitte white">
  <p:cSld name="Divider - Deloitte white">
    <p:bg>
      <p:bgPr>
        <a:solidFill>
          <a:schemeClr val="lt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5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Font typeface="Verdana"/>
              <a:buNone/>
              <a:defRPr sz="38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15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None/>
              <a:defRPr sz="385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green">
  <p:cSld name="Key statement dark green">
    <p:bg>
      <p:bgPr>
        <a:solidFill>
          <a:schemeClr val="accent2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6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776" name="Google Shape;776;p116"/>
          <p:cNvSpPr txBox="1"/>
          <p:nvPr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בחינת שוק הגז והנפט</a:t>
            </a:r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7" name="Google Shape;777;p116"/>
          <p:cNvSpPr txBox="1"/>
          <p:nvPr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Deloitte Israel</a:t>
            </a:r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8" name="Google Shape;778;p116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White">
  <p:cSld name="Title Slide - Circle White"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>
            <a:spLocks noGrp="1"/>
          </p:cNvSpPr>
          <p:nvPr>
            <p:ph type="ctrTitle"/>
          </p:nvPr>
        </p:nvSpPr>
        <p:spPr>
          <a:xfrm>
            <a:off x="2502000" y="1368000"/>
            <a:ext cx="4140000" cy="414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  <a:defRPr sz="3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0"/>
          <p:cNvSpPr txBox="1">
            <a:spLocks noGrp="1"/>
          </p:cNvSpPr>
          <p:nvPr>
            <p:ph type="subTitle" idx="1"/>
          </p:nvPr>
        </p:nvSpPr>
        <p:spPr>
          <a:xfrm>
            <a:off x="376238" y="5864229"/>
            <a:ext cx="419576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60"/>
          <p:cNvSpPr txBox="1">
            <a:spLocks noGrp="1"/>
          </p:cNvSpPr>
          <p:nvPr>
            <p:ph type="body" idx="2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404" name="Google Shape;404;p60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405" name="Google Shape;405;p60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3" name="Google Shape;413;p60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4" name="Google Shape;414;p60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4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7"/>
          <p:cNvSpPr txBox="1">
            <a:spLocks noGrp="1"/>
          </p:cNvSpPr>
          <p:nvPr>
            <p:ph type="body" idx="1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781" name="Google Shape;781;p117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82" name="Google Shape;782;p117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83" name="Google Shape;783;p117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teal">
  <p:cSld name="Key statement teal">
    <p:bg>
      <p:bgPr>
        <a:solidFill>
          <a:schemeClr val="accent5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18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786" name="Google Shape;786;p118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87" name="Google Shape;787;p118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88" name="Google Shape;788;p118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black">
  <p:cSld name="Key statement black">
    <p:bg>
      <p:bgPr>
        <a:solidFill>
          <a:schemeClr val="dk1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9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791" name="Google Shape;791;p119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92" name="Google Shape;792;p119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793" name="Google Shape;793;p119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white">
  <p:cSld name="Key statement white"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0"/>
          <p:cNvSpPr txBox="1">
            <a:spLocks noGrp="1"/>
          </p:cNvSpPr>
          <p:nvPr>
            <p:ph type="body" idx="1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marL="1371600" lvl="2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3000">
                <a:solidFill>
                  <a:schemeClr val="lt2"/>
                </a:solidFill>
              </a:defRPr>
            </a:lvl3pPr>
            <a:lvl4pPr marL="1828800" lvl="3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4pPr>
            <a:lvl5pPr marL="2286000" lvl="4" indent="-419100" algn="r" rtl="1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−"/>
              <a:defRPr sz="3000">
                <a:solidFill>
                  <a:schemeClr val="lt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21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798" name="Google Shape;798;p121"/>
          <p:cNvSpPr txBox="1">
            <a:spLocks noGrp="1"/>
          </p:cNvSpPr>
          <p:nvPr>
            <p:ph type="title"/>
          </p:nvPr>
        </p:nvSpPr>
        <p:spPr>
          <a:xfrm>
            <a:off x="376239" y="317499"/>
            <a:ext cx="8385174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with image">
  <p:cSld name="Contents with image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22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22"/>
          <p:cNvSpPr>
            <a:spLocks noGrp="1"/>
          </p:cNvSpPr>
          <p:nvPr>
            <p:ph type="pic" idx="2"/>
          </p:nvPr>
        </p:nvSpPr>
        <p:spPr>
          <a:xfrm>
            <a:off x="4087763" y="1701801"/>
            <a:ext cx="468000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2" name="Google Shape;802;p122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23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23"/>
          <p:cNvSpPr txBox="1">
            <a:spLocks noGrp="1"/>
          </p:cNvSpPr>
          <p:nvPr>
            <p:ph type="body"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4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08" name="Google Shape;808;p124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24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- large">
  <p:cSld name="Title, subtitle &amp; 1 column - large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25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12" name="Google Shape;812;p125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25"/>
          <p:cNvSpPr txBox="1">
            <a:spLocks noGrp="1"/>
          </p:cNvSpPr>
          <p:nvPr>
            <p:ph type="body" idx="2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hart">
  <p:cSld name="Title, subtitle &amp; char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26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16" name="Google Shape;816;p126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26"/>
          <p:cNvSpPr>
            <a:spLocks noGrp="1"/>
          </p:cNvSpPr>
          <p:nvPr>
            <p:ph type="chart" idx="2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8" name="Google Shape;818;p126"/>
          <p:cNvSpPr txBox="1">
            <a:spLocks noGrp="1"/>
          </p:cNvSpPr>
          <p:nvPr>
            <p:ph type="body" idx="3"/>
          </p:nvPr>
        </p:nvSpPr>
        <p:spPr>
          <a:xfrm>
            <a:off x="376239" y="1665289"/>
            <a:ext cx="8391524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19" name="Google Shape;819;p126"/>
          <p:cNvSpPr txBox="1">
            <a:spLocks noGrp="1"/>
          </p:cNvSpPr>
          <p:nvPr>
            <p:ph type="body" idx="4"/>
          </p:nvPr>
        </p:nvSpPr>
        <p:spPr>
          <a:xfrm>
            <a:off x="376238" y="6121013"/>
            <a:ext cx="8391525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green">
  <p:cSld name="Divider - Deloitte green">
    <p:bg>
      <p:bgPr>
        <a:solidFill>
          <a:schemeClr val="accen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1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rt">
  <p:cSld name="3 char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7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22" name="Google Shape;822;p127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27"/>
          <p:cNvSpPr>
            <a:spLocks noGrp="1"/>
          </p:cNvSpPr>
          <p:nvPr>
            <p:ph type="chart" idx="2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4" name="Google Shape;824;p127"/>
          <p:cNvSpPr txBox="1">
            <a:spLocks noGrp="1"/>
          </p:cNvSpPr>
          <p:nvPr>
            <p:ph type="body" idx="3"/>
          </p:nvPr>
        </p:nvSpPr>
        <p:spPr>
          <a:xfrm>
            <a:off x="376237" y="1665289"/>
            <a:ext cx="2671763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25" name="Google Shape;825;p127"/>
          <p:cNvSpPr>
            <a:spLocks noGrp="1"/>
          </p:cNvSpPr>
          <p:nvPr>
            <p:ph type="chart" idx="4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6" name="Google Shape;826;p127"/>
          <p:cNvSpPr txBox="1">
            <a:spLocks noGrp="1"/>
          </p:cNvSpPr>
          <p:nvPr>
            <p:ph type="body" idx="5"/>
          </p:nvPr>
        </p:nvSpPr>
        <p:spPr>
          <a:xfrm>
            <a:off x="3227388" y="1665289"/>
            <a:ext cx="267121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27" name="Google Shape;827;p127"/>
          <p:cNvSpPr>
            <a:spLocks noGrp="1"/>
          </p:cNvSpPr>
          <p:nvPr>
            <p:ph type="chart" idx="6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8" name="Google Shape;828;p127"/>
          <p:cNvSpPr txBox="1">
            <a:spLocks noGrp="1"/>
          </p:cNvSpPr>
          <p:nvPr>
            <p:ph type="body" idx="7"/>
          </p:nvPr>
        </p:nvSpPr>
        <p:spPr>
          <a:xfrm>
            <a:off x="6094797" y="1659145"/>
            <a:ext cx="2672966" cy="39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29" name="Google Shape;829;p127"/>
          <p:cNvSpPr txBox="1">
            <a:spLocks noGrp="1"/>
          </p:cNvSpPr>
          <p:nvPr>
            <p:ph type="body" idx="8"/>
          </p:nvPr>
        </p:nvSpPr>
        <p:spPr>
          <a:xfrm>
            <a:off x="376237" y="6121013"/>
            <a:ext cx="8374064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of text">
  <p:cSld name="2 columns of text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8"/>
          <p:cNvSpPr txBox="1"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28"/>
          <p:cNvSpPr txBox="1">
            <a:spLocks noGrp="1"/>
          </p:cNvSpPr>
          <p:nvPr>
            <p:ph type="body" idx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33" name="Google Shape;833;p128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34" name="Google Shape;834;p128"/>
          <p:cNvSpPr txBox="1">
            <a:spLocks noGrp="1"/>
          </p:cNvSpPr>
          <p:nvPr>
            <p:ph type="body" idx="3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arge">
  <p:cSld name="2 columns - large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9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37" name="Google Shape;837;p129"/>
          <p:cNvSpPr txBox="1"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129"/>
          <p:cNvSpPr txBox="1">
            <a:spLocks noGrp="1"/>
          </p:cNvSpPr>
          <p:nvPr>
            <p:ph type="body" idx="2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  <p:sp>
        <p:nvSpPr>
          <p:cNvPr id="839" name="Google Shape;839;p129"/>
          <p:cNvSpPr txBox="1">
            <a:spLocks noGrp="1"/>
          </p:cNvSpPr>
          <p:nvPr>
            <p:ph type="body" idx="3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6pPr>
            <a:lvl7pPr marL="3200400" lvl="6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7pPr>
            <a:lvl8pPr marL="3657600" lvl="7" indent="-3302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8pPr>
            <a:lvl9pPr marL="4114800" lvl="8" indent="-3302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−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0"/>
          <p:cNvSpPr txBox="1">
            <a:spLocks noGrp="1"/>
          </p:cNvSpPr>
          <p:nvPr>
            <p:ph type="body" idx="1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42" name="Google Shape;842;p130"/>
          <p:cNvSpPr>
            <a:spLocks noGrp="1"/>
          </p:cNvSpPr>
          <p:nvPr>
            <p:ph type="chart" idx="2"/>
          </p:nvPr>
        </p:nvSpPr>
        <p:spPr>
          <a:xfrm>
            <a:off x="4755917" y="2125013"/>
            <a:ext cx="4011846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3" name="Google Shape;843;p130"/>
          <p:cNvSpPr txBox="1">
            <a:spLocks noGrp="1"/>
          </p:cNvSpPr>
          <p:nvPr>
            <p:ph type="body" idx="3"/>
          </p:nvPr>
        </p:nvSpPr>
        <p:spPr>
          <a:xfrm>
            <a:off x="4755917" y="1665288"/>
            <a:ext cx="401184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44" name="Google Shape;844;p130"/>
          <p:cNvSpPr txBox="1">
            <a:spLocks noGrp="1"/>
          </p:cNvSpPr>
          <p:nvPr>
            <p:ph type="body" idx="4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45" name="Google Shape;845;p130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0"/>
          <p:cNvSpPr txBox="1">
            <a:spLocks noGrp="1"/>
          </p:cNvSpPr>
          <p:nvPr>
            <p:ph type="body" idx="5"/>
          </p:nvPr>
        </p:nvSpPr>
        <p:spPr>
          <a:xfrm>
            <a:off x="376237" y="6121013"/>
            <a:ext cx="8391525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">
  <p:cSld name="2 char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31"/>
          <p:cNvSpPr>
            <a:spLocks noGrp="1"/>
          </p:cNvSpPr>
          <p:nvPr>
            <p:ph type="chart" idx="2"/>
          </p:nvPr>
        </p:nvSpPr>
        <p:spPr>
          <a:xfrm>
            <a:off x="4755915" y="2125013"/>
            <a:ext cx="4011847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9" name="Google Shape;849;p131"/>
          <p:cNvSpPr txBox="1">
            <a:spLocks noGrp="1"/>
          </p:cNvSpPr>
          <p:nvPr>
            <p:ph type="body" idx="1"/>
          </p:nvPr>
        </p:nvSpPr>
        <p:spPr>
          <a:xfrm>
            <a:off x="4755916" y="1665288"/>
            <a:ext cx="401184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50" name="Google Shape;850;p131"/>
          <p:cNvSpPr txBox="1">
            <a:spLocks noGrp="1"/>
          </p:cNvSpPr>
          <p:nvPr>
            <p:ph type="body" idx="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51" name="Google Shape;851;p131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1"/>
          <p:cNvSpPr txBox="1">
            <a:spLocks noGrp="1"/>
          </p:cNvSpPr>
          <p:nvPr>
            <p:ph type="body" idx="4"/>
          </p:nvPr>
        </p:nvSpPr>
        <p:spPr>
          <a:xfrm>
            <a:off x="376237" y="6121013"/>
            <a:ext cx="8374064" cy="2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53" name="Google Shape;853;p131"/>
          <p:cNvSpPr>
            <a:spLocks noGrp="1"/>
          </p:cNvSpPr>
          <p:nvPr>
            <p:ph type="chart" idx="5"/>
          </p:nvPr>
        </p:nvSpPr>
        <p:spPr>
          <a:xfrm>
            <a:off x="376238" y="2125013"/>
            <a:ext cx="4004297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4" name="Google Shape;854;p131"/>
          <p:cNvSpPr txBox="1">
            <a:spLocks noGrp="1"/>
          </p:cNvSpPr>
          <p:nvPr>
            <p:ph type="body" idx="6"/>
          </p:nvPr>
        </p:nvSpPr>
        <p:spPr>
          <a:xfrm>
            <a:off x="376237" y="1665288"/>
            <a:ext cx="4004298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">
  <p:cSld name="2 column conten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32"/>
          <p:cNvSpPr txBox="1">
            <a:spLocks noGrp="1"/>
          </p:cNvSpPr>
          <p:nvPr>
            <p:ph type="title"/>
          </p:nvPr>
        </p:nvSpPr>
        <p:spPr>
          <a:xfrm>
            <a:off x="376239" y="317499"/>
            <a:ext cx="8391524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2"/>
          <p:cNvSpPr txBox="1">
            <a:spLocks noGrp="1"/>
          </p:cNvSpPr>
          <p:nvPr>
            <p:ph type="body" idx="1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58" name="Google Shape;858;p132"/>
          <p:cNvSpPr txBox="1">
            <a:spLocks noGrp="1"/>
          </p:cNvSpPr>
          <p:nvPr>
            <p:ph type="body" idx="2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59" name="Google Shape;859;p132"/>
          <p:cNvSpPr txBox="1">
            <a:spLocks noGrp="1"/>
          </p:cNvSpPr>
          <p:nvPr>
            <p:ph type="body" idx="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quote ">
  <p:cSld name="2 content with quote 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33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33"/>
          <p:cNvSpPr txBox="1">
            <a:spLocks noGrp="1"/>
          </p:cNvSpPr>
          <p:nvPr>
            <p:ph type="body" idx="1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63" name="Google Shape;863;p133"/>
          <p:cNvSpPr txBox="1">
            <a:spLocks noGrp="1"/>
          </p:cNvSpPr>
          <p:nvPr>
            <p:ph type="body" idx="2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64" name="Google Shape;864;p133"/>
          <p:cNvSpPr txBox="1">
            <a:spLocks noGrp="1"/>
          </p:cNvSpPr>
          <p:nvPr>
            <p:ph type="body" idx="3"/>
          </p:nvPr>
        </p:nvSpPr>
        <p:spPr>
          <a:xfrm>
            <a:off x="376239" y="651600"/>
            <a:ext cx="8391524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">
  <p:cSld name="Team profile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34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4"/>
          <p:cNvSpPr>
            <a:spLocks noGrp="1"/>
          </p:cNvSpPr>
          <p:nvPr>
            <p:ph type="pic" idx="2"/>
          </p:nvPr>
        </p:nvSpPr>
        <p:spPr>
          <a:xfrm>
            <a:off x="376237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8" name="Google Shape;868;p134"/>
          <p:cNvSpPr>
            <a:spLocks noGrp="1"/>
          </p:cNvSpPr>
          <p:nvPr>
            <p:ph type="pic" idx="3"/>
          </p:nvPr>
        </p:nvSpPr>
        <p:spPr>
          <a:xfrm>
            <a:off x="2495412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9" name="Google Shape;869;p134"/>
          <p:cNvSpPr>
            <a:spLocks noGrp="1"/>
          </p:cNvSpPr>
          <p:nvPr>
            <p:ph type="pic" idx="4"/>
          </p:nvPr>
        </p:nvSpPr>
        <p:spPr>
          <a:xfrm>
            <a:off x="4614587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0" name="Google Shape;870;p134"/>
          <p:cNvSpPr>
            <a:spLocks noGrp="1"/>
          </p:cNvSpPr>
          <p:nvPr>
            <p:ph type="pic" idx="5"/>
          </p:nvPr>
        </p:nvSpPr>
        <p:spPr>
          <a:xfrm>
            <a:off x="6733763" y="1700213"/>
            <a:ext cx="203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1" name="Google Shape;871;p134"/>
          <p:cNvSpPr txBox="1">
            <a:spLocks noGrp="1"/>
          </p:cNvSpPr>
          <p:nvPr>
            <p:ph type="body" idx="1"/>
          </p:nvPr>
        </p:nvSpPr>
        <p:spPr>
          <a:xfrm>
            <a:off x="376237" y="3124200"/>
            <a:ext cx="2040351" cy="325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872" name="Google Shape;872;p134"/>
          <p:cNvSpPr txBox="1">
            <a:spLocks noGrp="1"/>
          </p:cNvSpPr>
          <p:nvPr>
            <p:ph type="body" idx="6"/>
          </p:nvPr>
        </p:nvSpPr>
        <p:spPr>
          <a:xfrm>
            <a:off x="4612472" y="3120550"/>
            <a:ext cx="2034000" cy="326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873" name="Google Shape;873;p134"/>
          <p:cNvSpPr txBox="1">
            <a:spLocks noGrp="1"/>
          </p:cNvSpPr>
          <p:nvPr>
            <p:ph type="body" idx="7"/>
          </p:nvPr>
        </p:nvSpPr>
        <p:spPr>
          <a:xfrm>
            <a:off x="2497530" y="3124199"/>
            <a:ext cx="20340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874" name="Google Shape;874;p134"/>
          <p:cNvSpPr txBox="1">
            <a:spLocks noGrp="1"/>
          </p:cNvSpPr>
          <p:nvPr>
            <p:ph type="body" idx="8"/>
          </p:nvPr>
        </p:nvSpPr>
        <p:spPr>
          <a:xfrm>
            <a:off x="6744876" y="3108508"/>
            <a:ext cx="2022887" cy="3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875" name="Google Shape;875;p134"/>
          <p:cNvSpPr txBox="1">
            <a:spLocks noGrp="1"/>
          </p:cNvSpPr>
          <p:nvPr>
            <p:ph type="body" idx="9"/>
          </p:nvPr>
        </p:nvSpPr>
        <p:spPr>
          <a:xfrm>
            <a:off x="376237" y="651600"/>
            <a:ext cx="83915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 2">
  <p:cSld name="Team profile 2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5"/>
          <p:cNvSpPr txBox="1"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5"/>
          <p:cNvSpPr/>
          <p:nvPr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135"/>
          <p:cNvSpPr/>
          <p:nvPr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0" name="Google Shape;880;p135"/>
          <p:cNvSpPr/>
          <p:nvPr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1" name="Google Shape;881;p135"/>
          <p:cNvSpPr/>
          <p:nvPr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2" name="Google Shape;882;p135"/>
          <p:cNvSpPr>
            <a:spLocks noGrp="1"/>
          </p:cNvSpPr>
          <p:nvPr>
            <p:ph type="pic" idx="2"/>
          </p:nvPr>
        </p:nvSpPr>
        <p:spPr>
          <a:xfrm>
            <a:off x="378000" y="1880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3" name="Google Shape;883;p135"/>
          <p:cNvSpPr>
            <a:spLocks noGrp="1"/>
          </p:cNvSpPr>
          <p:nvPr>
            <p:ph type="pic" idx="3"/>
          </p:nvPr>
        </p:nvSpPr>
        <p:spPr>
          <a:xfrm>
            <a:off x="4668064" y="1880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4" name="Google Shape;884;p135"/>
          <p:cNvSpPr>
            <a:spLocks noGrp="1"/>
          </p:cNvSpPr>
          <p:nvPr>
            <p:ph type="pic" idx="4"/>
          </p:nvPr>
        </p:nvSpPr>
        <p:spPr>
          <a:xfrm>
            <a:off x="378000" y="4256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5" name="Google Shape;885;p135"/>
          <p:cNvSpPr>
            <a:spLocks noGrp="1"/>
          </p:cNvSpPr>
          <p:nvPr>
            <p:ph type="pic" idx="5"/>
          </p:nvPr>
        </p:nvSpPr>
        <p:spPr>
          <a:xfrm>
            <a:off x="4668064" y="4256213"/>
            <a:ext cx="1476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6" name="Google Shape;886;p135"/>
          <p:cNvSpPr txBox="1">
            <a:spLocks noGrp="1"/>
          </p:cNvSpPr>
          <p:nvPr>
            <p:ph type="body" idx="1"/>
          </p:nvPr>
        </p:nvSpPr>
        <p:spPr>
          <a:xfrm>
            <a:off x="2012612" y="1880213"/>
            <a:ext cx="24660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87" name="Google Shape;887;p135"/>
          <p:cNvSpPr txBox="1">
            <a:spLocks noGrp="1"/>
          </p:cNvSpPr>
          <p:nvPr>
            <p:ph type="body" idx="6"/>
          </p:nvPr>
        </p:nvSpPr>
        <p:spPr>
          <a:xfrm>
            <a:off x="6297420" y="1880213"/>
            <a:ext cx="247694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88" name="Google Shape;888;p135"/>
          <p:cNvSpPr txBox="1">
            <a:spLocks noGrp="1"/>
          </p:cNvSpPr>
          <p:nvPr>
            <p:ph type="body" idx="7"/>
          </p:nvPr>
        </p:nvSpPr>
        <p:spPr>
          <a:xfrm>
            <a:off x="2012612" y="4256213"/>
            <a:ext cx="24660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89" name="Google Shape;889;p135"/>
          <p:cNvSpPr txBox="1">
            <a:spLocks noGrp="1"/>
          </p:cNvSpPr>
          <p:nvPr>
            <p:ph type="body" idx="8"/>
          </p:nvPr>
        </p:nvSpPr>
        <p:spPr>
          <a:xfrm>
            <a:off x="6297420" y="4256213"/>
            <a:ext cx="247694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90" name="Google Shape;890;p135"/>
          <p:cNvSpPr txBox="1">
            <a:spLocks noGrp="1"/>
          </p:cNvSpPr>
          <p:nvPr>
            <p:ph type="body" idx="9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and text">
  <p:cSld name="3 picture and text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36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6"/>
          <p:cNvSpPr>
            <a:spLocks noGrp="1"/>
          </p:cNvSpPr>
          <p:nvPr>
            <p:ph type="pic" idx="2"/>
          </p:nvPr>
        </p:nvSpPr>
        <p:spPr>
          <a:xfrm>
            <a:off x="376238" y="1700213"/>
            <a:ext cx="277177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4" name="Google Shape;894;p136"/>
          <p:cNvSpPr>
            <a:spLocks noGrp="1"/>
          </p:cNvSpPr>
          <p:nvPr>
            <p:ph type="pic" idx="3"/>
          </p:nvPr>
        </p:nvSpPr>
        <p:spPr>
          <a:xfrm>
            <a:off x="6004798" y="1700213"/>
            <a:ext cx="276296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5" name="Google Shape;895;p136"/>
          <p:cNvSpPr>
            <a:spLocks noGrp="1"/>
          </p:cNvSpPr>
          <p:nvPr>
            <p:ph type="pic" idx="4"/>
          </p:nvPr>
        </p:nvSpPr>
        <p:spPr>
          <a:xfrm>
            <a:off x="3204806" y="1700213"/>
            <a:ext cx="2743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6" name="Google Shape;896;p136"/>
          <p:cNvSpPr txBox="1">
            <a:spLocks noGrp="1"/>
          </p:cNvSpPr>
          <p:nvPr>
            <p:ph type="body" idx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97" name="Google Shape;897;p136"/>
          <p:cNvSpPr txBox="1">
            <a:spLocks noGrp="1"/>
          </p:cNvSpPr>
          <p:nvPr>
            <p:ph type="body" idx="5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98" name="Google Shape;898;p136"/>
          <p:cNvSpPr txBox="1">
            <a:spLocks noGrp="1"/>
          </p:cNvSpPr>
          <p:nvPr>
            <p:ph type="body" idx="6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899" name="Google Shape;899;p136"/>
          <p:cNvSpPr txBox="1">
            <a:spLocks noGrp="1"/>
          </p:cNvSpPr>
          <p:nvPr>
            <p:ph type="body" idx="7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green">
  <p:cSld name="Divider - Deloitte dark green">
    <p:bg>
      <p:bgPr>
        <a:solidFill>
          <a:schemeClr val="accent2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2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80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62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22" name="Google Shape;422;p62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23" name="Google Shape;423;p62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1">
  <p:cSld name="Qualifications 2 x 1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37"/>
          <p:cNvSpPr txBox="1">
            <a:spLocks noGrp="1"/>
          </p:cNvSpPr>
          <p:nvPr>
            <p:ph type="body" idx="1"/>
          </p:nvPr>
        </p:nvSpPr>
        <p:spPr>
          <a:xfrm>
            <a:off x="378000" y="1857892"/>
            <a:ext cx="4100118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02" name="Google Shape;902;p137"/>
          <p:cNvSpPr txBox="1">
            <a:spLocks noGrp="1"/>
          </p:cNvSpPr>
          <p:nvPr>
            <p:ph type="body" idx="2"/>
          </p:nvPr>
        </p:nvSpPr>
        <p:spPr>
          <a:xfrm>
            <a:off x="4684646" y="1857892"/>
            <a:ext cx="4083117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03" name="Google Shape;903;p137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137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5" name="Google Shape;905;p137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6" name="Google Shape;906;p137"/>
          <p:cNvSpPr>
            <a:spLocks noGrp="1"/>
          </p:cNvSpPr>
          <p:nvPr>
            <p:ph type="pic" idx="3"/>
          </p:nvPr>
        </p:nvSpPr>
        <p:spPr>
          <a:xfrm>
            <a:off x="3577118" y="1863916"/>
            <a:ext cx="90765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7" name="Google Shape;907;p137"/>
          <p:cNvSpPr>
            <a:spLocks noGrp="1"/>
          </p:cNvSpPr>
          <p:nvPr>
            <p:ph type="pic" idx="4"/>
          </p:nvPr>
        </p:nvSpPr>
        <p:spPr>
          <a:xfrm>
            <a:off x="7818462" y="1857892"/>
            <a:ext cx="93312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8" name="Google Shape;908;p137"/>
          <p:cNvSpPr txBox="1">
            <a:spLocks noGrp="1"/>
          </p:cNvSpPr>
          <p:nvPr>
            <p:ph type="body" idx="5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2">
  <p:cSld name="Qualifications 2 x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8"/>
          <p:cNvSpPr txBox="1">
            <a:spLocks noGrp="1"/>
          </p:cNvSpPr>
          <p:nvPr>
            <p:ph type="body" idx="1"/>
          </p:nvPr>
        </p:nvSpPr>
        <p:spPr>
          <a:xfrm>
            <a:off x="378000" y="1857892"/>
            <a:ext cx="4101706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11" name="Google Shape;911;p138"/>
          <p:cNvSpPr txBox="1">
            <a:spLocks noGrp="1"/>
          </p:cNvSpPr>
          <p:nvPr>
            <p:ph type="body" idx="2"/>
          </p:nvPr>
        </p:nvSpPr>
        <p:spPr>
          <a:xfrm>
            <a:off x="4684646" y="1857892"/>
            <a:ext cx="4091001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12" name="Google Shape;912;p138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38"/>
          <p:cNvSpPr/>
          <p:nvPr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4" name="Google Shape;914;p138"/>
          <p:cNvSpPr/>
          <p:nvPr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5" name="Google Shape;915;p138"/>
          <p:cNvSpPr>
            <a:spLocks noGrp="1"/>
          </p:cNvSpPr>
          <p:nvPr>
            <p:ph type="pic" idx="3"/>
          </p:nvPr>
        </p:nvSpPr>
        <p:spPr>
          <a:xfrm>
            <a:off x="7818462" y="1857892"/>
            <a:ext cx="93312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6" name="Google Shape;916;p138"/>
          <p:cNvSpPr txBox="1">
            <a:spLocks noGrp="1"/>
          </p:cNvSpPr>
          <p:nvPr>
            <p:ph type="body" idx="4"/>
          </p:nvPr>
        </p:nvSpPr>
        <p:spPr>
          <a:xfrm>
            <a:off x="378000" y="4249682"/>
            <a:ext cx="4100118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17" name="Google Shape;917;p138"/>
          <p:cNvSpPr txBox="1">
            <a:spLocks noGrp="1"/>
          </p:cNvSpPr>
          <p:nvPr>
            <p:ph type="body" idx="5"/>
          </p:nvPr>
        </p:nvSpPr>
        <p:spPr>
          <a:xfrm>
            <a:off x="4684645" y="4249682"/>
            <a:ext cx="4089719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18" name="Google Shape;918;p138"/>
          <p:cNvSpPr/>
          <p:nvPr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9" name="Google Shape;919;p138"/>
          <p:cNvSpPr/>
          <p:nvPr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0" name="Google Shape;920;p138"/>
          <p:cNvSpPr>
            <a:spLocks noGrp="1"/>
          </p:cNvSpPr>
          <p:nvPr>
            <p:ph type="pic" idx="6"/>
          </p:nvPr>
        </p:nvSpPr>
        <p:spPr>
          <a:xfrm>
            <a:off x="3565870" y="4255706"/>
            <a:ext cx="92953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1" name="Google Shape;921;p138"/>
          <p:cNvSpPr>
            <a:spLocks noGrp="1"/>
          </p:cNvSpPr>
          <p:nvPr>
            <p:ph type="pic" idx="7"/>
          </p:nvPr>
        </p:nvSpPr>
        <p:spPr>
          <a:xfrm>
            <a:off x="7818463" y="4249682"/>
            <a:ext cx="93312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2" name="Google Shape;922;p138"/>
          <p:cNvSpPr txBox="1">
            <a:spLocks noGrp="1"/>
          </p:cNvSpPr>
          <p:nvPr>
            <p:ph type="body" idx="8"/>
          </p:nvPr>
        </p:nvSpPr>
        <p:spPr>
          <a:xfrm>
            <a:off x="376238" y="651600"/>
            <a:ext cx="83981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23" name="Google Shape;923;p138"/>
          <p:cNvSpPr>
            <a:spLocks noGrp="1"/>
          </p:cNvSpPr>
          <p:nvPr>
            <p:ph type="pic" idx="9"/>
          </p:nvPr>
        </p:nvSpPr>
        <p:spPr>
          <a:xfrm>
            <a:off x="3577118" y="1863916"/>
            <a:ext cx="90765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green line">
  <p:cSld name="3 column green line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39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39"/>
          <p:cNvSpPr/>
          <p:nvPr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7" name="Google Shape;927;p139"/>
          <p:cNvSpPr/>
          <p:nvPr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8" name="Google Shape;928;p139"/>
          <p:cNvSpPr/>
          <p:nvPr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9" name="Google Shape;929;p139"/>
          <p:cNvSpPr txBox="1">
            <a:spLocks noGrp="1"/>
          </p:cNvSpPr>
          <p:nvPr>
            <p:ph type="body" idx="1"/>
          </p:nvPr>
        </p:nvSpPr>
        <p:spPr>
          <a:xfrm>
            <a:off x="3244283" y="1851441"/>
            <a:ext cx="2655433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0" name="Google Shape;930;p139"/>
          <p:cNvSpPr txBox="1">
            <a:spLocks noGrp="1"/>
          </p:cNvSpPr>
          <p:nvPr>
            <p:ph type="body" idx="2"/>
          </p:nvPr>
        </p:nvSpPr>
        <p:spPr>
          <a:xfrm>
            <a:off x="378000" y="1851441"/>
            <a:ext cx="2670000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1" name="Google Shape;931;p139"/>
          <p:cNvSpPr txBox="1">
            <a:spLocks noGrp="1"/>
          </p:cNvSpPr>
          <p:nvPr>
            <p:ph type="body" idx="3"/>
          </p:nvPr>
        </p:nvSpPr>
        <p:spPr>
          <a:xfrm>
            <a:off x="6095999" y="1851441"/>
            <a:ext cx="2678365" cy="38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2" name="Google Shape;932;p139"/>
          <p:cNvSpPr txBox="1">
            <a:spLocks noGrp="1"/>
          </p:cNvSpPr>
          <p:nvPr>
            <p:ph type="body" idx="4"/>
          </p:nvPr>
        </p:nvSpPr>
        <p:spPr>
          <a:xfrm>
            <a:off x="376238" y="651600"/>
            <a:ext cx="8371762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icon">
  <p:cSld name="4 column icon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0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40"/>
          <p:cNvSpPr txBox="1">
            <a:spLocks noGrp="1"/>
          </p:cNvSpPr>
          <p:nvPr>
            <p:ph type="body" idx="1"/>
          </p:nvPr>
        </p:nvSpPr>
        <p:spPr>
          <a:xfrm>
            <a:off x="378000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6" name="Google Shape;936;p140"/>
          <p:cNvSpPr txBox="1">
            <a:spLocks noGrp="1"/>
          </p:cNvSpPr>
          <p:nvPr>
            <p:ph type="body" idx="2"/>
          </p:nvPr>
        </p:nvSpPr>
        <p:spPr>
          <a:xfrm>
            <a:off x="6822627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7" name="Google Shape;937;p140"/>
          <p:cNvSpPr txBox="1">
            <a:spLocks noGrp="1"/>
          </p:cNvSpPr>
          <p:nvPr>
            <p:ph type="body" idx="3"/>
          </p:nvPr>
        </p:nvSpPr>
        <p:spPr>
          <a:xfrm>
            <a:off x="2526209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8" name="Google Shape;938;p140"/>
          <p:cNvSpPr txBox="1">
            <a:spLocks noGrp="1"/>
          </p:cNvSpPr>
          <p:nvPr>
            <p:ph type="body" idx="4"/>
          </p:nvPr>
        </p:nvSpPr>
        <p:spPr>
          <a:xfrm>
            <a:off x="4674418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/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−"/>
              <a:defRPr/>
            </a:lvl9pPr>
          </a:lstStyle>
          <a:p>
            <a:endParaRPr/>
          </a:p>
        </p:txBody>
      </p:sp>
      <p:sp>
        <p:nvSpPr>
          <p:cNvPr id="939" name="Google Shape;939;p140"/>
          <p:cNvSpPr txBox="1">
            <a:spLocks noGrp="1"/>
          </p:cNvSpPr>
          <p:nvPr>
            <p:ph type="body" idx="5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column icon green">
  <p:cSld name="4 column icon green">
    <p:bg>
      <p:bgPr>
        <a:solidFill>
          <a:schemeClr val="accent2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41"/>
          <p:cNvSpPr txBox="1">
            <a:spLocks noGrp="1"/>
          </p:cNvSpPr>
          <p:nvPr>
            <p:ph type="title"/>
          </p:nvPr>
        </p:nvSpPr>
        <p:spPr>
          <a:xfrm>
            <a:off x="376237" y="317500"/>
            <a:ext cx="8391526" cy="37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41"/>
          <p:cNvSpPr txBox="1">
            <a:spLocks noGrp="1"/>
          </p:cNvSpPr>
          <p:nvPr>
            <p:ph type="body" idx="1"/>
          </p:nvPr>
        </p:nvSpPr>
        <p:spPr>
          <a:xfrm>
            <a:off x="378000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3" name="Google Shape;943;p141"/>
          <p:cNvSpPr txBox="1">
            <a:spLocks noGrp="1"/>
          </p:cNvSpPr>
          <p:nvPr>
            <p:ph type="body" idx="2"/>
          </p:nvPr>
        </p:nvSpPr>
        <p:spPr>
          <a:xfrm>
            <a:off x="6825564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141"/>
          <p:cNvSpPr txBox="1">
            <a:spLocks noGrp="1"/>
          </p:cNvSpPr>
          <p:nvPr>
            <p:ph type="body" idx="3"/>
          </p:nvPr>
        </p:nvSpPr>
        <p:spPr>
          <a:xfrm>
            <a:off x="2527188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5" name="Google Shape;945;p141"/>
          <p:cNvSpPr txBox="1">
            <a:spLocks noGrp="1"/>
          </p:cNvSpPr>
          <p:nvPr>
            <p:ph type="body" idx="4"/>
          </p:nvPr>
        </p:nvSpPr>
        <p:spPr>
          <a:xfrm>
            <a:off x="4676376" y="2556000"/>
            <a:ext cx="1944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7pPr>
            <a:lvl8pPr marL="365760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8pPr>
            <a:lvl9pPr marL="411480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141"/>
          <p:cNvSpPr txBox="1">
            <a:spLocks noGrp="1"/>
          </p:cNvSpPr>
          <p:nvPr>
            <p:ph type="body" idx="5"/>
          </p:nvPr>
        </p:nvSpPr>
        <p:spPr>
          <a:xfrm>
            <a:off x="376237" y="687694"/>
            <a:ext cx="8391526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47" name="Google Shape;947;p141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948" name="Google Shape;948;p141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949" name="Google Shape;949;p141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2"/>
          <p:cNvSpPr txBox="1">
            <a:spLocks noGrp="1"/>
          </p:cNvSpPr>
          <p:nvPr>
            <p:ph type="body" idx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52" name="Google Shape;952;p142"/>
          <p:cNvSpPr txBox="1"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42"/>
          <p:cNvSpPr txBox="1">
            <a:spLocks noGrp="1"/>
          </p:cNvSpPr>
          <p:nvPr>
            <p:ph type="body" idx="2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43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5"/>
          <p:cNvSpPr txBox="1">
            <a:spLocks noGrp="1"/>
          </p:cNvSpPr>
          <p:nvPr>
            <p:ph type="body" idx="1"/>
          </p:nvPr>
        </p:nvSpPr>
        <p:spPr>
          <a:xfrm>
            <a:off x="411638" y="781588"/>
            <a:ext cx="8304951" cy="7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59" name="Google Shape;959;p145"/>
          <p:cNvSpPr txBox="1">
            <a:spLocks noGrp="1"/>
          </p:cNvSpPr>
          <p:nvPr>
            <p:ph type="title"/>
          </p:nvPr>
        </p:nvSpPr>
        <p:spPr>
          <a:xfrm>
            <a:off x="411638" y="304801"/>
            <a:ext cx="8304951" cy="32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Verdana"/>
              <a:buNone/>
              <a:defRPr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45"/>
          <p:cNvSpPr txBox="1">
            <a:spLocks noGrp="1"/>
          </p:cNvSpPr>
          <p:nvPr>
            <p:ph type="body" idx="2"/>
          </p:nvPr>
        </p:nvSpPr>
        <p:spPr>
          <a:xfrm>
            <a:off x="370800" y="1605993"/>
            <a:ext cx="8388000" cy="462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98450" algn="r" rt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3pPr>
            <a:lvl4pPr marL="1828800" lvl="3" indent="-298450" algn="r" rt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Char char="−"/>
              <a:defRPr sz="1100">
                <a:solidFill>
                  <a:schemeClr val="dk2"/>
                </a:solidFill>
              </a:defRPr>
            </a:lvl4pPr>
            <a:lvl5pPr marL="2286000" lvl="4" indent="-298450" algn="r" rt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Char char="−"/>
              <a:defRPr sz="1100">
                <a:solidFill>
                  <a:schemeClr val="dk2"/>
                </a:solidFill>
              </a:defRPr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61" name="Google Shape;961;p145"/>
          <p:cNvSpPr txBox="1">
            <a:spLocks noGrp="1"/>
          </p:cNvSpPr>
          <p:nvPr>
            <p:ph type="sldNum" idx="12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962" name="Google Shape;962;p145"/>
          <p:cNvSpPr txBox="1"/>
          <p:nvPr/>
        </p:nvSpPr>
        <p:spPr>
          <a:xfrm>
            <a:off x="369125" y="6413025"/>
            <a:ext cx="755947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© 2015. For information, contact Deloitte Touche Tohmatsu Limited.</a:t>
            </a:r>
            <a:endParaRPr/>
          </a:p>
        </p:txBody>
      </p:sp>
      <p:sp>
        <p:nvSpPr>
          <p:cNvPr id="963" name="Google Shape;963;p145"/>
          <p:cNvSpPr txBox="1">
            <a:spLocks noGrp="1"/>
          </p:cNvSpPr>
          <p:nvPr>
            <p:ph type="body" idx="3"/>
          </p:nvPr>
        </p:nvSpPr>
        <p:spPr>
          <a:xfrm>
            <a:off x="381000" y="6300025"/>
            <a:ext cx="5943600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>
                <a:solidFill>
                  <a:srgbClr val="7F7F7F"/>
                </a:solidFill>
              </a:defRPr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White">
  <p:cSld name="1_Title Slide - White">
    <p:bg>
      <p:bgPr>
        <a:solidFill>
          <a:schemeClr val="lt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46"/>
          <p:cNvSpPr>
            <a:spLocks noGrp="1"/>
          </p:cNvSpPr>
          <p:nvPr>
            <p:ph type="pic" idx="2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966" name="Google Shape;966;p146"/>
          <p:cNvGrpSpPr/>
          <p:nvPr/>
        </p:nvGrpSpPr>
        <p:grpSpPr>
          <a:xfrm>
            <a:off x="377993" y="378000"/>
            <a:ext cx="1620000" cy="307976"/>
            <a:chOff x="398463" y="404813"/>
            <a:chExt cx="1627187" cy="307976"/>
          </a:xfrm>
        </p:grpSpPr>
        <p:sp>
          <p:nvSpPr>
            <p:cNvPr id="967" name="Google Shape;967;p146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68" name="Google Shape;968;p146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69" name="Google Shape;969;p146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0" name="Google Shape;970;p146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1" name="Google Shape;971;p146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2" name="Google Shape;972;p146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3" name="Google Shape;973;p146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4" name="Google Shape;974;p146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5" name="Google Shape;975;p146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76" name="Google Shape;976;p146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77" name="Google Shape;977;p146"/>
          <p:cNvSpPr txBox="1">
            <a:spLocks noGrp="1"/>
          </p:cNvSpPr>
          <p:nvPr>
            <p:ph type="body" idx="1"/>
          </p:nvPr>
        </p:nvSpPr>
        <p:spPr>
          <a:xfrm>
            <a:off x="4572002" y="5688811"/>
            <a:ext cx="4195763" cy="26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78" name="Google Shape;978;p146"/>
          <p:cNvSpPr txBox="1">
            <a:spLocks noGrp="1"/>
          </p:cNvSpPr>
          <p:nvPr>
            <p:ph type="body" idx="3"/>
          </p:nvPr>
        </p:nvSpPr>
        <p:spPr>
          <a:xfrm>
            <a:off x="4572002" y="5964207"/>
            <a:ext cx="4195763" cy="45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79" name="Google Shape;979;p146"/>
          <p:cNvSpPr txBox="1">
            <a:spLocks noGrp="1"/>
          </p:cNvSpPr>
          <p:nvPr>
            <p:ph type="body" idx="4"/>
          </p:nvPr>
        </p:nvSpPr>
        <p:spPr>
          <a:xfrm>
            <a:off x="4572002" y="6416680"/>
            <a:ext cx="4195763" cy="26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ue">
  <p:cSld name="Divider - Deloitte blue">
    <p:bg>
      <p:bgPr>
        <a:solidFill>
          <a:schemeClr val="accent3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3"/>
          <p:cNvSpPr txBox="1"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1000"/>
              </a:spcBef>
              <a:spcAft>
                <a:spcPts val="10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63"/>
          <p:cNvSpPr txBox="1"/>
          <p:nvPr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28" name="Google Shape;428;p63"/>
          <p:cNvSpPr txBox="1"/>
          <p:nvPr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Member firms and DTTL: Insert appropriate copyright</a:t>
            </a:r>
            <a:b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x-non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429" name="Google Shape;429;p63"/>
          <p:cNvSpPr txBox="1"/>
          <p:nvPr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fld id="{00000000-1234-1234-1234-123412341234}" type="slidenum">
              <a:rPr lang="x-non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47"/>
          <p:cNvSpPr txBox="1">
            <a:spLocks noGrp="1"/>
          </p:cNvSpPr>
          <p:nvPr>
            <p:ph type="body" idx="1"/>
          </p:nvPr>
        </p:nvSpPr>
        <p:spPr>
          <a:xfrm>
            <a:off x="376239" y="4211955"/>
            <a:ext cx="6396702" cy="216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82" name="Google Shape;982;p147"/>
          <p:cNvSpPr>
            <a:spLocks noGrp="1"/>
          </p:cNvSpPr>
          <p:nvPr>
            <p:ph type="pic" idx="2"/>
          </p:nvPr>
        </p:nvSpPr>
        <p:spPr>
          <a:xfrm>
            <a:off x="7028135" y="4211955"/>
            <a:ext cx="1739627" cy="172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3" name="Google Shape;983;p147"/>
          <p:cNvSpPr txBox="1">
            <a:spLocks noGrp="1"/>
          </p:cNvSpPr>
          <p:nvPr>
            <p:ph type="body" idx="3"/>
          </p:nvPr>
        </p:nvSpPr>
        <p:spPr>
          <a:xfrm>
            <a:off x="7028137" y="6018028"/>
            <a:ext cx="1739626" cy="36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984" name="Google Shape;984;p147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</p:grpSpPr>
        <p:sp>
          <p:nvSpPr>
            <p:cNvPr id="985" name="Google Shape;985;p147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6" name="Google Shape;986;p147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7" name="Google Shape;987;p147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8" name="Google Shape;988;p147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89" name="Google Shape;989;p147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0" name="Google Shape;990;p147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1" name="Google Shape;991;p147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2" name="Google Shape;992;p147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3" name="Google Shape;993;p147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4" name="Google Shape;994;p147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48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48"/>
          <p:cNvSpPr txBox="1"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998" name="Google Shape;998;p1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9" name="Google Shape;999;p1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0" name="Google Shape;1000;p1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4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Verdan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14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4" name="Google Shape;1004;p1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5" name="Google Shape;1005;p1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6" name="Google Shape;1006;p14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372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022">
          <p15:clr>
            <a:srgbClr val="F26B43"/>
          </p15:clr>
        </p15:guide>
        <p15:guide id="12" pos="1137">
          <p15:clr>
            <a:srgbClr val="F26B43"/>
          </p15:clr>
        </p15:guide>
        <p15:guide id="13" pos="1920">
          <p15:clr>
            <a:srgbClr val="F26B43"/>
          </p15:clr>
        </p15:guide>
        <p15:guide id="14" pos="2033">
          <p15:clr>
            <a:srgbClr val="F26B43"/>
          </p15:clr>
        </p15:guide>
        <p15:guide id="15" pos="4620">
          <p15:clr>
            <a:srgbClr val="F26B43"/>
          </p15:clr>
        </p15:guide>
        <p15:guide id="16" pos="2823">
          <p15:clr>
            <a:srgbClr val="F26B43"/>
          </p15:clr>
        </p15:guide>
        <p15:guide id="17" pos="2937">
          <p15:clr>
            <a:srgbClr val="F26B43"/>
          </p15:clr>
        </p15:guide>
        <p15:guide id="18" pos="2880">
          <p15:clr>
            <a:srgbClr val="F26B43"/>
          </p15:clr>
        </p15:guide>
        <p15:guide id="19" pos="4734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1"/>
          <p:cNvSpPr txBox="1">
            <a:spLocks noGrp="1"/>
          </p:cNvSpPr>
          <p:nvPr>
            <p:ph type="title"/>
          </p:nvPr>
        </p:nvSpPr>
        <p:spPr>
          <a:xfrm>
            <a:off x="376238" y="317501"/>
            <a:ext cx="83915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8" name="Google Shape;668;p101"/>
          <p:cNvSpPr txBox="1"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r" rt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r" rtl="1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372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022">
          <p15:clr>
            <a:srgbClr val="F26B43"/>
          </p15:clr>
        </p15:guide>
        <p15:guide id="12" pos="1137">
          <p15:clr>
            <a:srgbClr val="F26B43"/>
          </p15:clr>
        </p15:guide>
        <p15:guide id="13" pos="1920">
          <p15:clr>
            <a:srgbClr val="F26B43"/>
          </p15:clr>
        </p15:guide>
        <p15:guide id="14" pos="2033">
          <p15:clr>
            <a:srgbClr val="F26B43"/>
          </p15:clr>
        </p15:guide>
        <p15:guide id="15" pos="4620">
          <p15:clr>
            <a:srgbClr val="F26B43"/>
          </p15:clr>
        </p15:guide>
        <p15:guide id="16" pos="2823">
          <p15:clr>
            <a:srgbClr val="F26B43"/>
          </p15:clr>
        </p15:guide>
        <p15:guide id="17" pos="2937">
          <p15:clr>
            <a:srgbClr val="F26B43"/>
          </p15:clr>
        </p15:guide>
        <p15:guide id="18" pos="2880">
          <p15:clr>
            <a:srgbClr val="F26B43"/>
          </p15:clr>
        </p15:guide>
        <p15:guide id="19" pos="4734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p346"/>
          <p:cNvSpPr txBox="1">
            <a:spLocks noGrp="1"/>
          </p:cNvSpPr>
          <p:nvPr>
            <p:ph type="title"/>
          </p:nvPr>
        </p:nvSpPr>
        <p:spPr>
          <a:xfrm>
            <a:off x="396000" y="8720"/>
            <a:ext cx="8352000" cy="77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x-none"/>
              <a:t>מטריצת אימפקט-ישימות לתעדוף מהלכים</a:t>
            </a:r>
            <a:endParaRPr/>
          </a:p>
        </p:txBody>
      </p:sp>
      <p:sp>
        <p:nvSpPr>
          <p:cNvPr id="5719" name="Google Shape;5719;p346"/>
          <p:cNvSpPr txBox="1">
            <a:spLocks noGrp="1"/>
          </p:cNvSpPr>
          <p:nvPr>
            <p:ph type="body" idx="1"/>
          </p:nvPr>
        </p:nvSpPr>
        <p:spPr>
          <a:xfrm>
            <a:off x="395288" y="881743"/>
            <a:ext cx="8352000" cy="445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5720" name="Google Shape;5720;p346"/>
          <p:cNvSpPr txBox="1">
            <a:spLocks noGrp="1"/>
          </p:cNvSpPr>
          <p:nvPr>
            <p:ph type="body" idx="3"/>
          </p:nvPr>
        </p:nvSpPr>
        <p:spPr>
          <a:xfrm>
            <a:off x="3494540" y="6461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/>
          </a:p>
        </p:txBody>
      </p:sp>
      <p:sp>
        <p:nvSpPr>
          <p:cNvPr id="5721" name="Google Shape;5721;p346"/>
          <p:cNvSpPr txBox="1">
            <a:spLocks noGrp="1"/>
          </p:cNvSpPr>
          <p:nvPr>
            <p:ph type="body" idx="4"/>
          </p:nvPr>
        </p:nvSpPr>
        <p:spPr>
          <a:xfrm>
            <a:off x="3494540" y="6317566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/>
          </a:p>
        </p:txBody>
      </p:sp>
      <p:pic>
        <p:nvPicPr>
          <p:cNvPr id="5722" name="Google Shape;5722;p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250" y="1226786"/>
            <a:ext cx="6504048" cy="402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7" name="Google Shape;5727;p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778" y="1376356"/>
            <a:ext cx="3074446" cy="4099261"/>
          </a:xfrm>
          <a:prstGeom prst="rect">
            <a:avLst/>
          </a:prstGeom>
          <a:noFill/>
          <a:ln>
            <a:noFill/>
          </a:ln>
        </p:spPr>
      </p:pic>
      <p:sp>
        <p:nvSpPr>
          <p:cNvPr id="5728" name="Google Shape;5728;p347"/>
          <p:cNvSpPr txBox="1"/>
          <p:nvPr/>
        </p:nvSpPr>
        <p:spPr>
          <a:xfrm>
            <a:off x="378001" y="0"/>
            <a:ext cx="83880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x-none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Summary of the Toolbox in a Strategic Process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9" name="Google Shape;5729;p347"/>
          <p:cNvSpPr txBox="1"/>
          <p:nvPr/>
        </p:nvSpPr>
        <p:spPr>
          <a:xfrm>
            <a:off x="3594063" y="903355"/>
            <a:ext cx="2127474" cy="4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Benchmark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0" name="Google Shape;5730;p347"/>
          <p:cNvSpPr txBox="1"/>
          <p:nvPr/>
        </p:nvSpPr>
        <p:spPr>
          <a:xfrm>
            <a:off x="6400248" y="1636473"/>
            <a:ext cx="18624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Segmentation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1" name="Google Shape;5731;p347"/>
          <p:cNvSpPr txBox="1"/>
          <p:nvPr/>
        </p:nvSpPr>
        <p:spPr>
          <a:xfrm>
            <a:off x="6663733" y="3054759"/>
            <a:ext cx="2137965" cy="4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Existing condition analysis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2" name="Google Shape;5732;p347"/>
          <p:cNvSpPr txBox="1"/>
          <p:nvPr/>
        </p:nvSpPr>
        <p:spPr>
          <a:xfrm>
            <a:off x="913329" y="1354720"/>
            <a:ext cx="2293047" cy="4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Gap-Analysis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3" name="Google Shape;5733;p347"/>
          <p:cNvSpPr txBox="1"/>
          <p:nvPr/>
        </p:nvSpPr>
        <p:spPr>
          <a:xfrm>
            <a:off x="378001" y="2857725"/>
            <a:ext cx="2293047" cy="4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Feasibility Impact Matrix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4" name="Google Shape;5734;p347"/>
          <p:cNvSpPr txBox="1"/>
          <p:nvPr/>
        </p:nvSpPr>
        <p:spPr>
          <a:xfrm rot="-452523">
            <a:off x="1357508" y="5568932"/>
            <a:ext cx="6600584" cy="84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ועוד רבים נוספים...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1" name="Google Shape;5751;p350"/>
          <p:cNvSpPr/>
          <p:nvPr/>
        </p:nvSpPr>
        <p:spPr>
          <a:xfrm>
            <a:off x="4031611" y="3587888"/>
            <a:ext cx="1087502" cy="93750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2" name="Google Shape;5752;p350"/>
          <p:cNvSpPr/>
          <p:nvPr/>
        </p:nvSpPr>
        <p:spPr>
          <a:xfrm>
            <a:off x="3955539" y="2347815"/>
            <a:ext cx="1210042" cy="11995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3B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3" name="Google Shape;5753;p350"/>
          <p:cNvSpPr/>
          <p:nvPr/>
        </p:nvSpPr>
        <p:spPr>
          <a:xfrm>
            <a:off x="4933054" y="4077243"/>
            <a:ext cx="1087502" cy="93750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4" name="Google Shape;5754;p350"/>
          <p:cNvSpPr/>
          <p:nvPr/>
        </p:nvSpPr>
        <p:spPr>
          <a:xfrm>
            <a:off x="4933054" y="3098534"/>
            <a:ext cx="1087502" cy="93750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5" name="Google Shape;5755;p350"/>
          <p:cNvSpPr/>
          <p:nvPr/>
        </p:nvSpPr>
        <p:spPr>
          <a:xfrm>
            <a:off x="3130168" y="4077243"/>
            <a:ext cx="1087502" cy="93750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6" name="Google Shape;5756;p350"/>
          <p:cNvSpPr/>
          <p:nvPr/>
        </p:nvSpPr>
        <p:spPr>
          <a:xfrm>
            <a:off x="3130168" y="3098534"/>
            <a:ext cx="1087502" cy="93750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endParaRPr sz="1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7" name="Google Shape;5757;p350"/>
          <p:cNvSpPr/>
          <p:nvPr/>
        </p:nvSpPr>
        <p:spPr>
          <a:xfrm flipH="1">
            <a:off x="5753386" y="4595857"/>
            <a:ext cx="2692400" cy="517769"/>
          </a:xfrm>
          <a:custGeom>
            <a:avLst/>
            <a:gdLst/>
            <a:ahLst/>
            <a:cxnLst/>
            <a:rect l="l" t="t" r="r" b="b"/>
            <a:pathLst>
              <a:path w="2692400" h="1276350" extrusionOk="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8" name="Google Shape;5758;p350"/>
          <p:cNvSpPr/>
          <p:nvPr/>
        </p:nvSpPr>
        <p:spPr>
          <a:xfrm>
            <a:off x="711200" y="4595857"/>
            <a:ext cx="2692400" cy="554892"/>
          </a:xfrm>
          <a:custGeom>
            <a:avLst/>
            <a:gdLst/>
            <a:ahLst/>
            <a:cxnLst/>
            <a:rect l="l" t="t" r="r" b="b"/>
            <a:pathLst>
              <a:path w="2692400" h="1276350" extrusionOk="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9" name="Google Shape;5759;p350"/>
          <p:cNvSpPr/>
          <p:nvPr/>
        </p:nvSpPr>
        <p:spPr>
          <a:xfrm>
            <a:off x="711200" y="4866871"/>
            <a:ext cx="20116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x-none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חברה ממשלתית 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0" name="Google Shape;5760;p350"/>
          <p:cNvSpPr/>
          <p:nvPr/>
        </p:nvSpPr>
        <p:spPr>
          <a:xfrm>
            <a:off x="711200" y="5150749"/>
            <a:ext cx="201168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לעתים יתרונות מול משרדי ממשלה כגון משרד הביטחון, בעלי מערכת יחסים טובה עם משרד האנרגיה ומשרד האוצר</a:t>
            </a:r>
            <a:endParaRPr/>
          </a:p>
          <a:p>
            <a:pPr marL="171450" marR="0" lvl="0" indent="-17145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מקנה אמינות לחברה, לא מהווה גורם מבדל 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1" name="Google Shape;5761;p350"/>
          <p:cNvSpPr/>
          <p:nvPr/>
        </p:nvSpPr>
        <p:spPr>
          <a:xfrm>
            <a:off x="6633015" y="2160359"/>
            <a:ext cx="1828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Verdana"/>
              <a:buNone/>
            </a:pPr>
            <a:r>
              <a:rPr lang="x-none" sz="1200" b="1" i="0" u="none" strike="noStrike" cap="none">
                <a:solidFill>
                  <a:srgbClr val="53565A"/>
                </a:solidFill>
                <a:latin typeface="Verdana"/>
                <a:ea typeface="Verdana"/>
                <a:cs typeface="Verdana"/>
                <a:sym typeface="Verdana"/>
              </a:rPr>
              <a:t>צוות אורגאני   </a:t>
            </a:r>
            <a:endParaRPr sz="1200" b="0" i="0" u="none" strike="noStrike" cap="none">
              <a:solidFill>
                <a:srgbClr val="5356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2" name="Google Shape;5762;p350"/>
          <p:cNvSpPr/>
          <p:nvPr/>
        </p:nvSpPr>
        <p:spPr>
          <a:xfrm>
            <a:off x="6435969" y="2445717"/>
            <a:ext cx="200826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צוות אורגאני שלא מגויס אד-הוק לפרויקטים בעל יכולת התגייסות מבצעית מהירה</a:t>
            </a:r>
            <a:endParaRPr/>
          </a:p>
          <a:p>
            <a:pPr marL="171450" marR="0" lvl="0" indent="-17145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למתחרים מרכזיים מספר צוותים אורגניים, יכולת ביצוע לאו דווקא תלויה בפרמטר זה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3" name="Google Shape;5763;p350"/>
          <p:cNvSpPr/>
          <p:nvPr/>
        </p:nvSpPr>
        <p:spPr>
          <a:xfrm rot="10800000" flipH="1">
            <a:off x="711200" y="2405107"/>
            <a:ext cx="2692400" cy="731520"/>
          </a:xfrm>
          <a:custGeom>
            <a:avLst/>
            <a:gdLst/>
            <a:ahLst/>
            <a:cxnLst/>
            <a:rect l="l" t="t" r="r" b="b"/>
            <a:pathLst>
              <a:path w="2692400" h="1276350" extrusionOk="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4" name="Google Shape;5764;p350"/>
          <p:cNvSpPr/>
          <p:nvPr/>
        </p:nvSpPr>
        <p:spPr>
          <a:xfrm>
            <a:off x="711200" y="2161771"/>
            <a:ext cx="20116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Verdana"/>
              <a:buNone/>
            </a:pPr>
            <a:r>
              <a:rPr lang="x-none" sz="1200" b="1" i="0" u="none" strike="noStrike" cap="none">
                <a:solidFill>
                  <a:srgbClr val="53565A"/>
                </a:solidFill>
                <a:latin typeface="Verdana"/>
                <a:ea typeface="Verdana"/>
                <a:cs typeface="Verdana"/>
                <a:sym typeface="Verdana"/>
              </a:rPr>
              <a:t>מקצועיות וכוח אדם </a:t>
            </a:r>
            <a:endParaRPr sz="1200" b="0" i="0" u="none" strike="noStrike" cap="none">
              <a:solidFill>
                <a:srgbClr val="5356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5" name="Google Shape;5765;p350"/>
          <p:cNvSpPr/>
          <p:nvPr/>
        </p:nvSpPr>
        <p:spPr>
          <a:xfrm>
            <a:off x="677008" y="2436857"/>
            <a:ext cx="2045872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הון אנושי מנוסה ומיומן בעל יכולות גבוהות וניסיון צבור באזורים מסוימים</a:t>
            </a:r>
            <a:endParaRPr/>
          </a:p>
          <a:p>
            <a:pPr marL="171450" marR="0" lvl="0" indent="-17145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אין למכון התמקצעות בתחום ספציפי אשר יוצר בידול ביחס למתחרים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6" name="Google Shape;5766;p350"/>
          <p:cNvSpPr/>
          <p:nvPr/>
        </p:nvSpPr>
        <p:spPr>
          <a:xfrm rot="10800000">
            <a:off x="5753386" y="2405107"/>
            <a:ext cx="2692400" cy="731520"/>
          </a:xfrm>
          <a:custGeom>
            <a:avLst/>
            <a:gdLst/>
            <a:ahLst/>
            <a:cxnLst/>
            <a:rect l="l" t="t" r="r" b="b"/>
            <a:pathLst>
              <a:path w="2692400" h="1276350" extrusionOk="0">
                <a:moveTo>
                  <a:pt x="2692400" y="0"/>
                </a:moveTo>
                <a:lnTo>
                  <a:pt x="2044700" y="1276350"/>
                </a:lnTo>
                <a:lnTo>
                  <a:pt x="0" y="12763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7" name="Google Shape;5767;p350"/>
          <p:cNvSpPr/>
          <p:nvPr/>
        </p:nvSpPr>
        <p:spPr>
          <a:xfrm>
            <a:off x="6431988" y="4866871"/>
            <a:ext cx="20116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Verdana"/>
              <a:buNone/>
            </a:pPr>
            <a:r>
              <a:rPr lang="x-none" sz="1200" b="1" i="0" u="none" strike="noStrike" cap="none">
                <a:solidFill>
                  <a:srgbClr val="53565A"/>
                </a:solidFill>
                <a:latin typeface="Verdana"/>
                <a:ea typeface="Verdana"/>
                <a:cs typeface="Verdana"/>
                <a:sym typeface="Verdana"/>
              </a:rPr>
              <a:t>ציוד </a:t>
            </a:r>
            <a:endParaRPr sz="1200" b="0" i="0" u="none" strike="noStrike" cap="none">
              <a:solidFill>
                <a:srgbClr val="5356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8" name="Google Shape;5768;p350"/>
          <p:cNvSpPr/>
          <p:nvPr/>
        </p:nvSpPr>
        <p:spPr>
          <a:xfrm>
            <a:off x="6458365" y="5150749"/>
            <a:ext cx="20116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ציוד הנדסי חדש, היחידים בארץ בעלי מרעידים הנדסיים מסוג מסוים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מהווה יתרון תחרותי בשוק הישראלי הקטן, לא מבדל ביחס למתחרים בחו"ל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69" name="Google Shape;5769;p350"/>
          <p:cNvSpPr/>
          <p:nvPr/>
        </p:nvSpPr>
        <p:spPr>
          <a:xfrm>
            <a:off x="5307833" y="1161958"/>
            <a:ext cx="182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2000"/>
              <a:buFont typeface="Verdana"/>
              <a:buNone/>
            </a:pPr>
            <a:r>
              <a:rPr lang="x-none" sz="2000" b="1" i="0" u="none" strike="noStrike" cap="none">
                <a:solidFill>
                  <a:srgbClr val="53565A"/>
                </a:solidFill>
                <a:latin typeface="Verdana"/>
                <a:ea typeface="Verdana"/>
                <a:cs typeface="Verdana"/>
                <a:sym typeface="Verdana"/>
              </a:rPr>
              <a:t>מוניטין ויוזמה</a:t>
            </a:r>
            <a:endParaRPr sz="2000" b="1" i="0" u="none" strike="noStrike" cap="none">
              <a:solidFill>
                <a:srgbClr val="53565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0" name="Google Shape;5770;p350"/>
          <p:cNvSpPr/>
          <p:nvPr/>
        </p:nvSpPr>
        <p:spPr>
          <a:xfrm>
            <a:off x="4393990" y="1441876"/>
            <a:ext cx="27426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x-non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תדמית טובה בארץ ובחו"ל בקרב לקוחות קודמים</a:t>
            </a:r>
            <a:endParaRPr sz="18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1" name="Google Shape;5771;p350"/>
          <p:cNvSpPr/>
          <p:nvPr/>
        </p:nvSpPr>
        <p:spPr>
          <a:xfrm rot="10800000" flipH="1">
            <a:off x="4543353" y="1464321"/>
            <a:ext cx="2593280" cy="893462"/>
          </a:xfrm>
          <a:custGeom>
            <a:avLst/>
            <a:gdLst/>
            <a:ahLst/>
            <a:cxnLst/>
            <a:rect l="l" t="t" r="r" b="b"/>
            <a:pathLst>
              <a:path w="2241550" h="819150" extrusionOk="0">
                <a:moveTo>
                  <a:pt x="0" y="0"/>
                </a:moveTo>
                <a:lnTo>
                  <a:pt x="165100" y="819150"/>
                </a:lnTo>
                <a:lnTo>
                  <a:pt x="2241550" y="819150"/>
                </a:lnTo>
              </a:path>
            </a:pathLst>
          </a:custGeom>
          <a:noFill/>
          <a:ln w="9525" cap="flat" cmpd="sng">
            <a:solidFill>
              <a:srgbClr val="43B02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2800" b="0" i="0" u="none" strike="noStrike" cap="none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2" name="Google Shape;5772;p350"/>
          <p:cNvSpPr txBox="1"/>
          <p:nvPr/>
        </p:nvSpPr>
        <p:spPr>
          <a:xfrm>
            <a:off x="376238" y="0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x-none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נקודת המוצא – בחינת נכסי המכון מצביעה על כך שהנכס היחידי של החברה הוא מוניטין בקרב לקוחות קודמים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73" name="Google Shape;5773;p350"/>
          <p:cNvGrpSpPr/>
          <p:nvPr/>
        </p:nvGrpSpPr>
        <p:grpSpPr>
          <a:xfrm>
            <a:off x="4152971" y="2565460"/>
            <a:ext cx="815177" cy="815177"/>
            <a:chOff x="6583" y="2681"/>
            <a:chExt cx="340" cy="340"/>
          </a:xfrm>
        </p:grpSpPr>
        <p:sp>
          <p:nvSpPr>
            <p:cNvPr id="5774" name="Google Shape;5774;p350"/>
            <p:cNvSpPr/>
            <p:nvPr/>
          </p:nvSpPr>
          <p:spPr>
            <a:xfrm>
              <a:off x="6583" y="2681"/>
              <a:ext cx="340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75" name="Google Shape;5775;p350"/>
            <p:cNvSpPr/>
            <p:nvPr/>
          </p:nvSpPr>
          <p:spPr>
            <a:xfrm>
              <a:off x="6672" y="2741"/>
              <a:ext cx="162" cy="224"/>
            </a:xfrm>
            <a:custGeom>
              <a:avLst/>
              <a:gdLst/>
              <a:ahLst/>
              <a:cxnLst/>
              <a:rect l="l" t="t" r="r" b="b"/>
              <a:pathLst>
                <a:path w="244" h="336" extrusionOk="0">
                  <a:moveTo>
                    <a:pt x="236" y="131"/>
                  </a:moveTo>
                  <a:cubicBezTo>
                    <a:pt x="235" y="128"/>
                    <a:pt x="233" y="124"/>
                    <a:pt x="233" y="122"/>
                  </a:cubicBezTo>
                  <a:cubicBezTo>
                    <a:pt x="233" y="120"/>
                    <a:pt x="235" y="116"/>
                    <a:pt x="236" y="113"/>
                  </a:cubicBezTo>
                  <a:cubicBezTo>
                    <a:pt x="239" y="107"/>
                    <a:pt x="244" y="99"/>
                    <a:pt x="241" y="90"/>
                  </a:cubicBezTo>
                  <a:cubicBezTo>
                    <a:pt x="239" y="81"/>
                    <a:pt x="231" y="76"/>
                    <a:pt x="225" y="72"/>
                  </a:cubicBezTo>
                  <a:cubicBezTo>
                    <a:pt x="222" y="70"/>
                    <a:pt x="219" y="68"/>
                    <a:pt x="218" y="67"/>
                  </a:cubicBezTo>
                  <a:cubicBezTo>
                    <a:pt x="217" y="65"/>
                    <a:pt x="217" y="61"/>
                    <a:pt x="217" y="57"/>
                  </a:cubicBezTo>
                  <a:cubicBezTo>
                    <a:pt x="216" y="50"/>
                    <a:pt x="216" y="41"/>
                    <a:pt x="209" y="35"/>
                  </a:cubicBezTo>
                  <a:cubicBezTo>
                    <a:pt x="203" y="28"/>
                    <a:pt x="194" y="28"/>
                    <a:pt x="186" y="27"/>
                  </a:cubicBezTo>
                  <a:cubicBezTo>
                    <a:pt x="183" y="27"/>
                    <a:pt x="179" y="27"/>
                    <a:pt x="177" y="26"/>
                  </a:cubicBezTo>
                  <a:cubicBezTo>
                    <a:pt x="176" y="25"/>
                    <a:pt x="173" y="21"/>
                    <a:pt x="172" y="19"/>
                  </a:cubicBezTo>
                  <a:cubicBezTo>
                    <a:pt x="168" y="13"/>
                    <a:pt x="163" y="5"/>
                    <a:pt x="154" y="2"/>
                  </a:cubicBezTo>
                  <a:cubicBezTo>
                    <a:pt x="145" y="0"/>
                    <a:pt x="137" y="4"/>
                    <a:pt x="130" y="8"/>
                  </a:cubicBezTo>
                  <a:cubicBezTo>
                    <a:pt x="128" y="9"/>
                    <a:pt x="123" y="11"/>
                    <a:pt x="122" y="11"/>
                  </a:cubicBezTo>
                  <a:cubicBezTo>
                    <a:pt x="120" y="11"/>
                    <a:pt x="116" y="9"/>
                    <a:pt x="113" y="8"/>
                  </a:cubicBezTo>
                  <a:cubicBezTo>
                    <a:pt x="106" y="4"/>
                    <a:pt x="98" y="0"/>
                    <a:pt x="90" y="2"/>
                  </a:cubicBezTo>
                  <a:cubicBezTo>
                    <a:pt x="81" y="5"/>
                    <a:pt x="76" y="13"/>
                    <a:pt x="72" y="19"/>
                  </a:cubicBezTo>
                  <a:cubicBezTo>
                    <a:pt x="70" y="21"/>
                    <a:pt x="68" y="25"/>
                    <a:pt x="66" y="26"/>
                  </a:cubicBezTo>
                  <a:cubicBezTo>
                    <a:pt x="65" y="27"/>
                    <a:pt x="60" y="27"/>
                    <a:pt x="57" y="27"/>
                  </a:cubicBezTo>
                  <a:cubicBezTo>
                    <a:pt x="50" y="28"/>
                    <a:pt x="41" y="28"/>
                    <a:pt x="34" y="35"/>
                  </a:cubicBezTo>
                  <a:cubicBezTo>
                    <a:pt x="28" y="41"/>
                    <a:pt x="27" y="50"/>
                    <a:pt x="27" y="57"/>
                  </a:cubicBezTo>
                  <a:cubicBezTo>
                    <a:pt x="27" y="61"/>
                    <a:pt x="26" y="65"/>
                    <a:pt x="26" y="67"/>
                  </a:cubicBezTo>
                  <a:cubicBezTo>
                    <a:pt x="25" y="68"/>
                    <a:pt x="21" y="70"/>
                    <a:pt x="18" y="72"/>
                  </a:cubicBezTo>
                  <a:cubicBezTo>
                    <a:pt x="12" y="76"/>
                    <a:pt x="5" y="81"/>
                    <a:pt x="2" y="90"/>
                  </a:cubicBezTo>
                  <a:cubicBezTo>
                    <a:pt x="0" y="99"/>
                    <a:pt x="4" y="107"/>
                    <a:pt x="7" y="113"/>
                  </a:cubicBezTo>
                  <a:cubicBezTo>
                    <a:pt x="9" y="116"/>
                    <a:pt x="11" y="120"/>
                    <a:pt x="11" y="122"/>
                  </a:cubicBezTo>
                  <a:cubicBezTo>
                    <a:pt x="11" y="124"/>
                    <a:pt x="9" y="128"/>
                    <a:pt x="7" y="131"/>
                  </a:cubicBezTo>
                  <a:cubicBezTo>
                    <a:pt x="4" y="137"/>
                    <a:pt x="0" y="145"/>
                    <a:pt x="2" y="154"/>
                  </a:cubicBezTo>
                  <a:cubicBezTo>
                    <a:pt x="5" y="163"/>
                    <a:pt x="12" y="168"/>
                    <a:pt x="18" y="172"/>
                  </a:cubicBezTo>
                  <a:cubicBezTo>
                    <a:pt x="21" y="174"/>
                    <a:pt x="25" y="176"/>
                    <a:pt x="26" y="177"/>
                  </a:cubicBezTo>
                  <a:cubicBezTo>
                    <a:pt x="26" y="179"/>
                    <a:pt x="27" y="183"/>
                    <a:pt x="27" y="187"/>
                  </a:cubicBezTo>
                  <a:cubicBezTo>
                    <a:pt x="27" y="194"/>
                    <a:pt x="28" y="203"/>
                    <a:pt x="34" y="209"/>
                  </a:cubicBezTo>
                  <a:cubicBezTo>
                    <a:pt x="41" y="216"/>
                    <a:pt x="50" y="216"/>
                    <a:pt x="57" y="217"/>
                  </a:cubicBezTo>
                  <a:cubicBezTo>
                    <a:pt x="57" y="217"/>
                    <a:pt x="57" y="217"/>
                    <a:pt x="58" y="217"/>
                  </a:cubicBezTo>
                  <a:cubicBezTo>
                    <a:pt x="58" y="325"/>
                    <a:pt x="58" y="325"/>
                    <a:pt x="58" y="325"/>
                  </a:cubicBezTo>
                  <a:cubicBezTo>
                    <a:pt x="58" y="329"/>
                    <a:pt x="60" y="332"/>
                    <a:pt x="63" y="334"/>
                  </a:cubicBezTo>
                  <a:cubicBezTo>
                    <a:pt x="66" y="336"/>
                    <a:pt x="71" y="336"/>
                    <a:pt x="74" y="334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70" y="334"/>
                    <a:pt x="170" y="334"/>
                    <a:pt x="170" y="334"/>
                  </a:cubicBezTo>
                  <a:cubicBezTo>
                    <a:pt x="171" y="335"/>
                    <a:pt x="173" y="335"/>
                    <a:pt x="175" y="335"/>
                  </a:cubicBezTo>
                  <a:cubicBezTo>
                    <a:pt x="177" y="335"/>
                    <a:pt x="179" y="335"/>
                    <a:pt x="180" y="334"/>
                  </a:cubicBezTo>
                  <a:cubicBezTo>
                    <a:pt x="184" y="332"/>
                    <a:pt x="186" y="329"/>
                    <a:pt x="186" y="325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94" y="216"/>
                    <a:pt x="203" y="216"/>
                    <a:pt x="209" y="209"/>
                  </a:cubicBezTo>
                  <a:cubicBezTo>
                    <a:pt x="216" y="203"/>
                    <a:pt x="216" y="194"/>
                    <a:pt x="217" y="187"/>
                  </a:cubicBezTo>
                  <a:cubicBezTo>
                    <a:pt x="217" y="183"/>
                    <a:pt x="217" y="179"/>
                    <a:pt x="218" y="177"/>
                  </a:cubicBezTo>
                  <a:cubicBezTo>
                    <a:pt x="219" y="176"/>
                    <a:pt x="222" y="174"/>
                    <a:pt x="225" y="172"/>
                  </a:cubicBezTo>
                  <a:cubicBezTo>
                    <a:pt x="231" y="168"/>
                    <a:pt x="239" y="163"/>
                    <a:pt x="241" y="154"/>
                  </a:cubicBezTo>
                  <a:cubicBezTo>
                    <a:pt x="244" y="145"/>
                    <a:pt x="239" y="137"/>
                    <a:pt x="236" y="131"/>
                  </a:cubicBezTo>
                  <a:close/>
                  <a:moveTo>
                    <a:pt x="127" y="284"/>
                  </a:moveTo>
                  <a:cubicBezTo>
                    <a:pt x="124" y="282"/>
                    <a:pt x="120" y="282"/>
                    <a:pt x="116" y="284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79" y="235"/>
                    <a:pt x="79" y="235"/>
                    <a:pt x="79" y="235"/>
                  </a:cubicBezTo>
                  <a:cubicBezTo>
                    <a:pt x="82" y="238"/>
                    <a:pt x="85" y="240"/>
                    <a:pt x="90" y="242"/>
                  </a:cubicBezTo>
                  <a:cubicBezTo>
                    <a:pt x="91" y="242"/>
                    <a:pt x="93" y="242"/>
                    <a:pt x="95" y="242"/>
                  </a:cubicBezTo>
                  <a:cubicBezTo>
                    <a:pt x="102" y="242"/>
                    <a:pt x="108" y="239"/>
                    <a:pt x="113" y="236"/>
                  </a:cubicBezTo>
                  <a:cubicBezTo>
                    <a:pt x="116" y="235"/>
                    <a:pt x="120" y="233"/>
                    <a:pt x="122" y="233"/>
                  </a:cubicBezTo>
                  <a:cubicBezTo>
                    <a:pt x="123" y="233"/>
                    <a:pt x="128" y="235"/>
                    <a:pt x="130" y="236"/>
                  </a:cubicBezTo>
                  <a:cubicBezTo>
                    <a:pt x="137" y="240"/>
                    <a:pt x="145" y="244"/>
                    <a:pt x="154" y="242"/>
                  </a:cubicBezTo>
                  <a:cubicBezTo>
                    <a:pt x="158" y="240"/>
                    <a:pt x="161" y="238"/>
                    <a:pt x="164" y="235"/>
                  </a:cubicBezTo>
                  <a:cubicBezTo>
                    <a:pt x="164" y="306"/>
                    <a:pt x="164" y="306"/>
                    <a:pt x="164" y="306"/>
                  </a:cubicBezTo>
                  <a:lnTo>
                    <a:pt x="127" y="284"/>
                  </a:lnTo>
                  <a:close/>
                  <a:moveTo>
                    <a:pt x="213" y="154"/>
                  </a:moveTo>
                  <a:cubicBezTo>
                    <a:pt x="208" y="157"/>
                    <a:pt x="203" y="161"/>
                    <a:pt x="199" y="167"/>
                  </a:cubicBezTo>
                  <a:cubicBezTo>
                    <a:pt x="196" y="173"/>
                    <a:pt x="196" y="179"/>
                    <a:pt x="195" y="185"/>
                  </a:cubicBezTo>
                  <a:cubicBezTo>
                    <a:pt x="195" y="188"/>
                    <a:pt x="195" y="193"/>
                    <a:pt x="194" y="194"/>
                  </a:cubicBezTo>
                  <a:cubicBezTo>
                    <a:pt x="193" y="195"/>
                    <a:pt x="188" y="195"/>
                    <a:pt x="185" y="195"/>
                  </a:cubicBezTo>
                  <a:cubicBezTo>
                    <a:pt x="179" y="195"/>
                    <a:pt x="172" y="195"/>
                    <a:pt x="166" y="199"/>
                  </a:cubicBezTo>
                  <a:cubicBezTo>
                    <a:pt x="161" y="202"/>
                    <a:pt x="157" y="207"/>
                    <a:pt x="154" y="212"/>
                  </a:cubicBezTo>
                  <a:cubicBezTo>
                    <a:pt x="152" y="215"/>
                    <a:pt x="149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7" y="218"/>
                    <a:pt x="143" y="217"/>
                    <a:pt x="140" y="216"/>
                  </a:cubicBezTo>
                  <a:cubicBezTo>
                    <a:pt x="135" y="213"/>
                    <a:pt x="129" y="212"/>
                    <a:pt x="122" y="212"/>
                  </a:cubicBezTo>
                  <a:cubicBezTo>
                    <a:pt x="115" y="212"/>
                    <a:pt x="109" y="215"/>
                    <a:pt x="103" y="217"/>
                  </a:cubicBezTo>
                  <a:cubicBezTo>
                    <a:pt x="101" y="219"/>
                    <a:pt x="96" y="221"/>
                    <a:pt x="95" y="221"/>
                  </a:cubicBezTo>
                  <a:cubicBezTo>
                    <a:pt x="94" y="220"/>
                    <a:pt x="91" y="216"/>
                    <a:pt x="90" y="214"/>
                  </a:cubicBezTo>
                  <a:cubicBezTo>
                    <a:pt x="86" y="209"/>
                    <a:pt x="83" y="203"/>
                    <a:pt x="77" y="200"/>
                  </a:cubicBezTo>
                  <a:cubicBezTo>
                    <a:pt x="71" y="196"/>
                    <a:pt x="64" y="196"/>
                    <a:pt x="58" y="196"/>
                  </a:cubicBezTo>
                  <a:cubicBezTo>
                    <a:pt x="55" y="195"/>
                    <a:pt x="50" y="195"/>
                    <a:pt x="49" y="195"/>
                  </a:cubicBezTo>
                  <a:cubicBezTo>
                    <a:pt x="49" y="193"/>
                    <a:pt x="48" y="188"/>
                    <a:pt x="48" y="185"/>
                  </a:cubicBezTo>
                  <a:cubicBezTo>
                    <a:pt x="48" y="179"/>
                    <a:pt x="47" y="173"/>
                    <a:pt x="44" y="167"/>
                  </a:cubicBezTo>
                  <a:cubicBezTo>
                    <a:pt x="41" y="161"/>
                    <a:pt x="35" y="157"/>
                    <a:pt x="30" y="154"/>
                  </a:cubicBezTo>
                  <a:cubicBezTo>
                    <a:pt x="28" y="152"/>
                    <a:pt x="23" y="150"/>
                    <a:pt x="23" y="149"/>
                  </a:cubicBezTo>
                  <a:cubicBezTo>
                    <a:pt x="23" y="147"/>
                    <a:pt x="25" y="143"/>
                    <a:pt x="26" y="140"/>
                  </a:cubicBezTo>
                  <a:cubicBezTo>
                    <a:pt x="29" y="135"/>
                    <a:pt x="32" y="129"/>
                    <a:pt x="32" y="122"/>
                  </a:cubicBezTo>
                  <a:cubicBezTo>
                    <a:pt x="32" y="115"/>
                    <a:pt x="29" y="109"/>
                    <a:pt x="26" y="104"/>
                  </a:cubicBezTo>
                  <a:cubicBezTo>
                    <a:pt x="25" y="101"/>
                    <a:pt x="23" y="97"/>
                    <a:pt x="23" y="96"/>
                  </a:cubicBezTo>
                  <a:cubicBezTo>
                    <a:pt x="23" y="94"/>
                    <a:pt x="28" y="92"/>
                    <a:pt x="30" y="90"/>
                  </a:cubicBezTo>
                  <a:cubicBezTo>
                    <a:pt x="35" y="87"/>
                    <a:pt x="41" y="83"/>
                    <a:pt x="44" y="77"/>
                  </a:cubicBezTo>
                  <a:cubicBezTo>
                    <a:pt x="47" y="71"/>
                    <a:pt x="48" y="65"/>
                    <a:pt x="48" y="59"/>
                  </a:cubicBezTo>
                  <a:cubicBezTo>
                    <a:pt x="48" y="56"/>
                    <a:pt x="49" y="51"/>
                    <a:pt x="49" y="50"/>
                  </a:cubicBezTo>
                  <a:cubicBezTo>
                    <a:pt x="50" y="49"/>
                    <a:pt x="55" y="49"/>
                    <a:pt x="58" y="49"/>
                  </a:cubicBezTo>
                  <a:cubicBezTo>
                    <a:pt x="64" y="49"/>
                    <a:pt x="71" y="49"/>
                    <a:pt x="77" y="45"/>
                  </a:cubicBezTo>
                  <a:cubicBezTo>
                    <a:pt x="83" y="42"/>
                    <a:pt x="86" y="37"/>
                    <a:pt x="90" y="32"/>
                  </a:cubicBezTo>
                  <a:cubicBezTo>
                    <a:pt x="91" y="29"/>
                    <a:pt x="94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6"/>
                    <a:pt x="101" y="27"/>
                    <a:pt x="103" y="28"/>
                  </a:cubicBezTo>
                  <a:cubicBezTo>
                    <a:pt x="109" y="31"/>
                    <a:pt x="115" y="32"/>
                    <a:pt x="122" y="32"/>
                  </a:cubicBezTo>
                  <a:cubicBezTo>
                    <a:pt x="129" y="32"/>
                    <a:pt x="135" y="29"/>
                    <a:pt x="140" y="27"/>
                  </a:cubicBezTo>
                  <a:cubicBezTo>
                    <a:pt x="143" y="25"/>
                    <a:pt x="147" y="23"/>
                    <a:pt x="148" y="23"/>
                  </a:cubicBezTo>
                  <a:cubicBezTo>
                    <a:pt x="149" y="24"/>
                    <a:pt x="152" y="28"/>
                    <a:pt x="154" y="30"/>
                  </a:cubicBezTo>
                  <a:cubicBezTo>
                    <a:pt x="157" y="35"/>
                    <a:pt x="161" y="41"/>
                    <a:pt x="166" y="44"/>
                  </a:cubicBezTo>
                  <a:cubicBezTo>
                    <a:pt x="172" y="48"/>
                    <a:pt x="179" y="48"/>
                    <a:pt x="185" y="48"/>
                  </a:cubicBezTo>
                  <a:cubicBezTo>
                    <a:pt x="188" y="49"/>
                    <a:pt x="193" y="49"/>
                    <a:pt x="194" y="49"/>
                  </a:cubicBezTo>
                  <a:cubicBezTo>
                    <a:pt x="195" y="51"/>
                    <a:pt x="195" y="56"/>
                    <a:pt x="195" y="59"/>
                  </a:cubicBezTo>
                  <a:cubicBezTo>
                    <a:pt x="196" y="65"/>
                    <a:pt x="196" y="71"/>
                    <a:pt x="199" y="77"/>
                  </a:cubicBezTo>
                  <a:cubicBezTo>
                    <a:pt x="203" y="83"/>
                    <a:pt x="208" y="87"/>
                    <a:pt x="213" y="90"/>
                  </a:cubicBezTo>
                  <a:cubicBezTo>
                    <a:pt x="216" y="92"/>
                    <a:pt x="220" y="94"/>
                    <a:pt x="221" y="95"/>
                  </a:cubicBezTo>
                  <a:cubicBezTo>
                    <a:pt x="221" y="97"/>
                    <a:pt x="218" y="101"/>
                    <a:pt x="217" y="104"/>
                  </a:cubicBezTo>
                  <a:cubicBezTo>
                    <a:pt x="214" y="109"/>
                    <a:pt x="211" y="115"/>
                    <a:pt x="211" y="122"/>
                  </a:cubicBezTo>
                  <a:cubicBezTo>
                    <a:pt x="211" y="129"/>
                    <a:pt x="214" y="135"/>
                    <a:pt x="217" y="140"/>
                  </a:cubicBezTo>
                  <a:cubicBezTo>
                    <a:pt x="218" y="143"/>
                    <a:pt x="221" y="147"/>
                    <a:pt x="221" y="148"/>
                  </a:cubicBezTo>
                  <a:cubicBezTo>
                    <a:pt x="220" y="150"/>
                    <a:pt x="216" y="152"/>
                    <a:pt x="213" y="1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76" name="Google Shape;5776;p350"/>
            <p:cNvSpPr/>
            <p:nvPr/>
          </p:nvSpPr>
          <p:spPr>
            <a:xfrm>
              <a:off x="6717" y="2787"/>
              <a:ext cx="71" cy="71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54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4" y="106"/>
                  </a:cubicBezTo>
                  <a:cubicBezTo>
                    <a:pt x="83" y="106"/>
                    <a:pt x="107" y="82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lose/>
                  <a:moveTo>
                    <a:pt x="54" y="85"/>
                  </a:moveTo>
                  <a:cubicBezTo>
                    <a:pt x="36" y="85"/>
                    <a:pt x="22" y="71"/>
                    <a:pt x="22" y="53"/>
                  </a:cubicBezTo>
                  <a:cubicBezTo>
                    <a:pt x="22" y="35"/>
                    <a:pt x="36" y="21"/>
                    <a:pt x="54" y="21"/>
                  </a:cubicBezTo>
                  <a:cubicBezTo>
                    <a:pt x="71" y="21"/>
                    <a:pt x="86" y="35"/>
                    <a:pt x="86" y="53"/>
                  </a:cubicBezTo>
                  <a:cubicBezTo>
                    <a:pt x="86" y="71"/>
                    <a:pt x="71" y="85"/>
                    <a:pt x="54" y="8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77" name="Google Shape;5777;p350"/>
          <p:cNvGrpSpPr/>
          <p:nvPr/>
        </p:nvGrpSpPr>
        <p:grpSpPr>
          <a:xfrm>
            <a:off x="3337717" y="3235539"/>
            <a:ext cx="680400" cy="680400"/>
            <a:chOff x="1885" y="1944"/>
            <a:chExt cx="340" cy="340"/>
          </a:xfrm>
        </p:grpSpPr>
        <p:sp>
          <p:nvSpPr>
            <p:cNvPr id="5778" name="Google Shape;5778;p350"/>
            <p:cNvSpPr/>
            <p:nvPr/>
          </p:nvSpPr>
          <p:spPr>
            <a:xfrm>
              <a:off x="1885" y="1944"/>
              <a:ext cx="340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79" name="Google Shape;5779;p350"/>
            <p:cNvSpPr/>
            <p:nvPr/>
          </p:nvSpPr>
          <p:spPr>
            <a:xfrm>
              <a:off x="1947" y="2007"/>
              <a:ext cx="215" cy="185"/>
            </a:xfrm>
            <a:custGeom>
              <a:avLst/>
              <a:gdLst/>
              <a:ahLst/>
              <a:cxnLst/>
              <a:rect l="l" t="t" r="r" b="b"/>
              <a:pathLst>
                <a:path w="323" h="278" extrusionOk="0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80" name="Google Shape;5780;p350"/>
          <p:cNvGrpSpPr/>
          <p:nvPr/>
        </p:nvGrpSpPr>
        <p:grpSpPr>
          <a:xfrm>
            <a:off x="5119113" y="4195699"/>
            <a:ext cx="682401" cy="680400"/>
            <a:chOff x="2738" y="2314"/>
            <a:chExt cx="341" cy="340"/>
          </a:xfrm>
        </p:grpSpPr>
        <p:sp>
          <p:nvSpPr>
            <p:cNvPr id="5781" name="Google Shape;5781;p350"/>
            <p:cNvSpPr/>
            <p:nvPr/>
          </p:nvSpPr>
          <p:spPr>
            <a:xfrm>
              <a:off x="2738" y="2314"/>
              <a:ext cx="341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82" name="Google Shape;5782;p350"/>
            <p:cNvSpPr/>
            <p:nvPr/>
          </p:nvSpPr>
          <p:spPr>
            <a:xfrm>
              <a:off x="2802" y="2420"/>
              <a:ext cx="213" cy="142"/>
            </a:xfrm>
            <a:custGeom>
              <a:avLst/>
              <a:gdLst/>
              <a:ahLst/>
              <a:cxnLst/>
              <a:rect l="l" t="t" r="r" b="b"/>
              <a:pathLst>
                <a:path w="320" h="213" extrusionOk="0">
                  <a:moveTo>
                    <a:pt x="288" y="64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8" y="204"/>
                    <a:pt x="50" y="213"/>
                    <a:pt x="64" y="213"/>
                  </a:cubicBezTo>
                  <a:cubicBezTo>
                    <a:pt x="78" y="213"/>
                    <a:pt x="89" y="204"/>
                    <a:pt x="94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9" y="204"/>
                    <a:pt x="231" y="213"/>
                    <a:pt x="245" y="213"/>
                  </a:cubicBezTo>
                  <a:cubicBezTo>
                    <a:pt x="259" y="213"/>
                    <a:pt x="271" y="204"/>
                    <a:pt x="275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78"/>
                    <a:pt x="305" y="64"/>
                    <a:pt x="288" y="64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87"/>
                    <a:pt x="53" y="181"/>
                  </a:cubicBezTo>
                  <a:cubicBezTo>
                    <a:pt x="53" y="175"/>
                    <a:pt x="58" y="170"/>
                    <a:pt x="64" y="170"/>
                  </a:cubicBezTo>
                  <a:cubicBezTo>
                    <a:pt x="70" y="170"/>
                    <a:pt x="74" y="175"/>
                    <a:pt x="74" y="181"/>
                  </a:cubicBezTo>
                  <a:cubicBezTo>
                    <a:pt x="74" y="187"/>
                    <a:pt x="70" y="192"/>
                    <a:pt x="64" y="192"/>
                  </a:cubicBezTo>
                  <a:close/>
                  <a:moveTo>
                    <a:pt x="245" y="192"/>
                  </a:moveTo>
                  <a:cubicBezTo>
                    <a:pt x="239" y="192"/>
                    <a:pt x="234" y="187"/>
                    <a:pt x="234" y="181"/>
                  </a:cubicBezTo>
                  <a:cubicBezTo>
                    <a:pt x="234" y="175"/>
                    <a:pt x="239" y="170"/>
                    <a:pt x="245" y="170"/>
                  </a:cubicBezTo>
                  <a:cubicBezTo>
                    <a:pt x="251" y="170"/>
                    <a:pt x="256" y="175"/>
                    <a:pt x="256" y="181"/>
                  </a:cubicBezTo>
                  <a:cubicBezTo>
                    <a:pt x="256" y="187"/>
                    <a:pt x="251" y="192"/>
                    <a:pt x="245" y="192"/>
                  </a:cubicBezTo>
                  <a:close/>
                  <a:moveTo>
                    <a:pt x="298" y="170"/>
                  </a:moveTo>
                  <a:cubicBezTo>
                    <a:pt x="275" y="170"/>
                    <a:pt x="275" y="170"/>
                    <a:pt x="275" y="170"/>
                  </a:cubicBezTo>
                  <a:cubicBezTo>
                    <a:pt x="271" y="158"/>
                    <a:pt x="259" y="149"/>
                    <a:pt x="245" y="149"/>
                  </a:cubicBezTo>
                  <a:cubicBezTo>
                    <a:pt x="231" y="149"/>
                    <a:pt x="219" y="158"/>
                    <a:pt x="215" y="170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9" y="158"/>
                    <a:pt x="78" y="149"/>
                    <a:pt x="64" y="149"/>
                  </a:cubicBezTo>
                  <a:cubicBezTo>
                    <a:pt x="50" y="149"/>
                    <a:pt x="38" y="158"/>
                    <a:pt x="34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13" y="123"/>
                    <a:pt x="218" y="128"/>
                    <a:pt x="224" y="128"/>
                  </a:cubicBezTo>
                  <a:cubicBezTo>
                    <a:pt x="230" y="128"/>
                    <a:pt x="234" y="123"/>
                    <a:pt x="234" y="11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90"/>
                    <a:pt x="298" y="96"/>
                  </a:cubicBezTo>
                  <a:lnTo>
                    <a:pt x="298" y="17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83" name="Google Shape;5783;p350"/>
          <p:cNvGrpSpPr/>
          <p:nvPr/>
        </p:nvGrpSpPr>
        <p:grpSpPr>
          <a:xfrm>
            <a:off x="3340729" y="4204866"/>
            <a:ext cx="678406" cy="680400"/>
            <a:chOff x="7382" y="4025"/>
            <a:chExt cx="340" cy="341"/>
          </a:xfrm>
        </p:grpSpPr>
        <p:sp>
          <p:nvSpPr>
            <p:cNvPr id="5784" name="Google Shape;5784;p350"/>
            <p:cNvSpPr/>
            <p:nvPr/>
          </p:nvSpPr>
          <p:spPr>
            <a:xfrm>
              <a:off x="7382" y="4025"/>
              <a:ext cx="340" cy="34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85" name="Google Shape;5785;p350"/>
            <p:cNvSpPr/>
            <p:nvPr/>
          </p:nvSpPr>
          <p:spPr>
            <a:xfrm>
              <a:off x="7446" y="4103"/>
              <a:ext cx="212" cy="170"/>
            </a:xfrm>
            <a:custGeom>
              <a:avLst/>
              <a:gdLst/>
              <a:ahLst/>
              <a:cxnLst/>
              <a:rect l="l" t="t" r="r" b="b"/>
              <a:pathLst>
                <a:path w="320" h="256" extrusionOk="0">
                  <a:moveTo>
                    <a:pt x="309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1"/>
                    <a:pt x="256" y="11"/>
                    <a:pt x="256" y="11"/>
                  </a:cubicBezTo>
                  <a:cubicBezTo>
                    <a:pt x="256" y="5"/>
                    <a:pt x="251" y="0"/>
                    <a:pt x="24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0"/>
                    <a:pt x="64" y="5"/>
                    <a:pt x="64" y="1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26"/>
                    <a:pt x="0" y="32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1"/>
                    <a:pt x="4" y="256"/>
                    <a:pt x="10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15" y="256"/>
                    <a:pt x="320" y="251"/>
                    <a:pt x="320" y="245"/>
                  </a:cubicBezTo>
                  <a:cubicBezTo>
                    <a:pt x="320" y="32"/>
                    <a:pt x="320" y="32"/>
                    <a:pt x="320" y="32"/>
                  </a:cubicBezTo>
                  <a:cubicBezTo>
                    <a:pt x="320" y="26"/>
                    <a:pt x="315" y="21"/>
                    <a:pt x="309" y="21"/>
                  </a:cubicBezTo>
                  <a:close/>
                  <a:moveTo>
                    <a:pt x="170" y="235"/>
                  </a:moveTo>
                  <a:cubicBezTo>
                    <a:pt x="149" y="235"/>
                    <a:pt x="149" y="235"/>
                    <a:pt x="149" y="235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70" y="171"/>
                    <a:pt x="170" y="171"/>
                    <a:pt x="170" y="171"/>
                  </a:cubicBezTo>
                  <a:lnTo>
                    <a:pt x="170" y="235"/>
                  </a:lnTo>
                  <a:close/>
                  <a:moveTo>
                    <a:pt x="298" y="235"/>
                  </a:moveTo>
                  <a:cubicBezTo>
                    <a:pt x="192" y="235"/>
                    <a:pt x="192" y="235"/>
                    <a:pt x="192" y="235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2" y="154"/>
                    <a:pt x="187" y="149"/>
                    <a:pt x="181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2" y="149"/>
                    <a:pt x="128" y="154"/>
                    <a:pt x="128" y="160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0" y="43"/>
                    <a:pt x="85" y="38"/>
                    <a:pt x="85" y="3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34" y="38"/>
                    <a:pt x="239" y="43"/>
                    <a:pt x="245" y="43"/>
                  </a:cubicBezTo>
                  <a:cubicBezTo>
                    <a:pt x="298" y="43"/>
                    <a:pt x="298" y="43"/>
                    <a:pt x="298" y="43"/>
                  </a:cubicBezTo>
                  <a:lnTo>
                    <a:pt x="298" y="235"/>
                  </a:lnTo>
                  <a:close/>
                  <a:moveTo>
                    <a:pt x="64" y="75"/>
                  </a:moveTo>
                  <a:cubicBezTo>
                    <a:pt x="64" y="81"/>
                    <a:pt x="59" y="85"/>
                    <a:pt x="53" y="85"/>
                  </a:cubicBezTo>
                  <a:cubicBezTo>
                    <a:pt x="47" y="85"/>
                    <a:pt x="42" y="81"/>
                    <a:pt x="42" y="75"/>
                  </a:cubicBezTo>
                  <a:cubicBezTo>
                    <a:pt x="42" y="69"/>
                    <a:pt x="47" y="64"/>
                    <a:pt x="53" y="64"/>
                  </a:cubicBezTo>
                  <a:cubicBezTo>
                    <a:pt x="59" y="64"/>
                    <a:pt x="64" y="69"/>
                    <a:pt x="64" y="75"/>
                  </a:cubicBezTo>
                  <a:close/>
                  <a:moveTo>
                    <a:pt x="106" y="75"/>
                  </a:moveTo>
                  <a:cubicBezTo>
                    <a:pt x="106" y="81"/>
                    <a:pt x="102" y="85"/>
                    <a:pt x="96" y="85"/>
                  </a:cubicBezTo>
                  <a:cubicBezTo>
                    <a:pt x="90" y="85"/>
                    <a:pt x="85" y="81"/>
                    <a:pt x="85" y="75"/>
                  </a:cubicBezTo>
                  <a:cubicBezTo>
                    <a:pt x="85" y="69"/>
                    <a:pt x="90" y="64"/>
                    <a:pt x="96" y="64"/>
                  </a:cubicBezTo>
                  <a:cubicBezTo>
                    <a:pt x="102" y="64"/>
                    <a:pt x="106" y="69"/>
                    <a:pt x="106" y="75"/>
                  </a:cubicBezTo>
                  <a:close/>
                  <a:moveTo>
                    <a:pt x="149" y="75"/>
                  </a:moveTo>
                  <a:cubicBezTo>
                    <a:pt x="149" y="81"/>
                    <a:pt x="144" y="85"/>
                    <a:pt x="138" y="85"/>
                  </a:cubicBezTo>
                  <a:cubicBezTo>
                    <a:pt x="132" y="85"/>
                    <a:pt x="128" y="81"/>
                    <a:pt x="128" y="75"/>
                  </a:cubicBezTo>
                  <a:cubicBezTo>
                    <a:pt x="128" y="69"/>
                    <a:pt x="132" y="64"/>
                    <a:pt x="138" y="64"/>
                  </a:cubicBezTo>
                  <a:cubicBezTo>
                    <a:pt x="144" y="64"/>
                    <a:pt x="149" y="69"/>
                    <a:pt x="149" y="75"/>
                  </a:cubicBezTo>
                  <a:close/>
                  <a:moveTo>
                    <a:pt x="192" y="75"/>
                  </a:moveTo>
                  <a:cubicBezTo>
                    <a:pt x="192" y="81"/>
                    <a:pt x="187" y="85"/>
                    <a:pt x="181" y="85"/>
                  </a:cubicBezTo>
                  <a:cubicBezTo>
                    <a:pt x="175" y="85"/>
                    <a:pt x="170" y="81"/>
                    <a:pt x="170" y="75"/>
                  </a:cubicBezTo>
                  <a:cubicBezTo>
                    <a:pt x="170" y="69"/>
                    <a:pt x="175" y="64"/>
                    <a:pt x="181" y="64"/>
                  </a:cubicBezTo>
                  <a:cubicBezTo>
                    <a:pt x="187" y="64"/>
                    <a:pt x="192" y="69"/>
                    <a:pt x="192" y="75"/>
                  </a:cubicBezTo>
                  <a:close/>
                  <a:moveTo>
                    <a:pt x="234" y="75"/>
                  </a:moveTo>
                  <a:cubicBezTo>
                    <a:pt x="234" y="81"/>
                    <a:pt x="230" y="85"/>
                    <a:pt x="224" y="85"/>
                  </a:cubicBezTo>
                  <a:cubicBezTo>
                    <a:pt x="218" y="85"/>
                    <a:pt x="213" y="81"/>
                    <a:pt x="213" y="75"/>
                  </a:cubicBezTo>
                  <a:cubicBezTo>
                    <a:pt x="213" y="69"/>
                    <a:pt x="218" y="64"/>
                    <a:pt x="224" y="64"/>
                  </a:cubicBezTo>
                  <a:cubicBezTo>
                    <a:pt x="230" y="64"/>
                    <a:pt x="234" y="69"/>
                    <a:pt x="234" y="75"/>
                  </a:cubicBezTo>
                  <a:close/>
                  <a:moveTo>
                    <a:pt x="256" y="75"/>
                  </a:moveTo>
                  <a:cubicBezTo>
                    <a:pt x="256" y="69"/>
                    <a:pt x="260" y="64"/>
                    <a:pt x="266" y="64"/>
                  </a:cubicBezTo>
                  <a:cubicBezTo>
                    <a:pt x="272" y="64"/>
                    <a:pt x="277" y="69"/>
                    <a:pt x="277" y="75"/>
                  </a:cubicBezTo>
                  <a:cubicBezTo>
                    <a:pt x="277" y="81"/>
                    <a:pt x="272" y="85"/>
                    <a:pt x="266" y="85"/>
                  </a:cubicBezTo>
                  <a:cubicBezTo>
                    <a:pt x="260" y="85"/>
                    <a:pt x="256" y="81"/>
                    <a:pt x="256" y="75"/>
                  </a:cubicBezTo>
                  <a:close/>
                  <a:moveTo>
                    <a:pt x="64" y="117"/>
                  </a:moveTo>
                  <a:cubicBezTo>
                    <a:pt x="64" y="123"/>
                    <a:pt x="59" y="128"/>
                    <a:pt x="53" y="128"/>
                  </a:cubicBezTo>
                  <a:cubicBezTo>
                    <a:pt x="47" y="128"/>
                    <a:pt x="42" y="123"/>
                    <a:pt x="42" y="117"/>
                  </a:cubicBezTo>
                  <a:cubicBezTo>
                    <a:pt x="42" y="111"/>
                    <a:pt x="47" y="107"/>
                    <a:pt x="53" y="107"/>
                  </a:cubicBezTo>
                  <a:cubicBezTo>
                    <a:pt x="59" y="107"/>
                    <a:pt x="64" y="111"/>
                    <a:pt x="64" y="117"/>
                  </a:cubicBezTo>
                  <a:close/>
                  <a:moveTo>
                    <a:pt x="106" y="117"/>
                  </a:moveTo>
                  <a:cubicBezTo>
                    <a:pt x="106" y="123"/>
                    <a:pt x="102" y="128"/>
                    <a:pt x="96" y="128"/>
                  </a:cubicBezTo>
                  <a:cubicBezTo>
                    <a:pt x="90" y="128"/>
                    <a:pt x="85" y="123"/>
                    <a:pt x="85" y="117"/>
                  </a:cubicBezTo>
                  <a:cubicBezTo>
                    <a:pt x="85" y="111"/>
                    <a:pt x="90" y="107"/>
                    <a:pt x="96" y="107"/>
                  </a:cubicBezTo>
                  <a:cubicBezTo>
                    <a:pt x="102" y="107"/>
                    <a:pt x="106" y="111"/>
                    <a:pt x="106" y="117"/>
                  </a:cubicBezTo>
                  <a:close/>
                  <a:moveTo>
                    <a:pt x="149" y="117"/>
                  </a:moveTo>
                  <a:cubicBezTo>
                    <a:pt x="149" y="123"/>
                    <a:pt x="144" y="128"/>
                    <a:pt x="138" y="128"/>
                  </a:cubicBezTo>
                  <a:cubicBezTo>
                    <a:pt x="132" y="128"/>
                    <a:pt x="128" y="123"/>
                    <a:pt x="128" y="117"/>
                  </a:cubicBezTo>
                  <a:cubicBezTo>
                    <a:pt x="128" y="111"/>
                    <a:pt x="132" y="107"/>
                    <a:pt x="138" y="107"/>
                  </a:cubicBezTo>
                  <a:cubicBezTo>
                    <a:pt x="144" y="107"/>
                    <a:pt x="149" y="111"/>
                    <a:pt x="149" y="117"/>
                  </a:cubicBezTo>
                  <a:close/>
                  <a:moveTo>
                    <a:pt x="192" y="117"/>
                  </a:moveTo>
                  <a:cubicBezTo>
                    <a:pt x="192" y="123"/>
                    <a:pt x="187" y="128"/>
                    <a:pt x="181" y="128"/>
                  </a:cubicBezTo>
                  <a:cubicBezTo>
                    <a:pt x="175" y="128"/>
                    <a:pt x="170" y="123"/>
                    <a:pt x="170" y="117"/>
                  </a:cubicBezTo>
                  <a:cubicBezTo>
                    <a:pt x="170" y="111"/>
                    <a:pt x="175" y="107"/>
                    <a:pt x="181" y="107"/>
                  </a:cubicBezTo>
                  <a:cubicBezTo>
                    <a:pt x="187" y="107"/>
                    <a:pt x="192" y="111"/>
                    <a:pt x="192" y="117"/>
                  </a:cubicBezTo>
                  <a:close/>
                  <a:moveTo>
                    <a:pt x="234" y="117"/>
                  </a:moveTo>
                  <a:cubicBezTo>
                    <a:pt x="234" y="123"/>
                    <a:pt x="230" y="128"/>
                    <a:pt x="224" y="128"/>
                  </a:cubicBezTo>
                  <a:cubicBezTo>
                    <a:pt x="218" y="128"/>
                    <a:pt x="213" y="123"/>
                    <a:pt x="213" y="117"/>
                  </a:cubicBezTo>
                  <a:cubicBezTo>
                    <a:pt x="213" y="111"/>
                    <a:pt x="218" y="107"/>
                    <a:pt x="224" y="107"/>
                  </a:cubicBezTo>
                  <a:cubicBezTo>
                    <a:pt x="230" y="107"/>
                    <a:pt x="234" y="111"/>
                    <a:pt x="234" y="117"/>
                  </a:cubicBezTo>
                  <a:close/>
                  <a:moveTo>
                    <a:pt x="256" y="117"/>
                  </a:moveTo>
                  <a:cubicBezTo>
                    <a:pt x="256" y="111"/>
                    <a:pt x="260" y="107"/>
                    <a:pt x="266" y="107"/>
                  </a:cubicBezTo>
                  <a:cubicBezTo>
                    <a:pt x="272" y="107"/>
                    <a:pt x="277" y="111"/>
                    <a:pt x="277" y="117"/>
                  </a:cubicBezTo>
                  <a:cubicBezTo>
                    <a:pt x="277" y="123"/>
                    <a:pt x="272" y="128"/>
                    <a:pt x="266" y="128"/>
                  </a:cubicBezTo>
                  <a:cubicBezTo>
                    <a:pt x="260" y="128"/>
                    <a:pt x="256" y="123"/>
                    <a:pt x="256" y="117"/>
                  </a:cubicBezTo>
                  <a:close/>
                  <a:moveTo>
                    <a:pt x="64" y="160"/>
                  </a:moveTo>
                  <a:cubicBezTo>
                    <a:pt x="64" y="166"/>
                    <a:pt x="59" y="171"/>
                    <a:pt x="53" y="171"/>
                  </a:cubicBezTo>
                  <a:cubicBezTo>
                    <a:pt x="47" y="171"/>
                    <a:pt x="42" y="166"/>
                    <a:pt x="42" y="160"/>
                  </a:cubicBezTo>
                  <a:cubicBezTo>
                    <a:pt x="42" y="154"/>
                    <a:pt x="47" y="149"/>
                    <a:pt x="53" y="149"/>
                  </a:cubicBezTo>
                  <a:cubicBezTo>
                    <a:pt x="59" y="149"/>
                    <a:pt x="64" y="154"/>
                    <a:pt x="64" y="160"/>
                  </a:cubicBezTo>
                  <a:close/>
                  <a:moveTo>
                    <a:pt x="106" y="160"/>
                  </a:moveTo>
                  <a:cubicBezTo>
                    <a:pt x="106" y="166"/>
                    <a:pt x="102" y="171"/>
                    <a:pt x="96" y="171"/>
                  </a:cubicBezTo>
                  <a:cubicBezTo>
                    <a:pt x="90" y="171"/>
                    <a:pt x="85" y="166"/>
                    <a:pt x="85" y="160"/>
                  </a:cubicBezTo>
                  <a:cubicBezTo>
                    <a:pt x="85" y="154"/>
                    <a:pt x="90" y="149"/>
                    <a:pt x="96" y="149"/>
                  </a:cubicBezTo>
                  <a:cubicBezTo>
                    <a:pt x="102" y="149"/>
                    <a:pt x="106" y="154"/>
                    <a:pt x="106" y="160"/>
                  </a:cubicBezTo>
                  <a:close/>
                  <a:moveTo>
                    <a:pt x="234" y="160"/>
                  </a:moveTo>
                  <a:cubicBezTo>
                    <a:pt x="234" y="166"/>
                    <a:pt x="230" y="171"/>
                    <a:pt x="224" y="171"/>
                  </a:cubicBezTo>
                  <a:cubicBezTo>
                    <a:pt x="218" y="171"/>
                    <a:pt x="213" y="166"/>
                    <a:pt x="213" y="160"/>
                  </a:cubicBezTo>
                  <a:cubicBezTo>
                    <a:pt x="213" y="154"/>
                    <a:pt x="218" y="149"/>
                    <a:pt x="224" y="149"/>
                  </a:cubicBezTo>
                  <a:cubicBezTo>
                    <a:pt x="230" y="149"/>
                    <a:pt x="234" y="154"/>
                    <a:pt x="234" y="160"/>
                  </a:cubicBezTo>
                  <a:close/>
                  <a:moveTo>
                    <a:pt x="256" y="160"/>
                  </a:moveTo>
                  <a:cubicBezTo>
                    <a:pt x="256" y="154"/>
                    <a:pt x="260" y="149"/>
                    <a:pt x="266" y="149"/>
                  </a:cubicBezTo>
                  <a:cubicBezTo>
                    <a:pt x="272" y="149"/>
                    <a:pt x="277" y="154"/>
                    <a:pt x="277" y="160"/>
                  </a:cubicBezTo>
                  <a:cubicBezTo>
                    <a:pt x="277" y="166"/>
                    <a:pt x="272" y="171"/>
                    <a:pt x="266" y="171"/>
                  </a:cubicBezTo>
                  <a:cubicBezTo>
                    <a:pt x="260" y="171"/>
                    <a:pt x="256" y="166"/>
                    <a:pt x="256" y="160"/>
                  </a:cubicBezTo>
                  <a:close/>
                  <a:moveTo>
                    <a:pt x="64" y="203"/>
                  </a:moveTo>
                  <a:cubicBezTo>
                    <a:pt x="64" y="209"/>
                    <a:pt x="59" y="213"/>
                    <a:pt x="53" y="213"/>
                  </a:cubicBezTo>
                  <a:cubicBezTo>
                    <a:pt x="47" y="213"/>
                    <a:pt x="42" y="209"/>
                    <a:pt x="42" y="203"/>
                  </a:cubicBezTo>
                  <a:cubicBezTo>
                    <a:pt x="42" y="197"/>
                    <a:pt x="47" y="192"/>
                    <a:pt x="53" y="192"/>
                  </a:cubicBezTo>
                  <a:cubicBezTo>
                    <a:pt x="59" y="192"/>
                    <a:pt x="64" y="197"/>
                    <a:pt x="64" y="203"/>
                  </a:cubicBezTo>
                  <a:close/>
                  <a:moveTo>
                    <a:pt x="106" y="203"/>
                  </a:moveTo>
                  <a:cubicBezTo>
                    <a:pt x="106" y="209"/>
                    <a:pt x="102" y="213"/>
                    <a:pt x="96" y="213"/>
                  </a:cubicBezTo>
                  <a:cubicBezTo>
                    <a:pt x="90" y="213"/>
                    <a:pt x="85" y="209"/>
                    <a:pt x="85" y="203"/>
                  </a:cubicBezTo>
                  <a:cubicBezTo>
                    <a:pt x="85" y="197"/>
                    <a:pt x="90" y="192"/>
                    <a:pt x="96" y="192"/>
                  </a:cubicBezTo>
                  <a:cubicBezTo>
                    <a:pt x="102" y="192"/>
                    <a:pt x="106" y="197"/>
                    <a:pt x="106" y="203"/>
                  </a:cubicBezTo>
                  <a:close/>
                  <a:moveTo>
                    <a:pt x="234" y="203"/>
                  </a:moveTo>
                  <a:cubicBezTo>
                    <a:pt x="234" y="209"/>
                    <a:pt x="230" y="213"/>
                    <a:pt x="224" y="213"/>
                  </a:cubicBezTo>
                  <a:cubicBezTo>
                    <a:pt x="218" y="213"/>
                    <a:pt x="213" y="209"/>
                    <a:pt x="213" y="203"/>
                  </a:cubicBezTo>
                  <a:cubicBezTo>
                    <a:pt x="213" y="197"/>
                    <a:pt x="218" y="192"/>
                    <a:pt x="224" y="192"/>
                  </a:cubicBezTo>
                  <a:cubicBezTo>
                    <a:pt x="230" y="192"/>
                    <a:pt x="234" y="197"/>
                    <a:pt x="234" y="203"/>
                  </a:cubicBezTo>
                  <a:close/>
                  <a:moveTo>
                    <a:pt x="256" y="203"/>
                  </a:moveTo>
                  <a:cubicBezTo>
                    <a:pt x="256" y="197"/>
                    <a:pt x="260" y="192"/>
                    <a:pt x="266" y="192"/>
                  </a:cubicBezTo>
                  <a:cubicBezTo>
                    <a:pt x="272" y="192"/>
                    <a:pt x="277" y="197"/>
                    <a:pt x="277" y="203"/>
                  </a:cubicBezTo>
                  <a:cubicBezTo>
                    <a:pt x="277" y="209"/>
                    <a:pt x="272" y="213"/>
                    <a:pt x="266" y="213"/>
                  </a:cubicBezTo>
                  <a:cubicBezTo>
                    <a:pt x="260" y="213"/>
                    <a:pt x="256" y="209"/>
                    <a:pt x="256" y="20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86" name="Google Shape;5786;p350"/>
          <p:cNvGrpSpPr/>
          <p:nvPr/>
        </p:nvGrpSpPr>
        <p:grpSpPr>
          <a:xfrm>
            <a:off x="5142008" y="3225402"/>
            <a:ext cx="680400" cy="680400"/>
            <a:chOff x="1110" y="1564"/>
            <a:chExt cx="340" cy="340"/>
          </a:xfrm>
        </p:grpSpPr>
        <p:sp>
          <p:nvSpPr>
            <p:cNvPr id="5787" name="Google Shape;5787;p350"/>
            <p:cNvSpPr/>
            <p:nvPr/>
          </p:nvSpPr>
          <p:spPr>
            <a:xfrm>
              <a:off x="1174" y="1656"/>
              <a:ext cx="212" cy="148"/>
            </a:xfrm>
            <a:custGeom>
              <a:avLst/>
              <a:gdLst/>
              <a:ahLst/>
              <a:cxnLst/>
              <a:rect l="l" t="t" r="r" b="b"/>
              <a:pathLst>
                <a:path w="320" h="224" extrusionOk="0">
                  <a:moveTo>
                    <a:pt x="277" y="0"/>
                  </a:moveTo>
                  <a:cubicBezTo>
                    <a:pt x="253" y="0"/>
                    <a:pt x="234" y="19"/>
                    <a:pt x="234" y="43"/>
                  </a:cubicBezTo>
                  <a:cubicBezTo>
                    <a:pt x="234" y="54"/>
                    <a:pt x="239" y="65"/>
                    <a:pt x="246" y="73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0" y="140"/>
                    <a:pt x="196" y="139"/>
                    <a:pt x="192" y="139"/>
                  </a:cubicBezTo>
                  <a:cubicBezTo>
                    <a:pt x="188" y="139"/>
                    <a:pt x="185" y="140"/>
                    <a:pt x="182" y="140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54" y="66"/>
                    <a:pt x="160" y="55"/>
                    <a:pt x="160" y="43"/>
                  </a:cubicBezTo>
                  <a:cubicBezTo>
                    <a:pt x="160" y="19"/>
                    <a:pt x="141" y="0"/>
                    <a:pt x="117" y="0"/>
                  </a:cubicBezTo>
                  <a:cubicBezTo>
                    <a:pt x="93" y="0"/>
                    <a:pt x="74" y="19"/>
                    <a:pt x="74" y="43"/>
                  </a:cubicBezTo>
                  <a:cubicBezTo>
                    <a:pt x="74" y="55"/>
                    <a:pt x="80" y="66"/>
                    <a:pt x="88" y="74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9" y="140"/>
                    <a:pt x="46" y="139"/>
                    <a:pt x="42" y="139"/>
                  </a:cubicBezTo>
                  <a:cubicBezTo>
                    <a:pt x="19" y="139"/>
                    <a:pt x="0" y="158"/>
                    <a:pt x="0" y="182"/>
                  </a:cubicBezTo>
                  <a:cubicBezTo>
                    <a:pt x="0" y="205"/>
                    <a:pt x="19" y="224"/>
                    <a:pt x="42" y="224"/>
                  </a:cubicBezTo>
                  <a:cubicBezTo>
                    <a:pt x="66" y="224"/>
                    <a:pt x="85" y="205"/>
                    <a:pt x="85" y="182"/>
                  </a:cubicBezTo>
                  <a:cubicBezTo>
                    <a:pt x="85" y="169"/>
                    <a:pt x="80" y="158"/>
                    <a:pt x="71" y="150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0" y="85"/>
                    <a:pt x="113" y="86"/>
                    <a:pt x="117" y="86"/>
                  </a:cubicBezTo>
                  <a:cubicBezTo>
                    <a:pt x="121" y="86"/>
                    <a:pt x="124" y="85"/>
                    <a:pt x="127" y="84"/>
                  </a:cubicBezTo>
                  <a:cubicBezTo>
                    <a:pt x="163" y="150"/>
                    <a:pt x="163" y="150"/>
                    <a:pt x="163" y="150"/>
                  </a:cubicBezTo>
                  <a:cubicBezTo>
                    <a:pt x="154" y="158"/>
                    <a:pt x="149" y="169"/>
                    <a:pt x="149" y="182"/>
                  </a:cubicBezTo>
                  <a:cubicBezTo>
                    <a:pt x="149" y="205"/>
                    <a:pt x="168" y="224"/>
                    <a:pt x="192" y="224"/>
                  </a:cubicBezTo>
                  <a:cubicBezTo>
                    <a:pt x="215" y="224"/>
                    <a:pt x="234" y="205"/>
                    <a:pt x="234" y="182"/>
                  </a:cubicBezTo>
                  <a:cubicBezTo>
                    <a:pt x="234" y="170"/>
                    <a:pt x="230" y="160"/>
                    <a:pt x="222" y="152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9" y="85"/>
                    <a:pt x="273" y="86"/>
                    <a:pt x="277" y="86"/>
                  </a:cubicBezTo>
                  <a:cubicBezTo>
                    <a:pt x="301" y="86"/>
                    <a:pt x="320" y="67"/>
                    <a:pt x="320" y="43"/>
                  </a:cubicBezTo>
                  <a:cubicBezTo>
                    <a:pt x="320" y="19"/>
                    <a:pt x="301" y="0"/>
                    <a:pt x="277" y="0"/>
                  </a:cubicBezTo>
                  <a:close/>
                  <a:moveTo>
                    <a:pt x="42" y="203"/>
                  </a:moveTo>
                  <a:cubicBezTo>
                    <a:pt x="31" y="203"/>
                    <a:pt x="21" y="193"/>
                    <a:pt x="21" y="182"/>
                  </a:cubicBezTo>
                  <a:cubicBezTo>
                    <a:pt x="21" y="170"/>
                    <a:pt x="31" y="160"/>
                    <a:pt x="42" y="160"/>
                  </a:cubicBezTo>
                  <a:cubicBezTo>
                    <a:pt x="54" y="160"/>
                    <a:pt x="64" y="170"/>
                    <a:pt x="64" y="182"/>
                  </a:cubicBezTo>
                  <a:cubicBezTo>
                    <a:pt x="64" y="193"/>
                    <a:pt x="54" y="203"/>
                    <a:pt x="42" y="203"/>
                  </a:cubicBezTo>
                  <a:close/>
                  <a:moveTo>
                    <a:pt x="96" y="43"/>
                  </a:moveTo>
                  <a:cubicBezTo>
                    <a:pt x="96" y="31"/>
                    <a:pt x="105" y="22"/>
                    <a:pt x="117" y="22"/>
                  </a:cubicBezTo>
                  <a:cubicBezTo>
                    <a:pt x="129" y="22"/>
                    <a:pt x="138" y="31"/>
                    <a:pt x="138" y="43"/>
                  </a:cubicBezTo>
                  <a:cubicBezTo>
                    <a:pt x="138" y="55"/>
                    <a:pt x="129" y="64"/>
                    <a:pt x="117" y="64"/>
                  </a:cubicBezTo>
                  <a:cubicBezTo>
                    <a:pt x="105" y="64"/>
                    <a:pt x="96" y="55"/>
                    <a:pt x="96" y="43"/>
                  </a:cubicBezTo>
                  <a:close/>
                  <a:moveTo>
                    <a:pt x="192" y="203"/>
                  </a:moveTo>
                  <a:cubicBezTo>
                    <a:pt x="180" y="203"/>
                    <a:pt x="170" y="193"/>
                    <a:pt x="170" y="182"/>
                  </a:cubicBezTo>
                  <a:cubicBezTo>
                    <a:pt x="170" y="170"/>
                    <a:pt x="180" y="160"/>
                    <a:pt x="192" y="160"/>
                  </a:cubicBezTo>
                  <a:cubicBezTo>
                    <a:pt x="203" y="160"/>
                    <a:pt x="213" y="170"/>
                    <a:pt x="213" y="182"/>
                  </a:cubicBezTo>
                  <a:cubicBezTo>
                    <a:pt x="213" y="193"/>
                    <a:pt x="203" y="203"/>
                    <a:pt x="192" y="203"/>
                  </a:cubicBezTo>
                  <a:close/>
                  <a:moveTo>
                    <a:pt x="277" y="64"/>
                  </a:moveTo>
                  <a:cubicBezTo>
                    <a:pt x="265" y="64"/>
                    <a:pt x="256" y="55"/>
                    <a:pt x="256" y="43"/>
                  </a:cubicBezTo>
                  <a:cubicBezTo>
                    <a:pt x="256" y="31"/>
                    <a:pt x="265" y="22"/>
                    <a:pt x="277" y="22"/>
                  </a:cubicBezTo>
                  <a:cubicBezTo>
                    <a:pt x="289" y="22"/>
                    <a:pt x="298" y="31"/>
                    <a:pt x="298" y="43"/>
                  </a:cubicBezTo>
                  <a:cubicBezTo>
                    <a:pt x="298" y="55"/>
                    <a:pt x="289" y="64"/>
                    <a:pt x="277" y="6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88" name="Google Shape;5788;p350"/>
            <p:cNvSpPr/>
            <p:nvPr/>
          </p:nvSpPr>
          <p:spPr>
            <a:xfrm>
              <a:off x="1110" y="1564"/>
              <a:ext cx="340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75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789" name="Google Shape;5789;p350"/>
          <p:cNvSpPr txBox="1"/>
          <p:nvPr/>
        </p:nvSpPr>
        <p:spPr>
          <a:xfrm>
            <a:off x="4644312" y="6531134"/>
            <a:ext cx="4103688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794"/>
              <a:buFont typeface="Arial"/>
              <a:buNone/>
            </a:pPr>
            <a:r>
              <a:rPr lang="x-none" sz="794" b="0" i="1" u="none" strike="noStrike" cap="none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מקור: פגישות וראיונות עם גורמים מתוך המכון ומחוצה לו</a:t>
            </a:r>
            <a:endParaRPr sz="794" b="0" i="1" u="none" strike="noStrike" cap="none"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" name="Google Shape;5838;p352"/>
          <p:cNvSpPr/>
          <p:nvPr/>
        </p:nvSpPr>
        <p:spPr>
          <a:xfrm>
            <a:off x="6048000" y="4772518"/>
            <a:ext cx="2699999" cy="1611651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96000" rIns="91425" bIns="72000" anchor="t" anchorCtr="0">
            <a:noAutofit/>
          </a:bodyPr>
          <a:lstStyle/>
          <a:p>
            <a:pPr marL="0" marR="0" lvl="0" indent="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התכנסות לשם התרחבות:</a:t>
            </a:r>
            <a:endParaRPr/>
          </a:p>
          <a:p>
            <a:pPr marL="0" marR="0" lvl="0" indent="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התמקדות במדינות סאב-סהרה כאזור ראשי</a:t>
            </a: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מיקוד במדינות שבהן יש למכון רקורד מוכח, בייחוד באזורים גיאוגרפיים מתפתחים מבחינת שירותי אקספלורציה (Underexplored) </a:t>
            </a:r>
            <a:r>
              <a:rPr lang="x-none"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ובמרכז אסיה (ה"סטאנים") כאזור משני</a:t>
            </a:r>
            <a:endParaRPr sz="11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39" name="Google Shape;5839;p352"/>
          <p:cNvSpPr txBox="1"/>
          <p:nvPr/>
        </p:nvSpPr>
        <p:spPr>
          <a:xfrm>
            <a:off x="6063781" y="4772517"/>
            <a:ext cx="268421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None/>
            </a:pPr>
            <a:r>
              <a:rPr lang="x-none" sz="1600" b="0" i="0" u="none" strike="noStrike" cap="none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מיקוד גיאוגרפי</a:t>
            </a:r>
            <a:endParaRPr sz="1600" b="0" i="0" u="none" strike="noStrike" cap="none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0" name="Google Shape;5840;p352"/>
          <p:cNvSpPr/>
          <p:nvPr/>
        </p:nvSpPr>
        <p:spPr>
          <a:xfrm>
            <a:off x="3222000" y="4772518"/>
            <a:ext cx="2699999" cy="1611651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96000" rIns="72000" bIns="72000" anchor="t" anchorCtr="0">
            <a:noAutofit/>
          </a:bodyPr>
          <a:lstStyle/>
          <a:p>
            <a:pPr marL="0" marR="0" lvl="0" indent="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בניית יכולות </a:t>
            </a:r>
            <a:r>
              <a:rPr lang="x-none"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ניטור מיקרו-הנדסי מסוים</a:t>
            </a: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תוך הרחבת היצע השירותים של המכון לסגמנטים נוספים בתעשיית ה-O&amp;G</a:t>
            </a:r>
            <a:endParaRPr/>
          </a:p>
        </p:txBody>
      </p:sp>
      <p:sp>
        <p:nvSpPr>
          <p:cNvPr id="5841" name="Google Shape;5841;p352"/>
          <p:cNvSpPr txBox="1"/>
          <p:nvPr/>
        </p:nvSpPr>
        <p:spPr>
          <a:xfrm>
            <a:off x="3237781" y="4772517"/>
            <a:ext cx="268421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None/>
            </a:pPr>
            <a:r>
              <a:rPr lang="x-none" sz="1600" b="0" i="0" u="none" strike="noStrike" cap="none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קווי שירות חדשים</a:t>
            </a:r>
            <a:endParaRPr/>
          </a:p>
        </p:txBody>
      </p:sp>
      <p:sp>
        <p:nvSpPr>
          <p:cNvPr id="5842" name="Google Shape;5842;p352"/>
          <p:cNvSpPr/>
          <p:nvPr/>
        </p:nvSpPr>
        <p:spPr>
          <a:xfrm>
            <a:off x="396000" y="4772518"/>
            <a:ext cx="2699999" cy="1611651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96000" rIns="72000" bIns="72000" anchor="t" anchorCtr="0">
            <a:noAutofit/>
          </a:bodyPr>
          <a:lstStyle/>
          <a:p>
            <a:pPr marL="0" marR="0" lvl="0" indent="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x-none"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גישור הפערים בשירותי האיסוף והעיבוד ההמדסיים, </a:t>
            </a:r>
            <a:r>
              <a:rPr lang="x-none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תוך ביצוע התאמות במודל הפעילות העסקי </a:t>
            </a: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3" name="Google Shape;5843;p352"/>
          <p:cNvSpPr txBox="1"/>
          <p:nvPr/>
        </p:nvSpPr>
        <p:spPr>
          <a:xfrm>
            <a:off x="411781" y="4772517"/>
            <a:ext cx="2684219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None/>
            </a:pPr>
            <a:r>
              <a:rPr lang="x-none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Improve Existing Capabilties</a:t>
            </a:r>
            <a:endParaRPr/>
          </a:p>
        </p:txBody>
      </p:sp>
      <p:grpSp>
        <p:nvGrpSpPr>
          <p:cNvPr id="5844" name="Google Shape;5844;p352"/>
          <p:cNvGrpSpPr/>
          <p:nvPr/>
        </p:nvGrpSpPr>
        <p:grpSpPr>
          <a:xfrm>
            <a:off x="675436" y="1901347"/>
            <a:ext cx="1717137" cy="1538391"/>
            <a:chOff x="702052" y="1479471"/>
            <a:chExt cx="3569676" cy="3198084"/>
          </a:xfrm>
        </p:grpSpPr>
        <p:sp>
          <p:nvSpPr>
            <p:cNvPr id="5845" name="Google Shape;5845;p352"/>
            <p:cNvSpPr/>
            <p:nvPr/>
          </p:nvSpPr>
          <p:spPr>
            <a:xfrm>
              <a:off x="2350958" y="1902583"/>
              <a:ext cx="200437" cy="255725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52"/>
            <p:cNvSpPr/>
            <p:nvPr/>
          </p:nvSpPr>
          <p:spPr>
            <a:xfrm rot="5400000">
              <a:off x="2378605" y="3549510"/>
              <a:ext cx="145144" cy="211094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52"/>
            <p:cNvSpPr/>
            <p:nvPr/>
          </p:nvSpPr>
          <p:spPr>
            <a:xfrm rot="5400000">
              <a:off x="2378605" y="3798080"/>
              <a:ext cx="145144" cy="132351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8" name="Google Shape;5848;p352"/>
            <p:cNvGrpSpPr/>
            <p:nvPr/>
          </p:nvGrpSpPr>
          <p:grpSpPr>
            <a:xfrm>
              <a:off x="805163" y="1785976"/>
              <a:ext cx="3168468" cy="2010395"/>
              <a:chOff x="2964163" y="1785976"/>
              <a:chExt cx="3168468" cy="2010395"/>
            </a:xfrm>
          </p:grpSpPr>
          <p:sp>
            <p:nvSpPr>
              <p:cNvPr id="5849" name="Google Shape;5849;p352"/>
              <p:cNvSpPr/>
              <p:nvPr/>
            </p:nvSpPr>
            <p:spPr>
              <a:xfrm>
                <a:off x="4435978" y="1785976"/>
                <a:ext cx="348399" cy="3273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7"/>
                  <a:buFont typeface="Verdana"/>
                  <a:buNone/>
                </a:pPr>
                <a:endParaRPr sz="220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0" name="Google Shape;5850;p352"/>
              <p:cNvGrpSpPr/>
              <p:nvPr/>
            </p:nvGrpSpPr>
            <p:grpSpPr>
              <a:xfrm>
                <a:off x="5281098" y="2247897"/>
                <a:ext cx="735698" cy="1302008"/>
                <a:chOff x="4527360" y="2399511"/>
                <a:chExt cx="367094" cy="691352"/>
              </a:xfrm>
            </p:grpSpPr>
            <p:cxnSp>
              <p:nvCxnSpPr>
                <p:cNvPr id="5851" name="Google Shape;5851;p352"/>
                <p:cNvCxnSpPr/>
                <p:nvPr/>
              </p:nvCxnSpPr>
              <p:spPr>
                <a:xfrm>
                  <a:off x="4710907" y="2399511"/>
                  <a:ext cx="183547" cy="69135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040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52" name="Google Shape;5852;p352"/>
                <p:cNvCxnSpPr/>
                <p:nvPr/>
              </p:nvCxnSpPr>
              <p:spPr>
                <a:xfrm flipH="1">
                  <a:off x="4527360" y="2399511"/>
                  <a:ext cx="183547" cy="69135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0404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853" name="Google Shape;5853;p352"/>
              <p:cNvSpPr/>
              <p:nvPr/>
            </p:nvSpPr>
            <p:spPr>
              <a:xfrm>
                <a:off x="2964163" y="2211301"/>
                <a:ext cx="995199" cy="9951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8900" tIns="88900" rIns="88900" bIns="88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endParaRPr sz="16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54" name="Google Shape;5854;p352"/>
              <p:cNvSpPr/>
              <p:nvPr/>
            </p:nvSpPr>
            <p:spPr>
              <a:xfrm>
                <a:off x="5137432" y="2801172"/>
                <a:ext cx="995199" cy="9951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8900" tIns="88900" rIns="88900" bIns="88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endParaRPr sz="16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855" name="Google Shape;5855;p352"/>
            <p:cNvSpPr/>
            <p:nvPr/>
          </p:nvSpPr>
          <p:spPr>
            <a:xfrm flipH="1">
              <a:off x="702052" y="3548034"/>
              <a:ext cx="1415782" cy="364744"/>
            </a:xfrm>
            <a:custGeom>
              <a:avLst/>
              <a:gdLst/>
              <a:ahLst/>
              <a:cxnLst/>
              <a:rect l="l" t="t" r="r" b="b"/>
              <a:pathLst>
                <a:path w="891" h="245" extrusionOk="0">
                  <a:moveTo>
                    <a:pt x="820" y="0"/>
                  </a:moveTo>
                  <a:lnTo>
                    <a:pt x="804" y="0"/>
                  </a:lnTo>
                  <a:lnTo>
                    <a:pt x="786" y="0"/>
                  </a:lnTo>
                  <a:lnTo>
                    <a:pt x="766" y="0"/>
                  </a:lnTo>
                  <a:lnTo>
                    <a:pt x="745" y="0"/>
                  </a:lnTo>
                  <a:lnTo>
                    <a:pt x="725" y="0"/>
                  </a:lnTo>
                  <a:lnTo>
                    <a:pt x="702" y="0"/>
                  </a:lnTo>
                  <a:lnTo>
                    <a:pt x="677" y="0"/>
                  </a:lnTo>
                  <a:lnTo>
                    <a:pt x="653" y="0"/>
                  </a:lnTo>
                  <a:lnTo>
                    <a:pt x="628" y="0"/>
                  </a:lnTo>
                  <a:lnTo>
                    <a:pt x="603" y="0"/>
                  </a:lnTo>
                  <a:lnTo>
                    <a:pt x="576" y="0"/>
                  </a:lnTo>
                  <a:lnTo>
                    <a:pt x="550" y="0"/>
                  </a:lnTo>
                  <a:lnTo>
                    <a:pt x="522" y="0"/>
                  </a:lnTo>
                  <a:lnTo>
                    <a:pt x="494" y="0"/>
                  </a:lnTo>
                  <a:lnTo>
                    <a:pt x="467" y="0"/>
                  </a:lnTo>
                  <a:lnTo>
                    <a:pt x="439" y="0"/>
                  </a:lnTo>
                  <a:lnTo>
                    <a:pt x="411" y="0"/>
                  </a:lnTo>
                  <a:lnTo>
                    <a:pt x="384" y="0"/>
                  </a:lnTo>
                  <a:lnTo>
                    <a:pt x="357" y="0"/>
                  </a:lnTo>
                  <a:lnTo>
                    <a:pt x="329" y="0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51" y="0"/>
                  </a:lnTo>
                  <a:lnTo>
                    <a:pt x="227" y="0"/>
                  </a:lnTo>
                  <a:lnTo>
                    <a:pt x="203" y="0"/>
                  </a:lnTo>
                  <a:lnTo>
                    <a:pt x="180" y="0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6"/>
                  </a:lnTo>
                  <a:lnTo>
                    <a:pt x="9" y="50"/>
                  </a:lnTo>
                  <a:lnTo>
                    <a:pt x="20" y="73"/>
                  </a:lnTo>
                  <a:lnTo>
                    <a:pt x="35" y="95"/>
                  </a:lnTo>
                  <a:lnTo>
                    <a:pt x="54" y="117"/>
                  </a:lnTo>
                  <a:lnTo>
                    <a:pt x="76" y="136"/>
                  </a:lnTo>
                  <a:lnTo>
                    <a:pt x="101" y="156"/>
                  </a:lnTo>
                  <a:lnTo>
                    <a:pt x="130" y="173"/>
                  </a:lnTo>
                  <a:lnTo>
                    <a:pt x="162" y="189"/>
                  </a:lnTo>
                  <a:lnTo>
                    <a:pt x="197" y="203"/>
                  </a:lnTo>
                  <a:lnTo>
                    <a:pt x="233" y="215"/>
                  </a:lnTo>
                  <a:lnTo>
                    <a:pt x="272" y="225"/>
                  </a:lnTo>
                  <a:lnTo>
                    <a:pt x="313" y="233"/>
                  </a:lnTo>
                  <a:lnTo>
                    <a:pt x="356" y="240"/>
                  </a:lnTo>
                  <a:lnTo>
                    <a:pt x="400" y="244"/>
                  </a:lnTo>
                  <a:lnTo>
                    <a:pt x="446" y="245"/>
                  </a:lnTo>
                  <a:lnTo>
                    <a:pt x="491" y="244"/>
                  </a:lnTo>
                  <a:lnTo>
                    <a:pt x="536" y="240"/>
                  </a:lnTo>
                  <a:lnTo>
                    <a:pt x="578" y="233"/>
                  </a:lnTo>
                  <a:lnTo>
                    <a:pt x="619" y="225"/>
                  </a:lnTo>
                  <a:lnTo>
                    <a:pt x="658" y="215"/>
                  </a:lnTo>
                  <a:lnTo>
                    <a:pt x="695" y="203"/>
                  </a:lnTo>
                  <a:lnTo>
                    <a:pt x="728" y="189"/>
                  </a:lnTo>
                  <a:lnTo>
                    <a:pt x="760" y="173"/>
                  </a:lnTo>
                  <a:lnTo>
                    <a:pt x="789" y="156"/>
                  </a:lnTo>
                  <a:lnTo>
                    <a:pt x="814" y="136"/>
                  </a:lnTo>
                  <a:lnTo>
                    <a:pt x="836" y="117"/>
                  </a:lnTo>
                  <a:lnTo>
                    <a:pt x="856" y="95"/>
                  </a:lnTo>
                  <a:lnTo>
                    <a:pt x="871" y="73"/>
                  </a:lnTo>
                  <a:lnTo>
                    <a:pt x="881" y="50"/>
                  </a:lnTo>
                  <a:lnTo>
                    <a:pt x="888" y="26"/>
                  </a:lnTo>
                  <a:lnTo>
                    <a:pt x="891" y="0"/>
                  </a:lnTo>
                  <a:lnTo>
                    <a:pt x="889" y="0"/>
                  </a:lnTo>
                  <a:lnTo>
                    <a:pt x="886" y="0"/>
                  </a:lnTo>
                  <a:lnTo>
                    <a:pt x="880" y="0"/>
                  </a:lnTo>
                  <a:lnTo>
                    <a:pt x="872" y="0"/>
                  </a:lnTo>
                  <a:lnTo>
                    <a:pt x="862" y="0"/>
                  </a:lnTo>
                  <a:lnTo>
                    <a:pt x="850" y="0"/>
                  </a:lnTo>
                  <a:lnTo>
                    <a:pt x="836" y="0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0600" tIns="50300" rIns="100600" bIns="50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52"/>
            <p:cNvSpPr/>
            <p:nvPr/>
          </p:nvSpPr>
          <p:spPr>
            <a:xfrm flipH="1">
              <a:off x="2859129" y="2932155"/>
              <a:ext cx="1412599" cy="364744"/>
            </a:xfrm>
            <a:custGeom>
              <a:avLst/>
              <a:gdLst/>
              <a:ahLst/>
              <a:cxnLst/>
              <a:rect l="l" t="t" r="r" b="b"/>
              <a:pathLst>
                <a:path w="890" h="245" extrusionOk="0">
                  <a:moveTo>
                    <a:pt x="800" y="0"/>
                  </a:moveTo>
                  <a:lnTo>
                    <a:pt x="796" y="0"/>
                  </a:lnTo>
                  <a:lnTo>
                    <a:pt x="793" y="0"/>
                  </a:lnTo>
                  <a:lnTo>
                    <a:pt x="788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8" y="0"/>
                  </a:lnTo>
                  <a:lnTo>
                    <a:pt x="760" y="0"/>
                  </a:lnTo>
                  <a:lnTo>
                    <a:pt x="754" y="0"/>
                  </a:lnTo>
                  <a:lnTo>
                    <a:pt x="750" y="0"/>
                  </a:lnTo>
                  <a:lnTo>
                    <a:pt x="746" y="0"/>
                  </a:lnTo>
                  <a:lnTo>
                    <a:pt x="741" y="0"/>
                  </a:lnTo>
                  <a:lnTo>
                    <a:pt x="737" y="0"/>
                  </a:lnTo>
                  <a:lnTo>
                    <a:pt x="728" y="0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01" y="0"/>
                  </a:lnTo>
                  <a:lnTo>
                    <a:pt x="695" y="0"/>
                  </a:lnTo>
                  <a:lnTo>
                    <a:pt x="689" y="0"/>
                  </a:lnTo>
                  <a:lnTo>
                    <a:pt x="682" y="0"/>
                  </a:lnTo>
                  <a:lnTo>
                    <a:pt x="677" y="0"/>
                  </a:lnTo>
                  <a:lnTo>
                    <a:pt x="671" y="0"/>
                  </a:lnTo>
                  <a:lnTo>
                    <a:pt x="664" y="0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4" y="0"/>
                  </a:lnTo>
                  <a:lnTo>
                    <a:pt x="637" y="0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2" y="0"/>
                  </a:lnTo>
                  <a:lnTo>
                    <a:pt x="618" y="0"/>
                  </a:lnTo>
                  <a:lnTo>
                    <a:pt x="613" y="0"/>
                  </a:lnTo>
                  <a:lnTo>
                    <a:pt x="609" y="0"/>
                  </a:lnTo>
                  <a:lnTo>
                    <a:pt x="603" y="0"/>
                  </a:lnTo>
                  <a:lnTo>
                    <a:pt x="598" y="0"/>
                  </a:lnTo>
                  <a:lnTo>
                    <a:pt x="593" y="0"/>
                  </a:lnTo>
                  <a:lnTo>
                    <a:pt x="587" y="0"/>
                  </a:lnTo>
                  <a:lnTo>
                    <a:pt x="581" y="0"/>
                  </a:lnTo>
                  <a:lnTo>
                    <a:pt x="574" y="0"/>
                  </a:lnTo>
                  <a:lnTo>
                    <a:pt x="567" y="0"/>
                  </a:lnTo>
                  <a:lnTo>
                    <a:pt x="560" y="0"/>
                  </a:lnTo>
                  <a:lnTo>
                    <a:pt x="557" y="0"/>
                  </a:lnTo>
                  <a:lnTo>
                    <a:pt x="555" y="0"/>
                  </a:lnTo>
                  <a:lnTo>
                    <a:pt x="551" y="0"/>
                  </a:lnTo>
                  <a:lnTo>
                    <a:pt x="548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3" y="0"/>
                  </a:lnTo>
                  <a:lnTo>
                    <a:pt x="529" y="0"/>
                  </a:lnTo>
                  <a:lnTo>
                    <a:pt x="525" y="0"/>
                  </a:lnTo>
                  <a:lnTo>
                    <a:pt x="520" y="0"/>
                  </a:lnTo>
                  <a:lnTo>
                    <a:pt x="513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9" y="0"/>
                  </a:lnTo>
                  <a:lnTo>
                    <a:pt x="482" y="0"/>
                  </a:lnTo>
                  <a:lnTo>
                    <a:pt x="476" y="0"/>
                  </a:lnTo>
                  <a:lnTo>
                    <a:pt x="472" y="0"/>
                  </a:lnTo>
                  <a:lnTo>
                    <a:pt x="466" y="0"/>
                  </a:lnTo>
                  <a:lnTo>
                    <a:pt x="459" y="0"/>
                  </a:lnTo>
                  <a:lnTo>
                    <a:pt x="451" y="0"/>
                  </a:lnTo>
                  <a:lnTo>
                    <a:pt x="436" y="0"/>
                  </a:lnTo>
                  <a:lnTo>
                    <a:pt x="424" y="0"/>
                  </a:lnTo>
                  <a:lnTo>
                    <a:pt x="414" y="0"/>
                  </a:lnTo>
                  <a:lnTo>
                    <a:pt x="406" y="0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376" y="0"/>
                  </a:lnTo>
                  <a:lnTo>
                    <a:pt x="361" y="0"/>
                  </a:lnTo>
                  <a:lnTo>
                    <a:pt x="355" y="0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8" y="0"/>
                  </a:lnTo>
                  <a:lnTo>
                    <a:pt x="280" y="0"/>
                  </a:lnTo>
                  <a:lnTo>
                    <a:pt x="271" y="0"/>
                  </a:lnTo>
                  <a:lnTo>
                    <a:pt x="262" y="0"/>
                  </a:lnTo>
                  <a:lnTo>
                    <a:pt x="255" y="0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77" y="0"/>
                  </a:lnTo>
                  <a:lnTo>
                    <a:pt x="166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97" y="0"/>
                  </a:lnTo>
                  <a:lnTo>
                    <a:pt x="82" y="0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10" y="50"/>
                  </a:lnTo>
                  <a:lnTo>
                    <a:pt x="20" y="73"/>
                  </a:lnTo>
                  <a:lnTo>
                    <a:pt x="35" y="95"/>
                  </a:lnTo>
                  <a:lnTo>
                    <a:pt x="55" y="117"/>
                  </a:lnTo>
                  <a:lnTo>
                    <a:pt x="76" y="136"/>
                  </a:lnTo>
                  <a:lnTo>
                    <a:pt x="102" y="156"/>
                  </a:lnTo>
                  <a:lnTo>
                    <a:pt x="131" y="173"/>
                  </a:lnTo>
                  <a:lnTo>
                    <a:pt x="163" y="189"/>
                  </a:lnTo>
                  <a:lnTo>
                    <a:pt x="196" y="203"/>
                  </a:lnTo>
                  <a:lnTo>
                    <a:pt x="233" y="215"/>
                  </a:lnTo>
                  <a:lnTo>
                    <a:pt x="272" y="225"/>
                  </a:lnTo>
                  <a:lnTo>
                    <a:pt x="313" y="233"/>
                  </a:lnTo>
                  <a:lnTo>
                    <a:pt x="355" y="240"/>
                  </a:lnTo>
                  <a:lnTo>
                    <a:pt x="400" y="243"/>
                  </a:lnTo>
                  <a:lnTo>
                    <a:pt x="445" y="245"/>
                  </a:lnTo>
                  <a:lnTo>
                    <a:pt x="491" y="243"/>
                  </a:lnTo>
                  <a:lnTo>
                    <a:pt x="535" y="240"/>
                  </a:lnTo>
                  <a:lnTo>
                    <a:pt x="578" y="233"/>
                  </a:lnTo>
                  <a:lnTo>
                    <a:pt x="619" y="225"/>
                  </a:lnTo>
                  <a:lnTo>
                    <a:pt x="657" y="215"/>
                  </a:lnTo>
                  <a:lnTo>
                    <a:pt x="694" y="203"/>
                  </a:lnTo>
                  <a:lnTo>
                    <a:pt x="728" y="189"/>
                  </a:lnTo>
                  <a:lnTo>
                    <a:pt x="760" y="173"/>
                  </a:lnTo>
                  <a:lnTo>
                    <a:pt x="788" y="156"/>
                  </a:lnTo>
                  <a:lnTo>
                    <a:pt x="814" y="136"/>
                  </a:lnTo>
                  <a:lnTo>
                    <a:pt x="837" y="117"/>
                  </a:lnTo>
                  <a:lnTo>
                    <a:pt x="855" y="95"/>
                  </a:lnTo>
                  <a:lnTo>
                    <a:pt x="870" y="73"/>
                  </a:lnTo>
                  <a:lnTo>
                    <a:pt x="881" y="50"/>
                  </a:lnTo>
                  <a:lnTo>
                    <a:pt x="887" y="26"/>
                  </a:lnTo>
                  <a:lnTo>
                    <a:pt x="890" y="0"/>
                  </a:lnTo>
                  <a:lnTo>
                    <a:pt x="886" y="0"/>
                  </a:lnTo>
                  <a:lnTo>
                    <a:pt x="878" y="0"/>
                  </a:lnTo>
                  <a:lnTo>
                    <a:pt x="866" y="0"/>
                  </a:lnTo>
                  <a:lnTo>
                    <a:pt x="851" y="0"/>
                  </a:lnTo>
                  <a:lnTo>
                    <a:pt x="836" y="0"/>
                  </a:lnTo>
                  <a:lnTo>
                    <a:pt x="821" y="0"/>
                  </a:lnTo>
                  <a:lnTo>
                    <a:pt x="80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0600" tIns="50300" rIns="100600" bIns="503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52"/>
            <p:cNvSpPr/>
            <p:nvPr/>
          </p:nvSpPr>
          <p:spPr>
            <a:xfrm rot="-6360000" flipH="1">
              <a:off x="2405665" y="409470"/>
              <a:ext cx="86102" cy="306858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52"/>
            <p:cNvSpPr/>
            <p:nvPr/>
          </p:nvSpPr>
          <p:spPr>
            <a:xfrm flipH="1">
              <a:off x="2274513" y="1784104"/>
              <a:ext cx="348399" cy="327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7"/>
                <a:buFont typeface="Verdana"/>
                <a:buNone/>
              </a:pPr>
              <a:endParaRPr sz="220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9" name="Google Shape;5859;p352"/>
            <p:cNvGrpSpPr/>
            <p:nvPr/>
          </p:nvGrpSpPr>
          <p:grpSpPr>
            <a:xfrm flipH="1">
              <a:off x="1042094" y="2246025"/>
              <a:ext cx="735698" cy="1302008"/>
              <a:chOff x="4527360" y="2399511"/>
              <a:chExt cx="367094" cy="691352"/>
            </a:xfrm>
          </p:grpSpPr>
          <p:cxnSp>
            <p:nvCxnSpPr>
              <p:cNvPr id="5860" name="Google Shape;5860;p352"/>
              <p:cNvCxnSpPr/>
              <p:nvPr/>
            </p:nvCxnSpPr>
            <p:spPr>
              <a:xfrm>
                <a:off x="4710907" y="2399511"/>
                <a:ext cx="183547" cy="6913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61" name="Google Shape;5861;p352"/>
              <p:cNvCxnSpPr/>
              <p:nvPr/>
            </p:nvCxnSpPr>
            <p:spPr>
              <a:xfrm flipH="1">
                <a:off x="4527360" y="2399511"/>
                <a:ext cx="183547" cy="6913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62" name="Google Shape;5862;p352"/>
            <p:cNvGrpSpPr/>
            <p:nvPr/>
          </p:nvGrpSpPr>
          <p:grpSpPr>
            <a:xfrm flipH="1">
              <a:off x="3197580" y="1645094"/>
              <a:ext cx="735698" cy="1302008"/>
              <a:chOff x="4527360" y="2399511"/>
              <a:chExt cx="367094" cy="691352"/>
            </a:xfrm>
          </p:grpSpPr>
          <p:cxnSp>
            <p:nvCxnSpPr>
              <p:cNvPr id="5863" name="Google Shape;5863;p352"/>
              <p:cNvCxnSpPr/>
              <p:nvPr/>
            </p:nvCxnSpPr>
            <p:spPr>
              <a:xfrm>
                <a:off x="4710907" y="2399511"/>
                <a:ext cx="183547" cy="6913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64" name="Google Shape;5864;p352"/>
              <p:cNvCxnSpPr/>
              <p:nvPr/>
            </p:nvCxnSpPr>
            <p:spPr>
              <a:xfrm flipH="1">
                <a:off x="4527360" y="2399511"/>
                <a:ext cx="183547" cy="691352"/>
              </a:xfrm>
              <a:prstGeom prst="straightConnector1">
                <a:avLst/>
              </a:prstGeom>
              <a:noFill/>
              <a:ln w="9525" cap="flat" cmpd="sng">
                <a:solidFill>
                  <a:srgbClr val="40404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865" name="Google Shape;5865;p352"/>
            <p:cNvSpPr/>
            <p:nvPr/>
          </p:nvSpPr>
          <p:spPr>
            <a:xfrm flipH="1">
              <a:off x="926259" y="2799300"/>
              <a:ext cx="995199" cy="995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66" name="Google Shape;5866;p352"/>
            <p:cNvSpPr/>
            <p:nvPr/>
          </p:nvSpPr>
          <p:spPr>
            <a:xfrm flipH="1">
              <a:off x="982741" y="2903669"/>
              <a:ext cx="882236" cy="786460"/>
            </a:xfrm>
            <a:custGeom>
              <a:avLst/>
              <a:gdLst/>
              <a:ahLst/>
              <a:cxnLst/>
              <a:rect l="l" t="t" r="r" b="b"/>
              <a:pathLst>
                <a:path w="958" h="854" extrusionOk="0">
                  <a:moveTo>
                    <a:pt x="148" y="278"/>
                  </a:moveTo>
                  <a:lnTo>
                    <a:pt x="148" y="278"/>
                  </a:lnTo>
                  <a:lnTo>
                    <a:pt x="164" y="266"/>
                  </a:lnTo>
                  <a:lnTo>
                    <a:pt x="182" y="262"/>
                  </a:lnTo>
                  <a:lnTo>
                    <a:pt x="188" y="262"/>
                  </a:lnTo>
                  <a:lnTo>
                    <a:pt x="196" y="262"/>
                  </a:lnTo>
                  <a:lnTo>
                    <a:pt x="212" y="266"/>
                  </a:lnTo>
                  <a:lnTo>
                    <a:pt x="228" y="274"/>
                  </a:lnTo>
                  <a:lnTo>
                    <a:pt x="246" y="288"/>
                  </a:lnTo>
                  <a:lnTo>
                    <a:pt x="262" y="304"/>
                  </a:lnTo>
                  <a:lnTo>
                    <a:pt x="280" y="324"/>
                  </a:lnTo>
                  <a:lnTo>
                    <a:pt x="280" y="324"/>
                  </a:lnTo>
                  <a:lnTo>
                    <a:pt x="284" y="326"/>
                  </a:lnTo>
                  <a:lnTo>
                    <a:pt x="290" y="326"/>
                  </a:lnTo>
                  <a:lnTo>
                    <a:pt x="298" y="320"/>
                  </a:lnTo>
                  <a:lnTo>
                    <a:pt x="298" y="320"/>
                  </a:lnTo>
                  <a:lnTo>
                    <a:pt x="370" y="254"/>
                  </a:lnTo>
                  <a:lnTo>
                    <a:pt x="370" y="254"/>
                  </a:lnTo>
                  <a:lnTo>
                    <a:pt x="376" y="248"/>
                  </a:lnTo>
                  <a:lnTo>
                    <a:pt x="376" y="244"/>
                  </a:lnTo>
                  <a:lnTo>
                    <a:pt x="372" y="240"/>
                  </a:lnTo>
                  <a:lnTo>
                    <a:pt x="372" y="240"/>
                  </a:lnTo>
                  <a:lnTo>
                    <a:pt x="338" y="194"/>
                  </a:lnTo>
                  <a:lnTo>
                    <a:pt x="338" y="194"/>
                  </a:lnTo>
                  <a:lnTo>
                    <a:pt x="330" y="184"/>
                  </a:lnTo>
                  <a:lnTo>
                    <a:pt x="326" y="172"/>
                  </a:lnTo>
                  <a:lnTo>
                    <a:pt x="322" y="162"/>
                  </a:lnTo>
                  <a:lnTo>
                    <a:pt x="322" y="152"/>
                  </a:lnTo>
                  <a:lnTo>
                    <a:pt x="324" y="144"/>
                  </a:lnTo>
                  <a:lnTo>
                    <a:pt x="326" y="134"/>
                  </a:lnTo>
                  <a:lnTo>
                    <a:pt x="330" y="124"/>
                  </a:lnTo>
                  <a:lnTo>
                    <a:pt x="336" y="116"/>
                  </a:lnTo>
                  <a:lnTo>
                    <a:pt x="352" y="100"/>
                  </a:lnTo>
                  <a:lnTo>
                    <a:pt x="372" y="84"/>
                  </a:lnTo>
                  <a:lnTo>
                    <a:pt x="394" y="68"/>
                  </a:lnTo>
                  <a:lnTo>
                    <a:pt x="418" y="56"/>
                  </a:lnTo>
                  <a:lnTo>
                    <a:pt x="464" y="32"/>
                  </a:lnTo>
                  <a:lnTo>
                    <a:pt x="504" y="16"/>
                  </a:lnTo>
                  <a:lnTo>
                    <a:pt x="528" y="6"/>
                  </a:lnTo>
                  <a:lnTo>
                    <a:pt x="530" y="2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450" y="0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6"/>
                  </a:lnTo>
                  <a:lnTo>
                    <a:pt x="334" y="14"/>
                  </a:lnTo>
                  <a:lnTo>
                    <a:pt x="310" y="26"/>
                  </a:lnTo>
                  <a:lnTo>
                    <a:pt x="284" y="40"/>
                  </a:lnTo>
                  <a:lnTo>
                    <a:pt x="240" y="68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172" y="116"/>
                  </a:lnTo>
                  <a:lnTo>
                    <a:pt x="150" y="134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6" y="156"/>
                  </a:lnTo>
                  <a:lnTo>
                    <a:pt x="124" y="162"/>
                  </a:lnTo>
                  <a:lnTo>
                    <a:pt x="122" y="180"/>
                  </a:lnTo>
                  <a:lnTo>
                    <a:pt x="120" y="188"/>
                  </a:lnTo>
                  <a:lnTo>
                    <a:pt x="116" y="198"/>
                  </a:lnTo>
                  <a:lnTo>
                    <a:pt x="110" y="206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92" y="222"/>
                  </a:lnTo>
                  <a:lnTo>
                    <a:pt x="84" y="226"/>
                  </a:lnTo>
                  <a:lnTo>
                    <a:pt x="76" y="228"/>
                  </a:lnTo>
                  <a:lnTo>
                    <a:pt x="68" y="230"/>
                  </a:lnTo>
                  <a:lnTo>
                    <a:pt x="54" y="230"/>
                  </a:lnTo>
                  <a:lnTo>
                    <a:pt x="48" y="232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2" y="270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4" y="364"/>
                  </a:lnTo>
                  <a:lnTo>
                    <a:pt x="82" y="368"/>
                  </a:lnTo>
                  <a:lnTo>
                    <a:pt x="90" y="368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132" y="334"/>
                  </a:lnTo>
                  <a:lnTo>
                    <a:pt x="132" y="334"/>
                  </a:lnTo>
                  <a:lnTo>
                    <a:pt x="132" y="326"/>
                  </a:lnTo>
                  <a:lnTo>
                    <a:pt x="134" y="310"/>
                  </a:lnTo>
                  <a:lnTo>
                    <a:pt x="136" y="302"/>
                  </a:lnTo>
                  <a:lnTo>
                    <a:pt x="138" y="292"/>
                  </a:lnTo>
                  <a:lnTo>
                    <a:pt x="142" y="284"/>
                  </a:lnTo>
                  <a:lnTo>
                    <a:pt x="148" y="278"/>
                  </a:lnTo>
                  <a:lnTo>
                    <a:pt x="148" y="278"/>
                  </a:lnTo>
                  <a:close/>
                  <a:moveTo>
                    <a:pt x="424" y="302"/>
                  </a:moveTo>
                  <a:lnTo>
                    <a:pt x="424" y="302"/>
                  </a:lnTo>
                  <a:lnTo>
                    <a:pt x="418" y="298"/>
                  </a:lnTo>
                  <a:lnTo>
                    <a:pt x="414" y="296"/>
                  </a:lnTo>
                  <a:lnTo>
                    <a:pt x="410" y="298"/>
                  </a:lnTo>
                  <a:lnTo>
                    <a:pt x="404" y="300"/>
                  </a:lnTo>
                  <a:lnTo>
                    <a:pt x="336" y="362"/>
                  </a:lnTo>
                  <a:lnTo>
                    <a:pt x="336" y="362"/>
                  </a:lnTo>
                  <a:lnTo>
                    <a:pt x="332" y="366"/>
                  </a:lnTo>
                  <a:lnTo>
                    <a:pt x="330" y="370"/>
                  </a:lnTo>
                  <a:lnTo>
                    <a:pt x="332" y="376"/>
                  </a:lnTo>
                  <a:lnTo>
                    <a:pt x="334" y="380"/>
                  </a:lnTo>
                  <a:lnTo>
                    <a:pt x="734" y="836"/>
                  </a:lnTo>
                  <a:lnTo>
                    <a:pt x="734" y="836"/>
                  </a:lnTo>
                  <a:lnTo>
                    <a:pt x="742" y="842"/>
                  </a:lnTo>
                  <a:lnTo>
                    <a:pt x="752" y="844"/>
                  </a:lnTo>
                  <a:lnTo>
                    <a:pt x="760" y="842"/>
                  </a:lnTo>
                  <a:lnTo>
                    <a:pt x="770" y="838"/>
                  </a:lnTo>
                  <a:lnTo>
                    <a:pt x="816" y="798"/>
                  </a:lnTo>
                  <a:lnTo>
                    <a:pt x="816" y="798"/>
                  </a:lnTo>
                  <a:lnTo>
                    <a:pt x="822" y="790"/>
                  </a:lnTo>
                  <a:lnTo>
                    <a:pt x="826" y="780"/>
                  </a:lnTo>
                  <a:lnTo>
                    <a:pt x="824" y="770"/>
                  </a:lnTo>
                  <a:lnTo>
                    <a:pt x="818" y="762"/>
                  </a:lnTo>
                  <a:lnTo>
                    <a:pt x="424" y="302"/>
                  </a:lnTo>
                  <a:close/>
                  <a:moveTo>
                    <a:pt x="956" y="108"/>
                  </a:moveTo>
                  <a:lnTo>
                    <a:pt x="956" y="108"/>
                  </a:lnTo>
                  <a:lnTo>
                    <a:pt x="954" y="102"/>
                  </a:lnTo>
                  <a:lnTo>
                    <a:pt x="952" y="96"/>
                  </a:lnTo>
                  <a:lnTo>
                    <a:pt x="950" y="92"/>
                  </a:lnTo>
                  <a:lnTo>
                    <a:pt x="946" y="92"/>
                  </a:lnTo>
                  <a:lnTo>
                    <a:pt x="942" y="92"/>
                  </a:lnTo>
                  <a:lnTo>
                    <a:pt x="940" y="94"/>
                  </a:lnTo>
                  <a:lnTo>
                    <a:pt x="934" y="100"/>
                  </a:lnTo>
                  <a:lnTo>
                    <a:pt x="934" y="100"/>
                  </a:lnTo>
                  <a:lnTo>
                    <a:pt x="888" y="172"/>
                  </a:lnTo>
                  <a:lnTo>
                    <a:pt x="888" y="172"/>
                  </a:lnTo>
                  <a:lnTo>
                    <a:pt x="882" y="180"/>
                  </a:lnTo>
                  <a:lnTo>
                    <a:pt x="876" y="190"/>
                  </a:lnTo>
                  <a:lnTo>
                    <a:pt x="868" y="198"/>
                  </a:lnTo>
                  <a:lnTo>
                    <a:pt x="856" y="204"/>
                  </a:lnTo>
                  <a:lnTo>
                    <a:pt x="844" y="208"/>
                  </a:lnTo>
                  <a:lnTo>
                    <a:pt x="830" y="208"/>
                  </a:lnTo>
                  <a:lnTo>
                    <a:pt x="814" y="204"/>
                  </a:lnTo>
                  <a:lnTo>
                    <a:pt x="794" y="192"/>
                  </a:lnTo>
                  <a:lnTo>
                    <a:pt x="794" y="192"/>
                  </a:lnTo>
                  <a:lnTo>
                    <a:pt x="778" y="178"/>
                  </a:lnTo>
                  <a:lnTo>
                    <a:pt x="766" y="166"/>
                  </a:lnTo>
                  <a:lnTo>
                    <a:pt x="760" y="154"/>
                  </a:lnTo>
                  <a:lnTo>
                    <a:pt x="756" y="142"/>
                  </a:lnTo>
                  <a:lnTo>
                    <a:pt x="758" y="132"/>
                  </a:lnTo>
                  <a:lnTo>
                    <a:pt x="760" y="122"/>
                  </a:lnTo>
                  <a:lnTo>
                    <a:pt x="768" y="108"/>
                  </a:lnTo>
                  <a:lnTo>
                    <a:pt x="768" y="108"/>
                  </a:lnTo>
                  <a:lnTo>
                    <a:pt x="792" y="64"/>
                  </a:lnTo>
                  <a:lnTo>
                    <a:pt x="812" y="30"/>
                  </a:lnTo>
                  <a:lnTo>
                    <a:pt x="812" y="30"/>
                  </a:lnTo>
                  <a:lnTo>
                    <a:pt x="814" y="24"/>
                  </a:lnTo>
                  <a:lnTo>
                    <a:pt x="810" y="16"/>
                  </a:lnTo>
                  <a:lnTo>
                    <a:pt x="808" y="14"/>
                  </a:lnTo>
                  <a:lnTo>
                    <a:pt x="804" y="12"/>
                  </a:lnTo>
                  <a:lnTo>
                    <a:pt x="800" y="12"/>
                  </a:lnTo>
                  <a:lnTo>
                    <a:pt x="794" y="14"/>
                  </a:lnTo>
                  <a:lnTo>
                    <a:pt x="794" y="14"/>
                  </a:lnTo>
                  <a:lnTo>
                    <a:pt x="768" y="26"/>
                  </a:lnTo>
                  <a:lnTo>
                    <a:pt x="748" y="36"/>
                  </a:lnTo>
                  <a:lnTo>
                    <a:pt x="724" y="48"/>
                  </a:lnTo>
                  <a:lnTo>
                    <a:pt x="702" y="64"/>
                  </a:lnTo>
                  <a:lnTo>
                    <a:pt x="682" y="82"/>
                  </a:lnTo>
                  <a:lnTo>
                    <a:pt x="674" y="90"/>
                  </a:lnTo>
                  <a:lnTo>
                    <a:pt x="668" y="100"/>
                  </a:lnTo>
                  <a:lnTo>
                    <a:pt x="662" y="112"/>
                  </a:lnTo>
                  <a:lnTo>
                    <a:pt x="658" y="122"/>
                  </a:lnTo>
                  <a:lnTo>
                    <a:pt x="658" y="122"/>
                  </a:lnTo>
                  <a:lnTo>
                    <a:pt x="654" y="144"/>
                  </a:lnTo>
                  <a:lnTo>
                    <a:pt x="652" y="166"/>
                  </a:lnTo>
                  <a:lnTo>
                    <a:pt x="652" y="210"/>
                  </a:lnTo>
                  <a:lnTo>
                    <a:pt x="650" y="230"/>
                  </a:lnTo>
                  <a:lnTo>
                    <a:pt x="644" y="250"/>
                  </a:lnTo>
                  <a:lnTo>
                    <a:pt x="640" y="260"/>
                  </a:lnTo>
                  <a:lnTo>
                    <a:pt x="634" y="270"/>
                  </a:lnTo>
                  <a:lnTo>
                    <a:pt x="626" y="280"/>
                  </a:lnTo>
                  <a:lnTo>
                    <a:pt x="616" y="290"/>
                  </a:lnTo>
                  <a:lnTo>
                    <a:pt x="552" y="358"/>
                  </a:lnTo>
                  <a:lnTo>
                    <a:pt x="618" y="434"/>
                  </a:lnTo>
                  <a:lnTo>
                    <a:pt x="696" y="358"/>
                  </a:lnTo>
                  <a:lnTo>
                    <a:pt x="696" y="358"/>
                  </a:lnTo>
                  <a:lnTo>
                    <a:pt x="704" y="350"/>
                  </a:lnTo>
                  <a:lnTo>
                    <a:pt x="714" y="344"/>
                  </a:lnTo>
                  <a:lnTo>
                    <a:pt x="726" y="338"/>
                  </a:lnTo>
                  <a:lnTo>
                    <a:pt x="738" y="334"/>
                  </a:lnTo>
                  <a:lnTo>
                    <a:pt x="752" y="330"/>
                  </a:lnTo>
                  <a:lnTo>
                    <a:pt x="766" y="328"/>
                  </a:lnTo>
                  <a:lnTo>
                    <a:pt x="780" y="326"/>
                  </a:lnTo>
                  <a:lnTo>
                    <a:pt x="794" y="328"/>
                  </a:lnTo>
                  <a:lnTo>
                    <a:pt x="794" y="328"/>
                  </a:lnTo>
                  <a:lnTo>
                    <a:pt x="820" y="334"/>
                  </a:lnTo>
                  <a:lnTo>
                    <a:pt x="846" y="334"/>
                  </a:lnTo>
                  <a:lnTo>
                    <a:pt x="868" y="330"/>
                  </a:lnTo>
                  <a:lnTo>
                    <a:pt x="886" y="324"/>
                  </a:lnTo>
                  <a:lnTo>
                    <a:pt x="904" y="314"/>
                  </a:lnTo>
                  <a:lnTo>
                    <a:pt x="918" y="300"/>
                  </a:lnTo>
                  <a:lnTo>
                    <a:pt x="930" y="286"/>
                  </a:lnTo>
                  <a:lnTo>
                    <a:pt x="940" y="268"/>
                  </a:lnTo>
                  <a:lnTo>
                    <a:pt x="940" y="268"/>
                  </a:lnTo>
                  <a:lnTo>
                    <a:pt x="948" y="250"/>
                  </a:lnTo>
                  <a:lnTo>
                    <a:pt x="954" y="228"/>
                  </a:lnTo>
                  <a:lnTo>
                    <a:pt x="956" y="204"/>
                  </a:lnTo>
                  <a:lnTo>
                    <a:pt x="958" y="180"/>
                  </a:lnTo>
                  <a:lnTo>
                    <a:pt x="958" y="138"/>
                  </a:lnTo>
                  <a:lnTo>
                    <a:pt x="956" y="108"/>
                  </a:lnTo>
                  <a:lnTo>
                    <a:pt x="956" y="108"/>
                  </a:lnTo>
                  <a:close/>
                  <a:moveTo>
                    <a:pt x="130" y="766"/>
                  </a:moveTo>
                  <a:lnTo>
                    <a:pt x="130" y="766"/>
                  </a:lnTo>
                  <a:lnTo>
                    <a:pt x="124" y="776"/>
                  </a:lnTo>
                  <a:lnTo>
                    <a:pt x="122" y="786"/>
                  </a:lnTo>
                  <a:lnTo>
                    <a:pt x="124" y="794"/>
                  </a:lnTo>
                  <a:lnTo>
                    <a:pt x="130" y="804"/>
                  </a:lnTo>
                  <a:lnTo>
                    <a:pt x="176" y="848"/>
                  </a:lnTo>
                  <a:lnTo>
                    <a:pt x="176" y="848"/>
                  </a:lnTo>
                  <a:lnTo>
                    <a:pt x="180" y="852"/>
                  </a:lnTo>
                  <a:lnTo>
                    <a:pt x="184" y="854"/>
                  </a:lnTo>
                  <a:lnTo>
                    <a:pt x="194" y="854"/>
                  </a:lnTo>
                  <a:lnTo>
                    <a:pt x="202" y="850"/>
                  </a:lnTo>
                  <a:lnTo>
                    <a:pt x="212" y="844"/>
                  </a:lnTo>
                  <a:lnTo>
                    <a:pt x="448" y="612"/>
                  </a:lnTo>
                  <a:lnTo>
                    <a:pt x="376" y="530"/>
                  </a:lnTo>
                  <a:lnTo>
                    <a:pt x="130" y="766"/>
                  </a:lnTo>
                  <a:close/>
                </a:path>
              </a:pathLst>
            </a:custGeom>
            <a:solidFill>
              <a:srgbClr val="BDD2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867" name="Google Shape;5867;p352"/>
            <p:cNvGrpSpPr/>
            <p:nvPr/>
          </p:nvGrpSpPr>
          <p:grpSpPr>
            <a:xfrm>
              <a:off x="3182117" y="2320950"/>
              <a:ext cx="772158" cy="772158"/>
              <a:chOff x="5258528" y="2209429"/>
              <a:chExt cx="995199" cy="995199"/>
            </a:xfrm>
          </p:grpSpPr>
          <p:sp>
            <p:nvSpPr>
              <p:cNvPr id="5868" name="Google Shape;5868;p352"/>
              <p:cNvSpPr/>
              <p:nvPr/>
            </p:nvSpPr>
            <p:spPr>
              <a:xfrm flipH="1">
                <a:off x="5258528" y="2209429"/>
                <a:ext cx="995199" cy="9951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8900" tIns="88900" rIns="88900" bIns="88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endParaRPr sz="16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69" name="Google Shape;5869;p352"/>
              <p:cNvSpPr/>
              <p:nvPr/>
            </p:nvSpPr>
            <p:spPr>
              <a:xfrm flipH="1">
                <a:off x="5296201" y="2247101"/>
                <a:ext cx="919854" cy="91985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938" extrusionOk="0">
                    <a:moveTo>
                      <a:pt x="468" y="0"/>
                    </a:moveTo>
                    <a:lnTo>
                      <a:pt x="468" y="0"/>
                    </a:lnTo>
                    <a:lnTo>
                      <a:pt x="444" y="2"/>
                    </a:lnTo>
                    <a:lnTo>
                      <a:pt x="420" y="2"/>
                    </a:lnTo>
                    <a:lnTo>
                      <a:pt x="374" y="10"/>
                    </a:lnTo>
                    <a:lnTo>
                      <a:pt x="330" y="22"/>
                    </a:lnTo>
                    <a:lnTo>
                      <a:pt x="286" y="38"/>
                    </a:lnTo>
                    <a:lnTo>
                      <a:pt x="246" y="58"/>
                    </a:lnTo>
                    <a:lnTo>
                      <a:pt x="206" y="80"/>
                    </a:lnTo>
                    <a:lnTo>
                      <a:pt x="170" y="108"/>
                    </a:lnTo>
                    <a:lnTo>
                      <a:pt x="138" y="138"/>
                    </a:lnTo>
                    <a:lnTo>
                      <a:pt x="108" y="172"/>
                    </a:lnTo>
                    <a:lnTo>
                      <a:pt x="80" y="208"/>
                    </a:lnTo>
                    <a:lnTo>
                      <a:pt x="56" y="246"/>
                    </a:lnTo>
                    <a:lnTo>
                      <a:pt x="38" y="286"/>
                    </a:lnTo>
                    <a:lnTo>
                      <a:pt x="22" y="330"/>
                    </a:lnTo>
                    <a:lnTo>
                      <a:pt x="10" y="374"/>
                    </a:lnTo>
                    <a:lnTo>
                      <a:pt x="2" y="422"/>
                    </a:lnTo>
                    <a:lnTo>
                      <a:pt x="0" y="444"/>
                    </a:lnTo>
                    <a:lnTo>
                      <a:pt x="0" y="468"/>
                    </a:lnTo>
                    <a:lnTo>
                      <a:pt x="0" y="468"/>
                    </a:lnTo>
                    <a:lnTo>
                      <a:pt x="0" y="494"/>
                    </a:lnTo>
                    <a:lnTo>
                      <a:pt x="2" y="516"/>
                    </a:lnTo>
                    <a:lnTo>
                      <a:pt x="10" y="564"/>
                    </a:lnTo>
                    <a:lnTo>
                      <a:pt x="22" y="608"/>
                    </a:lnTo>
                    <a:lnTo>
                      <a:pt x="38" y="652"/>
                    </a:lnTo>
                    <a:lnTo>
                      <a:pt x="56" y="692"/>
                    </a:lnTo>
                    <a:lnTo>
                      <a:pt x="80" y="730"/>
                    </a:lnTo>
                    <a:lnTo>
                      <a:pt x="108" y="766"/>
                    </a:lnTo>
                    <a:lnTo>
                      <a:pt x="138" y="800"/>
                    </a:lnTo>
                    <a:lnTo>
                      <a:pt x="170" y="830"/>
                    </a:lnTo>
                    <a:lnTo>
                      <a:pt x="206" y="858"/>
                    </a:lnTo>
                    <a:lnTo>
                      <a:pt x="246" y="880"/>
                    </a:lnTo>
                    <a:lnTo>
                      <a:pt x="286" y="900"/>
                    </a:lnTo>
                    <a:lnTo>
                      <a:pt x="330" y="916"/>
                    </a:lnTo>
                    <a:lnTo>
                      <a:pt x="374" y="928"/>
                    </a:lnTo>
                    <a:lnTo>
                      <a:pt x="420" y="934"/>
                    </a:lnTo>
                    <a:lnTo>
                      <a:pt x="444" y="936"/>
                    </a:lnTo>
                    <a:lnTo>
                      <a:pt x="468" y="938"/>
                    </a:lnTo>
                    <a:lnTo>
                      <a:pt x="468" y="938"/>
                    </a:lnTo>
                    <a:lnTo>
                      <a:pt x="492" y="936"/>
                    </a:lnTo>
                    <a:lnTo>
                      <a:pt x="516" y="934"/>
                    </a:lnTo>
                    <a:lnTo>
                      <a:pt x="564" y="928"/>
                    </a:lnTo>
                    <a:lnTo>
                      <a:pt x="608" y="916"/>
                    </a:lnTo>
                    <a:lnTo>
                      <a:pt x="650" y="900"/>
                    </a:lnTo>
                    <a:lnTo>
                      <a:pt x="692" y="880"/>
                    </a:lnTo>
                    <a:lnTo>
                      <a:pt x="730" y="858"/>
                    </a:lnTo>
                    <a:lnTo>
                      <a:pt x="766" y="830"/>
                    </a:lnTo>
                    <a:lnTo>
                      <a:pt x="800" y="800"/>
                    </a:lnTo>
                    <a:lnTo>
                      <a:pt x="830" y="766"/>
                    </a:lnTo>
                    <a:lnTo>
                      <a:pt x="858" y="730"/>
                    </a:lnTo>
                    <a:lnTo>
                      <a:pt x="880" y="692"/>
                    </a:lnTo>
                    <a:lnTo>
                      <a:pt x="900" y="652"/>
                    </a:lnTo>
                    <a:lnTo>
                      <a:pt x="916" y="608"/>
                    </a:lnTo>
                    <a:lnTo>
                      <a:pt x="928" y="564"/>
                    </a:lnTo>
                    <a:lnTo>
                      <a:pt x="934" y="516"/>
                    </a:lnTo>
                    <a:lnTo>
                      <a:pt x="936" y="494"/>
                    </a:lnTo>
                    <a:lnTo>
                      <a:pt x="938" y="468"/>
                    </a:lnTo>
                    <a:lnTo>
                      <a:pt x="938" y="468"/>
                    </a:lnTo>
                    <a:lnTo>
                      <a:pt x="936" y="444"/>
                    </a:lnTo>
                    <a:lnTo>
                      <a:pt x="934" y="422"/>
                    </a:lnTo>
                    <a:lnTo>
                      <a:pt x="928" y="374"/>
                    </a:lnTo>
                    <a:lnTo>
                      <a:pt x="916" y="330"/>
                    </a:lnTo>
                    <a:lnTo>
                      <a:pt x="900" y="286"/>
                    </a:lnTo>
                    <a:lnTo>
                      <a:pt x="880" y="246"/>
                    </a:lnTo>
                    <a:lnTo>
                      <a:pt x="858" y="208"/>
                    </a:lnTo>
                    <a:lnTo>
                      <a:pt x="830" y="172"/>
                    </a:lnTo>
                    <a:lnTo>
                      <a:pt x="800" y="138"/>
                    </a:lnTo>
                    <a:lnTo>
                      <a:pt x="766" y="108"/>
                    </a:lnTo>
                    <a:lnTo>
                      <a:pt x="730" y="80"/>
                    </a:lnTo>
                    <a:lnTo>
                      <a:pt x="692" y="58"/>
                    </a:lnTo>
                    <a:lnTo>
                      <a:pt x="650" y="38"/>
                    </a:lnTo>
                    <a:lnTo>
                      <a:pt x="608" y="22"/>
                    </a:lnTo>
                    <a:lnTo>
                      <a:pt x="564" y="10"/>
                    </a:lnTo>
                    <a:lnTo>
                      <a:pt x="516" y="2"/>
                    </a:lnTo>
                    <a:lnTo>
                      <a:pt x="492" y="2"/>
                    </a:lnTo>
                    <a:lnTo>
                      <a:pt x="468" y="0"/>
                    </a:lnTo>
                    <a:lnTo>
                      <a:pt x="468" y="0"/>
                    </a:lnTo>
                    <a:close/>
                    <a:moveTo>
                      <a:pt x="868" y="468"/>
                    </a:moveTo>
                    <a:lnTo>
                      <a:pt x="868" y="468"/>
                    </a:lnTo>
                    <a:lnTo>
                      <a:pt x="866" y="502"/>
                    </a:lnTo>
                    <a:lnTo>
                      <a:pt x="862" y="536"/>
                    </a:lnTo>
                    <a:lnTo>
                      <a:pt x="856" y="568"/>
                    </a:lnTo>
                    <a:lnTo>
                      <a:pt x="846" y="600"/>
                    </a:lnTo>
                    <a:lnTo>
                      <a:pt x="834" y="630"/>
                    </a:lnTo>
                    <a:lnTo>
                      <a:pt x="820" y="658"/>
                    </a:lnTo>
                    <a:lnTo>
                      <a:pt x="804" y="686"/>
                    </a:lnTo>
                    <a:lnTo>
                      <a:pt x="786" y="712"/>
                    </a:lnTo>
                    <a:lnTo>
                      <a:pt x="786" y="712"/>
                    </a:lnTo>
                    <a:lnTo>
                      <a:pt x="780" y="706"/>
                    </a:lnTo>
                    <a:lnTo>
                      <a:pt x="774" y="700"/>
                    </a:lnTo>
                    <a:lnTo>
                      <a:pt x="770" y="692"/>
                    </a:lnTo>
                    <a:lnTo>
                      <a:pt x="766" y="682"/>
                    </a:lnTo>
                    <a:lnTo>
                      <a:pt x="764" y="672"/>
                    </a:lnTo>
                    <a:lnTo>
                      <a:pt x="764" y="662"/>
                    </a:lnTo>
                    <a:lnTo>
                      <a:pt x="766" y="650"/>
                    </a:lnTo>
                    <a:lnTo>
                      <a:pt x="770" y="638"/>
                    </a:lnTo>
                    <a:lnTo>
                      <a:pt x="770" y="638"/>
                    </a:lnTo>
                    <a:lnTo>
                      <a:pt x="776" y="624"/>
                    </a:lnTo>
                    <a:lnTo>
                      <a:pt x="780" y="606"/>
                    </a:lnTo>
                    <a:lnTo>
                      <a:pt x="784" y="568"/>
                    </a:lnTo>
                    <a:lnTo>
                      <a:pt x="786" y="530"/>
                    </a:lnTo>
                    <a:lnTo>
                      <a:pt x="786" y="502"/>
                    </a:lnTo>
                    <a:lnTo>
                      <a:pt x="786" y="502"/>
                    </a:lnTo>
                    <a:lnTo>
                      <a:pt x="780" y="474"/>
                    </a:lnTo>
                    <a:lnTo>
                      <a:pt x="776" y="458"/>
                    </a:lnTo>
                    <a:lnTo>
                      <a:pt x="770" y="442"/>
                    </a:lnTo>
                    <a:lnTo>
                      <a:pt x="762" y="426"/>
                    </a:lnTo>
                    <a:lnTo>
                      <a:pt x="752" y="414"/>
                    </a:lnTo>
                    <a:lnTo>
                      <a:pt x="746" y="410"/>
                    </a:lnTo>
                    <a:lnTo>
                      <a:pt x="740" y="406"/>
                    </a:lnTo>
                    <a:lnTo>
                      <a:pt x="734" y="404"/>
                    </a:lnTo>
                    <a:lnTo>
                      <a:pt x="726" y="402"/>
                    </a:lnTo>
                    <a:lnTo>
                      <a:pt x="726" y="402"/>
                    </a:lnTo>
                    <a:lnTo>
                      <a:pt x="712" y="402"/>
                    </a:lnTo>
                    <a:lnTo>
                      <a:pt x="698" y="400"/>
                    </a:lnTo>
                    <a:lnTo>
                      <a:pt x="684" y="396"/>
                    </a:lnTo>
                    <a:lnTo>
                      <a:pt x="674" y="390"/>
                    </a:lnTo>
                    <a:lnTo>
                      <a:pt x="662" y="380"/>
                    </a:lnTo>
                    <a:lnTo>
                      <a:pt x="652" y="370"/>
                    </a:lnTo>
                    <a:lnTo>
                      <a:pt x="642" y="356"/>
                    </a:lnTo>
                    <a:lnTo>
                      <a:pt x="632" y="340"/>
                    </a:lnTo>
                    <a:lnTo>
                      <a:pt x="632" y="340"/>
                    </a:lnTo>
                    <a:lnTo>
                      <a:pt x="626" y="322"/>
                    </a:lnTo>
                    <a:lnTo>
                      <a:pt x="622" y="306"/>
                    </a:lnTo>
                    <a:lnTo>
                      <a:pt x="622" y="290"/>
                    </a:lnTo>
                    <a:lnTo>
                      <a:pt x="626" y="278"/>
                    </a:lnTo>
                    <a:lnTo>
                      <a:pt x="630" y="266"/>
                    </a:lnTo>
                    <a:lnTo>
                      <a:pt x="638" y="254"/>
                    </a:lnTo>
                    <a:lnTo>
                      <a:pt x="654" y="234"/>
                    </a:lnTo>
                    <a:lnTo>
                      <a:pt x="672" y="218"/>
                    </a:lnTo>
                    <a:lnTo>
                      <a:pt x="678" y="208"/>
                    </a:lnTo>
                    <a:lnTo>
                      <a:pt x="684" y="200"/>
                    </a:lnTo>
                    <a:lnTo>
                      <a:pt x="688" y="192"/>
                    </a:lnTo>
                    <a:lnTo>
                      <a:pt x="688" y="184"/>
                    </a:lnTo>
                    <a:lnTo>
                      <a:pt x="684" y="174"/>
                    </a:lnTo>
                    <a:lnTo>
                      <a:pt x="676" y="164"/>
                    </a:lnTo>
                    <a:lnTo>
                      <a:pt x="676" y="164"/>
                    </a:lnTo>
                    <a:lnTo>
                      <a:pt x="674" y="162"/>
                    </a:lnTo>
                    <a:lnTo>
                      <a:pt x="670" y="162"/>
                    </a:lnTo>
                    <a:lnTo>
                      <a:pt x="658" y="166"/>
                    </a:lnTo>
                    <a:lnTo>
                      <a:pt x="642" y="172"/>
                    </a:lnTo>
                    <a:lnTo>
                      <a:pt x="626" y="176"/>
                    </a:lnTo>
                    <a:lnTo>
                      <a:pt x="618" y="178"/>
                    </a:lnTo>
                    <a:lnTo>
                      <a:pt x="612" y="178"/>
                    </a:lnTo>
                    <a:lnTo>
                      <a:pt x="604" y="176"/>
                    </a:lnTo>
                    <a:lnTo>
                      <a:pt x="598" y="170"/>
                    </a:lnTo>
                    <a:lnTo>
                      <a:pt x="592" y="164"/>
                    </a:lnTo>
                    <a:lnTo>
                      <a:pt x="586" y="154"/>
                    </a:lnTo>
                    <a:lnTo>
                      <a:pt x="582" y="140"/>
                    </a:lnTo>
                    <a:lnTo>
                      <a:pt x="580" y="122"/>
                    </a:lnTo>
                    <a:lnTo>
                      <a:pt x="580" y="122"/>
                    </a:lnTo>
                    <a:lnTo>
                      <a:pt x="580" y="114"/>
                    </a:lnTo>
                    <a:lnTo>
                      <a:pt x="584" y="108"/>
                    </a:lnTo>
                    <a:lnTo>
                      <a:pt x="596" y="90"/>
                    </a:lnTo>
                    <a:lnTo>
                      <a:pt x="596" y="90"/>
                    </a:lnTo>
                    <a:lnTo>
                      <a:pt x="624" y="102"/>
                    </a:lnTo>
                    <a:lnTo>
                      <a:pt x="652" y="114"/>
                    </a:lnTo>
                    <a:lnTo>
                      <a:pt x="680" y="130"/>
                    </a:lnTo>
                    <a:lnTo>
                      <a:pt x="706" y="148"/>
                    </a:lnTo>
                    <a:lnTo>
                      <a:pt x="730" y="166"/>
                    </a:lnTo>
                    <a:lnTo>
                      <a:pt x="752" y="188"/>
                    </a:lnTo>
                    <a:lnTo>
                      <a:pt x="772" y="210"/>
                    </a:lnTo>
                    <a:lnTo>
                      <a:pt x="792" y="234"/>
                    </a:lnTo>
                    <a:lnTo>
                      <a:pt x="808" y="260"/>
                    </a:lnTo>
                    <a:lnTo>
                      <a:pt x="824" y="286"/>
                    </a:lnTo>
                    <a:lnTo>
                      <a:pt x="836" y="314"/>
                    </a:lnTo>
                    <a:lnTo>
                      <a:pt x="848" y="344"/>
                    </a:lnTo>
                    <a:lnTo>
                      <a:pt x="856" y="374"/>
                    </a:lnTo>
                    <a:lnTo>
                      <a:pt x="864" y="404"/>
                    </a:lnTo>
                    <a:lnTo>
                      <a:pt x="866" y="436"/>
                    </a:lnTo>
                    <a:lnTo>
                      <a:pt x="868" y="468"/>
                    </a:lnTo>
                    <a:lnTo>
                      <a:pt x="868" y="468"/>
                    </a:lnTo>
                    <a:close/>
                    <a:moveTo>
                      <a:pt x="414" y="74"/>
                    </a:moveTo>
                    <a:lnTo>
                      <a:pt x="414" y="74"/>
                    </a:lnTo>
                    <a:lnTo>
                      <a:pt x="410" y="80"/>
                    </a:lnTo>
                    <a:lnTo>
                      <a:pt x="404" y="86"/>
                    </a:lnTo>
                    <a:lnTo>
                      <a:pt x="390" y="96"/>
                    </a:lnTo>
                    <a:lnTo>
                      <a:pt x="376" y="104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42" y="130"/>
                    </a:lnTo>
                    <a:lnTo>
                      <a:pt x="326" y="142"/>
                    </a:lnTo>
                    <a:lnTo>
                      <a:pt x="312" y="152"/>
                    </a:lnTo>
                    <a:lnTo>
                      <a:pt x="304" y="160"/>
                    </a:lnTo>
                    <a:lnTo>
                      <a:pt x="298" y="168"/>
                    </a:lnTo>
                    <a:lnTo>
                      <a:pt x="298" y="168"/>
                    </a:lnTo>
                    <a:lnTo>
                      <a:pt x="290" y="180"/>
                    </a:lnTo>
                    <a:lnTo>
                      <a:pt x="278" y="192"/>
                    </a:lnTo>
                    <a:lnTo>
                      <a:pt x="254" y="218"/>
                    </a:lnTo>
                    <a:lnTo>
                      <a:pt x="232" y="242"/>
                    </a:lnTo>
                    <a:lnTo>
                      <a:pt x="224" y="252"/>
                    </a:lnTo>
                    <a:lnTo>
                      <a:pt x="222" y="260"/>
                    </a:lnTo>
                    <a:lnTo>
                      <a:pt x="222" y="260"/>
                    </a:lnTo>
                    <a:lnTo>
                      <a:pt x="222" y="268"/>
                    </a:lnTo>
                    <a:lnTo>
                      <a:pt x="226" y="276"/>
                    </a:lnTo>
                    <a:lnTo>
                      <a:pt x="232" y="284"/>
                    </a:lnTo>
                    <a:lnTo>
                      <a:pt x="238" y="290"/>
                    </a:lnTo>
                    <a:lnTo>
                      <a:pt x="246" y="296"/>
                    </a:lnTo>
                    <a:lnTo>
                      <a:pt x="252" y="300"/>
                    </a:lnTo>
                    <a:lnTo>
                      <a:pt x="260" y="302"/>
                    </a:lnTo>
                    <a:lnTo>
                      <a:pt x="266" y="302"/>
                    </a:lnTo>
                    <a:lnTo>
                      <a:pt x="266" y="302"/>
                    </a:lnTo>
                    <a:lnTo>
                      <a:pt x="280" y="298"/>
                    </a:lnTo>
                    <a:lnTo>
                      <a:pt x="302" y="298"/>
                    </a:lnTo>
                    <a:lnTo>
                      <a:pt x="322" y="300"/>
                    </a:lnTo>
                    <a:lnTo>
                      <a:pt x="342" y="304"/>
                    </a:lnTo>
                    <a:lnTo>
                      <a:pt x="342" y="304"/>
                    </a:lnTo>
                    <a:lnTo>
                      <a:pt x="356" y="308"/>
                    </a:lnTo>
                    <a:lnTo>
                      <a:pt x="380" y="312"/>
                    </a:lnTo>
                    <a:lnTo>
                      <a:pt x="410" y="320"/>
                    </a:lnTo>
                    <a:lnTo>
                      <a:pt x="424" y="326"/>
                    </a:lnTo>
                    <a:lnTo>
                      <a:pt x="440" y="334"/>
                    </a:lnTo>
                    <a:lnTo>
                      <a:pt x="454" y="342"/>
                    </a:lnTo>
                    <a:lnTo>
                      <a:pt x="466" y="352"/>
                    </a:lnTo>
                    <a:lnTo>
                      <a:pt x="476" y="364"/>
                    </a:lnTo>
                    <a:lnTo>
                      <a:pt x="484" y="380"/>
                    </a:lnTo>
                    <a:lnTo>
                      <a:pt x="488" y="396"/>
                    </a:lnTo>
                    <a:lnTo>
                      <a:pt x="490" y="416"/>
                    </a:lnTo>
                    <a:lnTo>
                      <a:pt x="488" y="438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6" y="470"/>
                    </a:lnTo>
                    <a:lnTo>
                      <a:pt x="470" y="478"/>
                    </a:lnTo>
                    <a:lnTo>
                      <a:pt x="458" y="490"/>
                    </a:lnTo>
                    <a:lnTo>
                      <a:pt x="442" y="498"/>
                    </a:lnTo>
                    <a:lnTo>
                      <a:pt x="426" y="508"/>
                    </a:lnTo>
                    <a:lnTo>
                      <a:pt x="408" y="518"/>
                    </a:lnTo>
                    <a:lnTo>
                      <a:pt x="392" y="532"/>
                    </a:lnTo>
                    <a:lnTo>
                      <a:pt x="384" y="540"/>
                    </a:lnTo>
                    <a:lnTo>
                      <a:pt x="378" y="550"/>
                    </a:lnTo>
                    <a:lnTo>
                      <a:pt x="372" y="562"/>
                    </a:lnTo>
                    <a:lnTo>
                      <a:pt x="368" y="576"/>
                    </a:lnTo>
                    <a:lnTo>
                      <a:pt x="368" y="576"/>
                    </a:lnTo>
                    <a:lnTo>
                      <a:pt x="360" y="610"/>
                    </a:lnTo>
                    <a:lnTo>
                      <a:pt x="356" y="632"/>
                    </a:lnTo>
                    <a:lnTo>
                      <a:pt x="354" y="648"/>
                    </a:lnTo>
                    <a:lnTo>
                      <a:pt x="354" y="648"/>
                    </a:lnTo>
                    <a:lnTo>
                      <a:pt x="356" y="676"/>
                    </a:lnTo>
                    <a:lnTo>
                      <a:pt x="360" y="714"/>
                    </a:lnTo>
                    <a:lnTo>
                      <a:pt x="360" y="732"/>
                    </a:lnTo>
                    <a:lnTo>
                      <a:pt x="358" y="748"/>
                    </a:lnTo>
                    <a:lnTo>
                      <a:pt x="356" y="758"/>
                    </a:lnTo>
                    <a:lnTo>
                      <a:pt x="352" y="760"/>
                    </a:lnTo>
                    <a:lnTo>
                      <a:pt x="348" y="762"/>
                    </a:lnTo>
                    <a:lnTo>
                      <a:pt x="348" y="762"/>
                    </a:lnTo>
                    <a:lnTo>
                      <a:pt x="344" y="760"/>
                    </a:lnTo>
                    <a:lnTo>
                      <a:pt x="338" y="758"/>
                    </a:lnTo>
                    <a:lnTo>
                      <a:pt x="326" y="748"/>
                    </a:lnTo>
                    <a:lnTo>
                      <a:pt x="312" y="736"/>
                    </a:lnTo>
                    <a:lnTo>
                      <a:pt x="298" y="720"/>
                    </a:lnTo>
                    <a:lnTo>
                      <a:pt x="284" y="704"/>
                    </a:lnTo>
                    <a:lnTo>
                      <a:pt x="274" y="688"/>
                    </a:lnTo>
                    <a:lnTo>
                      <a:pt x="266" y="676"/>
                    </a:lnTo>
                    <a:lnTo>
                      <a:pt x="264" y="668"/>
                    </a:lnTo>
                    <a:lnTo>
                      <a:pt x="264" y="668"/>
                    </a:lnTo>
                    <a:lnTo>
                      <a:pt x="262" y="650"/>
                    </a:lnTo>
                    <a:lnTo>
                      <a:pt x="256" y="624"/>
                    </a:lnTo>
                    <a:lnTo>
                      <a:pt x="250" y="592"/>
                    </a:lnTo>
                    <a:lnTo>
                      <a:pt x="248" y="574"/>
                    </a:lnTo>
                    <a:lnTo>
                      <a:pt x="248" y="558"/>
                    </a:lnTo>
                    <a:lnTo>
                      <a:pt x="248" y="558"/>
                    </a:lnTo>
                    <a:lnTo>
                      <a:pt x="246" y="550"/>
                    </a:lnTo>
                    <a:lnTo>
                      <a:pt x="244" y="544"/>
                    </a:lnTo>
                    <a:lnTo>
                      <a:pt x="240" y="538"/>
                    </a:lnTo>
                    <a:lnTo>
                      <a:pt x="236" y="532"/>
                    </a:lnTo>
                    <a:lnTo>
                      <a:pt x="224" y="522"/>
                    </a:lnTo>
                    <a:lnTo>
                      <a:pt x="210" y="514"/>
                    </a:lnTo>
                    <a:lnTo>
                      <a:pt x="198" y="504"/>
                    </a:lnTo>
                    <a:lnTo>
                      <a:pt x="186" y="492"/>
                    </a:lnTo>
                    <a:lnTo>
                      <a:pt x="180" y="484"/>
                    </a:lnTo>
                    <a:lnTo>
                      <a:pt x="176" y="476"/>
                    </a:lnTo>
                    <a:lnTo>
                      <a:pt x="174" y="468"/>
                    </a:lnTo>
                    <a:lnTo>
                      <a:pt x="174" y="458"/>
                    </a:lnTo>
                    <a:lnTo>
                      <a:pt x="174" y="458"/>
                    </a:lnTo>
                    <a:lnTo>
                      <a:pt x="176" y="440"/>
                    </a:lnTo>
                    <a:lnTo>
                      <a:pt x="180" y="424"/>
                    </a:lnTo>
                    <a:lnTo>
                      <a:pt x="186" y="408"/>
                    </a:lnTo>
                    <a:lnTo>
                      <a:pt x="192" y="396"/>
                    </a:lnTo>
                    <a:lnTo>
                      <a:pt x="198" y="384"/>
                    </a:lnTo>
                    <a:lnTo>
                      <a:pt x="204" y="374"/>
                    </a:lnTo>
                    <a:lnTo>
                      <a:pt x="206" y="364"/>
                    </a:lnTo>
                    <a:lnTo>
                      <a:pt x="204" y="354"/>
                    </a:lnTo>
                    <a:lnTo>
                      <a:pt x="204" y="354"/>
                    </a:lnTo>
                    <a:lnTo>
                      <a:pt x="202" y="350"/>
                    </a:lnTo>
                    <a:lnTo>
                      <a:pt x="198" y="346"/>
                    </a:lnTo>
                    <a:lnTo>
                      <a:pt x="188" y="340"/>
                    </a:lnTo>
                    <a:lnTo>
                      <a:pt x="174" y="336"/>
                    </a:lnTo>
                    <a:lnTo>
                      <a:pt x="158" y="332"/>
                    </a:lnTo>
                    <a:lnTo>
                      <a:pt x="124" y="328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106" y="302"/>
                    </a:lnTo>
                    <a:lnTo>
                      <a:pt x="118" y="278"/>
                    </a:lnTo>
                    <a:lnTo>
                      <a:pt x="132" y="254"/>
                    </a:lnTo>
                    <a:lnTo>
                      <a:pt x="146" y="232"/>
                    </a:lnTo>
                    <a:lnTo>
                      <a:pt x="164" y="212"/>
                    </a:lnTo>
                    <a:lnTo>
                      <a:pt x="180" y="192"/>
                    </a:lnTo>
                    <a:lnTo>
                      <a:pt x="200" y="174"/>
                    </a:lnTo>
                    <a:lnTo>
                      <a:pt x="220" y="158"/>
                    </a:lnTo>
                    <a:lnTo>
                      <a:pt x="240" y="142"/>
                    </a:lnTo>
                    <a:lnTo>
                      <a:pt x="262" y="126"/>
                    </a:lnTo>
                    <a:lnTo>
                      <a:pt x="286" y="114"/>
                    </a:lnTo>
                    <a:lnTo>
                      <a:pt x="310" y="102"/>
                    </a:lnTo>
                    <a:lnTo>
                      <a:pt x="334" y="92"/>
                    </a:lnTo>
                    <a:lnTo>
                      <a:pt x="360" y="84"/>
                    </a:lnTo>
                    <a:lnTo>
                      <a:pt x="386" y="78"/>
                    </a:lnTo>
                    <a:lnTo>
                      <a:pt x="414" y="74"/>
                    </a:lnTo>
                    <a:lnTo>
                      <a:pt x="414" y="74"/>
                    </a:lnTo>
                    <a:close/>
                    <a:moveTo>
                      <a:pt x="344" y="848"/>
                    </a:moveTo>
                    <a:lnTo>
                      <a:pt x="344" y="848"/>
                    </a:lnTo>
                    <a:lnTo>
                      <a:pt x="358" y="838"/>
                    </a:lnTo>
                    <a:lnTo>
                      <a:pt x="368" y="828"/>
                    </a:lnTo>
                    <a:lnTo>
                      <a:pt x="378" y="822"/>
                    </a:lnTo>
                    <a:lnTo>
                      <a:pt x="384" y="820"/>
                    </a:lnTo>
                    <a:lnTo>
                      <a:pt x="392" y="818"/>
                    </a:lnTo>
                    <a:lnTo>
                      <a:pt x="392" y="818"/>
                    </a:lnTo>
                    <a:lnTo>
                      <a:pt x="410" y="816"/>
                    </a:lnTo>
                    <a:lnTo>
                      <a:pt x="426" y="812"/>
                    </a:lnTo>
                    <a:lnTo>
                      <a:pt x="464" y="802"/>
                    </a:lnTo>
                    <a:lnTo>
                      <a:pt x="464" y="802"/>
                    </a:lnTo>
                    <a:lnTo>
                      <a:pt x="486" y="796"/>
                    </a:lnTo>
                    <a:lnTo>
                      <a:pt x="514" y="784"/>
                    </a:lnTo>
                    <a:lnTo>
                      <a:pt x="544" y="774"/>
                    </a:lnTo>
                    <a:lnTo>
                      <a:pt x="558" y="770"/>
                    </a:lnTo>
                    <a:lnTo>
                      <a:pt x="574" y="768"/>
                    </a:lnTo>
                    <a:lnTo>
                      <a:pt x="574" y="768"/>
                    </a:lnTo>
                    <a:lnTo>
                      <a:pt x="602" y="768"/>
                    </a:lnTo>
                    <a:lnTo>
                      <a:pt x="620" y="770"/>
                    </a:lnTo>
                    <a:lnTo>
                      <a:pt x="636" y="772"/>
                    </a:lnTo>
                    <a:lnTo>
                      <a:pt x="654" y="776"/>
                    </a:lnTo>
                    <a:lnTo>
                      <a:pt x="668" y="782"/>
                    </a:lnTo>
                    <a:lnTo>
                      <a:pt x="680" y="792"/>
                    </a:lnTo>
                    <a:lnTo>
                      <a:pt x="686" y="796"/>
                    </a:lnTo>
                    <a:lnTo>
                      <a:pt x="690" y="802"/>
                    </a:lnTo>
                    <a:lnTo>
                      <a:pt x="690" y="802"/>
                    </a:lnTo>
                    <a:lnTo>
                      <a:pt x="664" y="816"/>
                    </a:lnTo>
                    <a:lnTo>
                      <a:pt x="640" y="830"/>
                    </a:lnTo>
                    <a:lnTo>
                      <a:pt x="614" y="842"/>
                    </a:lnTo>
                    <a:lnTo>
                      <a:pt x="586" y="850"/>
                    </a:lnTo>
                    <a:lnTo>
                      <a:pt x="558" y="858"/>
                    </a:lnTo>
                    <a:lnTo>
                      <a:pt x="528" y="864"/>
                    </a:lnTo>
                    <a:lnTo>
                      <a:pt x="498" y="868"/>
                    </a:lnTo>
                    <a:lnTo>
                      <a:pt x="468" y="868"/>
                    </a:lnTo>
                    <a:lnTo>
                      <a:pt x="468" y="868"/>
                    </a:lnTo>
                    <a:lnTo>
                      <a:pt x="436" y="868"/>
                    </a:lnTo>
                    <a:lnTo>
                      <a:pt x="404" y="864"/>
                    </a:lnTo>
                    <a:lnTo>
                      <a:pt x="374" y="856"/>
                    </a:lnTo>
                    <a:lnTo>
                      <a:pt x="344" y="848"/>
                    </a:lnTo>
                    <a:lnTo>
                      <a:pt x="344" y="848"/>
                    </a:lnTo>
                    <a:close/>
                  </a:path>
                </a:pathLst>
              </a:custGeom>
              <a:solidFill>
                <a:srgbClr val="BDD2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cxnSp>
        <p:nvCxnSpPr>
          <p:cNvPr id="5870" name="Google Shape;5870;p352"/>
          <p:cNvCxnSpPr/>
          <p:nvPr/>
        </p:nvCxnSpPr>
        <p:spPr>
          <a:xfrm rot="10800000">
            <a:off x="7353300" y="5135693"/>
            <a:ext cx="1394699" cy="0"/>
          </a:xfrm>
          <a:prstGeom prst="straightConnector1">
            <a:avLst/>
          </a:prstGeom>
          <a:noFill/>
          <a:ln w="12700" cap="flat" cmpd="sng">
            <a:solidFill>
              <a:srgbClr val="00A3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71" name="Google Shape;5871;p352"/>
          <p:cNvCxnSpPr/>
          <p:nvPr/>
        </p:nvCxnSpPr>
        <p:spPr>
          <a:xfrm rot="10800000">
            <a:off x="4276834" y="5135693"/>
            <a:ext cx="1645167" cy="0"/>
          </a:xfrm>
          <a:prstGeom prst="straightConnector1">
            <a:avLst/>
          </a:prstGeom>
          <a:noFill/>
          <a:ln w="12700" cap="flat" cmpd="sng">
            <a:solidFill>
              <a:srgbClr val="00A3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72" name="Google Shape;5872;p352"/>
          <p:cNvCxnSpPr/>
          <p:nvPr/>
        </p:nvCxnSpPr>
        <p:spPr>
          <a:xfrm rot="10800000">
            <a:off x="1169194" y="5135693"/>
            <a:ext cx="1926807" cy="0"/>
          </a:xfrm>
          <a:prstGeom prst="straightConnector1">
            <a:avLst/>
          </a:prstGeom>
          <a:noFill/>
          <a:ln w="12700" cap="flat" cmpd="sng">
            <a:solidFill>
              <a:srgbClr val="00A3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73" name="Google Shape;5873;p352"/>
          <p:cNvSpPr txBox="1"/>
          <p:nvPr/>
        </p:nvSpPr>
        <p:spPr>
          <a:xfrm>
            <a:off x="2846805" y="2083096"/>
            <a:ext cx="58163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x-none" sz="1800">
                <a:latin typeface="Verdana"/>
                <a:ea typeface="Verdana"/>
                <a:cs typeface="Verdana"/>
                <a:sym typeface="Verdana"/>
              </a:rPr>
              <a:t>The transition from a small player of one service to a broad GG deployment, which relies on equipment as the main asset in a volatile and dangerous market, for a player who provides diverse solutions in the field of ground engineering to various industries and markets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x-none" sz="1800">
                <a:latin typeface="Verdana"/>
                <a:ea typeface="Verdana"/>
                <a:cs typeface="Verdana"/>
                <a:sym typeface="Verdana"/>
              </a:rPr>
              <a:t>(Including through business partnerships), while maintaining geographical focus in sub-Saharan countries</a:t>
            </a:r>
            <a:r>
              <a:rPr lang="x-none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1" i="1" u="none" strike="noStrike" cap="none">
              <a:solidFill>
                <a:srgbClr val="31313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74" name="Google Shape;5874;p352"/>
          <p:cNvSpPr/>
          <p:nvPr/>
        </p:nvSpPr>
        <p:spPr>
          <a:xfrm>
            <a:off x="2491385" y="3591454"/>
            <a:ext cx="6064500" cy="20889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96000" rIns="72000" bIns="72000" anchor="t" anchorCtr="0">
            <a:noAutofit/>
          </a:bodyPr>
          <a:lstStyle/>
          <a:p>
            <a:pPr marL="0" marR="0" lvl="0" indent="0" algn="r" rtl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75" name="Google Shape;5875;p352"/>
          <p:cNvSpPr/>
          <p:nvPr/>
        </p:nvSpPr>
        <p:spPr>
          <a:xfrm>
            <a:off x="7169399" y="419119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30" y="397"/>
                </a:moveTo>
                <a:cubicBezTo>
                  <a:pt x="329" y="408"/>
                  <a:pt x="320" y="416"/>
                  <a:pt x="309" y="416"/>
                </a:cubicBezTo>
                <a:cubicBezTo>
                  <a:pt x="304" y="416"/>
                  <a:pt x="299" y="414"/>
                  <a:pt x="295" y="411"/>
                </a:cubicBezTo>
                <a:cubicBezTo>
                  <a:pt x="283" y="414"/>
                  <a:pt x="269" y="416"/>
                  <a:pt x="256" y="416"/>
                </a:cubicBezTo>
                <a:cubicBezTo>
                  <a:pt x="167" y="416"/>
                  <a:pt x="96" y="344"/>
                  <a:pt x="96" y="256"/>
                </a:cubicBezTo>
                <a:cubicBezTo>
                  <a:pt x="96" y="235"/>
                  <a:pt x="100" y="215"/>
                  <a:pt x="107" y="196"/>
                </a:cubicBezTo>
                <a:cubicBezTo>
                  <a:pt x="113" y="182"/>
                  <a:pt x="120" y="169"/>
                  <a:pt x="130" y="157"/>
                </a:cubicBezTo>
                <a:cubicBezTo>
                  <a:pt x="134" y="152"/>
                  <a:pt x="140" y="151"/>
                  <a:pt x="145" y="155"/>
                </a:cubicBezTo>
                <a:cubicBezTo>
                  <a:pt x="150" y="159"/>
                  <a:pt x="150" y="165"/>
                  <a:pt x="147" y="170"/>
                </a:cubicBezTo>
                <a:cubicBezTo>
                  <a:pt x="138" y="180"/>
                  <a:pt x="132" y="192"/>
                  <a:pt x="127" y="204"/>
                </a:cubicBezTo>
                <a:cubicBezTo>
                  <a:pt x="120" y="220"/>
                  <a:pt x="117" y="238"/>
                  <a:pt x="117" y="256"/>
                </a:cubicBezTo>
                <a:cubicBezTo>
                  <a:pt x="117" y="332"/>
                  <a:pt x="179" y="394"/>
                  <a:pt x="256" y="394"/>
                </a:cubicBezTo>
                <a:cubicBezTo>
                  <a:pt x="267" y="394"/>
                  <a:pt x="278" y="393"/>
                  <a:pt x="288" y="390"/>
                </a:cubicBezTo>
                <a:cubicBezTo>
                  <a:pt x="290" y="380"/>
                  <a:pt x="299" y="373"/>
                  <a:pt x="309" y="373"/>
                </a:cubicBezTo>
                <a:cubicBezTo>
                  <a:pt x="314" y="373"/>
                  <a:pt x="318" y="375"/>
                  <a:pt x="322" y="377"/>
                </a:cubicBezTo>
                <a:cubicBezTo>
                  <a:pt x="365" y="354"/>
                  <a:pt x="394" y="308"/>
                  <a:pt x="394" y="256"/>
                </a:cubicBezTo>
                <a:cubicBezTo>
                  <a:pt x="394" y="214"/>
                  <a:pt x="376" y="176"/>
                  <a:pt x="345" y="150"/>
                </a:cubicBezTo>
                <a:cubicBezTo>
                  <a:pt x="326" y="176"/>
                  <a:pt x="326" y="176"/>
                  <a:pt x="326" y="176"/>
                </a:cubicBezTo>
                <a:cubicBezTo>
                  <a:pt x="349" y="196"/>
                  <a:pt x="362" y="225"/>
                  <a:pt x="362" y="256"/>
                </a:cubicBezTo>
                <a:cubicBezTo>
                  <a:pt x="362" y="314"/>
                  <a:pt x="314" y="362"/>
                  <a:pt x="256" y="362"/>
                </a:cubicBezTo>
                <a:cubicBezTo>
                  <a:pt x="203" y="362"/>
                  <a:pt x="160" y="325"/>
                  <a:pt x="151" y="275"/>
                </a:cubicBezTo>
                <a:cubicBezTo>
                  <a:pt x="143" y="272"/>
                  <a:pt x="138" y="264"/>
                  <a:pt x="138" y="256"/>
                </a:cubicBezTo>
                <a:cubicBezTo>
                  <a:pt x="138" y="247"/>
                  <a:pt x="143" y="240"/>
                  <a:pt x="151" y="236"/>
                </a:cubicBezTo>
                <a:cubicBezTo>
                  <a:pt x="152" y="231"/>
                  <a:pt x="153" y="225"/>
                  <a:pt x="155" y="220"/>
                </a:cubicBezTo>
                <a:cubicBezTo>
                  <a:pt x="157" y="215"/>
                  <a:pt x="163" y="212"/>
                  <a:pt x="169" y="214"/>
                </a:cubicBezTo>
                <a:cubicBezTo>
                  <a:pt x="174" y="216"/>
                  <a:pt x="177" y="222"/>
                  <a:pt x="175" y="227"/>
                </a:cubicBezTo>
                <a:cubicBezTo>
                  <a:pt x="174" y="231"/>
                  <a:pt x="173" y="235"/>
                  <a:pt x="172" y="238"/>
                </a:cubicBezTo>
                <a:cubicBezTo>
                  <a:pt x="177" y="242"/>
                  <a:pt x="181" y="249"/>
                  <a:pt x="181" y="256"/>
                </a:cubicBezTo>
                <a:cubicBezTo>
                  <a:pt x="181" y="263"/>
                  <a:pt x="177" y="269"/>
                  <a:pt x="172" y="273"/>
                </a:cubicBezTo>
                <a:cubicBezTo>
                  <a:pt x="180" y="312"/>
                  <a:pt x="215" y="341"/>
                  <a:pt x="256" y="341"/>
                </a:cubicBezTo>
                <a:cubicBezTo>
                  <a:pt x="303" y="341"/>
                  <a:pt x="341" y="303"/>
                  <a:pt x="341" y="256"/>
                </a:cubicBezTo>
                <a:cubicBezTo>
                  <a:pt x="341" y="232"/>
                  <a:pt x="331" y="209"/>
                  <a:pt x="313" y="193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304" y="229"/>
                  <a:pt x="309" y="242"/>
                  <a:pt x="309" y="256"/>
                </a:cubicBezTo>
                <a:cubicBezTo>
                  <a:pt x="309" y="285"/>
                  <a:pt x="285" y="309"/>
                  <a:pt x="256" y="309"/>
                </a:cubicBezTo>
                <a:cubicBezTo>
                  <a:pt x="226" y="309"/>
                  <a:pt x="202" y="285"/>
                  <a:pt x="202" y="256"/>
                </a:cubicBezTo>
                <a:cubicBezTo>
                  <a:pt x="202" y="237"/>
                  <a:pt x="213" y="219"/>
                  <a:pt x="229" y="209"/>
                </a:cubicBezTo>
                <a:cubicBezTo>
                  <a:pt x="234" y="207"/>
                  <a:pt x="241" y="208"/>
                  <a:pt x="244" y="213"/>
                </a:cubicBezTo>
                <a:cubicBezTo>
                  <a:pt x="247" y="218"/>
                  <a:pt x="245" y="225"/>
                  <a:pt x="240" y="228"/>
                </a:cubicBezTo>
                <a:cubicBezTo>
                  <a:pt x="230" y="234"/>
                  <a:pt x="224" y="244"/>
                  <a:pt x="224" y="256"/>
                </a:cubicBezTo>
                <a:cubicBezTo>
                  <a:pt x="224" y="273"/>
                  <a:pt x="238" y="288"/>
                  <a:pt x="256" y="288"/>
                </a:cubicBezTo>
                <a:cubicBezTo>
                  <a:pt x="273" y="288"/>
                  <a:pt x="288" y="273"/>
                  <a:pt x="288" y="256"/>
                </a:cubicBezTo>
                <a:cubicBezTo>
                  <a:pt x="288" y="249"/>
                  <a:pt x="286" y="243"/>
                  <a:pt x="282" y="237"/>
                </a:cubicBezTo>
                <a:cubicBezTo>
                  <a:pt x="264" y="262"/>
                  <a:pt x="264" y="262"/>
                  <a:pt x="264" y="262"/>
                </a:cubicBezTo>
                <a:cubicBezTo>
                  <a:pt x="262" y="265"/>
                  <a:pt x="259" y="266"/>
                  <a:pt x="256" y="266"/>
                </a:cubicBezTo>
                <a:cubicBezTo>
                  <a:pt x="254" y="266"/>
                  <a:pt x="251" y="266"/>
                  <a:pt x="249" y="264"/>
                </a:cubicBezTo>
                <a:cubicBezTo>
                  <a:pt x="245" y="261"/>
                  <a:pt x="244" y="254"/>
                  <a:pt x="247" y="249"/>
                </a:cubicBezTo>
                <a:cubicBezTo>
                  <a:pt x="354" y="100"/>
                  <a:pt x="354" y="100"/>
                  <a:pt x="354" y="100"/>
                </a:cubicBezTo>
                <a:cubicBezTo>
                  <a:pt x="357" y="95"/>
                  <a:pt x="364" y="94"/>
                  <a:pt x="369" y="98"/>
                </a:cubicBezTo>
                <a:cubicBezTo>
                  <a:pt x="373" y="101"/>
                  <a:pt x="374" y="108"/>
                  <a:pt x="371" y="113"/>
                </a:cubicBezTo>
                <a:cubicBezTo>
                  <a:pt x="357" y="132"/>
                  <a:pt x="357" y="132"/>
                  <a:pt x="357" y="132"/>
                </a:cubicBezTo>
                <a:cubicBezTo>
                  <a:pt x="394" y="163"/>
                  <a:pt x="416" y="207"/>
                  <a:pt x="416" y="256"/>
                </a:cubicBezTo>
                <a:cubicBezTo>
                  <a:pt x="416" y="317"/>
                  <a:pt x="381" y="370"/>
                  <a:pt x="330" y="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76" name="Google Shape;5876;p352"/>
          <p:cNvSpPr/>
          <p:nvPr/>
        </p:nvSpPr>
        <p:spPr>
          <a:xfrm>
            <a:off x="1524618" y="4185714"/>
            <a:ext cx="458544" cy="4572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362"/>
                </a:moveTo>
                <a:cubicBezTo>
                  <a:pt x="117" y="368"/>
                  <a:pt x="112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341"/>
                  <a:pt x="96" y="341"/>
                  <a:pt x="96" y="341"/>
                </a:cubicBezTo>
                <a:cubicBezTo>
                  <a:pt x="96" y="335"/>
                  <a:pt x="100" y="330"/>
                  <a:pt x="106" y="330"/>
                </a:cubicBezTo>
                <a:cubicBezTo>
                  <a:pt x="112" y="330"/>
                  <a:pt x="117" y="335"/>
                  <a:pt x="117" y="341"/>
                </a:cubicBezTo>
                <a:lnTo>
                  <a:pt x="117" y="362"/>
                </a:lnTo>
                <a:close/>
                <a:moveTo>
                  <a:pt x="160" y="362"/>
                </a:moveTo>
                <a:cubicBezTo>
                  <a:pt x="160" y="368"/>
                  <a:pt x="155" y="373"/>
                  <a:pt x="149" y="373"/>
                </a:cubicBezTo>
                <a:cubicBezTo>
                  <a:pt x="143" y="373"/>
                  <a:pt x="138" y="368"/>
                  <a:pt x="138" y="362"/>
                </a:cubicBezTo>
                <a:cubicBezTo>
                  <a:pt x="138" y="320"/>
                  <a:pt x="138" y="320"/>
                  <a:pt x="138" y="320"/>
                </a:cubicBezTo>
                <a:cubicBezTo>
                  <a:pt x="138" y="314"/>
                  <a:pt x="143" y="309"/>
                  <a:pt x="149" y="309"/>
                </a:cubicBezTo>
                <a:cubicBezTo>
                  <a:pt x="155" y="309"/>
                  <a:pt x="160" y="314"/>
                  <a:pt x="160" y="320"/>
                </a:cubicBezTo>
                <a:lnTo>
                  <a:pt x="160" y="362"/>
                </a:lnTo>
                <a:close/>
                <a:moveTo>
                  <a:pt x="202" y="362"/>
                </a:moveTo>
                <a:cubicBezTo>
                  <a:pt x="202" y="368"/>
                  <a:pt x="198" y="373"/>
                  <a:pt x="192" y="373"/>
                </a:cubicBezTo>
                <a:cubicBezTo>
                  <a:pt x="186" y="373"/>
                  <a:pt x="181" y="368"/>
                  <a:pt x="181" y="362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82"/>
                  <a:pt x="186" y="277"/>
                  <a:pt x="192" y="277"/>
                </a:cubicBezTo>
                <a:cubicBezTo>
                  <a:pt x="198" y="277"/>
                  <a:pt x="202" y="282"/>
                  <a:pt x="202" y="288"/>
                </a:cubicBezTo>
                <a:lnTo>
                  <a:pt x="202" y="362"/>
                </a:lnTo>
                <a:close/>
                <a:moveTo>
                  <a:pt x="245" y="362"/>
                </a:moveTo>
                <a:cubicBezTo>
                  <a:pt x="245" y="368"/>
                  <a:pt x="240" y="373"/>
                  <a:pt x="234" y="373"/>
                </a:cubicBezTo>
                <a:cubicBezTo>
                  <a:pt x="228" y="373"/>
                  <a:pt x="224" y="368"/>
                  <a:pt x="224" y="362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71"/>
                  <a:pt x="228" y="266"/>
                  <a:pt x="234" y="266"/>
                </a:cubicBezTo>
                <a:cubicBezTo>
                  <a:pt x="240" y="266"/>
                  <a:pt x="245" y="271"/>
                  <a:pt x="245" y="277"/>
                </a:cubicBezTo>
                <a:lnTo>
                  <a:pt x="245" y="362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277"/>
                  <a:pt x="266" y="277"/>
                  <a:pt x="266" y="277"/>
                </a:cubicBezTo>
                <a:cubicBezTo>
                  <a:pt x="266" y="271"/>
                  <a:pt x="271" y="266"/>
                  <a:pt x="277" y="266"/>
                </a:cubicBezTo>
                <a:cubicBezTo>
                  <a:pt x="283" y="266"/>
                  <a:pt x="288" y="271"/>
                  <a:pt x="288" y="277"/>
                </a:cubicBezTo>
                <a:lnTo>
                  <a:pt x="288" y="362"/>
                </a:lnTo>
                <a:close/>
                <a:moveTo>
                  <a:pt x="330" y="362"/>
                </a:moveTo>
                <a:cubicBezTo>
                  <a:pt x="330" y="368"/>
                  <a:pt x="326" y="373"/>
                  <a:pt x="320" y="373"/>
                </a:cubicBezTo>
                <a:cubicBezTo>
                  <a:pt x="314" y="373"/>
                  <a:pt x="309" y="368"/>
                  <a:pt x="309" y="362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309" y="239"/>
                  <a:pt x="314" y="234"/>
                  <a:pt x="320" y="234"/>
                </a:cubicBezTo>
                <a:cubicBezTo>
                  <a:pt x="326" y="234"/>
                  <a:pt x="330" y="239"/>
                  <a:pt x="330" y="245"/>
                </a:cubicBezTo>
                <a:lnTo>
                  <a:pt x="330" y="362"/>
                </a:lnTo>
                <a:close/>
                <a:moveTo>
                  <a:pt x="373" y="362"/>
                </a:moveTo>
                <a:cubicBezTo>
                  <a:pt x="373" y="368"/>
                  <a:pt x="368" y="373"/>
                  <a:pt x="362" y="373"/>
                </a:cubicBezTo>
                <a:cubicBezTo>
                  <a:pt x="356" y="373"/>
                  <a:pt x="352" y="368"/>
                  <a:pt x="352" y="362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362"/>
                </a:lnTo>
                <a:close/>
                <a:moveTo>
                  <a:pt x="394" y="170"/>
                </a:moveTo>
                <a:cubicBezTo>
                  <a:pt x="394" y="176"/>
                  <a:pt x="390" y="181"/>
                  <a:pt x="384" y="181"/>
                </a:cubicBezTo>
                <a:cubicBezTo>
                  <a:pt x="378" y="181"/>
                  <a:pt x="373" y="176"/>
                  <a:pt x="373" y="170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3" y="244"/>
                  <a:pt x="280" y="245"/>
                  <a:pt x="277" y="245"/>
                </a:cubicBezTo>
                <a:cubicBezTo>
                  <a:pt x="195" y="245"/>
                  <a:pt x="195" y="245"/>
                  <a:pt x="195" y="245"/>
                </a:cubicBezTo>
                <a:cubicBezTo>
                  <a:pt x="113" y="307"/>
                  <a:pt x="113" y="307"/>
                  <a:pt x="113" y="307"/>
                </a:cubicBezTo>
                <a:cubicBezTo>
                  <a:pt x="111" y="308"/>
                  <a:pt x="109" y="309"/>
                  <a:pt x="106" y="309"/>
                </a:cubicBezTo>
                <a:cubicBezTo>
                  <a:pt x="103" y="309"/>
                  <a:pt x="100" y="308"/>
                  <a:pt x="98" y="305"/>
                </a:cubicBezTo>
                <a:cubicBezTo>
                  <a:pt x="94" y="300"/>
                  <a:pt x="95" y="293"/>
                  <a:pt x="100" y="290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7" y="224"/>
                  <a:pt x="189" y="224"/>
                  <a:pt x="192" y="224"/>
                </a:cubicBezTo>
                <a:cubicBezTo>
                  <a:pt x="273" y="224"/>
                  <a:pt x="273" y="224"/>
                  <a:pt x="273" y="224"/>
                </a:cubicBezTo>
                <a:cubicBezTo>
                  <a:pt x="358" y="138"/>
                  <a:pt x="358" y="138"/>
                  <a:pt x="358" y="138"/>
                </a:cubicBezTo>
                <a:cubicBezTo>
                  <a:pt x="341" y="138"/>
                  <a:pt x="341" y="138"/>
                  <a:pt x="341" y="138"/>
                </a:cubicBezTo>
                <a:cubicBezTo>
                  <a:pt x="335" y="138"/>
                  <a:pt x="330" y="134"/>
                  <a:pt x="330" y="128"/>
                </a:cubicBezTo>
                <a:cubicBezTo>
                  <a:pt x="330" y="122"/>
                  <a:pt x="335" y="117"/>
                  <a:pt x="341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85" y="117"/>
                  <a:pt x="386" y="117"/>
                  <a:pt x="388" y="118"/>
                </a:cubicBezTo>
                <a:cubicBezTo>
                  <a:pt x="390" y="119"/>
                  <a:pt x="392" y="121"/>
                  <a:pt x="394" y="124"/>
                </a:cubicBezTo>
                <a:cubicBezTo>
                  <a:pt x="394" y="125"/>
                  <a:pt x="394" y="126"/>
                  <a:pt x="394" y="128"/>
                </a:cubicBezTo>
                <a:lnTo>
                  <a:pt x="394" y="1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77" name="Google Shape;5877;p352"/>
          <p:cNvSpPr/>
          <p:nvPr/>
        </p:nvSpPr>
        <p:spPr>
          <a:xfrm>
            <a:off x="4342728" y="4185714"/>
            <a:ext cx="458544" cy="4572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88" y="266"/>
                </a:moveTo>
                <a:cubicBezTo>
                  <a:pt x="373" y="266"/>
                  <a:pt x="373" y="266"/>
                  <a:pt x="373" y="266"/>
                </a:cubicBezTo>
                <a:cubicBezTo>
                  <a:pt x="373" y="352"/>
                  <a:pt x="373" y="352"/>
                  <a:pt x="373" y="352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224" y="266"/>
                  <a:pt x="224" y="266"/>
                  <a:pt x="224" y="266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83"/>
                  <a:pt x="228" y="288"/>
                  <a:pt x="234" y="288"/>
                </a:cubicBezTo>
                <a:cubicBezTo>
                  <a:pt x="277" y="288"/>
                  <a:pt x="277" y="288"/>
                  <a:pt x="277" y="288"/>
                </a:cubicBezTo>
                <a:cubicBezTo>
                  <a:pt x="283" y="288"/>
                  <a:pt x="288" y="283"/>
                  <a:pt x="288" y="277"/>
                </a:cubicBezTo>
                <a:lnTo>
                  <a:pt x="288" y="266"/>
                </a:lnTo>
                <a:close/>
                <a:moveTo>
                  <a:pt x="245" y="245"/>
                </a:moveTo>
                <a:cubicBezTo>
                  <a:pt x="245" y="266"/>
                  <a:pt x="245" y="266"/>
                  <a:pt x="245" y="266"/>
                </a:cubicBezTo>
                <a:cubicBezTo>
                  <a:pt x="266" y="266"/>
                  <a:pt x="266" y="266"/>
                  <a:pt x="266" y="266"/>
                </a:cubicBezTo>
                <a:cubicBezTo>
                  <a:pt x="266" y="245"/>
                  <a:pt x="266" y="245"/>
                  <a:pt x="266" y="245"/>
                </a:cubicBezTo>
                <a:lnTo>
                  <a:pt x="245" y="245"/>
                </a:lnTo>
                <a:close/>
                <a:moveTo>
                  <a:pt x="288" y="160"/>
                </a:moveTo>
                <a:cubicBezTo>
                  <a:pt x="224" y="160"/>
                  <a:pt x="224" y="160"/>
                  <a:pt x="224" y="160"/>
                </a:cubicBezTo>
                <a:cubicBezTo>
                  <a:pt x="212" y="160"/>
                  <a:pt x="202" y="169"/>
                  <a:pt x="202" y="181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309" y="169"/>
                  <a:pt x="299" y="160"/>
                  <a:pt x="288" y="16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92"/>
                </a:moveTo>
                <a:cubicBezTo>
                  <a:pt x="416" y="186"/>
                  <a:pt x="411" y="181"/>
                  <a:pt x="405" y="181"/>
                </a:cubicBezTo>
                <a:cubicBezTo>
                  <a:pt x="330" y="181"/>
                  <a:pt x="330" y="181"/>
                  <a:pt x="330" y="181"/>
                </a:cubicBezTo>
                <a:cubicBezTo>
                  <a:pt x="330" y="157"/>
                  <a:pt x="311" y="138"/>
                  <a:pt x="288" y="138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00" y="138"/>
                  <a:pt x="181" y="157"/>
                  <a:pt x="181" y="181"/>
                </a:cubicBezTo>
                <a:cubicBezTo>
                  <a:pt x="106" y="181"/>
                  <a:pt x="106" y="181"/>
                  <a:pt x="106" y="181"/>
                </a:cubicBezTo>
                <a:cubicBezTo>
                  <a:pt x="100" y="181"/>
                  <a:pt x="96" y="186"/>
                  <a:pt x="96" y="192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17" y="266"/>
                  <a:pt x="117" y="266"/>
                  <a:pt x="117" y="266"/>
                </a:cubicBezTo>
                <a:cubicBezTo>
                  <a:pt x="117" y="362"/>
                  <a:pt x="117" y="362"/>
                  <a:pt x="117" y="362"/>
                </a:cubicBezTo>
                <a:cubicBezTo>
                  <a:pt x="117" y="368"/>
                  <a:pt x="122" y="373"/>
                  <a:pt x="128" y="373"/>
                </a:cubicBezTo>
                <a:cubicBezTo>
                  <a:pt x="384" y="373"/>
                  <a:pt x="384" y="373"/>
                  <a:pt x="384" y="373"/>
                </a:cubicBezTo>
                <a:cubicBezTo>
                  <a:pt x="390" y="373"/>
                  <a:pt x="394" y="368"/>
                  <a:pt x="394" y="362"/>
                </a:cubicBezTo>
                <a:cubicBezTo>
                  <a:pt x="394" y="266"/>
                  <a:pt x="394" y="266"/>
                  <a:pt x="394" y="266"/>
                </a:cubicBezTo>
                <a:cubicBezTo>
                  <a:pt x="405" y="266"/>
                  <a:pt x="405" y="266"/>
                  <a:pt x="405" y="266"/>
                </a:cubicBezTo>
                <a:cubicBezTo>
                  <a:pt x="411" y="266"/>
                  <a:pt x="416" y="262"/>
                  <a:pt x="416" y="256"/>
                </a:cubicBezTo>
                <a:lnTo>
                  <a:pt x="416" y="192"/>
                </a:lnTo>
                <a:close/>
                <a:moveTo>
                  <a:pt x="117" y="245"/>
                </a:moveTo>
                <a:cubicBezTo>
                  <a:pt x="224" y="245"/>
                  <a:pt x="224" y="245"/>
                  <a:pt x="224" y="245"/>
                </a:cubicBezTo>
                <a:cubicBezTo>
                  <a:pt x="224" y="234"/>
                  <a:pt x="224" y="234"/>
                  <a:pt x="224" y="234"/>
                </a:cubicBezTo>
                <a:cubicBezTo>
                  <a:pt x="224" y="228"/>
                  <a:pt x="228" y="224"/>
                  <a:pt x="234" y="224"/>
                </a:cubicBezTo>
                <a:cubicBezTo>
                  <a:pt x="277" y="224"/>
                  <a:pt x="277" y="224"/>
                  <a:pt x="277" y="224"/>
                </a:cubicBezTo>
                <a:cubicBezTo>
                  <a:pt x="283" y="224"/>
                  <a:pt x="288" y="228"/>
                  <a:pt x="288" y="234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202"/>
                  <a:pt x="394" y="202"/>
                  <a:pt x="394" y="202"/>
                </a:cubicBezTo>
                <a:cubicBezTo>
                  <a:pt x="117" y="202"/>
                  <a:pt x="117" y="202"/>
                  <a:pt x="117" y="202"/>
                </a:cubicBezTo>
                <a:lnTo>
                  <a:pt x="117" y="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78" name="Google Shape;5878;p352"/>
          <p:cNvSpPr txBox="1"/>
          <p:nvPr/>
        </p:nvSpPr>
        <p:spPr>
          <a:xfrm>
            <a:off x="376238" y="0"/>
            <a:ext cx="839152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x-none" sz="2400">
                <a:latin typeface="Verdana"/>
                <a:ea typeface="Verdana"/>
                <a:cs typeface="Verdana"/>
                <a:sym typeface="Verdana"/>
              </a:rPr>
              <a:t>Business turnaround - from a limited core offering of services across a wide geographical area, to providing broad geo-targeting solutions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oitte 16_9 onscreen">
  <a:themeElements>
    <a:clrScheme name="Deloitte colors">
      <a:dk1>
        <a:srgbClr val="000000"/>
      </a:dk1>
      <a:lt1>
        <a:srgbClr val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loitte 16_9 onscreen">
  <a:themeElements>
    <a:clrScheme name="Deloitte colors">
      <a:dk1>
        <a:srgbClr val="000000"/>
      </a:dk1>
      <a:lt1>
        <a:srgbClr val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320</Words>
  <Application>Microsoft Office PowerPoint</Application>
  <PresentationFormat>On-screen Show (4:3)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Open Sans</vt:lpstr>
      <vt:lpstr>Noto Sans Symbols</vt:lpstr>
      <vt:lpstr>Verdana</vt:lpstr>
      <vt:lpstr>Arial</vt:lpstr>
      <vt:lpstr>Deloitte 16_9 onscreen</vt:lpstr>
      <vt:lpstr>7_Deloitte 16_9 onscreen</vt:lpstr>
      <vt:lpstr>מטריצת אימפקט-ישימות לתעדוף מהלכים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u45218</dc:creator>
  <cp:lastModifiedBy>Mamram</cp:lastModifiedBy>
  <cp:revision>4</cp:revision>
  <dcterms:modified xsi:type="dcterms:W3CDTF">2019-03-25T12:20:35Z</dcterms:modified>
</cp:coreProperties>
</file>