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99" r:id="rId2"/>
    <p:sldId id="281" r:id="rId3"/>
    <p:sldId id="288" r:id="rId4"/>
    <p:sldId id="292" r:id="rId5"/>
    <p:sldId id="293" r:id="rId6"/>
    <p:sldId id="294" r:id="rId7"/>
    <p:sldId id="295" r:id="rId8"/>
    <p:sldId id="296" r:id="rId9"/>
    <p:sldId id="297" r:id="rId10"/>
    <p:sldId id="298" r:id="rId11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89" d="100"/>
          <a:sy n="89" d="100"/>
        </p:scale>
        <p:origin x="105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RY" userId="1b211eb8-2d51-48e5-8f54-61850bcc9609" providerId="ADAL" clId="{B12316C7-A610-48A7-BB92-0D0CFD71EC6E}"/>
    <pc:docChg chg="modSld">
      <pc:chgData name="GARY" userId="1b211eb8-2d51-48e5-8f54-61850bcc9609" providerId="ADAL" clId="{B12316C7-A610-48A7-BB92-0D0CFD71EC6E}" dt="2022-11-14T10:59:25.187" v="8" actId="20577"/>
      <pc:docMkLst>
        <pc:docMk/>
      </pc:docMkLst>
      <pc:sldChg chg="modSp mod">
        <pc:chgData name="GARY" userId="1b211eb8-2d51-48e5-8f54-61850bcc9609" providerId="ADAL" clId="{B12316C7-A610-48A7-BB92-0D0CFD71EC6E}" dt="2022-11-14T10:59:25.187" v="8" actId="20577"/>
        <pc:sldMkLst>
          <pc:docMk/>
          <pc:sldMk cId="0" sldId="261"/>
        </pc:sldMkLst>
        <pc:spChg chg="mod">
          <ac:chgData name="GARY" userId="1b211eb8-2d51-48e5-8f54-61850bcc9609" providerId="ADAL" clId="{B12316C7-A610-48A7-BB92-0D0CFD71EC6E}" dt="2022-11-14T10:59:25.187" v="8" actId="20577"/>
          <ac:spMkLst>
            <pc:docMk/>
            <pc:sldMk cId="0" sldId="261"/>
            <ac:spMk id="205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1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6" tIns="47113" rIns="94226" bIns="47113" numCol="1" anchor="t" anchorCtr="0" compatLnSpc="1">
            <a:prstTxWarp prst="textNoShape">
              <a:avLst/>
            </a:prstTxWarp>
          </a:bodyPr>
          <a:lstStyle>
            <a:lvl1pPr defTabSz="94183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1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6" tIns="47113" rIns="94226" bIns="47113" numCol="1" anchor="t" anchorCtr="0" compatLnSpc="1">
            <a:prstTxWarp prst="textNoShape">
              <a:avLst/>
            </a:prstTxWarp>
          </a:bodyPr>
          <a:lstStyle>
            <a:lvl1pPr algn="r" defTabSz="94183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64236"/>
            <a:ext cx="3037840" cy="463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6" tIns="47113" rIns="94226" bIns="47113" numCol="1" anchor="b" anchorCtr="0" compatLnSpc="1">
            <a:prstTxWarp prst="textNoShape">
              <a:avLst/>
            </a:prstTxWarp>
          </a:bodyPr>
          <a:lstStyle>
            <a:lvl1pPr defTabSz="94183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64236"/>
            <a:ext cx="3037840" cy="463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6" tIns="47113" rIns="94226" bIns="47113" numCol="1" anchor="b" anchorCtr="0" compatLnSpc="1">
            <a:prstTxWarp prst="textNoShape">
              <a:avLst/>
            </a:prstTxWarp>
          </a:bodyPr>
          <a:lstStyle>
            <a:lvl1pPr algn="r" defTabSz="941835">
              <a:defRPr sz="1200"/>
            </a:lvl1pPr>
          </a:lstStyle>
          <a:p>
            <a:pPr>
              <a:defRPr/>
            </a:pPr>
            <a:fld id="{DDC4E91A-7C96-47D3-A63D-D7404007AE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111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87413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>
            <p:ph type="ctrTitle"/>
          </p:nvPr>
        </p:nvSpPr>
        <p:spPr bwMode="auto">
          <a:xfrm>
            <a:off x="0" y="3886200"/>
            <a:ext cx="9144000" cy="2057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3600" smtClean="0"/>
              <a:t>ARMED FORCES FULL HONOR ARRIVAL</a:t>
            </a:r>
            <a:br>
              <a:rPr lang="en-US" altLang="en-US" sz="3600" smtClean="0"/>
            </a:br>
            <a:r>
              <a:rPr lang="en-US" altLang="en-US" sz="1200" smtClean="0"/>
              <a:t>IN HONOR OF</a:t>
            </a:r>
            <a:r>
              <a:rPr lang="en-US" altLang="en-US" sz="4000" smtClean="0"/>
              <a:t/>
            </a:r>
            <a:br>
              <a:rPr lang="en-US" altLang="en-US" sz="4000" smtClean="0"/>
            </a:br>
            <a:r>
              <a:rPr lang="en-US" altLang="en-US" sz="2800" smtClean="0"/>
              <a:t>LIEUTENANT GENERAL AVIV KOHAVI</a:t>
            </a:r>
            <a:br>
              <a:rPr lang="en-US" altLang="en-US" sz="2800" smtClean="0"/>
            </a:br>
            <a:r>
              <a:rPr lang="en-US" altLang="en-US" sz="2800" smtClean="0"/>
              <a:t>CHIEF OF GENERAL STAFF</a:t>
            </a:r>
            <a:br>
              <a:rPr lang="en-US" altLang="en-US" sz="2800" smtClean="0"/>
            </a:br>
            <a:r>
              <a:rPr lang="en-US" altLang="en-US" sz="2800" smtClean="0"/>
              <a:t/>
            </a:r>
            <a:br>
              <a:rPr lang="en-US" altLang="en-US" sz="2800" smtClean="0"/>
            </a:br>
            <a:r>
              <a:rPr lang="en-US" altLang="en-US" sz="2800" smtClean="0"/>
              <a:t>ISRAEL DEFENSE FORCES</a:t>
            </a:r>
            <a:br>
              <a:rPr lang="en-US" altLang="en-US" sz="2800" smtClean="0"/>
            </a:br>
            <a:r>
              <a:rPr lang="en-US" altLang="en-US" sz="2800" smtClean="0"/>
              <a:t/>
            </a:r>
            <a:br>
              <a:rPr lang="en-US" altLang="en-US" sz="2800" smtClean="0"/>
            </a:br>
            <a:r>
              <a:rPr lang="en-US" altLang="en-US" sz="2800" smtClean="0"/>
              <a:t> 21 NOVEMBER 2022, 0945</a:t>
            </a:r>
            <a:br>
              <a:rPr lang="en-US" altLang="en-US" sz="2800" smtClean="0"/>
            </a:br>
            <a:r>
              <a:rPr lang="en-US" altLang="en-US" sz="2800" smtClean="0"/>
              <a:t>WHIPPLE FIELD, FORT MYER, VA </a:t>
            </a:r>
          </a:p>
        </p:txBody>
      </p:sp>
      <p:pic>
        <p:nvPicPr>
          <p:cNvPr id="3075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2363" y="381000"/>
            <a:ext cx="1819275" cy="205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3211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57"/>
          <p:cNvGrpSpPr>
            <a:grpSpLocks/>
          </p:cNvGrpSpPr>
          <p:nvPr/>
        </p:nvGrpSpPr>
        <p:grpSpPr bwMode="auto">
          <a:xfrm>
            <a:off x="1295400" y="100146"/>
            <a:ext cx="7899401" cy="6089650"/>
            <a:chOff x="816" y="90"/>
            <a:chExt cx="4976" cy="3836"/>
          </a:xfrm>
        </p:grpSpPr>
        <p:sp>
          <p:nvSpPr>
            <p:cNvPr id="4099" name="Text Box 597"/>
            <p:cNvSpPr txBox="1">
              <a:spLocks noChangeArrowheads="1"/>
            </p:cNvSpPr>
            <p:nvPr/>
          </p:nvSpPr>
          <p:spPr bwMode="auto">
            <a:xfrm>
              <a:off x="816" y="90"/>
              <a:ext cx="4976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</a:rPr>
                <a:t>ARMED FORCES FULL HONOR ARRIVAL</a:t>
              </a:r>
            </a:p>
          </p:txBody>
        </p:sp>
        <p:grpSp>
          <p:nvGrpSpPr>
            <p:cNvPr id="3" name="Group 756"/>
            <p:cNvGrpSpPr>
              <a:grpSpLocks/>
            </p:cNvGrpSpPr>
            <p:nvPr/>
          </p:nvGrpSpPr>
          <p:grpSpPr bwMode="auto">
            <a:xfrm>
              <a:off x="816" y="432"/>
              <a:ext cx="4035" cy="3494"/>
              <a:chOff x="816" y="432"/>
              <a:chExt cx="4035" cy="3494"/>
            </a:xfrm>
          </p:grpSpPr>
          <p:sp>
            <p:nvSpPr>
              <p:cNvPr id="4101" name="Freeform 2"/>
              <p:cNvSpPr>
                <a:spLocks/>
              </p:cNvSpPr>
              <p:nvPr/>
            </p:nvSpPr>
            <p:spPr bwMode="auto">
              <a:xfrm>
                <a:off x="1114" y="1284"/>
                <a:ext cx="3737" cy="570"/>
              </a:xfrm>
              <a:custGeom>
                <a:avLst/>
                <a:gdLst>
                  <a:gd name="T0" fmla="*/ 0 w 14947"/>
                  <a:gd name="T1" fmla="*/ 0 h 2281"/>
                  <a:gd name="T2" fmla="*/ 1 w 14947"/>
                  <a:gd name="T3" fmla="*/ 0 h 2281"/>
                  <a:gd name="T4" fmla="*/ 1 w 14947"/>
                  <a:gd name="T5" fmla="*/ 0 h 2281"/>
                  <a:gd name="T6" fmla="*/ 1 w 14947"/>
                  <a:gd name="T7" fmla="*/ 0 h 2281"/>
                  <a:gd name="T8" fmla="*/ 1 w 14947"/>
                  <a:gd name="T9" fmla="*/ 0 h 2281"/>
                  <a:gd name="T10" fmla="*/ 1 w 14947"/>
                  <a:gd name="T11" fmla="*/ 0 h 2281"/>
                  <a:gd name="T12" fmla="*/ 1 w 14947"/>
                  <a:gd name="T13" fmla="*/ 0 h 2281"/>
                  <a:gd name="T14" fmla="*/ 1 w 14947"/>
                  <a:gd name="T15" fmla="*/ 0 h 2281"/>
                  <a:gd name="T16" fmla="*/ 1 w 14947"/>
                  <a:gd name="T17" fmla="*/ 0 h 2281"/>
                  <a:gd name="T18" fmla="*/ 1 w 14947"/>
                  <a:gd name="T19" fmla="*/ 0 h 2281"/>
                  <a:gd name="T20" fmla="*/ 1 w 14947"/>
                  <a:gd name="T21" fmla="*/ 0 h 2281"/>
                  <a:gd name="T22" fmla="*/ 2 w 14947"/>
                  <a:gd name="T23" fmla="*/ 0 h 2281"/>
                  <a:gd name="T24" fmla="*/ 2 w 14947"/>
                  <a:gd name="T25" fmla="*/ 0 h 2281"/>
                  <a:gd name="T26" fmla="*/ 2 w 14947"/>
                  <a:gd name="T27" fmla="*/ 0 h 2281"/>
                  <a:gd name="T28" fmla="*/ 2 w 14947"/>
                  <a:gd name="T29" fmla="*/ 0 h 2281"/>
                  <a:gd name="T30" fmla="*/ 2 w 14947"/>
                  <a:gd name="T31" fmla="*/ 0 h 2281"/>
                  <a:gd name="T32" fmla="*/ 2 w 14947"/>
                  <a:gd name="T33" fmla="*/ 0 h 2281"/>
                  <a:gd name="T34" fmla="*/ 2 w 14947"/>
                  <a:gd name="T35" fmla="*/ 0 h 2281"/>
                  <a:gd name="T36" fmla="*/ 2 w 14947"/>
                  <a:gd name="T37" fmla="*/ 0 h 2281"/>
                  <a:gd name="T38" fmla="*/ 2 w 14947"/>
                  <a:gd name="T39" fmla="*/ 0 h 2281"/>
                  <a:gd name="T40" fmla="*/ 2 w 14947"/>
                  <a:gd name="T41" fmla="*/ 0 h 2281"/>
                  <a:gd name="T42" fmla="*/ 3 w 14947"/>
                  <a:gd name="T43" fmla="*/ 0 h 2281"/>
                  <a:gd name="T44" fmla="*/ 3 w 14947"/>
                  <a:gd name="T45" fmla="*/ 0 h 2281"/>
                  <a:gd name="T46" fmla="*/ 3 w 14947"/>
                  <a:gd name="T47" fmla="*/ 0 h 2281"/>
                  <a:gd name="T48" fmla="*/ 3 w 14947"/>
                  <a:gd name="T49" fmla="*/ 0 h 2281"/>
                  <a:gd name="T50" fmla="*/ 3 w 14947"/>
                  <a:gd name="T51" fmla="*/ 0 h 2281"/>
                  <a:gd name="T52" fmla="*/ 3 w 14947"/>
                  <a:gd name="T53" fmla="*/ 0 h 2281"/>
                  <a:gd name="T54" fmla="*/ 3 w 14947"/>
                  <a:gd name="T55" fmla="*/ 0 h 2281"/>
                  <a:gd name="T56" fmla="*/ 3 w 14947"/>
                  <a:gd name="T57" fmla="*/ 0 h 2281"/>
                  <a:gd name="T58" fmla="*/ 3 w 14947"/>
                  <a:gd name="T59" fmla="*/ 0 h 2281"/>
                  <a:gd name="T60" fmla="*/ 3 w 14947"/>
                  <a:gd name="T61" fmla="*/ 0 h 2281"/>
                  <a:gd name="T62" fmla="*/ 3 w 14947"/>
                  <a:gd name="T63" fmla="*/ 0 h 2281"/>
                  <a:gd name="T64" fmla="*/ 3 w 14947"/>
                  <a:gd name="T65" fmla="*/ 0 h 2281"/>
                  <a:gd name="T66" fmla="*/ 4 w 14947"/>
                  <a:gd name="T67" fmla="*/ 0 h 2281"/>
                  <a:gd name="T68" fmla="*/ 4 w 14947"/>
                  <a:gd name="T69" fmla="*/ 0 h 2281"/>
                  <a:gd name="T70" fmla="*/ 4 w 14947"/>
                  <a:gd name="T71" fmla="*/ 0 h 2281"/>
                  <a:gd name="T72" fmla="*/ 4 w 14947"/>
                  <a:gd name="T73" fmla="*/ 0 h 2281"/>
                  <a:gd name="T74" fmla="*/ 4 w 14947"/>
                  <a:gd name="T75" fmla="*/ 0 h 2281"/>
                  <a:gd name="T76" fmla="*/ 4 w 14947"/>
                  <a:gd name="T77" fmla="*/ 0 h 2281"/>
                  <a:gd name="T78" fmla="*/ 4 w 14947"/>
                  <a:gd name="T79" fmla="*/ 0 h 2281"/>
                  <a:gd name="T80" fmla="*/ 4 w 14947"/>
                  <a:gd name="T81" fmla="*/ 0 h 2281"/>
                  <a:gd name="T82" fmla="*/ 4 w 14947"/>
                  <a:gd name="T83" fmla="*/ 0 h 2281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4947"/>
                  <a:gd name="T127" fmla="*/ 0 h 2281"/>
                  <a:gd name="T128" fmla="*/ 14947 w 14947"/>
                  <a:gd name="T129" fmla="*/ 2281 h 2281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4947" h="2281">
                    <a:moveTo>
                      <a:pt x="0" y="600"/>
                    </a:moveTo>
                    <a:lnTo>
                      <a:pt x="1646" y="379"/>
                    </a:lnTo>
                    <a:lnTo>
                      <a:pt x="2133" y="307"/>
                    </a:lnTo>
                    <a:lnTo>
                      <a:pt x="2494" y="242"/>
                    </a:lnTo>
                    <a:lnTo>
                      <a:pt x="2772" y="183"/>
                    </a:lnTo>
                    <a:lnTo>
                      <a:pt x="3006" y="133"/>
                    </a:lnTo>
                    <a:lnTo>
                      <a:pt x="3241" y="91"/>
                    </a:lnTo>
                    <a:lnTo>
                      <a:pt x="3519" y="56"/>
                    </a:lnTo>
                    <a:lnTo>
                      <a:pt x="3881" y="30"/>
                    </a:lnTo>
                    <a:lnTo>
                      <a:pt x="4369" y="15"/>
                    </a:lnTo>
                    <a:lnTo>
                      <a:pt x="5002" y="4"/>
                    </a:lnTo>
                    <a:lnTo>
                      <a:pt x="5546" y="0"/>
                    </a:lnTo>
                    <a:lnTo>
                      <a:pt x="6017" y="2"/>
                    </a:lnTo>
                    <a:lnTo>
                      <a:pt x="6423" y="9"/>
                    </a:lnTo>
                    <a:lnTo>
                      <a:pt x="6778" y="24"/>
                    </a:lnTo>
                    <a:lnTo>
                      <a:pt x="7096" y="46"/>
                    </a:lnTo>
                    <a:lnTo>
                      <a:pt x="7388" y="73"/>
                    </a:lnTo>
                    <a:lnTo>
                      <a:pt x="7669" y="108"/>
                    </a:lnTo>
                    <a:lnTo>
                      <a:pt x="8240" y="197"/>
                    </a:lnTo>
                    <a:lnTo>
                      <a:pt x="8913" y="313"/>
                    </a:lnTo>
                    <a:lnTo>
                      <a:pt x="9317" y="383"/>
                    </a:lnTo>
                    <a:lnTo>
                      <a:pt x="9785" y="460"/>
                    </a:lnTo>
                    <a:lnTo>
                      <a:pt x="10329" y="543"/>
                    </a:lnTo>
                    <a:lnTo>
                      <a:pt x="10958" y="636"/>
                    </a:lnTo>
                    <a:lnTo>
                      <a:pt x="11348" y="682"/>
                    </a:lnTo>
                    <a:lnTo>
                      <a:pt x="11642" y="705"/>
                    </a:lnTo>
                    <a:lnTo>
                      <a:pt x="11871" y="717"/>
                    </a:lnTo>
                    <a:lnTo>
                      <a:pt x="12065" y="730"/>
                    </a:lnTo>
                    <a:lnTo>
                      <a:pt x="12255" y="757"/>
                    </a:lnTo>
                    <a:lnTo>
                      <a:pt x="12472" y="808"/>
                    </a:lnTo>
                    <a:lnTo>
                      <a:pt x="12747" y="897"/>
                    </a:lnTo>
                    <a:lnTo>
                      <a:pt x="13110" y="1039"/>
                    </a:lnTo>
                    <a:lnTo>
                      <a:pt x="13432" y="1172"/>
                    </a:lnTo>
                    <a:lnTo>
                      <a:pt x="13670" y="1282"/>
                    </a:lnTo>
                    <a:lnTo>
                      <a:pt x="13849" y="1380"/>
                    </a:lnTo>
                    <a:lnTo>
                      <a:pt x="13995" y="1479"/>
                    </a:lnTo>
                    <a:lnTo>
                      <a:pt x="14137" y="1591"/>
                    </a:lnTo>
                    <a:lnTo>
                      <a:pt x="14298" y="1729"/>
                    </a:lnTo>
                    <a:lnTo>
                      <a:pt x="14507" y="1905"/>
                    </a:lnTo>
                    <a:lnTo>
                      <a:pt x="14790" y="2134"/>
                    </a:lnTo>
                    <a:lnTo>
                      <a:pt x="14873" y="2206"/>
                    </a:lnTo>
                    <a:lnTo>
                      <a:pt x="14947" y="2281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2" name="Freeform 62"/>
              <p:cNvSpPr>
                <a:spLocks/>
              </p:cNvSpPr>
              <p:nvPr/>
            </p:nvSpPr>
            <p:spPr bwMode="auto">
              <a:xfrm>
                <a:off x="3920" y="933"/>
                <a:ext cx="46" cy="36"/>
              </a:xfrm>
              <a:custGeom>
                <a:avLst/>
                <a:gdLst>
                  <a:gd name="T0" fmla="*/ 0 w 182"/>
                  <a:gd name="T1" fmla="*/ 0 h 143"/>
                  <a:gd name="T2" fmla="*/ 0 w 182"/>
                  <a:gd name="T3" fmla="*/ 0 h 143"/>
                  <a:gd name="T4" fmla="*/ 0 w 182"/>
                  <a:gd name="T5" fmla="*/ 0 h 143"/>
                  <a:gd name="T6" fmla="*/ 0 w 182"/>
                  <a:gd name="T7" fmla="*/ 0 h 143"/>
                  <a:gd name="T8" fmla="*/ 0 w 182"/>
                  <a:gd name="T9" fmla="*/ 0 h 143"/>
                  <a:gd name="T10" fmla="*/ 0 w 182"/>
                  <a:gd name="T11" fmla="*/ 0 h 143"/>
                  <a:gd name="T12" fmla="*/ 0 w 182"/>
                  <a:gd name="T13" fmla="*/ 0 h 143"/>
                  <a:gd name="T14" fmla="*/ 0 w 182"/>
                  <a:gd name="T15" fmla="*/ 0 h 143"/>
                  <a:gd name="T16" fmla="*/ 0 w 182"/>
                  <a:gd name="T17" fmla="*/ 0 h 143"/>
                  <a:gd name="T18" fmla="*/ 0 w 182"/>
                  <a:gd name="T19" fmla="*/ 0 h 143"/>
                  <a:gd name="T20" fmla="*/ 0 w 182"/>
                  <a:gd name="T21" fmla="*/ 0 h 143"/>
                  <a:gd name="T22" fmla="*/ 0 w 182"/>
                  <a:gd name="T23" fmla="*/ 0 h 143"/>
                  <a:gd name="T24" fmla="*/ 0 w 182"/>
                  <a:gd name="T25" fmla="*/ 0 h 143"/>
                  <a:gd name="T26" fmla="*/ 0 w 182"/>
                  <a:gd name="T27" fmla="*/ 0 h 143"/>
                  <a:gd name="T28" fmla="*/ 0 w 182"/>
                  <a:gd name="T29" fmla="*/ 0 h 143"/>
                  <a:gd name="T30" fmla="*/ 0 w 182"/>
                  <a:gd name="T31" fmla="*/ 0 h 143"/>
                  <a:gd name="T32" fmla="*/ 0 w 182"/>
                  <a:gd name="T33" fmla="*/ 0 h 143"/>
                  <a:gd name="T34" fmla="*/ 0 w 182"/>
                  <a:gd name="T35" fmla="*/ 0 h 143"/>
                  <a:gd name="T36" fmla="*/ 0 w 182"/>
                  <a:gd name="T37" fmla="*/ 0 h 143"/>
                  <a:gd name="T38" fmla="*/ 0 w 182"/>
                  <a:gd name="T39" fmla="*/ 0 h 143"/>
                  <a:gd name="T40" fmla="*/ 0 w 182"/>
                  <a:gd name="T41" fmla="*/ 0 h 143"/>
                  <a:gd name="T42" fmla="*/ 0 w 182"/>
                  <a:gd name="T43" fmla="*/ 0 h 143"/>
                  <a:gd name="T44" fmla="*/ 0 w 182"/>
                  <a:gd name="T45" fmla="*/ 0 h 143"/>
                  <a:gd name="T46" fmla="*/ 0 w 182"/>
                  <a:gd name="T47" fmla="*/ 0 h 143"/>
                  <a:gd name="T48" fmla="*/ 0 w 182"/>
                  <a:gd name="T49" fmla="*/ 0 h 143"/>
                  <a:gd name="T50" fmla="*/ 0 w 182"/>
                  <a:gd name="T51" fmla="*/ 0 h 143"/>
                  <a:gd name="T52" fmla="*/ 0 w 182"/>
                  <a:gd name="T53" fmla="*/ 0 h 143"/>
                  <a:gd name="T54" fmla="*/ 0 w 182"/>
                  <a:gd name="T55" fmla="*/ 0 h 143"/>
                  <a:gd name="T56" fmla="*/ 0 w 182"/>
                  <a:gd name="T57" fmla="*/ 0 h 143"/>
                  <a:gd name="T58" fmla="*/ 0 w 182"/>
                  <a:gd name="T59" fmla="*/ 0 h 143"/>
                  <a:gd name="T60" fmla="*/ 0 w 182"/>
                  <a:gd name="T61" fmla="*/ 0 h 143"/>
                  <a:gd name="T62" fmla="*/ 0 w 182"/>
                  <a:gd name="T63" fmla="*/ 0 h 143"/>
                  <a:gd name="T64" fmla="*/ 0 w 182"/>
                  <a:gd name="T65" fmla="*/ 0 h 143"/>
                  <a:gd name="T66" fmla="*/ 0 w 182"/>
                  <a:gd name="T67" fmla="*/ 0 h 143"/>
                  <a:gd name="T68" fmla="*/ 0 w 182"/>
                  <a:gd name="T69" fmla="*/ 0 h 143"/>
                  <a:gd name="T70" fmla="*/ 0 w 182"/>
                  <a:gd name="T71" fmla="*/ 0 h 143"/>
                  <a:gd name="T72" fmla="*/ 0 w 182"/>
                  <a:gd name="T73" fmla="*/ 0 h 143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82"/>
                  <a:gd name="T112" fmla="*/ 0 h 143"/>
                  <a:gd name="T113" fmla="*/ 182 w 182"/>
                  <a:gd name="T114" fmla="*/ 143 h 143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82" h="143">
                    <a:moveTo>
                      <a:pt x="177" y="35"/>
                    </a:moveTo>
                    <a:lnTo>
                      <a:pt x="181" y="35"/>
                    </a:lnTo>
                    <a:lnTo>
                      <a:pt x="181" y="28"/>
                    </a:lnTo>
                    <a:lnTo>
                      <a:pt x="177" y="28"/>
                    </a:lnTo>
                    <a:lnTo>
                      <a:pt x="177" y="25"/>
                    </a:lnTo>
                    <a:lnTo>
                      <a:pt x="182" y="25"/>
                    </a:lnTo>
                    <a:lnTo>
                      <a:pt x="182" y="18"/>
                    </a:lnTo>
                    <a:lnTo>
                      <a:pt x="57" y="18"/>
                    </a:lnTo>
                    <a:lnTo>
                      <a:pt x="57" y="13"/>
                    </a:lnTo>
                    <a:lnTo>
                      <a:pt x="55" y="13"/>
                    </a:lnTo>
                    <a:lnTo>
                      <a:pt x="55" y="9"/>
                    </a:lnTo>
                    <a:lnTo>
                      <a:pt x="57" y="9"/>
                    </a:lnTo>
                    <a:lnTo>
                      <a:pt x="57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6" y="3"/>
                    </a:lnTo>
                    <a:lnTo>
                      <a:pt x="6" y="9"/>
                    </a:lnTo>
                    <a:lnTo>
                      <a:pt x="6" y="13"/>
                    </a:lnTo>
                    <a:lnTo>
                      <a:pt x="6" y="14"/>
                    </a:lnTo>
                    <a:lnTo>
                      <a:pt x="0" y="14"/>
                    </a:lnTo>
                    <a:lnTo>
                      <a:pt x="0" y="19"/>
                    </a:lnTo>
                    <a:lnTo>
                      <a:pt x="38" y="19"/>
                    </a:lnTo>
                    <a:lnTo>
                      <a:pt x="38" y="27"/>
                    </a:lnTo>
                    <a:lnTo>
                      <a:pt x="42" y="27"/>
                    </a:lnTo>
                    <a:lnTo>
                      <a:pt x="42" y="115"/>
                    </a:lnTo>
                    <a:lnTo>
                      <a:pt x="38" y="115"/>
                    </a:lnTo>
                    <a:lnTo>
                      <a:pt x="38" y="122"/>
                    </a:lnTo>
                    <a:lnTo>
                      <a:pt x="7" y="122"/>
                    </a:lnTo>
                    <a:lnTo>
                      <a:pt x="7" y="143"/>
                    </a:lnTo>
                    <a:lnTo>
                      <a:pt x="57" y="143"/>
                    </a:lnTo>
                    <a:lnTo>
                      <a:pt x="57" y="135"/>
                    </a:lnTo>
                    <a:lnTo>
                      <a:pt x="182" y="135"/>
                    </a:lnTo>
                    <a:lnTo>
                      <a:pt x="182" y="102"/>
                    </a:lnTo>
                    <a:lnTo>
                      <a:pt x="181" y="102"/>
                    </a:lnTo>
                    <a:lnTo>
                      <a:pt x="181" y="95"/>
                    </a:lnTo>
                    <a:lnTo>
                      <a:pt x="177" y="95"/>
                    </a:lnTo>
                    <a:lnTo>
                      <a:pt x="177" y="3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" name="Freeform 63"/>
              <p:cNvSpPr>
                <a:spLocks/>
              </p:cNvSpPr>
              <p:nvPr/>
            </p:nvSpPr>
            <p:spPr bwMode="auto">
              <a:xfrm>
                <a:off x="3907" y="936"/>
                <a:ext cx="7" cy="21"/>
              </a:xfrm>
              <a:custGeom>
                <a:avLst/>
                <a:gdLst>
                  <a:gd name="T0" fmla="*/ 0 w 25"/>
                  <a:gd name="T1" fmla="*/ 0 h 85"/>
                  <a:gd name="T2" fmla="*/ 0 w 25"/>
                  <a:gd name="T3" fmla="*/ 0 h 85"/>
                  <a:gd name="T4" fmla="*/ 0 w 25"/>
                  <a:gd name="T5" fmla="*/ 0 h 85"/>
                  <a:gd name="T6" fmla="*/ 0 w 25"/>
                  <a:gd name="T7" fmla="*/ 0 h 85"/>
                  <a:gd name="T8" fmla="*/ 0 w 25"/>
                  <a:gd name="T9" fmla="*/ 0 h 85"/>
                  <a:gd name="T10" fmla="*/ 0 w 25"/>
                  <a:gd name="T11" fmla="*/ 0 h 85"/>
                  <a:gd name="T12" fmla="*/ 0 w 25"/>
                  <a:gd name="T13" fmla="*/ 0 h 85"/>
                  <a:gd name="T14" fmla="*/ 0 w 25"/>
                  <a:gd name="T15" fmla="*/ 0 h 85"/>
                  <a:gd name="T16" fmla="*/ 0 w 25"/>
                  <a:gd name="T17" fmla="*/ 0 h 8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5"/>
                  <a:gd name="T28" fmla="*/ 0 h 85"/>
                  <a:gd name="T29" fmla="*/ 25 w 25"/>
                  <a:gd name="T30" fmla="*/ 85 h 8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5" h="85">
                    <a:moveTo>
                      <a:pt x="3" y="85"/>
                    </a:moveTo>
                    <a:lnTo>
                      <a:pt x="3" y="69"/>
                    </a:lnTo>
                    <a:lnTo>
                      <a:pt x="0" y="69"/>
                    </a:lnTo>
                    <a:lnTo>
                      <a:pt x="0" y="0"/>
                    </a:lnTo>
                    <a:lnTo>
                      <a:pt x="25" y="0"/>
                    </a:lnTo>
                    <a:lnTo>
                      <a:pt x="25" y="70"/>
                    </a:lnTo>
                    <a:lnTo>
                      <a:pt x="21" y="70"/>
                    </a:lnTo>
                    <a:lnTo>
                      <a:pt x="21" y="85"/>
                    </a:lnTo>
                    <a:lnTo>
                      <a:pt x="3" y="85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4" name="Freeform 64"/>
              <p:cNvSpPr>
                <a:spLocks/>
              </p:cNvSpPr>
              <p:nvPr/>
            </p:nvSpPr>
            <p:spPr bwMode="auto">
              <a:xfrm>
                <a:off x="3895" y="936"/>
                <a:ext cx="6" cy="21"/>
              </a:xfrm>
              <a:custGeom>
                <a:avLst/>
                <a:gdLst>
                  <a:gd name="T0" fmla="*/ 0 w 25"/>
                  <a:gd name="T1" fmla="*/ 0 h 85"/>
                  <a:gd name="T2" fmla="*/ 0 w 25"/>
                  <a:gd name="T3" fmla="*/ 0 h 85"/>
                  <a:gd name="T4" fmla="*/ 0 w 25"/>
                  <a:gd name="T5" fmla="*/ 0 h 85"/>
                  <a:gd name="T6" fmla="*/ 0 w 25"/>
                  <a:gd name="T7" fmla="*/ 0 h 85"/>
                  <a:gd name="T8" fmla="*/ 0 w 25"/>
                  <a:gd name="T9" fmla="*/ 0 h 85"/>
                  <a:gd name="T10" fmla="*/ 0 w 25"/>
                  <a:gd name="T11" fmla="*/ 0 h 85"/>
                  <a:gd name="T12" fmla="*/ 0 w 25"/>
                  <a:gd name="T13" fmla="*/ 0 h 85"/>
                  <a:gd name="T14" fmla="*/ 0 w 25"/>
                  <a:gd name="T15" fmla="*/ 0 h 85"/>
                  <a:gd name="T16" fmla="*/ 0 w 25"/>
                  <a:gd name="T17" fmla="*/ 0 h 8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5"/>
                  <a:gd name="T28" fmla="*/ 0 h 85"/>
                  <a:gd name="T29" fmla="*/ 25 w 25"/>
                  <a:gd name="T30" fmla="*/ 85 h 8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5" h="85">
                    <a:moveTo>
                      <a:pt x="4" y="85"/>
                    </a:moveTo>
                    <a:lnTo>
                      <a:pt x="4" y="69"/>
                    </a:lnTo>
                    <a:lnTo>
                      <a:pt x="0" y="69"/>
                    </a:lnTo>
                    <a:lnTo>
                      <a:pt x="0" y="0"/>
                    </a:lnTo>
                    <a:lnTo>
                      <a:pt x="25" y="0"/>
                    </a:lnTo>
                    <a:lnTo>
                      <a:pt x="25" y="70"/>
                    </a:lnTo>
                    <a:lnTo>
                      <a:pt x="22" y="70"/>
                    </a:lnTo>
                    <a:lnTo>
                      <a:pt x="22" y="85"/>
                    </a:lnTo>
                    <a:lnTo>
                      <a:pt x="4" y="85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5" name="Freeform 65"/>
              <p:cNvSpPr>
                <a:spLocks/>
              </p:cNvSpPr>
              <p:nvPr/>
            </p:nvSpPr>
            <p:spPr bwMode="auto">
              <a:xfrm>
                <a:off x="3883" y="936"/>
                <a:ext cx="6" cy="21"/>
              </a:xfrm>
              <a:custGeom>
                <a:avLst/>
                <a:gdLst>
                  <a:gd name="T0" fmla="*/ 0 w 25"/>
                  <a:gd name="T1" fmla="*/ 0 h 85"/>
                  <a:gd name="T2" fmla="*/ 0 w 25"/>
                  <a:gd name="T3" fmla="*/ 0 h 85"/>
                  <a:gd name="T4" fmla="*/ 0 w 25"/>
                  <a:gd name="T5" fmla="*/ 0 h 85"/>
                  <a:gd name="T6" fmla="*/ 0 w 25"/>
                  <a:gd name="T7" fmla="*/ 0 h 85"/>
                  <a:gd name="T8" fmla="*/ 0 w 25"/>
                  <a:gd name="T9" fmla="*/ 0 h 85"/>
                  <a:gd name="T10" fmla="*/ 0 w 25"/>
                  <a:gd name="T11" fmla="*/ 0 h 85"/>
                  <a:gd name="T12" fmla="*/ 0 w 25"/>
                  <a:gd name="T13" fmla="*/ 0 h 85"/>
                  <a:gd name="T14" fmla="*/ 0 w 25"/>
                  <a:gd name="T15" fmla="*/ 0 h 85"/>
                  <a:gd name="T16" fmla="*/ 0 w 25"/>
                  <a:gd name="T17" fmla="*/ 0 h 8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5"/>
                  <a:gd name="T28" fmla="*/ 0 h 85"/>
                  <a:gd name="T29" fmla="*/ 25 w 25"/>
                  <a:gd name="T30" fmla="*/ 85 h 8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5" h="85">
                    <a:moveTo>
                      <a:pt x="3" y="85"/>
                    </a:moveTo>
                    <a:lnTo>
                      <a:pt x="3" y="69"/>
                    </a:lnTo>
                    <a:lnTo>
                      <a:pt x="0" y="69"/>
                    </a:lnTo>
                    <a:lnTo>
                      <a:pt x="0" y="0"/>
                    </a:lnTo>
                    <a:lnTo>
                      <a:pt x="25" y="0"/>
                    </a:lnTo>
                    <a:lnTo>
                      <a:pt x="25" y="70"/>
                    </a:lnTo>
                    <a:lnTo>
                      <a:pt x="21" y="70"/>
                    </a:lnTo>
                    <a:lnTo>
                      <a:pt x="21" y="85"/>
                    </a:lnTo>
                    <a:lnTo>
                      <a:pt x="3" y="85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66"/>
              <p:cNvSpPr>
                <a:spLocks/>
              </p:cNvSpPr>
              <p:nvPr/>
            </p:nvSpPr>
            <p:spPr bwMode="auto">
              <a:xfrm>
                <a:off x="3870" y="936"/>
                <a:ext cx="6" cy="21"/>
              </a:xfrm>
              <a:custGeom>
                <a:avLst/>
                <a:gdLst>
                  <a:gd name="T0" fmla="*/ 0 w 25"/>
                  <a:gd name="T1" fmla="*/ 0 h 85"/>
                  <a:gd name="T2" fmla="*/ 0 w 25"/>
                  <a:gd name="T3" fmla="*/ 0 h 85"/>
                  <a:gd name="T4" fmla="*/ 0 w 25"/>
                  <a:gd name="T5" fmla="*/ 0 h 85"/>
                  <a:gd name="T6" fmla="*/ 0 w 25"/>
                  <a:gd name="T7" fmla="*/ 0 h 85"/>
                  <a:gd name="T8" fmla="*/ 0 w 25"/>
                  <a:gd name="T9" fmla="*/ 0 h 85"/>
                  <a:gd name="T10" fmla="*/ 0 w 25"/>
                  <a:gd name="T11" fmla="*/ 0 h 85"/>
                  <a:gd name="T12" fmla="*/ 0 w 25"/>
                  <a:gd name="T13" fmla="*/ 0 h 85"/>
                  <a:gd name="T14" fmla="*/ 0 w 25"/>
                  <a:gd name="T15" fmla="*/ 0 h 85"/>
                  <a:gd name="T16" fmla="*/ 0 w 25"/>
                  <a:gd name="T17" fmla="*/ 0 h 8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5"/>
                  <a:gd name="T28" fmla="*/ 0 h 85"/>
                  <a:gd name="T29" fmla="*/ 25 w 25"/>
                  <a:gd name="T30" fmla="*/ 85 h 8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5" h="85">
                    <a:moveTo>
                      <a:pt x="3" y="85"/>
                    </a:moveTo>
                    <a:lnTo>
                      <a:pt x="3" y="69"/>
                    </a:lnTo>
                    <a:lnTo>
                      <a:pt x="0" y="69"/>
                    </a:lnTo>
                    <a:lnTo>
                      <a:pt x="0" y="0"/>
                    </a:lnTo>
                    <a:lnTo>
                      <a:pt x="25" y="0"/>
                    </a:lnTo>
                    <a:lnTo>
                      <a:pt x="25" y="69"/>
                    </a:lnTo>
                    <a:lnTo>
                      <a:pt x="20" y="69"/>
                    </a:lnTo>
                    <a:lnTo>
                      <a:pt x="20" y="85"/>
                    </a:lnTo>
                    <a:lnTo>
                      <a:pt x="3" y="85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7" name="Freeform 67"/>
              <p:cNvSpPr>
                <a:spLocks/>
              </p:cNvSpPr>
              <p:nvPr/>
            </p:nvSpPr>
            <p:spPr bwMode="auto">
              <a:xfrm>
                <a:off x="3853" y="938"/>
                <a:ext cx="11" cy="25"/>
              </a:xfrm>
              <a:custGeom>
                <a:avLst/>
                <a:gdLst>
                  <a:gd name="T0" fmla="*/ 0 w 43"/>
                  <a:gd name="T1" fmla="*/ 0 h 103"/>
                  <a:gd name="T2" fmla="*/ 0 w 43"/>
                  <a:gd name="T3" fmla="*/ 0 h 103"/>
                  <a:gd name="T4" fmla="*/ 0 w 43"/>
                  <a:gd name="T5" fmla="*/ 0 h 103"/>
                  <a:gd name="T6" fmla="*/ 0 w 43"/>
                  <a:gd name="T7" fmla="*/ 0 h 103"/>
                  <a:gd name="T8" fmla="*/ 0 w 43"/>
                  <a:gd name="T9" fmla="*/ 0 h 103"/>
                  <a:gd name="T10" fmla="*/ 0 w 43"/>
                  <a:gd name="T11" fmla="*/ 0 h 103"/>
                  <a:gd name="T12" fmla="*/ 0 w 43"/>
                  <a:gd name="T13" fmla="*/ 0 h 103"/>
                  <a:gd name="T14" fmla="*/ 0 w 43"/>
                  <a:gd name="T15" fmla="*/ 0 h 103"/>
                  <a:gd name="T16" fmla="*/ 0 w 43"/>
                  <a:gd name="T17" fmla="*/ 0 h 103"/>
                  <a:gd name="T18" fmla="*/ 0 w 43"/>
                  <a:gd name="T19" fmla="*/ 0 h 103"/>
                  <a:gd name="T20" fmla="*/ 0 w 43"/>
                  <a:gd name="T21" fmla="*/ 0 h 103"/>
                  <a:gd name="T22" fmla="*/ 0 w 43"/>
                  <a:gd name="T23" fmla="*/ 0 h 103"/>
                  <a:gd name="T24" fmla="*/ 0 w 43"/>
                  <a:gd name="T25" fmla="*/ 0 h 10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3"/>
                  <a:gd name="T40" fmla="*/ 0 h 103"/>
                  <a:gd name="T41" fmla="*/ 43 w 43"/>
                  <a:gd name="T42" fmla="*/ 103 h 10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3" h="103">
                    <a:moveTo>
                      <a:pt x="35" y="80"/>
                    </a:moveTo>
                    <a:lnTo>
                      <a:pt x="39" y="80"/>
                    </a:lnTo>
                    <a:lnTo>
                      <a:pt x="39" y="64"/>
                    </a:lnTo>
                    <a:lnTo>
                      <a:pt x="43" y="64"/>
                    </a:lnTo>
                    <a:lnTo>
                      <a:pt x="43" y="0"/>
                    </a:lnTo>
                    <a:lnTo>
                      <a:pt x="4" y="0"/>
                    </a:lnTo>
                    <a:lnTo>
                      <a:pt x="4" y="8"/>
                    </a:lnTo>
                    <a:lnTo>
                      <a:pt x="0" y="8"/>
                    </a:lnTo>
                    <a:lnTo>
                      <a:pt x="0" y="95"/>
                    </a:lnTo>
                    <a:lnTo>
                      <a:pt x="4" y="95"/>
                    </a:lnTo>
                    <a:lnTo>
                      <a:pt x="4" y="103"/>
                    </a:lnTo>
                    <a:lnTo>
                      <a:pt x="35" y="103"/>
                    </a:lnTo>
                    <a:lnTo>
                      <a:pt x="35" y="80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8" name="Freeform 68"/>
              <p:cNvSpPr>
                <a:spLocks/>
              </p:cNvSpPr>
              <p:nvPr/>
            </p:nvSpPr>
            <p:spPr bwMode="auto">
              <a:xfrm>
                <a:off x="3920" y="938"/>
                <a:ext cx="11" cy="25"/>
              </a:xfrm>
              <a:custGeom>
                <a:avLst/>
                <a:gdLst>
                  <a:gd name="T0" fmla="*/ 0 w 42"/>
                  <a:gd name="T1" fmla="*/ 0 h 103"/>
                  <a:gd name="T2" fmla="*/ 0 w 42"/>
                  <a:gd name="T3" fmla="*/ 0 h 103"/>
                  <a:gd name="T4" fmla="*/ 0 w 42"/>
                  <a:gd name="T5" fmla="*/ 0 h 103"/>
                  <a:gd name="T6" fmla="*/ 0 w 42"/>
                  <a:gd name="T7" fmla="*/ 0 h 103"/>
                  <a:gd name="T8" fmla="*/ 0 w 42"/>
                  <a:gd name="T9" fmla="*/ 0 h 103"/>
                  <a:gd name="T10" fmla="*/ 0 w 42"/>
                  <a:gd name="T11" fmla="*/ 0 h 103"/>
                  <a:gd name="T12" fmla="*/ 0 w 42"/>
                  <a:gd name="T13" fmla="*/ 0 h 103"/>
                  <a:gd name="T14" fmla="*/ 0 w 42"/>
                  <a:gd name="T15" fmla="*/ 0 h 103"/>
                  <a:gd name="T16" fmla="*/ 0 w 42"/>
                  <a:gd name="T17" fmla="*/ 0 h 103"/>
                  <a:gd name="T18" fmla="*/ 0 w 42"/>
                  <a:gd name="T19" fmla="*/ 0 h 103"/>
                  <a:gd name="T20" fmla="*/ 0 w 42"/>
                  <a:gd name="T21" fmla="*/ 0 h 103"/>
                  <a:gd name="T22" fmla="*/ 0 w 42"/>
                  <a:gd name="T23" fmla="*/ 0 h 103"/>
                  <a:gd name="T24" fmla="*/ 0 w 42"/>
                  <a:gd name="T25" fmla="*/ 0 h 10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2"/>
                  <a:gd name="T40" fmla="*/ 0 h 103"/>
                  <a:gd name="T41" fmla="*/ 42 w 42"/>
                  <a:gd name="T42" fmla="*/ 103 h 10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2" h="103">
                    <a:moveTo>
                      <a:pt x="7" y="80"/>
                    </a:moveTo>
                    <a:lnTo>
                      <a:pt x="3" y="80"/>
                    </a:lnTo>
                    <a:lnTo>
                      <a:pt x="3" y="64"/>
                    </a:lnTo>
                    <a:lnTo>
                      <a:pt x="0" y="64"/>
                    </a:lnTo>
                    <a:lnTo>
                      <a:pt x="0" y="0"/>
                    </a:lnTo>
                    <a:lnTo>
                      <a:pt x="38" y="0"/>
                    </a:lnTo>
                    <a:lnTo>
                      <a:pt x="38" y="8"/>
                    </a:lnTo>
                    <a:lnTo>
                      <a:pt x="42" y="8"/>
                    </a:lnTo>
                    <a:lnTo>
                      <a:pt x="42" y="96"/>
                    </a:lnTo>
                    <a:lnTo>
                      <a:pt x="38" y="96"/>
                    </a:lnTo>
                    <a:lnTo>
                      <a:pt x="38" y="103"/>
                    </a:lnTo>
                    <a:lnTo>
                      <a:pt x="7" y="103"/>
                    </a:lnTo>
                    <a:lnTo>
                      <a:pt x="7" y="80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9" name="Freeform 69"/>
              <p:cNvSpPr>
                <a:spLocks/>
              </p:cNvSpPr>
              <p:nvPr/>
            </p:nvSpPr>
            <p:spPr bwMode="auto">
              <a:xfrm>
                <a:off x="3882" y="860"/>
                <a:ext cx="19" cy="13"/>
              </a:xfrm>
              <a:custGeom>
                <a:avLst/>
                <a:gdLst>
                  <a:gd name="T0" fmla="*/ 0 w 73"/>
                  <a:gd name="T1" fmla="*/ 0 h 55"/>
                  <a:gd name="T2" fmla="*/ 0 w 73"/>
                  <a:gd name="T3" fmla="*/ 0 h 55"/>
                  <a:gd name="T4" fmla="*/ 0 w 73"/>
                  <a:gd name="T5" fmla="*/ 0 h 55"/>
                  <a:gd name="T6" fmla="*/ 0 w 73"/>
                  <a:gd name="T7" fmla="*/ 0 h 55"/>
                  <a:gd name="T8" fmla="*/ 0 w 73"/>
                  <a:gd name="T9" fmla="*/ 0 h 55"/>
                  <a:gd name="T10" fmla="*/ 0 w 73"/>
                  <a:gd name="T11" fmla="*/ 0 h 55"/>
                  <a:gd name="T12" fmla="*/ 0 w 73"/>
                  <a:gd name="T13" fmla="*/ 0 h 55"/>
                  <a:gd name="T14" fmla="*/ 0 w 73"/>
                  <a:gd name="T15" fmla="*/ 0 h 55"/>
                  <a:gd name="T16" fmla="*/ 0 w 73"/>
                  <a:gd name="T17" fmla="*/ 0 h 55"/>
                  <a:gd name="T18" fmla="*/ 0 w 73"/>
                  <a:gd name="T19" fmla="*/ 0 h 55"/>
                  <a:gd name="T20" fmla="*/ 0 w 73"/>
                  <a:gd name="T21" fmla="*/ 0 h 55"/>
                  <a:gd name="T22" fmla="*/ 0 w 73"/>
                  <a:gd name="T23" fmla="*/ 0 h 55"/>
                  <a:gd name="T24" fmla="*/ 0 w 73"/>
                  <a:gd name="T25" fmla="*/ 0 h 55"/>
                  <a:gd name="T26" fmla="*/ 0 w 73"/>
                  <a:gd name="T27" fmla="*/ 0 h 55"/>
                  <a:gd name="T28" fmla="*/ 0 w 73"/>
                  <a:gd name="T29" fmla="*/ 0 h 55"/>
                  <a:gd name="T30" fmla="*/ 0 w 73"/>
                  <a:gd name="T31" fmla="*/ 0 h 55"/>
                  <a:gd name="T32" fmla="*/ 0 w 73"/>
                  <a:gd name="T33" fmla="*/ 0 h 55"/>
                  <a:gd name="T34" fmla="*/ 0 w 73"/>
                  <a:gd name="T35" fmla="*/ 0 h 55"/>
                  <a:gd name="T36" fmla="*/ 0 w 73"/>
                  <a:gd name="T37" fmla="*/ 0 h 55"/>
                  <a:gd name="T38" fmla="*/ 0 w 73"/>
                  <a:gd name="T39" fmla="*/ 0 h 55"/>
                  <a:gd name="T40" fmla="*/ 0 w 73"/>
                  <a:gd name="T41" fmla="*/ 0 h 55"/>
                  <a:gd name="T42" fmla="*/ 0 w 73"/>
                  <a:gd name="T43" fmla="*/ 0 h 55"/>
                  <a:gd name="T44" fmla="*/ 0 w 73"/>
                  <a:gd name="T45" fmla="*/ 0 h 55"/>
                  <a:gd name="T46" fmla="*/ 0 w 73"/>
                  <a:gd name="T47" fmla="*/ 0 h 55"/>
                  <a:gd name="T48" fmla="*/ 0 w 73"/>
                  <a:gd name="T49" fmla="*/ 0 h 55"/>
                  <a:gd name="T50" fmla="*/ 0 w 73"/>
                  <a:gd name="T51" fmla="*/ 0 h 55"/>
                  <a:gd name="T52" fmla="*/ 0 w 73"/>
                  <a:gd name="T53" fmla="*/ 0 h 55"/>
                  <a:gd name="T54" fmla="*/ 0 w 73"/>
                  <a:gd name="T55" fmla="*/ 0 h 55"/>
                  <a:gd name="T56" fmla="*/ 0 w 73"/>
                  <a:gd name="T57" fmla="*/ 0 h 55"/>
                  <a:gd name="T58" fmla="*/ 0 w 73"/>
                  <a:gd name="T59" fmla="*/ 0 h 55"/>
                  <a:gd name="T60" fmla="*/ 0 w 73"/>
                  <a:gd name="T61" fmla="*/ 0 h 55"/>
                  <a:gd name="T62" fmla="*/ 0 w 73"/>
                  <a:gd name="T63" fmla="*/ 0 h 55"/>
                  <a:gd name="T64" fmla="*/ 0 w 73"/>
                  <a:gd name="T65" fmla="*/ 0 h 55"/>
                  <a:gd name="T66" fmla="*/ 0 w 73"/>
                  <a:gd name="T67" fmla="*/ 0 h 55"/>
                  <a:gd name="T68" fmla="*/ 0 w 73"/>
                  <a:gd name="T69" fmla="*/ 0 h 55"/>
                  <a:gd name="T70" fmla="*/ 0 w 73"/>
                  <a:gd name="T71" fmla="*/ 0 h 55"/>
                  <a:gd name="T72" fmla="*/ 0 w 73"/>
                  <a:gd name="T73" fmla="*/ 0 h 55"/>
                  <a:gd name="T74" fmla="*/ 0 w 73"/>
                  <a:gd name="T75" fmla="*/ 0 h 55"/>
                  <a:gd name="T76" fmla="*/ 0 w 73"/>
                  <a:gd name="T77" fmla="*/ 0 h 55"/>
                  <a:gd name="T78" fmla="*/ 0 w 73"/>
                  <a:gd name="T79" fmla="*/ 0 h 55"/>
                  <a:gd name="T80" fmla="*/ 0 w 73"/>
                  <a:gd name="T81" fmla="*/ 0 h 55"/>
                  <a:gd name="T82" fmla="*/ 0 w 73"/>
                  <a:gd name="T83" fmla="*/ 0 h 55"/>
                  <a:gd name="T84" fmla="*/ 0 w 73"/>
                  <a:gd name="T85" fmla="*/ 0 h 55"/>
                  <a:gd name="T86" fmla="*/ 0 w 73"/>
                  <a:gd name="T87" fmla="*/ 0 h 55"/>
                  <a:gd name="T88" fmla="*/ 0 w 73"/>
                  <a:gd name="T89" fmla="*/ 0 h 55"/>
                  <a:gd name="T90" fmla="*/ 0 w 73"/>
                  <a:gd name="T91" fmla="*/ 0 h 55"/>
                  <a:gd name="T92" fmla="*/ 0 w 73"/>
                  <a:gd name="T93" fmla="*/ 0 h 55"/>
                  <a:gd name="T94" fmla="*/ 0 w 73"/>
                  <a:gd name="T95" fmla="*/ 0 h 55"/>
                  <a:gd name="T96" fmla="*/ 0 w 73"/>
                  <a:gd name="T97" fmla="*/ 0 h 55"/>
                  <a:gd name="T98" fmla="*/ 0 w 73"/>
                  <a:gd name="T99" fmla="*/ 0 h 55"/>
                  <a:gd name="T100" fmla="*/ 0 w 73"/>
                  <a:gd name="T101" fmla="*/ 0 h 55"/>
                  <a:gd name="T102" fmla="*/ 0 w 73"/>
                  <a:gd name="T103" fmla="*/ 0 h 55"/>
                  <a:gd name="T104" fmla="*/ 0 w 73"/>
                  <a:gd name="T105" fmla="*/ 0 h 55"/>
                  <a:gd name="T106" fmla="*/ 0 w 73"/>
                  <a:gd name="T107" fmla="*/ 0 h 55"/>
                  <a:gd name="T108" fmla="*/ 0 w 73"/>
                  <a:gd name="T109" fmla="*/ 0 h 55"/>
                  <a:gd name="T110" fmla="*/ 0 w 73"/>
                  <a:gd name="T111" fmla="*/ 0 h 55"/>
                  <a:gd name="T112" fmla="*/ 0 w 73"/>
                  <a:gd name="T113" fmla="*/ 0 h 55"/>
                  <a:gd name="T114" fmla="*/ 0 w 73"/>
                  <a:gd name="T115" fmla="*/ 0 h 55"/>
                  <a:gd name="T116" fmla="*/ 0 w 73"/>
                  <a:gd name="T117" fmla="*/ 0 h 55"/>
                  <a:gd name="T118" fmla="*/ 0 w 73"/>
                  <a:gd name="T119" fmla="*/ 0 h 55"/>
                  <a:gd name="T120" fmla="*/ 0 w 73"/>
                  <a:gd name="T121" fmla="*/ 0 h 55"/>
                  <a:gd name="T122" fmla="*/ 0 w 73"/>
                  <a:gd name="T123" fmla="*/ 0 h 55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73"/>
                  <a:gd name="T187" fmla="*/ 0 h 55"/>
                  <a:gd name="T188" fmla="*/ 73 w 73"/>
                  <a:gd name="T189" fmla="*/ 55 h 55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73" h="55">
                    <a:moveTo>
                      <a:pt x="0" y="55"/>
                    </a:moveTo>
                    <a:lnTo>
                      <a:pt x="4" y="53"/>
                    </a:lnTo>
                    <a:lnTo>
                      <a:pt x="8" y="50"/>
                    </a:lnTo>
                    <a:lnTo>
                      <a:pt x="13" y="48"/>
                    </a:lnTo>
                    <a:lnTo>
                      <a:pt x="18" y="47"/>
                    </a:lnTo>
                    <a:lnTo>
                      <a:pt x="23" y="45"/>
                    </a:lnTo>
                    <a:lnTo>
                      <a:pt x="30" y="44"/>
                    </a:lnTo>
                    <a:lnTo>
                      <a:pt x="37" y="43"/>
                    </a:lnTo>
                    <a:lnTo>
                      <a:pt x="43" y="44"/>
                    </a:lnTo>
                    <a:lnTo>
                      <a:pt x="51" y="45"/>
                    </a:lnTo>
                    <a:lnTo>
                      <a:pt x="56" y="47"/>
                    </a:lnTo>
                    <a:lnTo>
                      <a:pt x="61" y="48"/>
                    </a:lnTo>
                    <a:lnTo>
                      <a:pt x="66" y="50"/>
                    </a:lnTo>
                    <a:lnTo>
                      <a:pt x="69" y="53"/>
                    </a:lnTo>
                    <a:lnTo>
                      <a:pt x="73" y="55"/>
                    </a:lnTo>
                    <a:lnTo>
                      <a:pt x="73" y="24"/>
                    </a:lnTo>
                    <a:lnTo>
                      <a:pt x="72" y="22"/>
                    </a:lnTo>
                    <a:lnTo>
                      <a:pt x="72" y="19"/>
                    </a:lnTo>
                    <a:lnTo>
                      <a:pt x="71" y="17"/>
                    </a:lnTo>
                    <a:lnTo>
                      <a:pt x="69" y="14"/>
                    </a:lnTo>
                    <a:lnTo>
                      <a:pt x="69" y="43"/>
                    </a:lnTo>
                    <a:lnTo>
                      <a:pt x="68" y="42"/>
                    </a:lnTo>
                    <a:lnTo>
                      <a:pt x="67" y="40"/>
                    </a:lnTo>
                    <a:lnTo>
                      <a:pt x="66" y="39"/>
                    </a:lnTo>
                    <a:lnTo>
                      <a:pt x="66" y="9"/>
                    </a:lnTo>
                    <a:lnTo>
                      <a:pt x="63" y="8"/>
                    </a:lnTo>
                    <a:lnTo>
                      <a:pt x="61" y="7"/>
                    </a:lnTo>
                    <a:lnTo>
                      <a:pt x="59" y="5"/>
                    </a:lnTo>
                    <a:lnTo>
                      <a:pt x="59" y="35"/>
                    </a:lnTo>
                    <a:lnTo>
                      <a:pt x="56" y="34"/>
                    </a:lnTo>
                    <a:lnTo>
                      <a:pt x="53" y="33"/>
                    </a:lnTo>
                    <a:lnTo>
                      <a:pt x="53" y="3"/>
                    </a:lnTo>
                    <a:lnTo>
                      <a:pt x="49" y="2"/>
                    </a:lnTo>
                    <a:lnTo>
                      <a:pt x="46" y="2"/>
                    </a:lnTo>
                    <a:lnTo>
                      <a:pt x="43" y="0"/>
                    </a:lnTo>
                    <a:lnTo>
                      <a:pt x="42" y="0"/>
                    </a:lnTo>
                    <a:lnTo>
                      <a:pt x="42" y="32"/>
                    </a:lnTo>
                    <a:lnTo>
                      <a:pt x="37" y="32"/>
                    </a:lnTo>
                    <a:lnTo>
                      <a:pt x="32" y="32"/>
                    </a:lnTo>
                    <a:lnTo>
                      <a:pt x="32" y="0"/>
                    </a:lnTo>
                    <a:lnTo>
                      <a:pt x="30" y="0"/>
                    </a:lnTo>
                    <a:lnTo>
                      <a:pt x="28" y="2"/>
                    </a:lnTo>
                    <a:lnTo>
                      <a:pt x="24" y="2"/>
                    </a:lnTo>
                    <a:lnTo>
                      <a:pt x="20" y="3"/>
                    </a:lnTo>
                    <a:lnTo>
                      <a:pt x="20" y="33"/>
                    </a:lnTo>
                    <a:lnTo>
                      <a:pt x="18" y="34"/>
                    </a:lnTo>
                    <a:lnTo>
                      <a:pt x="14" y="35"/>
                    </a:lnTo>
                    <a:lnTo>
                      <a:pt x="14" y="5"/>
                    </a:lnTo>
                    <a:lnTo>
                      <a:pt x="13" y="7"/>
                    </a:lnTo>
                    <a:lnTo>
                      <a:pt x="10" y="8"/>
                    </a:lnTo>
                    <a:lnTo>
                      <a:pt x="8" y="9"/>
                    </a:lnTo>
                    <a:lnTo>
                      <a:pt x="8" y="39"/>
                    </a:lnTo>
                    <a:lnTo>
                      <a:pt x="7" y="40"/>
                    </a:lnTo>
                    <a:lnTo>
                      <a:pt x="5" y="42"/>
                    </a:lnTo>
                    <a:lnTo>
                      <a:pt x="4" y="43"/>
                    </a:lnTo>
                    <a:lnTo>
                      <a:pt x="4" y="14"/>
                    </a:lnTo>
                    <a:lnTo>
                      <a:pt x="3" y="17"/>
                    </a:lnTo>
                    <a:lnTo>
                      <a:pt x="2" y="19"/>
                    </a:lnTo>
                    <a:lnTo>
                      <a:pt x="2" y="22"/>
                    </a:lnTo>
                    <a:lnTo>
                      <a:pt x="0" y="24"/>
                    </a:lnTo>
                    <a:lnTo>
                      <a:pt x="0" y="5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0" name="Freeform 70"/>
              <p:cNvSpPr>
                <a:spLocks/>
              </p:cNvSpPr>
              <p:nvPr/>
            </p:nvSpPr>
            <p:spPr bwMode="auto">
              <a:xfrm>
                <a:off x="3880" y="856"/>
                <a:ext cx="23" cy="14"/>
              </a:xfrm>
              <a:custGeom>
                <a:avLst/>
                <a:gdLst>
                  <a:gd name="T0" fmla="*/ 0 w 93"/>
                  <a:gd name="T1" fmla="*/ 0 h 58"/>
                  <a:gd name="T2" fmla="*/ 0 w 93"/>
                  <a:gd name="T3" fmla="*/ 0 h 58"/>
                  <a:gd name="T4" fmla="*/ 0 w 93"/>
                  <a:gd name="T5" fmla="*/ 0 h 58"/>
                  <a:gd name="T6" fmla="*/ 0 w 93"/>
                  <a:gd name="T7" fmla="*/ 0 h 58"/>
                  <a:gd name="T8" fmla="*/ 0 w 93"/>
                  <a:gd name="T9" fmla="*/ 0 h 58"/>
                  <a:gd name="T10" fmla="*/ 0 w 93"/>
                  <a:gd name="T11" fmla="*/ 0 h 58"/>
                  <a:gd name="T12" fmla="*/ 0 w 93"/>
                  <a:gd name="T13" fmla="*/ 0 h 58"/>
                  <a:gd name="T14" fmla="*/ 0 w 93"/>
                  <a:gd name="T15" fmla="*/ 0 h 58"/>
                  <a:gd name="T16" fmla="*/ 0 w 93"/>
                  <a:gd name="T17" fmla="*/ 0 h 58"/>
                  <a:gd name="T18" fmla="*/ 0 w 93"/>
                  <a:gd name="T19" fmla="*/ 0 h 58"/>
                  <a:gd name="T20" fmla="*/ 0 w 93"/>
                  <a:gd name="T21" fmla="*/ 0 h 58"/>
                  <a:gd name="T22" fmla="*/ 0 w 93"/>
                  <a:gd name="T23" fmla="*/ 0 h 58"/>
                  <a:gd name="T24" fmla="*/ 0 w 93"/>
                  <a:gd name="T25" fmla="*/ 0 h 58"/>
                  <a:gd name="T26" fmla="*/ 0 w 93"/>
                  <a:gd name="T27" fmla="*/ 0 h 58"/>
                  <a:gd name="T28" fmla="*/ 0 w 93"/>
                  <a:gd name="T29" fmla="*/ 0 h 58"/>
                  <a:gd name="T30" fmla="*/ 0 w 93"/>
                  <a:gd name="T31" fmla="*/ 0 h 58"/>
                  <a:gd name="T32" fmla="*/ 0 w 93"/>
                  <a:gd name="T33" fmla="*/ 0 h 58"/>
                  <a:gd name="T34" fmla="*/ 0 w 93"/>
                  <a:gd name="T35" fmla="*/ 0 h 58"/>
                  <a:gd name="T36" fmla="*/ 0 w 93"/>
                  <a:gd name="T37" fmla="*/ 0 h 58"/>
                  <a:gd name="T38" fmla="*/ 0 w 93"/>
                  <a:gd name="T39" fmla="*/ 0 h 58"/>
                  <a:gd name="T40" fmla="*/ 0 w 93"/>
                  <a:gd name="T41" fmla="*/ 0 h 58"/>
                  <a:gd name="T42" fmla="*/ 0 w 93"/>
                  <a:gd name="T43" fmla="*/ 0 h 58"/>
                  <a:gd name="T44" fmla="*/ 0 w 93"/>
                  <a:gd name="T45" fmla="*/ 0 h 58"/>
                  <a:gd name="T46" fmla="*/ 0 w 93"/>
                  <a:gd name="T47" fmla="*/ 0 h 58"/>
                  <a:gd name="T48" fmla="*/ 0 w 93"/>
                  <a:gd name="T49" fmla="*/ 0 h 58"/>
                  <a:gd name="T50" fmla="*/ 0 w 93"/>
                  <a:gd name="T51" fmla="*/ 0 h 58"/>
                  <a:gd name="T52" fmla="*/ 0 w 93"/>
                  <a:gd name="T53" fmla="*/ 0 h 58"/>
                  <a:gd name="T54" fmla="*/ 0 w 93"/>
                  <a:gd name="T55" fmla="*/ 0 h 58"/>
                  <a:gd name="T56" fmla="*/ 0 w 93"/>
                  <a:gd name="T57" fmla="*/ 0 h 58"/>
                  <a:gd name="T58" fmla="*/ 0 w 93"/>
                  <a:gd name="T59" fmla="*/ 0 h 58"/>
                  <a:gd name="T60" fmla="*/ 0 w 93"/>
                  <a:gd name="T61" fmla="*/ 0 h 58"/>
                  <a:gd name="T62" fmla="*/ 0 w 93"/>
                  <a:gd name="T63" fmla="*/ 0 h 58"/>
                  <a:gd name="T64" fmla="*/ 0 w 93"/>
                  <a:gd name="T65" fmla="*/ 0 h 58"/>
                  <a:gd name="T66" fmla="*/ 0 w 93"/>
                  <a:gd name="T67" fmla="*/ 0 h 58"/>
                  <a:gd name="T68" fmla="*/ 0 w 93"/>
                  <a:gd name="T69" fmla="*/ 0 h 58"/>
                  <a:gd name="T70" fmla="*/ 0 w 93"/>
                  <a:gd name="T71" fmla="*/ 0 h 58"/>
                  <a:gd name="T72" fmla="*/ 0 w 93"/>
                  <a:gd name="T73" fmla="*/ 0 h 58"/>
                  <a:gd name="T74" fmla="*/ 0 w 93"/>
                  <a:gd name="T75" fmla="*/ 0 h 58"/>
                  <a:gd name="T76" fmla="*/ 0 w 93"/>
                  <a:gd name="T77" fmla="*/ 0 h 58"/>
                  <a:gd name="T78" fmla="*/ 0 w 93"/>
                  <a:gd name="T79" fmla="*/ 0 h 58"/>
                  <a:gd name="T80" fmla="*/ 0 w 93"/>
                  <a:gd name="T81" fmla="*/ 0 h 58"/>
                  <a:gd name="T82" fmla="*/ 0 w 93"/>
                  <a:gd name="T83" fmla="*/ 0 h 58"/>
                  <a:gd name="T84" fmla="*/ 0 w 93"/>
                  <a:gd name="T85" fmla="*/ 0 h 58"/>
                  <a:gd name="T86" fmla="*/ 0 w 93"/>
                  <a:gd name="T87" fmla="*/ 0 h 58"/>
                  <a:gd name="T88" fmla="*/ 0 w 93"/>
                  <a:gd name="T89" fmla="*/ 0 h 58"/>
                  <a:gd name="T90" fmla="*/ 0 w 93"/>
                  <a:gd name="T91" fmla="*/ 0 h 58"/>
                  <a:gd name="T92" fmla="*/ 0 w 93"/>
                  <a:gd name="T93" fmla="*/ 0 h 58"/>
                  <a:gd name="T94" fmla="*/ 0 w 93"/>
                  <a:gd name="T95" fmla="*/ 0 h 58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93"/>
                  <a:gd name="T145" fmla="*/ 0 h 58"/>
                  <a:gd name="T146" fmla="*/ 93 w 93"/>
                  <a:gd name="T147" fmla="*/ 58 h 58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93" h="58">
                    <a:moveTo>
                      <a:pt x="84" y="13"/>
                    </a:moveTo>
                    <a:lnTo>
                      <a:pt x="87" y="15"/>
                    </a:lnTo>
                    <a:lnTo>
                      <a:pt x="89" y="17"/>
                    </a:lnTo>
                    <a:lnTo>
                      <a:pt x="91" y="19"/>
                    </a:lnTo>
                    <a:lnTo>
                      <a:pt x="92" y="22"/>
                    </a:lnTo>
                    <a:lnTo>
                      <a:pt x="92" y="24"/>
                    </a:lnTo>
                    <a:lnTo>
                      <a:pt x="93" y="27"/>
                    </a:lnTo>
                    <a:lnTo>
                      <a:pt x="93" y="29"/>
                    </a:lnTo>
                    <a:lnTo>
                      <a:pt x="93" y="32"/>
                    </a:lnTo>
                    <a:lnTo>
                      <a:pt x="92" y="33"/>
                    </a:lnTo>
                    <a:lnTo>
                      <a:pt x="91" y="34"/>
                    </a:lnTo>
                    <a:lnTo>
                      <a:pt x="89" y="35"/>
                    </a:lnTo>
                    <a:lnTo>
                      <a:pt x="88" y="37"/>
                    </a:lnTo>
                    <a:lnTo>
                      <a:pt x="87" y="38"/>
                    </a:lnTo>
                    <a:lnTo>
                      <a:pt x="84" y="38"/>
                    </a:lnTo>
                    <a:lnTo>
                      <a:pt x="83" y="39"/>
                    </a:lnTo>
                    <a:lnTo>
                      <a:pt x="82" y="35"/>
                    </a:lnTo>
                    <a:lnTo>
                      <a:pt x="82" y="33"/>
                    </a:lnTo>
                    <a:lnTo>
                      <a:pt x="81" y="30"/>
                    </a:lnTo>
                    <a:lnTo>
                      <a:pt x="79" y="29"/>
                    </a:lnTo>
                    <a:lnTo>
                      <a:pt x="79" y="58"/>
                    </a:lnTo>
                    <a:lnTo>
                      <a:pt x="78" y="57"/>
                    </a:lnTo>
                    <a:lnTo>
                      <a:pt x="77" y="55"/>
                    </a:lnTo>
                    <a:lnTo>
                      <a:pt x="76" y="53"/>
                    </a:lnTo>
                    <a:lnTo>
                      <a:pt x="76" y="24"/>
                    </a:lnTo>
                    <a:lnTo>
                      <a:pt x="73" y="23"/>
                    </a:lnTo>
                    <a:lnTo>
                      <a:pt x="71" y="20"/>
                    </a:lnTo>
                    <a:lnTo>
                      <a:pt x="69" y="19"/>
                    </a:lnTo>
                    <a:lnTo>
                      <a:pt x="69" y="50"/>
                    </a:lnTo>
                    <a:lnTo>
                      <a:pt x="66" y="49"/>
                    </a:lnTo>
                    <a:lnTo>
                      <a:pt x="63" y="48"/>
                    </a:lnTo>
                    <a:lnTo>
                      <a:pt x="63" y="17"/>
                    </a:lnTo>
                    <a:lnTo>
                      <a:pt x="59" y="17"/>
                    </a:lnTo>
                    <a:lnTo>
                      <a:pt x="56" y="15"/>
                    </a:lnTo>
                    <a:lnTo>
                      <a:pt x="53" y="15"/>
                    </a:lnTo>
                    <a:lnTo>
                      <a:pt x="52" y="15"/>
                    </a:lnTo>
                    <a:lnTo>
                      <a:pt x="52" y="45"/>
                    </a:lnTo>
                    <a:lnTo>
                      <a:pt x="47" y="45"/>
                    </a:lnTo>
                    <a:lnTo>
                      <a:pt x="42" y="45"/>
                    </a:lnTo>
                    <a:lnTo>
                      <a:pt x="42" y="15"/>
                    </a:lnTo>
                    <a:lnTo>
                      <a:pt x="40" y="15"/>
                    </a:lnTo>
                    <a:lnTo>
                      <a:pt x="38" y="15"/>
                    </a:lnTo>
                    <a:lnTo>
                      <a:pt x="34" y="17"/>
                    </a:lnTo>
                    <a:lnTo>
                      <a:pt x="30" y="17"/>
                    </a:lnTo>
                    <a:lnTo>
                      <a:pt x="30" y="48"/>
                    </a:lnTo>
                    <a:lnTo>
                      <a:pt x="28" y="49"/>
                    </a:lnTo>
                    <a:lnTo>
                      <a:pt x="24" y="50"/>
                    </a:lnTo>
                    <a:lnTo>
                      <a:pt x="24" y="19"/>
                    </a:lnTo>
                    <a:lnTo>
                      <a:pt x="23" y="20"/>
                    </a:lnTo>
                    <a:lnTo>
                      <a:pt x="20" y="23"/>
                    </a:lnTo>
                    <a:lnTo>
                      <a:pt x="18" y="24"/>
                    </a:lnTo>
                    <a:lnTo>
                      <a:pt x="18" y="53"/>
                    </a:lnTo>
                    <a:lnTo>
                      <a:pt x="17" y="55"/>
                    </a:lnTo>
                    <a:lnTo>
                      <a:pt x="15" y="57"/>
                    </a:lnTo>
                    <a:lnTo>
                      <a:pt x="14" y="58"/>
                    </a:lnTo>
                    <a:lnTo>
                      <a:pt x="14" y="29"/>
                    </a:lnTo>
                    <a:lnTo>
                      <a:pt x="13" y="30"/>
                    </a:lnTo>
                    <a:lnTo>
                      <a:pt x="12" y="33"/>
                    </a:lnTo>
                    <a:lnTo>
                      <a:pt x="12" y="35"/>
                    </a:lnTo>
                    <a:lnTo>
                      <a:pt x="10" y="39"/>
                    </a:lnTo>
                    <a:lnTo>
                      <a:pt x="9" y="38"/>
                    </a:lnTo>
                    <a:lnTo>
                      <a:pt x="7" y="38"/>
                    </a:lnTo>
                    <a:lnTo>
                      <a:pt x="5" y="37"/>
                    </a:lnTo>
                    <a:lnTo>
                      <a:pt x="4" y="35"/>
                    </a:lnTo>
                    <a:lnTo>
                      <a:pt x="3" y="34"/>
                    </a:lnTo>
                    <a:lnTo>
                      <a:pt x="2" y="33"/>
                    </a:lnTo>
                    <a:lnTo>
                      <a:pt x="0" y="32"/>
                    </a:lnTo>
                    <a:lnTo>
                      <a:pt x="0" y="29"/>
                    </a:lnTo>
                    <a:lnTo>
                      <a:pt x="0" y="27"/>
                    </a:lnTo>
                    <a:lnTo>
                      <a:pt x="2" y="24"/>
                    </a:lnTo>
                    <a:lnTo>
                      <a:pt x="2" y="22"/>
                    </a:lnTo>
                    <a:lnTo>
                      <a:pt x="3" y="19"/>
                    </a:lnTo>
                    <a:lnTo>
                      <a:pt x="5" y="17"/>
                    </a:lnTo>
                    <a:lnTo>
                      <a:pt x="7" y="15"/>
                    </a:lnTo>
                    <a:lnTo>
                      <a:pt x="9" y="13"/>
                    </a:lnTo>
                    <a:lnTo>
                      <a:pt x="12" y="10"/>
                    </a:lnTo>
                    <a:lnTo>
                      <a:pt x="14" y="9"/>
                    </a:lnTo>
                    <a:lnTo>
                      <a:pt x="17" y="8"/>
                    </a:lnTo>
                    <a:lnTo>
                      <a:pt x="20" y="5"/>
                    </a:lnTo>
                    <a:lnTo>
                      <a:pt x="24" y="4"/>
                    </a:lnTo>
                    <a:lnTo>
                      <a:pt x="27" y="3"/>
                    </a:lnTo>
                    <a:lnTo>
                      <a:pt x="30" y="3"/>
                    </a:lnTo>
                    <a:lnTo>
                      <a:pt x="34" y="2"/>
                    </a:lnTo>
                    <a:lnTo>
                      <a:pt x="39" y="2"/>
                    </a:lnTo>
                    <a:lnTo>
                      <a:pt x="43" y="0"/>
                    </a:lnTo>
                    <a:lnTo>
                      <a:pt x="47" y="0"/>
                    </a:lnTo>
                    <a:lnTo>
                      <a:pt x="51" y="0"/>
                    </a:lnTo>
                    <a:lnTo>
                      <a:pt x="56" y="2"/>
                    </a:lnTo>
                    <a:lnTo>
                      <a:pt x="59" y="2"/>
                    </a:lnTo>
                    <a:lnTo>
                      <a:pt x="63" y="3"/>
                    </a:lnTo>
                    <a:lnTo>
                      <a:pt x="67" y="3"/>
                    </a:lnTo>
                    <a:lnTo>
                      <a:pt x="71" y="4"/>
                    </a:lnTo>
                    <a:lnTo>
                      <a:pt x="73" y="5"/>
                    </a:lnTo>
                    <a:lnTo>
                      <a:pt x="77" y="8"/>
                    </a:lnTo>
                    <a:lnTo>
                      <a:pt x="79" y="9"/>
                    </a:lnTo>
                    <a:lnTo>
                      <a:pt x="82" y="10"/>
                    </a:lnTo>
                    <a:lnTo>
                      <a:pt x="84" y="13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1" name="Freeform 71"/>
              <p:cNvSpPr>
                <a:spLocks/>
              </p:cNvSpPr>
              <p:nvPr/>
            </p:nvSpPr>
            <p:spPr bwMode="auto">
              <a:xfrm>
                <a:off x="3866" y="902"/>
                <a:ext cx="51" cy="25"/>
              </a:xfrm>
              <a:custGeom>
                <a:avLst/>
                <a:gdLst>
                  <a:gd name="T0" fmla="*/ 0 w 203"/>
                  <a:gd name="T1" fmla="*/ 0 h 100"/>
                  <a:gd name="T2" fmla="*/ 0 w 203"/>
                  <a:gd name="T3" fmla="*/ 0 h 100"/>
                  <a:gd name="T4" fmla="*/ 0 w 203"/>
                  <a:gd name="T5" fmla="*/ 0 h 100"/>
                  <a:gd name="T6" fmla="*/ 0 w 203"/>
                  <a:gd name="T7" fmla="*/ 0 h 100"/>
                  <a:gd name="T8" fmla="*/ 0 w 203"/>
                  <a:gd name="T9" fmla="*/ 0 h 100"/>
                  <a:gd name="T10" fmla="*/ 0 w 203"/>
                  <a:gd name="T11" fmla="*/ 0 h 100"/>
                  <a:gd name="T12" fmla="*/ 0 w 203"/>
                  <a:gd name="T13" fmla="*/ 0 h 100"/>
                  <a:gd name="T14" fmla="*/ 0 w 203"/>
                  <a:gd name="T15" fmla="*/ 0 h 100"/>
                  <a:gd name="T16" fmla="*/ 0 w 203"/>
                  <a:gd name="T17" fmla="*/ 0 h 100"/>
                  <a:gd name="T18" fmla="*/ 0 w 203"/>
                  <a:gd name="T19" fmla="*/ 0 h 100"/>
                  <a:gd name="T20" fmla="*/ 0 w 203"/>
                  <a:gd name="T21" fmla="*/ 0 h 100"/>
                  <a:gd name="T22" fmla="*/ 0 w 203"/>
                  <a:gd name="T23" fmla="*/ 0 h 100"/>
                  <a:gd name="T24" fmla="*/ 0 w 203"/>
                  <a:gd name="T25" fmla="*/ 0 h 100"/>
                  <a:gd name="T26" fmla="*/ 0 w 203"/>
                  <a:gd name="T27" fmla="*/ 0 h 100"/>
                  <a:gd name="T28" fmla="*/ 0 w 203"/>
                  <a:gd name="T29" fmla="*/ 0 h 100"/>
                  <a:gd name="T30" fmla="*/ 0 w 203"/>
                  <a:gd name="T31" fmla="*/ 0 h 100"/>
                  <a:gd name="T32" fmla="*/ 0 w 203"/>
                  <a:gd name="T33" fmla="*/ 0 h 100"/>
                  <a:gd name="T34" fmla="*/ 0 w 203"/>
                  <a:gd name="T35" fmla="*/ 0 h 100"/>
                  <a:gd name="T36" fmla="*/ 0 w 203"/>
                  <a:gd name="T37" fmla="*/ 0 h 100"/>
                  <a:gd name="T38" fmla="*/ 0 w 203"/>
                  <a:gd name="T39" fmla="*/ 0 h 100"/>
                  <a:gd name="T40" fmla="*/ 0 w 203"/>
                  <a:gd name="T41" fmla="*/ 0 h 100"/>
                  <a:gd name="T42" fmla="*/ 0 w 203"/>
                  <a:gd name="T43" fmla="*/ 0 h 100"/>
                  <a:gd name="T44" fmla="*/ 0 w 203"/>
                  <a:gd name="T45" fmla="*/ 0 h 100"/>
                  <a:gd name="T46" fmla="*/ 0 w 203"/>
                  <a:gd name="T47" fmla="*/ 0 h 100"/>
                  <a:gd name="T48" fmla="*/ 0 w 203"/>
                  <a:gd name="T49" fmla="*/ 0 h 100"/>
                  <a:gd name="T50" fmla="*/ 0 w 203"/>
                  <a:gd name="T51" fmla="*/ 0 h 100"/>
                  <a:gd name="T52" fmla="*/ 0 w 203"/>
                  <a:gd name="T53" fmla="*/ 0 h 100"/>
                  <a:gd name="T54" fmla="*/ 0 w 203"/>
                  <a:gd name="T55" fmla="*/ 0 h 100"/>
                  <a:gd name="T56" fmla="*/ 0 w 203"/>
                  <a:gd name="T57" fmla="*/ 0 h 100"/>
                  <a:gd name="T58" fmla="*/ 0 w 203"/>
                  <a:gd name="T59" fmla="*/ 0 h 100"/>
                  <a:gd name="T60" fmla="*/ 0 w 203"/>
                  <a:gd name="T61" fmla="*/ 0 h 100"/>
                  <a:gd name="T62" fmla="*/ 0 w 203"/>
                  <a:gd name="T63" fmla="*/ 0 h 100"/>
                  <a:gd name="T64" fmla="*/ 0 w 203"/>
                  <a:gd name="T65" fmla="*/ 0 h 100"/>
                  <a:gd name="T66" fmla="*/ 0 w 203"/>
                  <a:gd name="T67" fmla="*/ 0 h 100"/>
                  <a:gd name="T68" fmla="*/ 0 w 203"/>
                  <a:gd name="T69" fmla="*/ 0 h 100"/>
                  <a:gd name="T70" fmla="*/ 0 w 203"/>
                  <a:gd name="T71" fmla="*/ 0 h 100"/>
                  <a:gd name="T72" fmla="*/ 0 w 203"/>
                  <a:gd name="T73" fmla="*/ 0 h 100"/>
                  <a:gd name="T74" fmla="*/ 0 w 203"/>
                  <a:gd name="T75" fmla="*/ 0 h 100"/>
                  <a:gd name="T76" fmla="*/ 0 w 203"/>
                  <a:gd name="T77" fmla="*/ 0 h 100"/>
                  <a:gd name="T78" fmla="*/ 0 w 203"/>
                  <a:gd name="T79" fmla="*/ 0 h 100"/>
                  <a:gd name="T80" fmla="*/ 0 w 203"/>
                  <a:gd name="T81" fmla="*/ 0 h 100"/>
                  <a:gd name="T82" fmla="*/ 0 w 203"/>
                  <a:gd name="T83" fmla="*/ 0 h 100"/>
                  <a:gd name="T84" fmla="*/ 0 w 203"/>
                  <a:gd name="T85" fmla="*/ 0 h 100"/>
                  <a:gd name="T86" fmla="*/ 0 w 203"/>
                  <a:gd name="T87" fmla="*/ 0 h 100"/>
                  <a:gd name="T88" fmla="*/ 0 w 203"/>
                  <a:gd name="T89" fmla="*/ 0 h 100"/>
                  <a:gd name="T90" fmla="*/ 0 w 203"/>
                  <a:gd name="T91" fmla="*/ 0 h 100"/>
                  <a:gd name="T92" fmla="*/ 0 w 203"/>
                  <a:gd name="T93" fmla="*/ 0 h 100"/>
                  <a:gd name="T94" fmla="*/ 0 w 203"/>
                  <a:gd name="T95" fmla="*/ 0 h 100"/>
                  <a:gd name="T96" fmla="*/ 0 w 203"/>
                  <a:gd name="T97" fmla="*/ 0 h 100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203"/>
                  <a:gd name="T148" fmla="*/ 0 h 100"/>
                  <a:gd name="T149" fmla="*/ 203 w 203"/>
                  <a:gd name="T150" fmla="*/ 100 h 100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203" h="100">
                    <a:moveTo>
                      <a:pt x="8" y="25"/>
                    </a:moveTo>
                    <a:lnTo>
                      <a:pt x="7" y="28"/>
                    </a:lnTo>
                    <a:lnTo>
                      <a:pt x="3" y="30"/>
                    </a:lnTo>
                    <a:lnTo>
                      <a:pt x="2" y="34"/>
                    </a:lnTo>
                    <a:lnTo>
                      <a:pt x="0" y="38"/>
                    </a:lnTo>
                    <a:lnTo>
                      <a:pt x="0" y="41"/>
                    </a:lnTo>
                    <a:lnTo>
                      <a:pt x="0" y="45"/>
                    </a:lnTo>
                    <a:lnTo>
                      <a:pt x="2" y="49"/>
                    </a:lnTo>
                    <a:lnTo>
                      <a:pt x="3" y="53"/>
                    </a:lnTo>
                    <a:lnTo>
                      <a:pt x="7" y="55"/>
                    </a:lnTo>
                    <a:lnTo>
                      <a:pt x="9" y="59"/>
                    </a:lnTo>
                    <a:lnTo>
                      <a:pt x="10" y="55"/>
                    </a:lnTo>
                    <a:lnTo>
                      <a:pt x="12" y="53"/>
                    </a:lnTo>
                    <a:lnTo>
                      <a:pt x="13" y="49"/>
                    </a:lnTo>
                    <a:lnTo>
                      <a:pt x="15" y="45"/>
                    </a:lnTo>
                    <a:lnTo>
                      <a:pt x="17" y="44"/>
                    </a:lnTo>
                    <a:lnTo>
                      <a:pt x="17" y="100"/>
                    </a:lnTo>
                    <a:lnTo>
                      <a:pt x="22" y="99"/>
                    </a:lnTo>
                    <a:lnTo>
                      <a:pt x="29" y="96"/>
                    </a:lnTo>
                    <a:lnTo>
                      <a:pt x="29" y="34"/>
                    </a:lnTo>
                    <a:lnTo>
                      <a:pt x="32" y="34"/>
                    </a:lnTo>
                    <a:lnTo>
                      <a:pt x="37" y="31"/>
                    </a:lnTo>
                    <a:lnTo>
                      <a:pt x="40" y="29"/>
                    </a:lnTo>
                    <a:lnTo>
                      <a:pt x="40" y="94"/>
                    </a:lnTo>
                    <a:lnTo>
                      <a:pt x="49" y="93"/>
                    </a:lnTo>
                    <a:lnTo>
                      <a:pt x="57" y="91"/>
                    </a:lnTo>
                    <a:lnTo>
                      <a:pt x="57" y="24"/>
                    </a:lnTo>
                    <a:lnTo>
                      <a:pt x="63" y="23"/>
                    </a:lnTo>
                    <a:lnTo>
                      <a:pt x="70" y="21"/>
                    </a:lnTo>
                    <a:lnTo>
                      <a:pt x="72" y="21"/>
                    </a:lnTo>
                    <a:lnTo>
                      <a:pt x="72" y="89"/>
                    </a:lnTo>
                    <a:lnTo>
                      <a:pt x="80" y="89"/>
                    </a:lnTo>
                    <a:lnTo>
                      <a:pt x="88" y="88"/>
                    </a:lnTo>
                    <a:lnTo>
                      <a:pt x="88" y="19"/>
                    </a:lnTo>
                    <a:lnTo>
                      <a:pt x="94" y="19"/>
                    </a:lnTo>
                    <a:lnTo>
                      <a:pt x="102" y="19"/>
                    </a:lnTo>
                    <a:lnTo>
                      <a:pt x="109" y="19"/>
                    </a:lnTo>
                    <a:lnTo>
                      <a:pt x="116" y="19"/>
                    </a:lnTo>
                    <a:lnTo>
                      <a:pt x="116" y="88"/>
                    </a:lnTo>
                    <a:lnTo>
                      <a:pt x="123" y="89"/>
                    </a:lnTo>
                    <a:lnTo>
                      <a:pt x="132" y="89"/>
                    </a:lnTo>
                    <a:lnTo>
                      <a:pt x="132" y="21"/>
                    </a:lnTo>
                    <a:lnTo>
                      <a:pt x="133" y="21"/>
                    </a:lnTo>
                    <a:lnTo>
                      <a:pt x="141" y="23"/>
                    </a:lnTo>
                    <a:lnTo>
                      <a:pt x="148" y="24"/>
                    </a:lnTo>
                    <a:lnTo>
                      <a:pt x="148" y="91"/>
                    </a:lnTo>
                    <a:lnTo>
                      <a:pt x="154" y="93"/>
                    </a:lnTo>
                    <a:lnTo>
                      <a:pt x="163" y="94"/>
                    </a:lnTo>
                    <a:lnTo>
                      <a:pt x="163" y="29"/>
                    </a:lnTo>
                    <a:lnTo>
                      <a:pt x="167" y="31"/>
                    </a:lnTo>
                    <a:lnTo>
                      <a:pt x="172" y="34"/>
                    </a:lnTo>
                    <a:lnTo>
                      <a:pt x="174" y="34"/>
                    </a:lnTo>
                    <a:lnTo>
                      <a:pt x="174" y="96"/>
                    </a:lnTo>
                    <a:lnTo>
                      <a:pt x="182" y="99"/>
                    </a:lnTo>
                    <a:lnTo>
                      <a:pt x="187" y="100"/>
                    </a:lnTo>
                    <a:lnTo>
                      <a:pt x="187" y="44"/>
                    </a:lnTo>
                    <a:lnTo>
                      <a:pt x="188" y="45"/>
                    </a:lnTo>
                    <a:lnTo>
                      <a:pt x="191" y="49"/>
                    </a:lnTo>
                    <a:lnTo>
                      <a:pt x="192" y="53"/>
                    </a:lnTo>
                    <a:lnTo>
                      <a:pt x="193" y="55"/>
                    </a:lnTo>
                    <a:lnTo>
                      <a:pt x="194" y="59"/>
                    </a:lnTo>
                    <a:lnTo>
                      <a:pt x="198" y="55"/>
                    </a:lnTo>
                    <a:lnTo>
                      <a:pt x="201" y="53"/>
                    </a:lnTo>
                    <a:lnTo>
                      <a:pt x="202" y="49"/>
                    </a:lnTo>
                    <a:lnTo>
                      <a:pt x="203" y="45"/>
                    </a:lnTo>
                    <a:lnTo>
                      <a:pt x="203" y="41"/>
                    </a:lnTo>
                    <a:lnTo>
                      <a:pt x="203" y="38"/>
                    </a:lnTo>
                    <a:lnTo>
                      <a:pt x="202" y="34"/>
                    </a:lnTo>
                    <a:lnTo>
                      <a:pt x="201" y="30"/>
                    </a:lnTo>
                    <a:lnTo>
                      <a:pt x="198" y="28"/>
                    </a:lnTo>
                    <a:lnTo>
                      <a:pt x="196" y="25"/>
                    </a:lnTo>
                    <a:lnTo>
                      <a:pt x="194" y="24"/>
                    </a:lnTo>
                    <a:lnTo>
                      <a:pt x="191" y="20"/>
                    </a:lnTo>
                    <a:lnTo>
                      <a:pt x="186" y="18"/>
                    </a:lnTo>
                    <a:lnTo>
                      <a:pt x="179" y="15"/>
                    </a:lnTo>
                    <a:lnTo>
                      <a:pt x="174" y="13"/>
                    </a:lnTo>
                    <a:lnTo>
                      <a:pt x="167" y="10"/>
                    </a:lnTo>
                    <a:lnTo>
                      <a:pt x="161" y="8"/>
                    </a:lnTo>
                    <a:lnTo>
                      <a:pt x="153" y="5"/>
                    </a:lnTo>
                    <a:lnTo>
                      <a:pt x="146" y="4"/>
                    </a:lnTo>
                    <a:lnTo>
                      <a:pt x="137" y="3"/>
                    </a:lnTo>
                    <a:lnTo>
                      <a:pt x="128" y="1"/>
                    </a:lnTo>
                    <a:lnTo>
                      <a:pt x="119" y="0"/>
                    </a:lnTo>
                    <a:lnTo>
                      <a:pt x="111" y="0"/>
                    </a:lnTo>
                    <a:lnTo>
                      <a:pt x="102" y="0"/>
                    </a:lnTo>
                    <a:lnTo>
                      <a:pt x="93" y="0"/>
                    </a:lnTo>
                    <a:lnTo>
                      <a:pt x="84" y="0"/>
                    </a:lnTo>
                    <a:lnTo>
                      <a:pt x="75" y="1"/>
                    </a:lnTo>
                    <a:lnTo>
                      <a:pt x="67" y="3"/>
                    </a:lnTo>
                    <a:lnTo>
                      <a:pt x="59" y="4"/>
                    </a:lnTo>
                    <a:lnTo>
                      <a:pt x="50" y="5"/>
                    </a:lnTo>
                    <a:lnTo>
                      <a:pt x="43" y="8"/>
                    </a:lnTo>
                    <a:lnTo>
                      <a:pt x="37" y="10"/>
                    </a:lnTo>
                    <a:lnTo>
                      <a:pt x="29" y="13"/>
                    </a:lnTo>
                    <a:lnTo>
                      <a:pt x="24" y="15"/>
                    </a:lnTo>
                    <a:lnTo>
                      <a:pt x="18" y="18"/>
                    </a:lnTo>
                    <a:lnTo>
                      <a:pt x="14" y="20"/>
                    </a:lnTo>
                    <a:lnTo>
                      <a:pt x="9" y="24"/>
                    </a:lnTo>
                    <a:lnTo>
                      <a:pt x="8" y="25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2" name="Freeform 72"/>
              <p:cNvSpPr>
                <a:spLocks/>
              </p:cNvSpPr>
              <p:nvPr/>
            </p:nvSpPr>
            <p:spPr bwMode="auto">
              <a:xfrm>
                <a:off x="3924" y="940"/>
                <a:ext cx="5" cy="8"/>
              </a:xfrm>
              <a:custGeom>
                <a:avLst/>
                <a:gdLst>
                  <a:gd name="T0" fmla="*/ 0 w 20"/>
                  <a:gd name="T1" fmla="*/ 0 h 35"/>
                  <a:gd name="T2" fmla="*/ 0 w 20"/>
                  <a:gd name="T3" fmla="*/ 0 h 35"/>
                  <a:gd name="T4" fmla="*/ 0 w 20"/>
                  <a:gd name="T5" fmla="*/ 0 h 35"/>
                  <a:gd name="T6" fmla="*/ 0 w 20"/>
                  <a:gd name="T7" fmla="*/ 0 h 35"/>
                  <a:gd name="T8" fmla="*/ 0 w 20"/>
                  <a:gd name="T9" fmla="*/ 0 h 35"/>
                  <a:gd name="T10" fmla="*/ 0 w 20"/>
                  <a:gd name="T11" fmla="*/ 0 h 35"/>
                  <a:gd name="T12" fmla="*/ 0 w 20"/>
                  <a:gd name="T13" fmla="*/ 0 h 35"/>
                  <a:gd name="T14" fmla="*/ 0 w 20"/>
                  <a:gd name="T15" fmla="*/ 0 h 35"/>
                  <a:gd name="T16" fmla="*/ 0 w 20"/>
                  <a:gd name="T17" fmla="*/ 0 h 35"/>
                  <a:gd name="T18" fmla="*/ 0 w 20"/>
                  <a:gd name="T19" fmla="*/ 0 h 35"/>
                  <a:gd name="T20" fmla="*/ 0 w 20"/>
                  <a:gd name="T21" fmla="*/ 0 h 35"/>
                  <a:gd name="T22" fmla="*/ 0 w 20"/>
                  <a:gd name="T23" fmla="*/ 0 h 35"/>
                  <a:gd name="T24" fmla="*/ 0 w 20"/>
                  <a:gd name="T25" fmla="*/ 0 h 35"/>
                  <a:gd name="T26" fmla="*/ 0 w 20"/>
                  <a:gd name="T27" fmla="*/ 0 h 35"/>
                  <a:gd name="T28" fmla="*/ 0 w 20"/>
                  <a:gd name="T29" fmla="*/ 0 h 35"/>
                  <a:gd name="T30" fmla="*/ 0 w 20"/>
                  <a:gd name="T31" fmla="*/ 0 h 35"/>
                  <a:gd name="T32" fmla="*/ 0 w 20"/>
                  <a:gd name="T33" fmla="*/ 0 h 35"/>
                  <a:gd name="T34" fmla="*/ 0 w 20"/>
                  <a:gd name="T35" fmla="*/ 0 h 35"/>
                  <a:gd name="T36" fmla="*/ 0 w 20"/>
                  <a:gd name="T37" fmla="*/ 0 h 35"/>
                  <a:gd name="T38" fmla="*/ 0 w 20"/>
                  <a:gd name="T39" fmla="*/ 0 h 35"/>
                  <a:gd name="T40" fmla="*/ 0 w 20"/>
                  <a:gd name="T41" fmla="*/ 0 h 35"/>
                  <a:gd name="T42" fmla="*/ 0 w 20"/>
                  <a:gd name="T43" fmla="*/ 0 h 35"/>
                  <a:gd name="T44" fmla="*/ 0 w 20"/>
                  <a:gd name="T45" fmla="*/ 0 h 35"/>
                  <a:gd name="T46" fmla="*/ 0 w 20"/>
                  <a:gd name="T47" fmla="*/ 0 h 35"/>
                  <a:gd name="T48" fmla="*/ 0 w 20"/>
                  <a:gd name="T49" fmla="*/ 0 h 35"/>
                  <a:gd name="T50" fmla="*/ 0 w 20"/>
                  <a:gd name="T51" fmla="*/ 0 h 35"/>
                  <a:gd name="T52" fmla="*/ 0 w 20"/>
                  <a:gd name="T53" fmla="*/ 0 h 35"/>
                  <a:gd name="T54" fmla="*/ 0 w 20"/>
                  <a:gd name="T55" fmla="*/ 0 h 35"/>
                  <a:gd name="T56" fmla="*/ 0 w 20"/>
                  <a:gd name="T57" fmla="*/ 0 h 35"/>
                  <a:gd name="T58" fmla="*/ 0 w 20"/>
                  <a:gd name="T59" fmla="*/ 0 h 35"/>
                  <a:gd name="T60" fmla="*/ 0 w 20"/>
                  <a:gd name="T61" fmla="*/ 0 h 35"/>
                  <a:gd name="T62" fmla="*/ 0 w 20"/>
                  <a:gd name="T63" fmla="*/ 0 h 35"/>
                  <a:gd name="T64" fmla="*/ 0 w 20"/>
                  <a:gd name="T65" fmla="*/ 0 h 35"/>
                  <a:gd name="T66" fmla="*/ 0 w 20"/>
                  <a:gd name="T67" fmla="*/ 0 h 35"/>
                  <a:gd name="T68" fmla="*/ 0 w 20"/>
                  <a:gd name="T69" fmla="*/ 0 h 35"/>
                  <a:gd name="T70" fmla="*/ 0 w 20"/>
                  <a:gd name="T71" fmla="*/ 0 h 35"/>
                  <a:gd name="T72" fmla="*/ 0 w 20"/>
                  <a:gd name="T73" fmla="*/ 0 h 35"/>
                  <a:gd name="T74" fmla="*/ 0 w 20"/>
                  <a:gd name="T75" fmla="*/ 0 h 35"/>
                  <a:gd name="T76" fmla="*/ 0 w 20"/>
                  <a:gd name="T77" fmla="*/ 0 h 35"/>
                  <a:gd name="T78" fmla="*/ 0 w 20"/>
                  <a:gd name="T79" fmla="*/ 0 h 35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0"/>
                  <a:gd name="T121" fmla="*/ 0 h 35"/>
                  <a:gd name="T122" fmla="*/ 20 w 20"/>
                  <a:gd name="T123" fmla="*/ 35 h 35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0" h="35">
                    <a:moveTo>
                      <a:pt x="0" y="35"/>
                    </a:moveTo>
                    <a:lnTo>
                      <a:pt x="0" y="11"/>
                    </a:lnTo>
                    <a:lnTo>
                      <a:pt x="0" y="10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1" y="3"/>
                    </a:lnTo>
                    <a:lnTo>
                      <a:pt x="2" y="3"/>
                    </a:lnTo>
                    <a:lnTo>
                      <a:pt x="2" y="2"/>
                    </a:lnTo>
                    <a:lnTo>
                      <a:pt x="4" y="2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6" y="0"/>
                    </a:lnTo>
                    <a:lnTo>
                      <a:pt x="7" y="0"/>
                    </a:lnTo>
                    <a:lnTo>
                      <a:pt x="9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5" y="1"/>
                    </a:lnTo>
                    <a:lnTo>
                      <a:pt x="16" y="1"/>
                    </a:lnTo>
                    <a:lnTo>
                      <a:pt x="16" y="2"/>
                    </a:lnTo>
                    <a:lnTo>
                      <a:pt x="17" y="2"/>
                    </a:lnTo>
                    <a:lnTo>
                      <a:pt x="17" y="3"/>
                    </a:lnTo>
                    <a:lnTo>
                      <a:pt x="19" y="3"/>
                    </a:lnTo>
                    <a:lnTo>
                      <a:pt x="19" y="5"/>
                    </a:lnTo>
                    <a:lnTo>
                      <a:pt x="19" y="6"/>
                    </a:lnTo>
                    <a:lnTo>
                      <a:pt x="20" y="7"/>
                    </a:lnTo>
                    <a:lnTo>
                      <a:pt x="20" y="8"/>
                    </a:lnTo>
                    <a:lnTo>
                      <a:pt x="20" y="10"/>
                    </a:lnTo>
                    <a:lnTo>
                      <a:pt x="20" y="11"/>
                    </a:lnTo>
                    <a:lnTo>
                      <a:pt x="20" y="35"/>
                    </a:lnTo>
                    <a:lnTo>
                      <a:pt x="0" y="3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3" name="Freeform 73"/>
              <p:cNvSpPr>
                <a:spLocks/>
              </p:cNvSpPr>
              <p:nvPr/>
            </p:nvSpPr>
            <p:spPr bwMode="auto">
              <a:xfrm>
                <a:off x="3924" y="952"/>
                <a:ext cx="5" cy="8"/>
              </a:xfrm>
              <a:custGeom>
                <a:avLst/>
                <a:gdLst>
                  <a:gd name="T0" fmla="*/ 0 w 20"/>
                  <a:gd name="T1" fmla="*/ 0 h 35"/>
                  <a:gd name="T2" fmla="*/ 0 w 20"/>
                  <a:gd name="T3" fmla="*/ 0 h 35"/>
                  <a:gd name="T4" fmla="*/ 0 w 20"/>
                  <a:gd name="T5" fmla="*/ 0 h 35"/>
                  <a:gd name="T6" fmla="*/ 0 w 20"/>
                  <a:gd name="T7" fmla="*/ 0 h 35"/>
                  <a:gd name="T8" fmla="*/ 0 w 20"/>
                  <a:gd name="T9" fmla="*/ 0 h 35"/>
                  <a:gd name="T10" fmla="*/ 0 w 20"/>
                  <a:gd name="T11" fmla="*/ 0 h 35"/>
                  <a:gd name="T12" fmla="*/ 0 w 20"/>
                  <a:gd name="T13" fmla="*/ 0 h 35"/>
                  <a:gd name="T14" fmla="*/ 0 w 20"/>
                  <a:gd name="T15" fmla="*/ 0 h 35"/>
                  <a:gd name="T16" fmla="*/ 0 w 20"/>
                  <a:gd name="T17" fmla="*/ 0 h 35"/>
                  <a:gd name="T18" fmla="*/ 0 w 20"/>
                  <a:gd name="T19" fmla="*/ 0 h 35"/>
                  <a:gd name="T20" fmla="*/ 0 w 20"/>
                  <a:gd name="T21" fmla="*/ 0 h 35"/>
                  <a:gd name="T22" fmla="*/ 0 w 20"/>
                  <a:gd name="T23" fmla="*/ 0 h 35"/>
                  <a:gd name="T24" fmla="*/ 0 w 20"/>
                  <a:gd name="T25" fmla="*/ 0 h 35"/>
                  <a:gd name="T26" fmla="*/ 0 w 20"/>
                  <a:gd name="T27" fmla="*/ 0 h 35"/>
                  <a:gd name="T28" fmla="*/ 0 w 20"/>
                  <a:gd name="T29" fmla="*/ 0 h 35"/>
                  <a:gd name="T30" fmla="*/ 0 w 20"/>
                  <a:gd name="T31" fmla="*/ 0 h 35"/>
                  <a:gd name="T32" fmla="*/ 0 w 20"/>
                  <a:gd name="T33" fmla="*/ 0 h 35"/>
                  <a:gd name="T34" fmla="*/ 0 w 20"/>
                  <a:gd name="T35" fmla="*/ 0 h 35"/>
                  <a:gd name="T36" fmla="*/ 0 w 20"/>
                  <a:gd name="T37" fmla="*/ 0 h 35"/>
                  <a:gd name="T38" fmla="*/ 0 w 20"/>
                  <a:gd name="T39" fmla="*/ 0 h 35"/>
                  <a:gd name="T40" fmla="*/ 0 w 20"/>
                  <a:gd name="T41" fmla="*/ 0 h 35"/>
                  <a:gd name="T42" fmla="*/ 0 w 20"/>
                  <a:gd name="T43" fmla="*/ 0 h 35"/>
                  <a:gd name="T44" fmla="*/ 0 w 20"/>
                  <a:gd name="T45" fmla="*/ 0 h 35"/>
                  <a:gd name="T46" fmla="*/ 0 w 20"/>
                  <a:gd name="T47" fmla="*/ 0 h 35"/>
                  <a:gd name="T48" fmla="*/ 0 w 20"/>
                  <a:gd name="T49" fmla="*/ 0 h 35"/>
                  <a:gd name="T50" fmla="*/ 0 w 20"/>
                  <a:gd name="T51" fmla="*/ 0 h 35"/>
                  <a:gd name="T52" fmla="*/ 0 w 20"/>
                  <a:gd name="T53" fmla="*/ 0 h 35"/>
                  <a:gd name="T54" fmla="*/ 0 w 20"/>
                  <a:gd name="T55" fmla="*/ 0 h 35"/>
                  <a:gd name="T56" fmla="*/ 0 w 20"/>
                  <a:gd name="T57" fmla="*/ 0 h 35"/>
                  <a:gd name="T58" fmla="*/ 0 w 20"/>
                  <a:gd name="T59" fmla="*/ 0 h 35"/>
                  <a:gd name="T60" fmla="*/ 0 w 20"/>
                  <a:gd name="T61" fmla="*/ 0 h 35"/>
                  <a:gd name="T62" fmla="*/ 0 w 20"/>
                  <a:gd name="T63" fmla="*/ 0 h 35"/>
                  <a:gd name="T64" fmla="*/ 0 w 20"/>
                  <a:gd name="T65" fmla="*/ 0 h 35"/>
                  <a:gd name="T66" fmla="*/ 0 w 20"/>
                  <a:gd name="T67" fmla="*/ 0 h 35"/>
                  <a:gd name="T68" fmla="*/ 0 w 20"/>
                  <a:gd name="T69" fmla="*/ 0 h 35"/>
                  <a:gd name="T70" fmla="*/ 0 w 20"/>
                  <a:gd name="T71" fmla="*/ 0 h 35"/>
                  <a:gd name="T72" fmla="*/ 0 w 20"/>
                  <a:gd name="T73" fmla="*/ 0 h 35"/>
                  <a:gd name="T74" fmla="*/ 0 w 20"/>
                  <a:gd name="T75" fmla="*/ 0 h 35"/>
                  <a:gd name="T76" fmla="*/ 0 w 20"/>
                  <a:gd name="T77" fmla="*/ 0 h 35"/>
                  <a:gd name="T78" fmla="*/ 0 w 20"/>
                  <a:gd name="T79" fmla="*/ 0 h 35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0"/>
                  <a:gd name="T121" fmla="*/ 0 h 35"/>
                  <a:gd name="T122" fmla="*/ 20 w 20"/>
                  <a:gd name="T123" fmla="*/ 35 h 35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0" h="35">
                    <a:moveTo>
                      <a:pt x="0" y="35"/>
                    </a:moveTo>
                    <a:lnTo>
                      <a:pt x="0" y="11"/>
                    </a:lnTo>
                    <a:lnTo>
                      <a:pt x="0" y="10"/>
                    </a:lnTo>
                    <a:lnTo>
                      <a:pt x="0" y="9"/>
                    </a:lnTo>
                    <a:lnTo>
                      <a:pt x="0" y="8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4" y="3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6" y="1"/>
                    </a:lnTo>
                    <a:lnTo>
                      <a:pt x="6" y="0"/>
                    </a:lnTo>
                    <a:lnTo>
                      <a:pt x="7" y="0"/>
                    </a:lnTo>
                    <a:lnTo>
                      <a:pt x="9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4" y="1"/>
                    </a:lnTo>
                    <a:lnTo>
                      <a:pt x="15" y="1"/>
                    </a:lnTo>
                    <a:lnTo>
                      <a:pt x="16" y="1"/>
                    </a:lnTo>
                    <a:lnTo>
                      <a:pt x="16" y="3"/>
                    </a:lnTo>
                    <a:lnTo>
                      <a:pt x="17" y="3"/>
                    </a:lnTo>
                    <a:lnTo>
                      <a:pt x="17" y="4"/>
                    </a:lnTo>
                    <a:lnTo>
                      <a:pt x="19" y="5"/>
                    </a:lnTo>
                    <a:lnTo>
                      <a:pt x="19" y="6"/>
                    </a:lnTo>
                    <a:lnTo>
                      <a:pt x="20" y="8"/>
                    </a:lnTo>
                    <a:lnTo>
                      <a:pt x="20" y="9"/>
                    </a:lnTo>
                    <a:lnTo>
                      <a:pt x="20" y="10"/>
                    </a:lnTo>
                    <a:lnTo>
                      <a:pt x="20" y="11"/>
                    </a:lnTo>
                    <a:lnTo>
                      <a:pt x="20" y="35"/>
                    </a:lnTo>
                    <a:lnTo>
                      <a:pt x="0" y="3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4" name="Freeform 74"/>
              <p:cNvSpPr>
                <a:spLocks/>
              </p:cNvSpPr>
              <p:nvPr/>
            </p:nvSpPr>
            <p:spPr bwMode="auto">
              <a:xfrm>
                <a:off x="3819" y="933"/>
                <a:ext cx="45" cy="36"/>
              </a:xfrm>
              <a:custGeom>
                <a:avLst/>
                <a:gdLst>
                  <a:gd name="T0" fmla="*/ 0 w 183"/>
                  <a:gd name="T1" fmla="*/ 0 h 143"/>
                  <a:gd name="T2" fmla="*/ 0 w 183"/>
                  <a:gd name="T3" fmla="*/ 0 h 143"/>
                  <a:gd name="T4" fmla="*/ 0 w 183"/>
                  <a:gd name="T5" fmla="*/ 0 h 143"/>
                  <a:gd name="T6" fmla="*/ 0 w 183"/>
                  <a:gd name="T7" fmla="*/ 0 h 143"/>
                  <a:gd name="T8" fmla="*/ 0 w 183"/>
                  <a:gd name="T9" fmla="*/ 0 h 143"/>
                  <a:gd name="T10" fmla="*/ 0 w 183"/>
                  <a:gd name="T11" fmla="*/ 0 h 143"/>
                  <a:gd name="T12" fmla="*/ 0 w 183"/>
                  <a:gd name="T13" fmla="*/ 0 h 143"/>
                  <a:gd name="T14" fmla="*/ 0 w 183"/>
                  <a:gd name="T15" fmla="*/ 0 h 143"/>
                  <a:gd name="T16" fmla="*/ 0 w 183"/>
                  <a:gd name="T17" fmla="*/ 0 h 143"/>
                  <a:gd name="T18" fmla="*/ 0 w 183"/>
                  <a:gd name="T19" fmla="*/ 0 h 143"/>
                  <a:gd name="T20" fmla="*/ 0 w 183"/>
                  <a:gd name="T21" fmla="*/ 0 h 143"/>
                  <a:gd name="T22" fmla="*/ 0 w 183"/>
                  <a:gd name="T23" fmla="*/ 0 h 143"/>
                  <a:gd name="T24" fmla="*/ 0 w 183"/>
                  <a:gd name="T25" fmla="*/ 0 h 143"/>
                  <a:gd name="T26" fmla="*/ 0 w 183"/>
                  <a:gd name="T27" fmla="*/ 0 h 143"/>
                  <a:gd name="T28" fmla="*/ 0 w 183"/>
                  <a:gd name="T29" fmla="*/ 0 h 143"/>
                  <a:gd name="T30" fmla="*/ 0 w 183"/>
                  <a:gd name="T31" fmla="*/ 0 h 143"/>
                  <a:gd name="T32" fmla="*/ 0 w 183"/>
                  <a:gd name="T33" fmla="*/ 0 h 143"/>
                  <a:gd name="T34" fmla="*/ 0 w 183"/>
                  <a:gd name="T35" fmla="*/ 0 h 143"/>
                  <a:gd name="T36" fmla="*/ 0 w 183"/>
                  <a:gd name="T37" fmla="*/ 0 h 143"/>
                  <a:gd name="T38" fmla="*/ 0 w 183"/>
                  <a:gd name="T39" fmla="*/ 0 h 143"/>
                  <a:gd name="T40" fmla="*/ 0 w 183"/>
                  <a:gd name="T41" fmla="*/ 0 h 143"/>
                  <a:gd name="T42" fmla="*/ 0 w 183"/>
                  <a:gd name="T43" fmla="*/ 0 h 143"/>
                  <a:gd name="T44" fmla="*/ 0 w 183"/>
                  <a:gd name="T45" fmla="*/ 0 h 143"/>
                  <a:gd name="T46" fmla="*/ 0 w 183"/>
                  <a:gd name="T47" fmla="*/ 0 h 143"/>
                  <a:gd name="T48" fmla="*/ 0 w 183"/>
                  <a:gd name="T49" fmla="*/ 0 h 143"/>
                  <a:gd name="T50" fmla="*/ 0 w 183"/>
                  <a:gd name="T51" fmla="*/ 0 h 143"/>
                  <a:gd name="T52" fmla="*/ 0 w 183"/>
                  <a:gd name="T53" fmla="*/ 0 h 143"/>
                  <a:gd name="T54" fmla="*/ 0 w 183"/>
                  <a:gd name="T55" fmla="*/ 0 h 143"/>
                  <a:gd name="T56" fmla="*/ 0 w 183"/>
                  <a:gd name="T57" fmla="*/ 0 h 143"/>
                  <a:gd name="T58" fmla="*/ 0 w 183"/>
                  <a:gd name="T59" fmla="*/ 0 h 143"/>
                  <a:gd name="T60" fmla="*/ 0 w 183"/>
                  <a:gd name="T61" fmla="*/ 0 h 143"/>
                  <a:gd name="T62" fmla="*/ 0 w 183"/>
                  <a:gd name="T63" fmla="*/ 0 h 143"/>
                  <a:gd name="T64" fmla="*/ 0 w 183"/>
                  <a:gd name="T65" fmla="*/ 0 h 143"/>
                  <a:gd name="T66" fmla="*/ 0 w 183"/>
                  <a:gd name="T67" fmla="*/ 0 h 143"/>
                  <a:gd name="T68" fmla="*/ 0 w 183"/>
                  <a:gd name="T69" fmla="*/ 0 h 143"/>
                  <a:gd name="T70" fmla="*/ 0 w 183"/>
                  <a:gd name="T71" fmla="*/ 0 h 143"/>
                  <a:gd name="T72" fmla="*/ 0 w 183"/>
                  <a:gd name="T73" fmla="*/ 0 h 143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83"/>
                  <a:gd name="T112" fmla="*/ 0 h 143"/>
                  <a:gd name="T113" fmla="*/ 183 w 183"/>
                  <a:gd name="T114" fmla="*/ 143 h 143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83" h="143">
                    <a:moveTo>
                      <a:pt x="5" y="35"/>
                    </a:moveTo>
                    <a:lnTo>
                      <a:pt x="1" y="35"/>
                    </a:lnTo>
                    <a:lnTo>
                      <a:pt x="1" y="28"/>
                    </a:lnTo>
                    <a:lnTo>
                      <a:pt x="5" y="28"/>
                    </a:lnTo>
                    <a:lnTo>
                      <a:pt x="5" y="25"/>
                    </a:lnTo>
                    <a:lnTo>
                      <a:pt x="0" y="25"/>
                    </a:lnTo>
                    <a:lnTo>
                      <a:pt x="0" y="18"/>
                    </a:lnTo>
                    <a:lnTo>
                      <a:pt x="125" y="18"/>
                    </a:lnTo>
                    <a:lnTo>
                      <a:pt x="125" y="13"/>
                    </a:lnTo>
                    <a:lnTo>
                      <a:pt x="129" y="13"/>
                    </a:lnTo>
                    <a:lnTo>
                      <a:pt x="129" y="9"/>
                    </a:lnTo>
                    <a:lnTo>
                      <a:pt x="125" y="9"/>
                    </a:lnTo>
                    <a:lnTo>
                      <a:pt x="125" y="0"/>
                    </a:lnTo>
                    <a:lnTo>
                      <a:pt x="182" y="0"/>
                    </a:lnTo>
                    <a:lnTo>
                      <a:pt x="182" y="3"/>
                    </a:lnTo>
                    <a:lnTo>
                      <a:pt x="177" y="3"/>
                    </a:lnTo>
                    <a:lnTo>
                      <a:pt x="177" y="9"/>
                    </a:lnTo>
                    <a:lnTo>
                      <a:pt x="177" y="13"/>
                    </a:lnTo>
                    <a:lnTo>
                      <a:pt x="177" y="14"/>
                    </a:lnTo>
                    <a:lnTo>
                      <a:pt x="183" y="14"/>
                    </a:lnTo>
                    <a:lnTo>
                      <a:pt x="183" y="19"/>
                    </a:lnTo>
                    <a:lnTo>
                      <a:pt x="144" y="19"/>
                    </a:lnTo>
                    <a:lnTo>
                      <a:pt x="144" y="27"/>
                    </a:lnTo>
                    <a:lnTo>
                      <a:pt x="140" y="27"/>
                    </a:lnTo>
                    <a:lnTo>
                      <a:pt x="140" y="115"/>
                    </a:lnTo>
                    <a:lnTo>
                      <a:pt x="144" y="115"/>
                    </a:lnTo>
                    <a:lnTo>
                      <a:pt x="144" y="122"/>
                    </a:lnTo>
                    <a:lnTo>
                      <a:pt x="175" y="122"/>
                    </a:lnTo>
                    <a:lnTo>
                      <a:pt x="175" y="143"/>
                    </a:lnTo>
                    <a:lnTo>
                      <a:pt x="125" y="143"/>
                    </a:lnTo>
                    <a:lnTo>
                      <a:pt x="125" y="135"/>
                    </a:lnTo>
                    <a:lnTo>
                      <a:pt x="0" y="135"/>
                    </a:lnTo>
                    <a:lnTo>
                      <a:pt x="0" y="102"/>
                    </a:lnTo>
                    <a:lnTo>
                      <a:pt x="1" y="102"/>
                    </a:lnTo>
                    <a:lnTo>
                      <a:pt x="1" y="95"/>
                    </a:lnTo>
                    <a:lnTo>
                      <a:pt x="5" y="95"/>
                    </a:lnTo>
                    <a:lnTo>
                      <a:pt x="5" y="3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5" name="Freeform 75"/>
              <p:cNvSpPr>
                <a:spLocks/>
              </p:cNvSpPr>
              <p:nvPr/>
            </p:nvSpPr>
            <p:spPr bwMode="auto">
              <a:xfrm>
                <a:off x="3855" y="940"/>
                <a:ext cx="5" cy="8"/>
              </a:xfrm>
              <a:custGeom>
                <a:avLst/>
                <a:gdLst>
                  <a:gd name="T0" fmla="*/ 0 w 20"/>
                  <a:gd name="T1" fmla="*/ 0 h 35"/>
                  <a:gd name="T2" fmla="*/ 0 w 20"/>
                  <a:gd name="T3" fmla="*/ 0 h 35"/>
                  <a:gd name="T4" fmla="*/ 0 w 20"/>
                  <a:gd name="T5" fmla="*/ 0 h 35"/>
                  <a:gd name="T6" fmla="*/ 0 w 20"/>
                  <a:gd name="T7" fmla="*/ 0 h 35"/>
                  <a:gd name="T8" fmla="*/ 0 w 20"/>
                  <a:gd name="T9" fmla="*/ 0 h 35"/>
                  <a:gd name="T10" fmla="*/ 0 w 20"/>
                  <a:gd name="T11" fmla="*/ 0 h 35"/>
                  <a:gd name="T12" fmla="*/ 0 w 20"/>
                  <a:gd name="T13" fmla="*/ 0 h 35"/>
                  <a:gd name="T14" fmla="*/ 0 w 20"/>
                  <a:gd name="T15" fmla="*/ 0 h 35"/>
                  <a:gd name="T16" fmla="*/ 0 w 20"/>
                  <a:gd name="T17" fmla="*/ 0 h 35"/>
                  <a:gd name="T18" fmla="*/ 0 w 20"/>
                  <a:gd name="T19" fmla="*/ 0 h 35"/>
                  <a:gd name="T20" fmla="*/ 0 w 20"/>
                  <a:gd name="T21" fmla="*/ 0 h 35"/>
                  <a:gd name="T22" fmla="*/ 0 w 20"/>
                  <a:gd name="T23" fmla="*/ 0 h 35"/>
                  <a:gd name="T24" fmla="*/ 0 w 20"/>
                  <a:gd name="T25" fmla="*/ 0 h 35"/>
                  <a:gd name="T26" fmla="*/ 0 w 20"/>
                  <a:gd name="T27" fmla="*/ 0 h 35"/>
                  <a:gd name="T28" fmla="*/ 0 w 20"/>
                  <a:gd name="T29" fmla="*/ 0 h 35"/>
                  <a:gd name="T30" fmla="*/ 0 w 20"/>
                  <a:gd name="T31" fmla="*/ 0 h 35"/>
                  <a:gd name="T32" fmla="*/ 0 w 20"/>
                  <a:gd name="T33" fmla="*/ 0 h 35"/>
                  <a:gd name="T34" fmla="*/ 0 w 20"/>
                  <a:gd name="T35" fmla="*/ 0 h 35"/>
                  <a:gd name="T36" fmla="*/ 0 w 20"/>
                  <a:gd name="T37" fmla="*/ 0 h 35"/>
                  <a:gd name="T38" fmla="*/ 0 w 20"/>
                  <a:gd name="T39" fmla="*/ 0 h 35"/>
                  <a:gd name="T40" fmla="*/ 0 w 20"/>
                  <a:gd name="T41" fmla="*/ 0 h 35"/>
                  <a:gd name="T42" fmla="*/ 0 w 20"/>
                  <a:gd name="T43" fmla="*/ 0 h 35"/>
                  <a:gd name="T44" fmla="*/ 0 w 20"/>
                  <a:gd name="T45" fmla="*/ 0 h 35"/>
                  <a:gd name="T46" fmla="*/ 0 w 20"/>
                  <a:gd name="T47" fmla="*/ 0 h 35"/>
                  <a:gd name="T48" fmla="*/ 0 w 20"/>
                  <a:gd name="T49" fmla="*/ 0 h 35"/>
                  <a:gd name="T50" fmla="*/ 0 w 20"/>
                  <a:gd name="T51" fmla="*/ 0 h 35"/>
                  <a:gd name="T52" fmla="*/ 0 w 20"/>
                  <a:gd name="T53" fmla="*/ 0 h 35"/>
                  <a:gd name="T54" fmla="*/ 0 w 20"/>
                  <a:gd name="T55" fmla="*/ 0 h 35"/>
                  <a:gd name="T56" fmla="*/ 0 w 20"/>
                  <a:gd name="T57" fmla="*/ 0 h 35"/>
                  <a:gd name="T58" fmla="*/ 0 w 20"/>
                  <a:gd name="T59" fmla="*/ 0 h 35"/>
                  <a:gd name="T60" fmla="*/ 0 w 20"/>
                  <a:gd name="T61" fmla="*/ 0 h 35"/>
                  <a:gd name="T62" fmla="*/ 0 w 20"/>
                  <a:gd name="T63" fmla="*/ 0 h 35"/>
                  <a:gd name="T64" fmla="*/ 0 w 20"/>
                  <a:gd name="T65" fmla="*/ 0 h 35"/>
                  <a:gd name="T66" fmla="*/ 0 w 20"/>
                  <a:gd name="T67" fmla="*/ 0 h 35"/>
                  <a:gd name="T68" fmla="*/ 0 w 20"/>
                  <a:gd name="T69" fmla="*/ 0 h 35"/>
                  <a:gd name="T70" fmla="*/ 0 w 20"/>
                  <a:gd name="T71" fmla="*/ 0 h 35"/>
                  <a:gd name="T72" fmla="*/ 0 w 20"/>
                  <a:gd name="T73" fmla="*/ 0 h 35"/>
                  <a:gd name="T74" fmla="*/ 0 w 20"/>
                  <a:gd name="T75" fmla="*/ 0 h 35"/>
                  <a:gd name="T76" fmla="*/ 0 w 20"/>
                  <a:gd name="T77" fmla="*/ 0 h 35"/>
                  <a:gd name="T78" fmla="*/ 0 w 20"/>
                  <a:gd name="T79" fmla="*/ 0 h 35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0"/>
                  <a:gd name="T121" fmla="*/ 0 h 35"/>
                  <a:gd name="T122" fmla="*/ 20 w 20"/>
                  <a:gd name="T123" fmla="*/ 35 h 35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0" h="35">
                    <a:moveTo>
                      <a:pt x="20" y="35"/>
                    </a:moveTo>
                    <a:lnTo>
                      <a:pt x="20" y="11"/>
                    </a:lnTo>
                    <a:lnTo>
                      <a:pt x="20" y="10"/>
                    </a:lnTo>
                    <a:lnTo>
                      <a:pt x="20" y="8"/>
                    </a:lnTo>
                    <a:lnTo>
                      <a:pt x="20" y="7"/>
                    </a:lnTo>
                    <a:lnTo>
                      <a:pt x="19" y="6"/>
                    </a:lnTo>
                    <a:lnTo>
                      <a:pt x="19" y="5"/>
                    </a:lnTo>
                    <a:lnTo>
                      <a:pt x="19" y="3"/>
                    </a:lnTo>
                    <a:lnTo>
                      <a:pt x="18" y="3"/>
                    </a:lnTo>
                    <a:lnTo>
                      <a:pt x="18" y="2"/>
                    </a:lnTo>
                    <a:lnTo>
                      <a:pt x="16" y="2"/>
                    </a:lnTo>
                    <a:lnTo>
                      <a:pt x="16" y="1"/>
                    </a:lnTo>
                    <a:lnTo>
                      <a:pt x="15" y="1"/>
                    </a:lnTo>
                    <a:lnTo>
                      <a:pt x="14" y="0"/>
                    </a:lnTo>
                    <a:lnTo>
                      <a:pt x="13" y="0"/>
                    </a:lnTo>
                    <a:lnTo>
                      <a:pt x="11" y="0"/>
                    </a:lnTo>
                    <a:lnTo>
                      <a:pt x="10" y="0"/>
                    </a:lnTo>
                    <a:lnTo>
                      <a:pt x="9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5" y="1"/>
                    </a:lnTo>
                    <a:lnTo>
                      <a:pt x="4" y="1"/>
                    </a:lnTo>
                    <a:lnTo>
                      <a:pt x="4" y="2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1" y="3"/>
                    </a:lnTo>
                    <a:lnTo>
                      <a:pt x="1" y="5"/>
                    </a:lnTo>
                    <a:lnTo>
                      <a:pt x="1" y="6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0" y="10"/>
                    </a:lnTo>
                    <a:lnTo>
                      <a:pt x="0" y="11"/>
                    </a:lnTo>
                    <a:lnTo>
                      <a:pt x="0" y="35"/>
                    </a:lnTo>
                    <a:lnTo>
                      <a:pt x="20" y="3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6" name="Freeform 76"/>
              <p:cNvSpPr>
                <a:spLocks/>
              </p:cNvSpPr>
              <p:nvPr/>
            </p:nvSpPr>
            <p:spPr bwMode="auto">
              <a:xfrm>
                <a:off x="3855" y="952"/>
                <a:ext cx="5" cy="8"/>
              </a:xfrm>
              <a:custGeom>
                <a:avLst/>
                <a:gdLst>
                  <a:gd name="T0" fmla="*/ 0 w 20"/>
                  <a:gd name="T1" fmla="*/ 0 h 35"/>
                  <a:gd name="T2" fmla="*/ 0 w 20"/>
                  <a:gd name="T3" fmla="*/ 0 h 35"/>
                  <a:gd name="T4" fmla="*/ 0 w 20"/>
                  <a:gd name="T5" fmla="*/ 0 h 35"/>
                  <a:gd name="T6" fmla="*/ 0 w 20"/>
                  <a:gd name="T7" fmla="*/ 0 h 35"/>
                  <a:gd name="T8" fmla="*/ 0 w 20"/>
                  <a:gd name="T9" fmla="*/ 0 h 35"/>
                  <a:gd name="T10" fmla="*/ 0 w 20"/>
                  <a:gd name="T11" fmla="*/ 0 h 35"/>
                  <a:gd name="T12" fmla="*/ 0 w 20"/>
                  <a:gd name="T13" fmla="*/ 0 h 35"/>
                  <a:gd name="T14" fmla="*/ 0 w 20"/>
                  <a:gd name="T15" fmla="*/ 0 h 35"/>
                  <a:gd name="T16" fmla="*/ 0 w 20"/>
                  <a:gd name="T17" fmla="*/ 0 h 35"/>
                  <a:gd name="T18" fmla="*/ 0 w 20"/>
                  <a:gd name="T19" fmla="*/ 0 h 35"/>
                  <a:gd name="T20" fmla="*/ 0 w 20"/>
                  <a:gd name="T21" fmla="*/ 0 h 35"/>
                  <a:gd name="T22" fmla="*/ 0 w 20"/>
                  <a:gd name="T23" fmla="*/ 0 h 35"/>
                  <a:gd name="T24" fmla="*/ 0 w 20"/>
                  <a:gd name="T25" fmla="*/ 0 h 35"/>
                  <a:gd name="T26" fmla="*/ 0 w 20"/>
                  <a:gd name="T27" fmla="*/ 0 h 35"/>
                  <a:gd name="T28" fmla="*/ 0 w 20"/>
                  <a:gd name="T29" fmla="*/ 0 h 35"/>
                  <a:gd name="T30" fmla="*/ 0 w 20"/>
                  <a:gd name="T31" fmla="*/ 0 h 35"/>
                  <a:gd name="T32" fmla="*/ 0 w 20"/>
                  <a:gd name="T33" fmla="*/ 0 h 35"/>
                  <a:gd name="T34" fmla="*/ 0 w 20"/>
                  <a:gd name="T35" fmla="*/ 0 h 35"/>
                  <a:gd name="T36" fmla="*/ 0 w 20"/>
                  <a:gd name="T37" fmla="*/ 0 h 35"/>
                  <a:gd name="T38" fmla="*/ 0 w 20"/>
                  <a:gd name="T39" fmla="*/ 0 h 35"/>
                  <a:gd name="T40" fmla="*/ 0 w 20"/>
                  <a:gd name="T41" fmla="*/ 0 h 35"/>
                  <a:gd name="T42" fmla="*/ 0 w 20"/>
                  <a:gd name="T43" fmla="*/ 0 h 35"/>
                  <a:gd name="T44" fmla="*/ 0 w 20"/>
                  <a:gd name="T45" fmla="*/ 0 h 35"/>
                  <a:gd name="T46" fmla="*/ 0 w 20"/>
                  <a:gd name="T47" fmla="*/ 0 h 35"/>
                  <a:gd name="T48" fmla="*/ 0 w 20"/>
                  <a:gd name="T49" fmla="*/ 0 h 35"/>
                  <a:gd name="T50" fmla="*/ 0 w 20"/>
                  <a:gd name="T51" fmla="*/ 0 h 35"/>
                  <a:gd name="T52" fmla="*/ 0 w 20"/>
                  <a:gd name="T53" fmla="*/ 0 h 35"/>
                  <a:gd name="T54" fmla="*/ 0 w 20"/>
                  <a:gd name="T55" fmla="*/ 0 h 35"/>
                  <a:gd name="T56" fmla="*/ 0 w 20"/>
                  <a:gd name="T57" fmla="*/ 0 h 35"/>
                  <a:gd name="T58" fmla="*/ 0 w 20"/>
                  <a:gd name="T59" fmla="*/ 0 h 35"/>
                  <a:gd name="T60" fmla="*/ 0 w 20"/>
                  <a:gd name="T61" fmla="*/ 0 h 35"/>
                  <a:gd name="T62" fmla="*/ 0 w 20"/>
                  <a:gd name="T63" fmla="*/ 0 h 35"/>
                  <a:gd name="T64" fmla="*/ 0 w 20"/>
                  <a:gd name="T65" fmla="*/ 0 h 35"/>
                  <a:gd name="T66" fmla="*/ 0 w 20"/>
                  <a:gd name="T67" fmla="*/ 0 h 35"/>
                  <a:gd name="T68" fmla="*/ 0 w 20"/>
                  <a:gd name="T69" fmla="*/ 0 h 35"/>
                  <a:gd name="T70" fmla="*/ 0 w 20"/>
                  <a:gd name="T71" fmla="*/ 0 h 35"/>
                  <a:gd name="T72" fmla="*/ 0 w 20"/>
                  <a:gd name="T73" fmla="*/ 0 h 35"/>
                  <a:gd name="T74" fmla="*/ 0 w 20"/>
                  <a:gd name="T75" fmla="*/ 0 h 35"/>
                  <a:gd name="T76" fmla="*/ 0 w 20"/>
                  <a:gd name="T77" fmla="*/ 0 h 35"/>
                  <a:gd name="T78" fmla="*/ 0 w 20"/>
                  <a:gd name="T79" fmla="*/ 0 h 35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0"/>
                  <a:gd name="T121" fmla="*/ 0 h 35"/>
                  <a:gd name="T122" fmla="*/ 20 w 20"/>
                  <a:gd name="T123" fmla="*/ 35 h 35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0" h="35">
                    <a:moveTo>
                      <a:pt x="20" y="35"/>
                    </a:moveTo>
                    <a:lnTo>
                      <a:pt x="20" y="11"/>
                    </a:lnTo>
                    <a:lnTo>
                      <a:pt x="20" y="10"/>
                    </a:lnTo>
                    <a:lnTo>
                      <a:pt x="20" y="9"/>
                    </a:lnTo>
                    <a:lnTo>
                      <a:pt x="20" y="8"/>
                    </a:lnTo>
                    <a:lnTo>
                      <a:pt x="19" y="6"/>
                    </a:lnTo>
                    <a:lnTo>
                      <a:pt x="19" y="5"/>
                    </a:lnTo>
                    <a:lnTo>
                      <a:pt x="18" y="4"/>
                    </a:lnTo>
                    <a:lnTo>
                      <a:pt x="18" y="3"/>
                    </a:lnTo>
                    <a:lnTo>
                      <a:pt x="16" y="3"/>
                    </a:lnTo>
                    <a:lnTo>
                      <a:pt x="16" y="1"/>
                    </a:lnTo>
                    <a:lnTo>
                      <a:pt x="15" y="1"/>
                    </a:lnTo>
                    <a:lnTo>
                      <a:pt x="14" y="1"/>
                    </a:lnTo>
                    <a:lnTo>
                      <a:pt x="14" y="0"/>
                    </a:lnTo>
                    <a:lnTo>
                      <a:pt x="13" y="0"/>
                    </a:lnTo>
                    <a:lnTo>
                      <a:pt x="11" y="0"/>
                    </a:lnTo>
                    <a:lnTo>
                      <a:pt x="10" y="0"/>
                    </a:lnTo>
                    <a:lnTo>
                      <a:pt x="9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6" y="1"/>
                    </a:lnTo>
                    <a:lnTo>
                      <a:pt x="5" y="1"/>
                    </a:lnTo>
                    <a:lnTo>
                      <a:pt x="4" y="1"/>
                    </a:lnTo>
                    <a:lnTo>
                      <a:pt x="4" y="3"/>
                    </a:lnTo>
                    <a:lnTo>
                      <a:pt x="3" y="3"/>
                    </a:lnTo>
                    <a:lnTo>
                      <a:pt x="3" y="4"/>
                    </a:lnTo>
                    <a:lnTo>
                      <a:pt x="1" y="5"/>
                    </a:lnTo>
                    <a:lnTo>
                      <a:pt x="1" y="6"/>
                    </a:lnTo>
                    <a:lnTo>
                      <a:pt x="0" y="8"/>
                    </a:lnTo>
                    <a:lnTo>
                      <a:pt x="0" y="9"/>
                    </a:lnTo>
                    <a:lnTo>
                      <a:pt x="0" y="10"/>
                    </a:lnTo>
                    <a:lnTo>
                      <a:pt x="0" y="11"/>
                    </a:lnTo>
                    <a:lnTo>
                      <a:pt x="0" y="35"/>
                    </a:lnTo>
                    <a:lnTo>
                      <a:pt x="20" y="3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7" name="Line 77"/>
              <p:cNvSpPr>
                <a:spLocks noChangeShapeType="1"/>
              </p:cNvSpPr>
              <p:nvPr/>
            </p:nvSpPr>
            <p:spPr bwMode="auto">
              <a:xfrm flipV="1">
                <a:off x="3891" y="845"/>
                <a:ext cx="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8" name="Freeform 78"/>
              <p:cNvSpPr>
                <a:spLocks/>
              </p:cNvSpPr>
              <p:nvPr/>
            </p:nvSpPr>
            <p:spPr bwMode="auto">
              <a:xfrm>
                <a:off x="3876" y="907"/>
                <a:ext cx="4" cy="1"/>
              </a:xfrm>
              <a:custGeom>
                <a:avLst/>
                <a:gdLst>
                  <a:gd name="T0" fmla="*/ 0 w 15"/>
                  <a:gd name="T1" fmla="*/ 0 h 5"/>
                  <a:gd name="T2" fmla="*/ 0 w 15"/>
                  <a:gd name="T3" fmla="*/ 0 h 5"/>
                  <a:gd name="T4" fmla="*/ 0 w 15"/>
                  <a:gd name="T5" fmla="*/ 0 h 5"/>
                  <a:gd name="T6" fmla="*/ 0 w 15"/>
                  <a:gd name="T7" fmla="*/ 0 h 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"/>
                  <a:gd name="T13" fmla="*/ 0 h 5"/>
                  <a:gd name="T14" fmla="*/ 15 w 15"/>
                  <a:gd name="T15" fmla="*/ 5 h 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" h="5">
                    <a:moveTo>
                      <a:pt x="0" y="5"/>
                    </a:moveTo>
                    <a:lnTo>
                      <a:pt x="1" y="3"/>
                    </a:lnTo>
                    <a:lnTo>
                      <a:pt x="7" y="2"/>
                    </a:lnTo>
                    <a:lnTo>
                      <a:pt x="15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9" name="Freeform 79"/>
              <p:cNvSpPr>
                <a:spLocks/>
              </p:cNvSpPr>
              <p:nvPr/>
            </p:nvSpPr>
            <p:spPr bwMode="auto">
              <a:xfrm>
                <a:off x="3871" y="910"/>
                <a:ext cx="3" cy="2"/>
              </a:xfrm>
              <a:custGeom>
                <a:avLst/>
                <a:gdLst>
                  <a:gd name="T0" fmla="*/ 0 w 13"/>
                  <a:gd name="T1" fmla="*/ 0 h 10"/>
                  <a:gd name="T2" fmla="*/ 0 w 13"/>
                  <a:gd name="T3" fmla="*/ 0 h 10"/>
                  <a:gd name="T4" fmla="*/ 0 w 13"/>
                  <a:gd name="T5" fmla="*/ 0 h 10"/>
                  <a:gd name="T6" fmla="*/ 0 w 13"/>
                  <a:gd name="T7" fmla="*/ 0 h 10"/>
                  <a:gd name="T8" fmla="*/ 0 w 13"/>
                  <a:gd name="T9" fmla="*/ 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"/>
                  <a:gd name="T16" fmla="*/ 0 h 10"/>
                  <a:gd name="T17" fmla="*/ 13 w 13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" h="10">
                    <a:moveTo>
                      <a:pt x="0" y="10"/>
                    </a:moveTo>
                    <a:lnTo>
                      <a:pt x="1" y="8"/>
                    </a:lnTo>
                    <a:lnTo>
                      <a:pt x="5" y="5"/>
                    </a:lnTo>
                    <a:lnTo>
                      <a:pt x="10" y="2"/>
                    </a:lnTo>
                    <a:lnTo>
                      <a:pt x="13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0" name="Freeform 80"/>
              <p:cNvSpPr>
                <a:spLocks/>
              </p:cNvSpPr>
              <p:nvPr/>
            </p:nvSpPr>
            <p:spPr bwMode="auto">
              <a:xfrm>
                <a:off x="3885" y="906"/>
                <a:ext cx="3" cy="1"/>
              </a:xfrm>
              <a:custGeom>
                <a:avLst/>
                <a:gdLst>
                  <a:gd name="T0" fmla="*/ 0 w 15"/>
                  <a:gd name="T1" fmla="*/ 1 h 2"/>
                  <a:gd name="T2" fmla="*/ 0 w 15"/>
                  <a:gd name="T3" fmla="*/ 1 h 2"/>
                  <a:gd name="T4" fmla="*/ 0 w 15"/>
                  <a:gd name="T5" fmla="*/ 0 h 2"/>
                  <a:gd name="T6" fmla="*/ 0 w 15"/>
                  <a:gd name="T7" fmla="*/ 0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"/>
                  <a:gd name="T13" fmla="*/ 0 h 2"/>
                  <a:gd name="T14" fmla="*/ 15 w 15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" h="2">
                    <a:moveTo>
                      <a:pt x="0" y="2"/>
                    </a:moveTo>
                    <a:lnTo>
                      <a:pt x="6" y="1"/>
                    </a:lnTo>
                    <a:lnTo>
                      <a:pt x="14" y="0"/>
                    </a:lnTo>
                    <a:lnTo>
                      <a:pt x="15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1" name="Freeform 81"/>
              <p:cNvSpPr>
                <a:spLocks/>
              </p:cNvSpPr>
              <p:nvPr/>
            </p:nvSpPr>
            <p:spPr bwMode="auto">
              <a:xfrm>
                <a:off x="3886" y="860"/>
                <a:ext cx="2" cy="1"/>
              </a:xfrm>
              <a:custGeom>
                <a:avLst/>
                <a:gdLst>
                  <a:gd name="T0" fmla="*/ 0 w 6"/>
                  <a:gd name="T1" fmla="*/ 1 h 2"/>
                  <a:gd name="T2" fmla="*/ 0 w 6"/>
                  <a:gd name="T3" fmla="*/ 1 h 2"/>
                  <a:gd name="T4" fmla="*/ 0 w 6"/>
                  <a:gd name="T5" fmla="*/ 1 h 2"/>
                  <a:gd name="T6" fmla="*/ 0 w 6"/>
                  <a:gd name="T7" fmla="*/ 0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"/>
                  <a:gd name="T13" fmla="*/ 0 h 2"/>
                  <a:gd name="T14" fmla="*/ 6 w 6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" h="2">
                    <a:moveTo>
                      <a:pt x="0" y="2"/>
                    </a:moveTo>
                    <a:lnTo>
                      <a:pt x="1" y="1"/>
                    </a:lnTo>
                    <a:lnTo>
                      <a:pt x="3" y="1"/>
                    </a:lnTo>
                    <a:lnTo>
                      <a:pt x="6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2" name="Freeform 82"/>
              <p:cNvSpPr>
                <a:spLocks/>
              </p:cNvSpPr>
              <p:nvPr/>
            </p:nvSpPr>
            <p:spPr bwMode="auto">
              <a:xfrm>
                <a:off x="3884" y="862"/>
                <a:ext cx="1" cy="1"/>
              </a:xfrm>
              <a:custGeom>
                <a:avLst/>
                <a:gdLst>
                  <a:gd name="T0" fmla="*/ 0 w 5"/>
                  <a:gd name="T1" fmla="*/ 0 h 5"/>
                  <a:gd name="T2" fmla="*/ 0 w 5"/>
                  <a:gd name="T3" fmla="*/ 0 h 5"/>
                  <a:gd name="T4" fmla="*/ 0 w 5"/>
                  <a:gd name="T5" fmla="*/ 0 h 5"/>
                  <a:gd name="T6" fmla="*/ 0 w 5"/>
                  <a:gd name="T7" fmla="*/ 0 h 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"/>
                  <a:gd name="T13" fmla="*/ 0 h 5"/>
                  <a:gd name="T14" fmla="*/ 5 w 5"/>
                  <a:gd name="T15" fmla="*/ 5 h 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" h="5">
                    <a:moveTo>
                      <a:pt x="0" y="5"/>
                    </a:moveTo>
                    <a:lnTo>
                      <a:pt x="1" y="4"/>
                    </a:lnTo>
                    <a:lnTo>
                      <a:pt x="2" y="1"/>
                    </a:lnTo>
                    <a:lnTo>
                      <a:pt x="5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3" name="Freeform 83"/>
              <p:cNvSpPr>
                <a:spLocks/>
              </p:cNvSpPr>
              <p:nvPr/>
            </p:nvSpPr>
            <p:spPr bwMode="auto">
              <a:xfrm>
                <a:off x="3883" y="870"/>
                <a:ext cx="1" cy="3"/>
              </a:xfrm>
              <a:custGeom>
                <a:avLst/>
                <a:gdLst>
                  <a:gd name="T0" fmla="*/ 1 w 2"/>
                  <a:gd name="T1" fmla="*/ 0 h 12"/>
                  <a:gd name="T2" fmla="*/ 1 w 2"/>
                  <a:gd name="T3" fmla="*/ 0 h 12"/>
                  <a:gd name="T4" fmla="*/ 0 w 2"/>
                  <a:gd name="T5" fmla="*/ 0 h 12"/>
                  <a:gd name="T6" fmla="*/ 0 w 2"/>
                  <a:gd name="T7" fmla="*/ 0 h 12"/>
                  <a:gd name="T8" fmla="*/ 0 w 2"/>
                  <a:gd name="T9" fmla="*/ 0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12"/>
                  <a:gd name="T17" fmla="*/ 2 w 2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12">
                    <a:moveTo>
                      <a:pt x="2" y="0"/>
                    </a:moveTo>
                    <a:lnTo>
                      <a:pt x="1" y="2"/>
                    </a:lnTo>
                    <a:lnTo>
                      <a:pt x="0" y="5"/>
                    </a:lnTo>
                    <a:lnTo>
                      <a:pt x="0" y="8"/>
                    </a:lnTo>
                    <a:lnTo>
                      <a:pt x="0" y="1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4" name="Freeform 84"/>
              <p:cNvSpPr>
                <a:spLocks/>
              </p:cNvSpPr>
              <p:nvPr/>
            </p:nvSpPr>
            <p:spPr bwMode="auto">
              <a:xfrm>
                <a:off x="3885" y="868"/>
                <a:ext cx="2" cy="1"/>
              </a:xfrm>
              <a:custGeom>
                <a:avLst/>
                <a:gdLst>
                  <a:gd name="T0" fmla="*/ 0 w 6"/>
                  <a:gd name="T1" fmla="*/ 0 h 3"/>
                  <a:gd name="T2" fmla="*/ 0 w 6"/>
                  <a:gd name="T3" fmla="*/ 0 h 3"/>
                  <a:gd name="T4" fmla="*/ 0 w 6"/>
                  <a:gd name="T5" fmla="*/ 0 h 3"/>
                  <a:gd name="T6" fmla="*/ 0 60000 65536"/>
                  <a:gd name="T7" fmla="*/ 0 60000 65536"/>
                  <a:gd name="T8" fmla="*/ 0 60000 65536"/>
                  <a:gd name="T9" fmla="*/ 0 w 6"/>
                  <a:gd name="T10" fmla="*/ 0 h 3"/>
                  <a:gd name="T11" fmla="*/ 6 w 6"/>
                  <a:gd name="T12" fmla="*/ 3 h 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" h="3">
                    <a:moveTo>
                      <a:pt x="6" y="0"/>
                    </a:moveTo>
                    <a:lnTo>
                      <a:pt x="3" y="2"/>
                    </a:lnTo>
                    <a:lnTo>
                      <a:pt x="0" y="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5" name="Freeform 85"/>
              <p:cNvSpPr>
                <a:spLocks/>
              </p:cNvSpPr>
              <p:nvPr/>
            </p:nvSpPr>
            <p:spPr bwMode="auto">
              <a:xfrm>
                <a:off x="3888" y="867"/>
                <a:ext cx="3" cy="1"/>
              </a:xfrm>
              <a:custGeom>
                <a:avLst/>
                <a:gdLst>
                  <a:gd name="T0" fmla="*/ 0 w 10"/>
                  <a:gd name="T1" fmla="*/ 0 h 2"/>
                  <a:gd name="T2" fmla="*/ 0 w 10"/>
                  <a:gd name="T3" fmla="*/ 1 h 2"/>
                  <a:gd name="T4" fmla="*/ 0 w 10"/>
                  <a:gd name="T5" fmla="*/ 1 h 2"/>
                  <a:gd name="T6" fmla="*/ 0 60000 65536"/>
                  <a:gd name="T7" fmla="*/ 0 60000 65536"/>
                  <a:gd name="T8" fmla="*/ 0 60000 65536"/>
                  <a:gd name="T9" fmla="*/ 0 w 10"/>
                  <a:gd name="T10" fmla="*/ 0 h 2"/>
                  <a:gd name="T11" fmla="*/ 10 w 10"/>
                  <a:gd name="T12" fmla="*/ 2 h 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" h="2">
                    <a:moveTo>
                      <a:pt x="10" y="0"/>
                    </a:moveTo>
                    <a:lnTo>
                      <a:pt x="4" y="1"/>
                    </a:lnTo>
                    <a:lnTo>
                      <a:pt x="0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6" name="Freeform 86"/>
              <p:cNvSpPr>
                <a:spLocks/>
              </p:cNvSpPr>
              <p:nvPr/>
            </p:nvSpPr>
            <p:spPr bwMode="auto">
              <a:xfrm>
                <a:off x="3903" y="907"/>
                <a:ext cx="4" cy="1"/>
              </a:xfrm>
              <a:custGeom>
                <a:avLst/>
                <a:gdLst>
                  <a:gd name="T0" fmla="*/ 0 w 15"/>
                  <a:gd name="T1" fmla="*/ 0 h 5"/>
                  <a:gd name="T2" fmla="*/ 0 w 15"/>
                  <a:gd name="T3" fmla="*/ 0 h 5"/>
                  <a:gd name="T4" fmla="*/ 0 w 15"/>
                  <a:gd name="T5" fmla="*/ 0 h 5"/>
                  <a:gd name="T6" fmla="*/ 0 w 15"/>
                  <a:gd name="T7" fmla="*/ 0 h 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"/>
                  <a:gd name="T13" fmla="*/ 0 h 5"/>
                  <a:gd name="T14" fmla="*/ 15 w 15"/>
                  <a:gd name="T15" fmla="*/ 5 h 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" h="5">
                    <a:moveTo>
                      <a:pt x="15" y="5"/>
                    </a:moveTo>
                    <a:lnTo>
                      <a:pt x="14" y="3"/>
                    </a:lnTo>
                    <a:lnTo>
                      <a:pt x="8" y="2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7" name="Freeform 87"/>
              <p:cNvSpPr>
                <a:spLocks/>
              </p:cNvSpPr>
              <p:nvPr/>
            </p:nvSpPr>
            <p:spPr bwMode="auto">
              <a:xfrm>
                <a:off x="3910" y="910"/>
                <a:ext cx="3" cy="2"/>
              </a:xfrm>
              <a:custGeom>
                <a:avLst/>
                <a:gdLst>
                  <a:gd name="T0" fmla="*/ 0 w 13"/>
                  <a:gd name="T1" fmla="*/ 0 h 10"/>
                  <a:gd name="T2" fmla="*/ 0 w 13"/>
                  <a:gd name="T3" fmla="*/ 0 h 10"/>
                  <a:gd name="T4" fmla="*/ 0 w 13"/>
                  <a:gd name="T5" fmla="*/ 0 h 10"/>
                  <a:gd name="T6" fmla="*/ 0 w 13"/>
                  <a:gd name="T7" fmla="*/ 0 h 10"/>
                  <a:gd name="T8" fmla="*/ 0 w 13"/>
                  <a:gd name="T9" fmla="*/ 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"/>
                  <a:gd name="T16" fmla="*/ 0 h 10"/>
                  <a:gd name="T17" fmla="*/ 13 w 13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" h="10">
                    <a:moveTo>
                      <a:pt x="13" y="10"/>
                    </a:moveTo>
                    <a:lnTo>
                      <a:pt x="12" y="8"/>
                    </a:lnTo>
                    <a:lnTo>
                      <a:pt x="8" y="5"/>
                    </a:lnTo>
                    <a:lnTo>
                      <a:pt x="4" y="2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8" name="Freeform 88"/>
              <p:cNvSpPr>
                <a:spLocks/>
              </p:cNvSpPr>
              <p:nvPr/>
            </p:nvSpPr>
            <p:spPr bwMode="auto">
              <a:xfrm>
                <a:off x="3895" y="906"/>
                <a:ext cx="4" cy="1"/>
              </a:xfrm>
              <a:custGeom>
                <a:avLst/>
                <a:gdLst>
                  <a:gd name="T0" fmla="*/ 0 w 15"/>
                  <a:gd name="T1" fmla="*/ 1 h 2"/>
                  <a:gd name="T2" fmla="*/ 0 w 15"/>
                  <a:gd name="T3" fmla="*/ 1 h 2"/>
                  <a:gd name="T4" fmla="*/ 0 w 15"/>
                  <a:gd name="T5" fmla="*/ 0 h 2"/>
                  <a:gd name="T6" fmla="*/ 0 w 15"/>
                  <a:gd name="T7" fmla="*/ 0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"/>
                  <a:gd name="T13" fmla="*/ 0 h 2"/>
                  <a:gd name="T14" fmla="*/ 15 w 15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" h="2">
                    <a:moveTo>
                      <a:pt x="15" y="2"/>
                    </a:moveTo>
                    <a:lnTo>
                      <a:pt x="9" y="1"/>
                    </a:lnTo>
                    <a:lnTo>
                      <a:pt x="1" y="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9" name="Freeform 89"/>
              <p:cNvSpPr>
                <a:spLocks/>
              </p:cNvSpPr>
              <p:nvPr/>
            </p:nvSpPr>
            <p:spPr bwMode="auto">
              <a:xfrm>
                <a:off x="3896" y="860"/>
                <a:ext cx="1" cy="1"/>
              </a:xfrm>
              <a:custGeom>
                <a:avLst/>
                <a:gdLst>
                  <a:gd name="T0" fmla="*/ 0 w 6"/>
                  <a:gd name="T1" fmla="*/ 1 h 2"/>
                  <a:gd name="T2" fmla="*/ 0 w 6"/>
                  <a:gd name="T3" fmla="*/ 1 h 2"/>
                  <a:gd name="T4" fmla="*/ 0 w 6"/>
                  <a:gd name="T5" fmla="*/ 1 h 2"/>
                  <a:gd name="T6" fmla="*/ 0 w 6"/>
                  <a:gd name="T7" fmla="*/ 0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"/>
                  <a:gd name="T13" fmla="*/ 0 h 2"/>
                  <a:gd name="T14" fmla="*/ 6 w 6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" h="2">
                    <a:moveTo>
                      <a:pt x="6" y="2"/>
                    </a:moveTo>
                    <a:lnTo>
                      <a:pt x="4" y="1"/>
                    </a:lnTo>
                    <a:lnTo>
                      <a:pt x="1" y="1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0" name="Freeform 90"/>
              <p:cNvSpPr>
                <a:spLocks/>
              </p:cNvSpPr>
              <p:nvPr/>
            </p:nvSpPr>
            <p:spPr bwMode="auto">
              <a:xfrm>
                <a:off x="3899" y="862"/>
                <a:ext cx="1" cy="1"/>
              </a:xfrm>
              <a:custGeom>
                <a:avLst/>
                <a:gdLst>
                  <a:gd name="T0" fmla="*/ 0 w 5"/>
                  <a:gd name="T1" fmla="*/ 0 h 5"/>
                  <a:gd name="T2" fmla="*/ 0 w 5"/>
                  <a:gd name="T3" fmla="*/ 0 h 5"/>
                  <a:gd name="T4" fmla="*/ 0 w 5"/>
                  <a:gd name="T5" fmla="*/ 0 h 5"/>
                  <a:gd name="T6" fmla="*/ 0 w 5"/>
                  <a:gd name="T7" fmla="*/ 0 h 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"/>
                  <a:gd name="T13" fmla="*/ 0 h 5"/>
                  <a:gd name="T14" fmla="*/ 5 w 5"/>
                  <a:gd name="T15" fmla="*/ 5 h 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" h="5">
                    <a:moveTo>
                      <a:pt x="5" y="5"/>
                    </a:moveTo>
                    <a:lnTo>
                      <a:pt x="3" y="4"/>
                    </a:lnTo>
                    <a:lnTo>
                      <a:pt x="2" y="1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1" name="Freeform 91"/>
              <p:cNvSpPr>
                <a:spLocks/>
              </p:cNvSpPr>
              <p:nvPr/>
            </p:nvSpPr>
            <p:spPr bwMode="auto">
              <a:xfrm>
                <a:off x="3900" y="870"/>
                <a:ext cx="1" cy="3"/>
              </a:xfrm>
              <a:custGeom>
                <a:avLst/>
                <a:gdLst>
                  <a:gd name="T0" fmla="*/ 0 w 3"/>
                  <a:gd name="T1" fmla="*/ 0 h 12"/>
                  <a:gd name="T2" fmla="*/ 0 w 3"/>
                  <a:gd name="T3" fmla="*/ 0 h 12"/>
                  <a:gd name="T4" fmla="*/ 0 w 3"/>
                  <a:gd name="T5" fmla="*/ 0 h 12"/>
                  <a:gd name="T6" fmla="*/ 0 w 3"/>
                  <a:gd name="T7" fmla="*/ 0 h 12"/>
                  <a:gd name="T8" fmla="*/ 0 w 3"/>
                  <a:gd name="T9" fmla="*/ 0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"/>
                  <a:gd name="T16" fmla="*/ 0 h 12"/>
                  <a:gd name="T17" fmla="*/ 3 w 3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" h="12">
                    <a:moveTo>
                      <a:pt x="0" y="0"/>
                    </a:moveTo>
                    <a:lnTo>
                      <a:pt x="2" y="2"/>
                    </a:lnTo>
                    <a:lnTo>
                      <a:pt x="3" y="5"/>
                    </a:lnTo>
                    <a:lnTo>
                      <a:pt x="3" y="8"/>
                    </a:lnTo>
                    <a:lnTo>
                      <a:pt x="3" y="1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2" name="Freeform 92"/>
              <p:cNvSpPr>
                <a:spLocks/>
              </p:cNvSpPr>
              <p:nvPr/>
            </p:nvSpPr>
            <p:spPr bwMode="auto">
              <a:xfrm>
                <a:off x="3897" y="868"/>
                <a:ext cx="2" cy="1"/>
              </a:xfrm>
              <a:custGeom>
                <a:avLst/>
                <a:gdLst>
                  <a:gd name="T0" fmla="*/ 0 w 7"/>
                  <a:gd name="T1" fmla="*/ 0 h 3"/>
                  <a:gd name="T2" fmla="*/ 0 w 7"/>
                  <a:gd name="T3" fmla="*/ 0 h 3"/>
                  <a:gd name="T4" fmla="*/ 0 w 7"/>
                  <a:gd name="T5" fmla="*/ 0 h 3"/>
                  <a:gd name="T6" fmla="*/ 0 60000 65536"/>
                  <a:gd name="T7" fmla="*/ 0 60000 65536"/>
                  <a:gd name="T8" fmla="*/ 0 60000 65536"/>
                  <a:gd name="T9" fmla="*/ 0 w 7"/>
                  <a:gd name="T10" fmla="*/ 0 h 3"/>
                  <a:gd name="T11" fmla="*/ 7 w 7"/>
                  <a:gd name="T12" fmla="*/ 3 h 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" h="3">
                    <a:moveTo>
                      <a:pt x="0" y="0"/>
                    </a:moveTo>
                    <a:lnTo>
                      <a:pt x="2" y="2"/>
                    </a:lnTo>
                    <a:lnTo>
                      <a:pt x="7" y="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3" name="Freeform 93"/>
              <p:cNvSpPr>
                <a:spLocks/>
              </p:cNvSpPr>
              <p:nvPr/>
            </p:nvSpPr>
            <p:spPr bwMode="auto">
              <a:xfrm>
                <a:off x="3893" y="867"/>
                <a:ext cx="2" cy="1"/>
              </a:xfrm>
              <a:custGeom>
                <a:avLst/>
                <a:gdLst>
                  <a:gd name="T0" fmla="*/ 0 w 10"/>
                  <a:gd name="T1" fmla="*/ 0 h 2"/>
                  <a:gd name="T2" fmla="*/ 0 w 10"/>
                  <a:gd name="T3" fmla="*/ 1 h 2"/>
                  <a:gd name="T4" fmla="*/ 0 w 10"/>
                  <a:gd name="T5" fmla="*/ 1 h 2"/>
                  <a:gd name="T6" fmla="*/ 0 60000 65536"/>
                  <a:gd name="T7" fmla="*/ 0 60000 65536"/>
                  <a:gd name="T8" fmla="*/ 0 60000 65536"/>
                  <a:gd name="T9" fmla="*/ 0 w 10"/>
                  <a:gd name="T10" fmla="*/ 0 h 2"/>
                  <a:gd name="T11" fmla="*/ 10 w 10"/>
                  <a:gd name="T12" fmla="*/ 2 h 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" h="2">
                    <a:moveTo>
                      <a:pt x="0" y="0"/>
                    </a:moveTo>
                    <a:lnTo>
                      <a:pt x="6" y="1"/>
                    </a:lnTo>
                    <a:lnTo>
                      <a:pt x="10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4" name="Freeform 94"/>
              <p:cNvSpPr>
                <a:spLocks/>
              </p:cNvSpPr>
              <p:nvPr/>
            </p:nvSpPr>
            <p:spPr bwMode="auto">
              <a:xfrm>
                <a:off x="3890" y="859"/>
                <a:ext cx="3" cy="1"/>
              </a:xfrm>
              <a:custGeom>
                <a:avLst/>
                <a:gdLst>
                  <a:gd name="T0" fmla="*/ 0 w 10"/>
                  <a:gd name="T1" fmla="*/ 0 h 1"/>
                  <a:gd name="T2" fmla="*/ 0 w 10"/>
                  <a:gd name="T3" fmla="*/ 0 h 1"/>
                  <a:gd name="T4" fmla="*/ 0 w 10"/>
                  <a:gd name="T5" fmla="*/ 0 h 1"/>
                  <a:gd name="T6" fmla="*/ 0 w 10"/>
                  <a:gd name="T7" fmla="*/ 0 h 1"/>
                  <a:gd name="T8" fmla="*/ 0 w 10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"/>
                  <a:gd name="T16" fmla="*/ 0 h 1"/>
                  <a:gd name="T17" fmla="*/ 10 w 10"/>
                  <a:gd name="T18" fmla="*/ 1 h 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" h="1">
                    <a:moveTo>
                      <a:pt x="0" y="0"/>
                    </a:moveTo>
                    <a:lnTo>
                      <a:pt x="2" y="0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1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5" name="Line 95"/>
              <p:cNvSpPr>
                <a:spLocks noChangeShapeType="1"/>
              </p:cNvSpPr>
              <p:nvPr/>
            </p:nvSpPr>
            <p:spPr bwMode="auto">
              <a:xfrm>
                <a:off x="3852" y="934"/>
                <a:ext cx="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6" name="Line 96"/>
              <p:cNvSpPr>
                <a:spLocks noChangeShapeType="1"/>
              </p:cNvSpPr>
              <p:nvPr/>
            </p:nvSpPr>
            <p:spPr bwMode="auto">
              <a:xfrm flipH="1">
                <a:off x="3852" y="934"/>
                <a:ext cx="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7" name="Line 97"/>
              <p:cNvSpPr>
                <a:spLocks noChangeShapeType="1"/>
              </p:cNvSpPr>
              <p:nvPr/>
            </p:nvSpPr>
            <p:spPr bwMode="auto">
              <a:xfrm>
                <a:off x="3923" y="934"/>
                <a:ext cx="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8" name="Line 98"/>
              <p:cNvSpPr>
                <a:spLocks noChangeShapeType="1"/>
              </p:cNvSpPr>
              <p:nvPr/>
            </p:nvSpPr>
            <p:spPr bwMode="auto">
              <a:xfrm flipH="1">
                <a:off x="3923" y="934"/>
                <a:ext cx="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9" name="Rectangle 99"/>
              <p:cNvSpPr>
                <a:spLocks noChangeArrowheads="1"/>
              </p:cNvSpPr>
              <p:nvPr/>
            </p:nvSpPr>
            <p:spPr bwMode="auto">
              <a:xfrm>
                <a:off x="3872" y="939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0" name="Rectangle 100"/>
              <p:cNvSpPr>
                <a:spLocks noChangeArrowheads="1"/>
              </p:cNvSpPr>
              <p:nvPr/>
            </p:nvSpPr>
            <p:spPr bwMode="auto">
              <a:xfrm>
                <a:off x="3872" y="946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1" name="Rectangle 101"/>
              <p:cNvSpPr>
                <a:spLocks noChangeArrowheads="1"/>
              </p:cNvSpPr>
              <p:nvPr/>
            </p:nvSpPr>
            <p:spPr bwMode="auto">
              <a:xfrm>
                <a:off x="3885" y="939"/>
                <a:ext cx="2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2" name="Rectangle 102"/>
              <p:cNvSpPr>
                <a:spLocks noChangeArrowheads="1"/>
              </p:cNvSpPr>
              <p:nvPr/>
            </p:nvSpPr>
            <p:spPr bwMode="auto">
              <a:xfrm>
                <a:off x="3885" y="946"/>
                <a:ext cx="2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3" name="Rectangle 103"/>
              <p:cNvSpPr>
                <a:spLocks noChangeArrowheads="1"/>
              </p:cNvSpPr>
              <p:nvPr/>
            </p:nvSpPr>
            <p:spPr bwMode="auto">
              <a:xfrm>
                <a:off x="3909" y="939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4" name="Rectangle 104"/>
              <p:cNvSpPr>
                <a:spLocks noChangeArrowheads="1"/>
              </p:cNvSpPr>
              <p:nvPr/>
            </p:nvSpPr>
            <p:spPr bwMode="auto">
              <a:xfrm>
                <a:off x="3909" y="946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5" name="Rectangle 105"/>
              <p:cNvSpPr>
                <a:spLocks noChangeArrowheads="1"/>
              </p:cNvSpPr>
              <p:nvPr/>
            </p:nvSpPr>
            <p:spPr bwMode="auto">
              <a:xfrm>
                <a:off x="3896" y="939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6" name="Rectangle 106"/>
              <p:cNvSpPr>
                <a:spLocks noChangeArrowheads="1"/>
              </p:cNvSpPr>
              <p:nvPr/>
            </p:nvSpPr>
            <p:spPr bwMode="auto">
              <a:xfrm>
                <a:off x="3896" y="946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7" name="Freeform 107"/>
              <p:cNvSpPr>
                <a:spLocks/>
              </p:cNvSpPr>
              <p:nvPr/>
            </p:nvSpPr>
            <p:spPr bwMode="auto">
              <a:xfrm>
                <a:off x="3913" y="912"/>
                <a:ext cx="2" cy="15"/>
              </a:xfrm>
              <a:custGeom>
                <a:avLst/>
                <a:gdLst>
                  <a:gd name="T0" fmla="*/ 0 w 7"/>
                  <a:gd name="T1" fmla="*/ 0 h 60"/>
                  <a:gd name="T2" fmla="*/ 0 w 7"/>
                  <a:gd name="T3" fmla="*/ 0 h 60"/>
                  <a:gd name="T4" fmla="*/ 0 w 7"/>
                  <a:gd name="T5" fmla="*/ 0 h 60"/>
                  <a:gd name="T6" fmla="*/ 0 w 7"/>
                  <a:gd name="T7" fmla="*/ 0 h 60"/>
                  <a:gd name="T8" fmla="*/ 0 w 7"/>
                  <a:gd name="T9" fmla="*/ 0 h 60"/>
                  <a:gd name="T10" fmla="*/ 0 w 7"/>
                  <a:gd name="T11" fmla="*/ 0 h 60"/>
                  <a:gd name="T12" fmla="*/ 0 w 7"/>
                  <a:gd name="T13" fmla="*/ 0 h 60"/>
                  <a:gd name="T14" fmla="*/ 0 w 7"/>
                  <a:gd name="T15" fmla="*/ 0 h 60"/>
                  <a:gd name="T16" fmla="*/ 0 w 7"/>
                  <a:gd name="T17" fmla="*/ 0 h 60"/>
                  <a:gd name="T18" fmla="*/ 0 w 7"/>
                  <a:gd name="T19" fmla="*/ 0 h 60"/>
                  <a:gd name="T20" fmla="*/ 0 w 7"/>
                  <a:gd name="T21" fmla="*/ 0 h 6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7"/>
                  <a:gd name="T34" fmla="*/ 0 h 60"/>
                  <a:gd name="T35" fmla="*/ 7 w 7"/>
                  <a:gd name="T36" fmla="*/ 60 h 6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7" h="60">
                    <a:moveTo>
                      <a:pt x="0" y="57"/>
                    </a:moveTo>
                    <a:lnTo>
                      <a:pt x="4" y="58"/>
                    </a:lnTo>
                    <a:lnTo>
                      <a:pt x="6" y="58"/>
                    </a:lnTo>
                    <a:lnTo>
                      <a:pt x="7" y="60"/>
                    </a:lnTo>
                    <a:lnTo>
                      <a:pt x="7" y="16"/>
                    </a:lnTo>
                    <a:lnTo>
                      <a:pt x="7" y="12"/>
                    </a:lnTo>
                    <a:lnTo>
                      <a:pt x="6" y="8"/>
                    </a:lnTo>
                    <a:lnTo>
                      <a:pt x="4" y="5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57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8" name="Freeform 108"/>
              <p:cNvSpPr>
                <a:spLocks/>
              </p:cNvSpPr>
              <p:nvPr/>
            </p:nvSpPr>
            <p:spPr bwMode="auto">
              <a:xfrm>
                <a:off x="3907" y="908"/>
                <a:ext cx="3" cy="17"/>
              </a:xfrm>
              <a:custGeom>
                <a:avLst/>
                <a:gdLst>
                  <a:gd name="T0" fmla="*/ 0 w 10"/>
                  <a:gd name="T1" fmla="*/ 0 h 67"/>
                  <a:gd name="T2" fmla="*/ 0 w 10"/>
                  <a:gd name="T3" fmla="*/ 0 h 67"/>
                  <a:gd name="T4" fmla="*/ 0 w 10"/>
                  <a:gd name="T5" fmla="*/ 0 h 67"/>
                  <a:gd name="T6" fmla="*/ 0 w 10"/>
                  <a:gd name="T7" fmla="*/ 0 h 67"/>
                  <a:gd name="T8" fmla="*/ 0 w 10"/>
                  <a:gd name="T9" fmla="*/ 0 h 67"/>
                  <a:gd name="T10" fmla="*/ 0 w 10"/>
                  <a:gd name="T11" fmla="*/ 0 h 67"/>
                  <a:gd name="T12" fmla="*/ 0 w 10"/>
                  <a:gd name="T13" fmla="*/ 0 h 67"/>
                  <a:gd name="T14" fmla="*/ 0 w 10"/>
                  <a:gd name="T15" fmla="*/ 0 h 6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0"/>
                  <a:gd name="T25" fmla="*/ 0 h 67"/>
                  <a:gd name="T26" fmla="*/ 10 w 10"/>
                  <a:gd name="T27" fmla="*/ 67 h 6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0" h="67">
                    <a:moveTo>
                      <a:pt x="10" y="5"/>
                    </a:moveTo>
                    <a:lnTo>
                      <a:pt x="10" y="67"/>
                    </a:lnTo>
                    <a:lnTo>
                      <a:pt x="2" y="65"/>
                    </a:lnTo>
                    <a:lnTo>
                      <a:pt x="0" y="65"/>
                    </a:lnTo>
                    <a:lnTo>
                      <a:pt x="0" y="0"/>
                    </a:lnTo>
                    <a:lnTo>
                      <a:pt x="4" y="2"/>
                    </a:lnTo>
                    <a:lnTo>
                      <a:pt x="9" y="5"/>
                    </a:lnTo>
                    <a:lnTo>
                      <a:pt x="10" y="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9" name="Freeform 109"/>
              <p:cNvSpPr>
                <a:spLocks/>
              </p:cNvSpPr>
              <p:nvPr/>
            </p:nvSpPr>
            <p:spPr bwMode="auto">
              <a:xfrm>
                <a:off x="3899" y="906"/>
                <a:ext cx="4" cy="18"/>
              </a:xfrm>
              <a:custGeom>
                <a:avLst/>
                <a:gdLst>
                  <a:gd name="T0" fmla="*/ 0 w 15"/>
                  <a:gd name="T1" fmla="*/ 0 h 70"/>
                  <a:gd name="T2" fmla="*/ 0 w 15"/>
                  <a:gd name="T3" fmla="*/ 0 h 70"/>
                  <a:gd name="T4" fmla="*/ 0 w 15"/>
                  <a:gd name="T5" fmla="*/ 0 h 70"/>
                  <a:gd name="T6" fmla="*/ 0 w 15"/>
                  <a:gd name="T7" fmla="*/ 0 h 70"/>
                  <a:gd name="T8" fmla="*/ 0 w 15"/>
                  <a:gd name="T9" fmla="*/ 0 h 70"/>
                  <a:gd name="T10" fmla="*/ 0 w 15"/>
                  <a:gd name="T11" fmla="*/ 0 h 70"/>
                  <a:gd name="T12" fmla="*/ 0 w 15"/>
                  <a:gd name="T13" fmla="*/ 0 h 70"/>
                  <a:gd name="T14" fmla="*/ 0 w 15"/>
                  <a:gd name="T15" fmla="*/ 0 h 70"/>
                  <a:gd name="T16" fmla="*/ 0 w 15"/>
                  <a:gd name="T17" fmla="*/ 0 h 7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"/>
                  <a:gd name="T28" fmla="*/ 0 h 70"/>
                  <a:gd name="T29" fmla="*/ 15 w 15"/>
                  <a:gd name="T30" fmla="*/ 70 h 7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" h="70">
                    <a:moveTo>
                      <a:pt x="0" y="0"/>
                    </a:moveTo>
                    <a:lnTo>
                      <a:pt x="1" y="0"/>
                    </a:lnTo>
                    <a:lnTo>
                      <a:pt x="9" y="1"/>
                    </a:lnTo>
                    <a:lnTo>
                      <a:pt x="15" y="4"/>
                    </a:lnTo>
                    <a:lnTo>
                      <a:pt x="15" y="70"/>
                    </a:lnTo>
                    <a:lnTo>
                      <a:pt x="12" y="70"/>
                    </a:lnTo>
                    <a:lnTo>
                      <a:pt x="2" y="69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0" name="Freeform 110"/>
              <p:cNvSpPr>
                <a:spLocks/>
              </p:cNvSpPr>
              <p:nvPr/>
            </p:nvSpPr>
            <p:spPr bwMode="auto">
              <a:xfrm>
                <a:off x="3888" y="906"/>
                <a:ext cx="7" cy="17"/>
              </a:xfrm>
              <a:custGeom>
                <a:avLst/>
                <a:gdLst>
                  <a:gd name="T0" fmla="*/ 0 w 28"/>
                  <a:gd name="T1" fmla="*/ 0 h 70"/>
                  <a:gd name="T2" fmla="*/ 0 w 28"/>
                  <a:gd name="T3" fmla="*/ 0 h 70"/>
                  <a:gd name="T4" fmla="*/ 0 w 28"/>
                  <a:gd name="T5" fmla="*/ 0 h 70"/>
                  <a:gd name="T6" fmla="*/ 0 w 28"/>
                  <a:gd name="T7" fmla="*/ 0 h 70"/>
                  <a:gd name="T8" fmla="*/ 0 w 28"/>
                  <a:gd name="T9" fmla="*/ 0 h 70"/>
                  <a:gd name="T10" fmla="*/ 0 w 28"/>
                  <a:gd name="T11" fmla="*/ 0 h 70"/>
                  <a:gd name="T12" fmla="*/ 0 w 28"/>
                  <a:gd name="T13" fmla="*/ 0 h 70"/>
                  <a:gd name="T14" fmla="*/ 0 w 28"/>
                  <a:gd name="T15" fmla="*/ 0 h 70"/>
                  <a:gd name="T16" fmla="*/ 0 w 28"/>
                  <a:gd name="T17" fmla="*/ 0 h 70"/>
                  <a:gd name="T18" fmla="*/ 0 w 28"/>
                  <a:gd name="T19" fmla="*/ 0 h 70"/>
                  <a:gd name="T20" fmla="*/ 0 w 28"/>
                  <a:gd name="T21" fmla="*/ 0 h 7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8"/>
                  <a:gd name="T34" fmla="*/ 0 h 70"/>
                  <a:gd name="T35" fmla="*/ 28 w 28"/>
                  <a:gd name="T36" fmla="*/ 70 h 7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8" h="70">
                    <a:moveTo>
                      <a:pt x="28" y="2"/>
                    </a:moveTo>
                    <a:lnTo>
                      <a:pt x="28" y="70"/>
                    </a:lnTo>
                    <a:lnTo>
                      <a:pt x="25" y="70"/>
                    </a:lnTo>
                    <a:lnTo>
                      <a:pt x="14" y="69"/>
                    </a:lnTo>
                    <a:lnTo>
                      <a:pt x="2" y="70"/>
                    </a:lnTo>
                    <a:lnTo>
                      <a:pt x="0" y="70"/>
                    </a:lnTo>
                    <a:lnTo>
                      <a:pt x="0" y="2"/>
                    </a:lnTo>
                    <a:lnTo>
                      <a:pt x="6" y="2"/>
                    </a:lnTo>
                    <a:lnTo>
                      <a:pt x="14" y="0"/>
                    </a:lnTo>
                    <a:lnTo>
                      <a:pt x="21" y="2"/>
                    </a:lnTo>
                    <a:lnTo>
                      <a:pt x="28" y="2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1" name="Freeform 111"/>
              <p:cNvSpPr>
                <a:spLocks/>
              </p:cNvSpPr>
              <p:nvPr/>
            </p:nvSpPr>
            <p:spPr bwMode="auto">
              <a:xfrm>
                <a:off x="3881" y="906"/>
                <a:ext cx="4" cy="18"/>
              </a:xfrm>
              <a:custGeom>
                <a:avLst/>
                <a:gdLst>
                  <a:gd name="T0" fmla="*/ 0 w 15"/>
                  <a:gd name="T1" fmla="*/ 0 h 70"/>
                  <a:gd name="T2" fmla="*/ 0 w 15"/>
                  <a:gd name="T3" fmla="*/ 0 h 70"/>
                  <a:gd name="T4" fmla="*/ 0 w 15"/>
                  <a:gd name="T5" fmla="*/ 0 h 70"/>
                  <a:gd name="T6" fmla="*/ 0 w 15"/>
                  <a:gd name="T7" fmla="*/ 0 h 70"/>
                  <a:gd name="T8" fmla="*/ 0 w 15"/>
                  <a:gd name="T9" fmla="*/ 0 h 70"/>
                  <a:gd name="T10" fmla="*/ 0 w 15"/>
                  <a:gd name="T11" fmla="*/ 0 h 70"/>
                  <a:gd name="T12" fmla="*/ 0 w 15"/>
                  <a:gd name="T13" fmla="*/ 0 h 70"/>
                  <a:gd name="T14" fmla="*/ 0 w 15"/>
                  <a:gd name="T15" fmla="*/ 0 h 70"/>
                  <a:gd name="T16" fmla="*/ 0 w 15"/>
                  <a:gd name="T17" fmla="*/ 0 h 7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"/>
                  <a:gd name="T28" fmla="*/ 0 h 70"/>
                  <a:gd name="T29" fmla="*/ 15 w 15"/>
                  <a:gd name="T30" fmla="*/ 70 h 7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" h="70">
                    <a:moveTo>
                      <a:pt x="15" y="67"/>
                    </a:moveTo>
                    <a:lnTo>
                      <a:pt x="15" y="0"/>
                    </a:lnTo>
                    <a:lnTo>
                      <a:pt x="14" y="0"/>
                    </a:lnTo>
                    <a:lnTo>
                      <a:pt x="6" y="1"/>
                    </a:lnTo>
                    <a:lnTo>
                      <a:pt x="0" y="4"/>
                    </a:lnTo>
                    <a:lnTo>
                      <a:pt x="0" y="70"/>
                    </a:lnTo>
                    <a:lnTo>
                      <a:pt x="3" y="70"/>
                    </a:lnTo>
                    <a:lnTo>
                      <a:pt x="13" y="69"/>
                    </a:lnTo>
                    <a:lnTo>
                      <a:pt x="15" y="67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2" name="Freeform 112"/>
              <p:cNvSpPr>
                <a:spLocks/>
              </p:cNvSpPr>
              <p:nvPr/>
            </p:nvSpPr>
            <p:spPr bwMode="auto">
              <a:xfrm>
                <a:off x="3874" y="908"/>
                <a:ext cx="3" cy="17"/>
              </a:xfrm>
              <a:custGeom>
                <a:avLst/>
                <a:gdLst>
                  <a:gd name="T0" fmla="*/ 0 w 10"/>
                  <a:gd name="T1" fmla="*/ 0 h 67"/>
                  <a:gd name="T2" fmla="*/ 0 w 10"/>
                  <a:gd name="T3" fmla="*/ 0 h 67"/>
                  <a:gd name="T4" fmla="*/ 0 w 10"/>
                  <a:gd name="T5" fmla="*/ 0 h 67"/>
                  <a:gd name="T6" fmla="*/ 0 w 10"/>
                  <a:gd name="T7" fmla="*/ 0 h 67"/>
                  <a:gd name="T8" fmla="*/ 0 w 10"/>
                  <a:gd name="T9" fmla="*/ 0 h 67"/>
                  <a:gd name="T10" fmla="*/ 0 w 10"/>
                  <a:gd name="T11" fmla="*/ 0 h 67"/>
                  <a:gd name="T12" fmla="*/ 0 w 10"/>
                  <a:gd name="T13" fmla="*/ 0 h 67"/>
                  <a:gd name="T14" fmla="*/ 0 w 10"/>
                  <a:gd name="T15" fmla="*/ 0 h 6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0"/>
                  <a:gd name="T25" fmla="*/ 0 h 67"/>
                  <a:gd name="T26" fmla="*/ 10 w 10"/>
                  <a:gd name="T27" fmla="*/ 67 h 6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0" h="67">
                    <a:moveTo>
                      <a:pt x="0" y="5"/>
                    </a:moveTo>
                    <a:lnTo>
                      <a:pt x="0" y="67"/>
                    </a:lnTo>
                    <a:lnTo>
                      <a:pt x="9" y="65"/>
                    </a:lnTo>
                    <a:lnTo>
                      <a:pt x="10" y="65"/>
                    </a:lnTo>
                    <a:lnTo>
                      <a:pt x="10" y="0"/>
                    </a:lnTo>
                    <a:lnTo>
                      <a:pt x="6" y="2"/>
                    </a:lnTo>
                    <a:lnTo>
                      <a:pt x="1" y="5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3" name="Freeform 113"/>
              <p:cNvSpPr>
                <a:spLocks/>
              </p:cNvSpPr>
              <p:nvPr/>
            </p:nvSpPr>
            <p:spPr bwMode="auto">
              <a:xfrm>
                <a:off x="3869" y="912"/>
                <a:ext cx="2" cy="15"/>
              </a:xfrm>
              <a:custGeom>
                <a:avLst/>
                <a:gdLst>
                  <a:gd name="T0" fmla="*/ 0 w 7"/>
                  <a:gd name="T1" fmla="*/ 0 h 60"/>
                  <a:gd name="T2" fmla="*/ 0 w 7"/>
                  <a:gd name="T3" fmla="*/ 0 h 60"/>
                  <a:gd name="T4" fmla="*/ 0 w 7"/>
                  <a:gd name="T5" fmla="*/ 0 h 60"/>
                  <a:gd name="T6" fmla="*/ 0 w 7"/>
                  <a:gd name="T7" fmla="*/ 0 h 60"/>
                  <a:gd name="T8" fmla="*/ 0 w 7"/>
                  <a:gd name="T9" fmla="*/ 0 h 60"/>
                  <a:gd name="T10" fmla="*/ 0 w 7"/>
                  <a:gd name="T11" fmla="*/ 0 h 60"/>
                  <a:gd name="T12" fmla="*/ 0 w 7"/>
                  <a:gd name="T13" fmla="*/ 0 h 60"/>
                  <a:gd name="T14" fmla="*/ 0 w 7"/>
                  <a:gd name="T15" fmla="*/ 0 h 60"/>
                  <a:gd name="T16" fmla="*/ 0 w 7"/>
                  <a:gd name="T17" fmla="*/ 0 h 60"/>
                  <a:gd name="T18" fmla="*/ 0 w 7"/>
                  <a:gd name="T19" fmla="*/ 0 h 60"/>
                  <a:gd name="T20" fmla="*/ 0 w 7"/>
                  <a:gd name="T21" fmla="*/ 0 h 6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7"/>
                  <a:gd name="T34" fmla="*/ 0 h 60"/>
                  <a:gd name="T35" fmla="*/ 7 w 7"/>
                  <a:gd name="T36" fmla="*/ 60 h 6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7" h="60">
                    <a:moveTo>
                      <a:pt x="7" y="0"/>
                    </a:moveTo>
                    <a:lnTo>
                      <a:pt x="6" y="2"/>
                    </a:lnTo>
                    <a:lnTo>
                      <a:pt x="3" y="5"/>
                    </a:lnTo>
                    <a:lnTo>
                      <a:pt x="1" y="8"/>
                    </a:lnTo>
                    <a:lnTo>
                      <a:pt x="1" y="12"/>
                    </a:lnTo>
                    <a:lnTo>
                      <a:pt x="0" y="16"/>
                    </a:lnTo>
                    <a:lnTo>
                      <a:pt x="0" y="60"/>
                    </a:lnTo>
                    <a:lnTo>
                      <a:pt x="1" y="58"/>
                    </a:lnTo>
                    <a:lnTo>
                      <a:pt x="3" y="58"/>
                    </a:lnTo>
                    <a:lnTo>
                      <a:pt x="7" y="5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4" name="Freeform 114"/>
              <p:cNvSpPr>
                <a:spLocks/>
              </p:cNvSpPr>
              <p:nvPr/>
            </p:nvSpPr>
            <p:spPr bwMode="auto">
              <a:xfrm>
                <a:off x="3868" y="874"/>
                <a:ext cx="47" cy="34"/>
              </a:xfrm>
              <a:custGeom>
                <a:avLst/>
                <a:gdLst>
                  <a:gd name="T0" fmla="*/ 0 w 188"/>
                  <a:gd name="T1" fmla="*/ 0 h 138"/>
                  <a:gd name="T2" fmla="*/ 0 w 188"/>
                  <a:gd name="T3" fmla="*/ 0 h 138"/>
                  <a:gd name="T4" fmla="*/ 0 w 188"/>
                  <a:gd name="T5" fmla="*/ 0 h 138"/>
                  <a:gd name="T6" fmla="*/ 0 w 188"/>
                  <a:gd name="T7" fmla="*/ 0 h 138"/>
                  <a:gd name="T8" fmla="*/ 0 w 188"/>
                  <a:gd name="T9" fmla="*/ 0 h 138"/>
                  <a:gd name="T10" fmla="*/ 0 w 188"/>
                  <a:gd name="T11" fmla="*/ 0 h 138"/>
                  <a:gd name="T12" fmla="*/ 0 w 188"/>
                  <a:gd name="T13" fmla="*/ 0 h 138"/>
                  <a:gd name="T14" fmla="*/ 0 w 188"/>
                  <a:gd name="T15" fmla="*/ 0 h 138"/>
                  <a:gd name="T16" fmla="*/ 0 w 188"/>
                  <a:gd name="T17" fmla="*/ 0 h 138"/>
                  <a:gd name="T18" fmla="*/ 0 w 188"/>
                  <a:gd name="T19" fmla="*/ 0 h 138"/>
                  <a:gd name="T20" fmla="*/ 0 w 188"/>
                  <a:gd name="T21" fmla="*/ 0 h 138"/>
                  <a:gd name="T22" fmla="*/ 0 w 188"/>
                  <a:gd name="T23" fmla="*/ 0 h 138"/>
                  <a:gd name="T24" fmla="*/ 0 w 188"/>
                  <a:gd name="T25" fmla="*/ 0 h 138"/>
                  <a:gd name="T26" fmla="*/ 0 w 188"/>
                  <a:gd name="T27" fmla="*/ 0 h 138"/>
                  <a:gd name="T28" fmla="*/ 0 w 188"/>
                  <a:gd name="T29" fmla="*/ 0 h 138"/>
                  <a:gd name="T30" fmla="*/ 0 w 188"/>
                  <a:gd name="T31" fmla="*/ 0 h 138"/>
                  <a:gd name="T32" fmla="*/ 0 w 188"/>
                  <a:gd name="T33" fmla="*/ 0 h 138"/>
                  <a:gd name="T34" fmla="*/ 0 w 188"/>
                  <a:gd name="T35" fmla="*/ 0 h 138"/>
                  <a:gd name="T36" fmla="*/ 0 w 188"/>
                  <a:gd name="T37" fmla="*/ 0 h 138"/>
                  <a:gd name="T38" fmla="*/ 0 w 188"/>
                  <a:gd name="T39" fmla="*/ 0 h 138"/>
                  <a:gd name="T40" fmla="*/ 0 w 188"/>
                  <a:gd name="T41" fmla="*/ 0 h 138"/>
                  <a:gd name="T42" fmla="*/ 0 w 188"/>
                  <a:gd name="T43" fmla="*/ 0 h 138"/>
                  <a:gd name="T44" fmla="*/ 0 w 188"/>
                  <a:gd name="T45" fmla="*/ 0 h 138"/>
                  <a:gd name="T46" fmla="*/ 0 w 188"/>
                  <a:gd name="T47" fmla="*/ 0 h 138"/>
                  <a:gd name="T48" fmla="*/ 0 w 188"/>
                  <a:gd name="T49" fmla="*/ 0 h 138"/>
                  <a:gd name="T50" fmla="*/ 0 w 188"/>
                  <a:gd name="T51" fmla="*/ 0 h 138"/>
                  <a:gd name="T52" fmla="*/ 0 w 188"/>
                  <a:gd name="T53" fmla="*/ 0 h 138"/>
                  <a:gd name="T54" fmla="*/ 0 w 188"/>
                  <a:gd name="T55" fmla="*/ 0 h 138"/>
                  <a:gd name="T56" fmla="*/ 0 w 188"/>
                  <a:gd name="T57" fmla="*/ 0 h 138"/>
                  <a:gd name="T58" fmla="*/ 0 w 188"/>
                  <a:gd name="T59" fmla="*/ 0 h 138"/>
                  <a:gd name="T60" fmla="*/ 0 w 188"/>
                  <a:gd name="T61" fmla="*/ 0 h 138"/>
                  <a:gd name="T62" fmla="*/ 0 w 188"/>
                  <a:gd name="T63" fmla="*/ 0 h 13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88"/>
                  <a:gd name="T97" fmla="*/ 0 h 138"/>
                  <a:gd name="T98" fmla="*/ 188 w 188"/>
                  <a:gd name="T99" fmla="*/ 138 h 138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88" h="138">
                    <a:moveTo>
                      <a:pt x="0" y="138"/>
                    </a:moveTo>
                    <a:lnTo>
                      <a:pt x="1" y="136"/>
                    </a:lnTo>
                    <a:lnTo>
                      <a:pt x="6" y="133"/>
                    </a:lnTo>
                    <a:lnTo>
                      <a:pt x="10" y="129"/>
                    </a:lnTo>
                    <a:lnTo>
                      <a:pt x="16" y="126"/>
                    </a:lnTo>
                    <a:lnTo>
                      <a:pt x="21" y="124"/>
                    </a:lnTo>
                    <a:lnTo>
                      <a:pt x="29" y="121"/>
                    </a:lnTo>
                    <a:lnTo>
                      <a:pt x="35" y="119"/>
                    </a:lnTo>
                    <a:lnTo>
                      <a:pt x="42" y="118"/>
                    </a:lnTo>
                    <a:lnTo>
                      <a:pt x="51" y="115"/>
                    </a:lnTo>
                    <a:lnTo>
                      <a:pt x="59" y="114"/>
                    </a:lnTo>
                    <a:lnTo>
                      <a:pt x="67" y="114"/>
                    </a:lnTo>
                    <a:lnTo>
                      <a:pt x="76" y="113"/>
                    </a:lnTo>
                    <a:lnTo>
                      <a:pt x="85" y="111"/>
                    </a:lnTo>
                    <a:lnTo>
                      <a:pt x="94" y="111"/>
                    </a:lnTo>
                    <a:lnTo>
                      <a:pt x="103" y="111"/>
                    </a:lnTo>
                    <a:lnTo>
                      <a:pt x="111" y="113"/>
                    </a:lnTo>
                    <a:lnTo>
                      <a:pt x="120" y="114"/>
                    </a:lnTo>
                    <a:lnTo>
                      <a:pt x="129" y="114"/>
                    </a:lnTo>
                    <a:lnTo>
                      <a:pt x="138" y="115"/>
                    </a:lnTo>
                    <a:lnTo>
                      <a:pt x="145" y="118"/>
                    </a:lnTo>
                    <a:lnTo>
                      <a:pt x="153" y="119"/>
                    </a:lnTo>
                    <a:lnTo>
                      <a:pt x="159" y="121"/>
                    </a:lnTo>
                    <a:lnTo>
                      <a:pt x="166" y="124"/>
                    </a:lnTo>
                    <a:lnTo>
                      <a:pt x="171" y="126"/>
                    </a:lnTo>
                    <a:lnTo>
                      <a:pt x="178" y="129"/>
                    </a:lnTo>
                    <a:lnTo>
                      <a:pt x="183" y="133"/>
                    </a:lnTo>
                    <a:lnTo>
                      <a:pt x="186" y="136"/>
                    </a:lnTo>
                    <a:lnTo>
                      <a:pt x="188" y="138"/>
                    </a:lnTo>
                    <a:lnTo>
                      <a:pt x="188" y="128"/>
                    </a:lnTo>
                    <a:lnTo>
                      <a:pt x="186" y="113"/>
                    </a:lnTo>
                    <a:lnTo>
                      <a:pt x="184" y="99"/>
                    </a:lnTo>
                    <a:lnTo>
                      <a:pt x="181" y="88"/>
                    </a:lnTo>
                    <a:lnTo>
                      <a:pt x="178" y="75"/>
                    </a:lnTo>
                    <a:lnTo>
                      <a:pt x="174" y="65"/>
                    </a:lnTo>
                    <a:lnTo>
                      <a:pt x="169" y="54"/>
                    </a:lnTo>
                    <a:lnTo>
                      <a:pt x="163" y="43"/>
                    </a:lnTo>
                    <a:lnTo>
                      <a:pt x="154" y="31"/>
                    </a:lnTo>
                    <a:lnTo>
                      <a:pt x="148" y="24"/>
                    </a:lnTo>
                    <a:lnTo>
                      <a:pt x="139" y="16"/>
                    </a:lnTo>
                    <a:lnTo>
                      <a:pt x="136" y="14"/>
                    </a:lnTo>
                    <a:lnTo>
                      <a:pt x="131" y="11"/>
                    </a:lnTo>
                    <a:lnTo>
                      <a:pt x="123" y="6"/>
                    </a:lnTo>
                    <a:lnTo>
                      <a:pt x="111" y="2"/>
                    </a:lnTo>
                    <a:lnTo>
                      <a:pt x="103" y="1"/>
                    </a:lnTo>
                    <a:lnTo>
                      <a:pt x="94" y="0"/>
                    </a:lnTo>
                    <a:lnTo>
                      <a:pt x="86" y="1"/>
                    </a:lnTo>
                    <a:lnTo>
                      <a:pt x="76" y="2"/>
                    </a:lnTo>
                    <a:lnTo>
                      <a:pt x="65" y="6"/>
                    </a:lnTo>
                    <a:lnTo>
                      <a:pt x="56" y="11"/>
                    </a:lnTo>
                    <a:lnTo>
                      <a:pt x="51" y="14"/>
                    </a:lnTo>
                    <a:lnTo>
                      <a:pt x="49" y="16"/>
                    </a:lnTo>
                    <a:lnTo>
                      <a:pt x="40" y="24"/>
                    </a:lnTo>
                    <a:lnTo>
                      <a:pt x="34" y="31"/>
                    </a:lnTo>
                    <a:lnTo>
                      <a:pt x="25" y="43"/>
                    </a:lnTo>
                    <a:lnTo>
                      <a:pt x="19" y="54"/>
                    </a:lnTo>
                    <a:lnTo>
                      <a:pt x="14" y="65"/>
                    </a:lnTo>
                    <a:lnTo>
                      <a:pt x="10" y="75"/>
                    </a:lnTo>
                    <a:lnTo>
                      <a:pt x="6" y="88"/>
                    </a:lnTo>
                    <a:lnTo>
                      <a:pt x="4" y="99"/>
                    </a:lnTo>
                    <a:lnTo>
                      <a:pt x="1" y="113"/>
                    </a:lnTo>
                    <a:lnTo>
                      <a:pt x="0" y="128"/>
                    </a:lnTo>
                    <a:lnTo>
                      <a:pt x="0" y="138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5" name="Freeform 115"/>
              <p:cNvSpPr>
                <a:spLocks/>
              </p:cNvSpPr>
              <p:nvPr/>
            </p:nvSpPr>
            <p:spPr bwMode="auto">
              <a:xfrm>
                <a:off x="3881" y="870"/>
                <a:ext cx="21" cy="7"/>
              </a:xfrm>
              <a:custGeom>
                <a:avLst/>
                <a:gdLst>
                  <a:gd name="T0" fmla="*/ 0 w 85"/>
                  <a:gd name="T1" fmla="*/ 0 h 27"/>
                  <a:gd name="T2" fmla="*/ 0 w 85"/>
                  <a:gd name="T3" fmla="*/ 0 h 27"/>
                  <a:gd name="T4" fmla="*/ 0 w 85"/>
                  <a:gd name="T5" fmla="*/ 0 h 27"/>
                  <a:gd name="T6" fmla="*/ 0 w 85"/>
                  <a:gd name="T7" fmla="*/ 0 h 27"/>
                  <a:gd name="T8" fmla="*/ 0 w 85"/>
                  <a:gd name="T9" fmla="*/ 0 h 27"/>
                  <a:gd name="T10" fmla="*/ 0 w 85"/>
                  <a:gd name="T11" fmla="*/ 0 h 27"/>
                  <a:gd name="T12" fmla="*/ 0 w 85"/>
                  <a:gd name="T13" fmla="*/ 0 h 27"/>
                  <a:gd name="T14" fmla="*/ 0 w 85"/>
                  <a:gd name="T15" fmla="*/ 0 h 27"/>
                  <a:gd name="T16" fmla="*/ 0 w 85"/>
                  <a:gd name="T17" fmla="*/ 0 h 27"/>
                  <a:gd name="T18" fmla="*/ 0 w 85"/>
                  <a:gd name="T19" fmla="*/ 0 h 27"/>
                  <a:gd name="T20" fmla="*/ 0 w 85"/>
                  <a:gd name="T21" fmla="*/ 0 h 27"/>
                  <a:gd name="T22" fmla="*/ 0 w 85"/>
                  <a:gd name="T23" fmla="*/ 0 h 27"/>
                  <a:gd name="T24" fmla="*/ 0 w 85"/>
                  <a:gd name="T25" fmla="*/ 0 h 27"/>
                  <a:gd name="T26" fmla="*/ 0 w 85"/>
                  <a:gd name="T27" fmla="*/ 0 h 27"/>
                  <a:gd name="T28" fmla="*/ 0 w 85"/>
                  <a:gd name="T29" fmla="*/ 0 h 27"/>
                  <a:gd name="T30" fmla="*/ 0 w 85"/>
                  <a:gd name="T31" fmla="*/ 0 h 27"/>
                  <a:gd name="T32" fmla="*/ 0 w 85"/>
                  <a:gd name="T33" fmla="*/ 0 h 27"/>
                  <a:gd name="T34" fmla="*/ 0 w 85"/>
                  <a:gd name="T35" fmla="*/ 0 h 27"/>
                  <a:gd name="T36" fmla="*/ 0 w 85"/>
                  <a:gd name="T37" fmla="*/ 0 h 27"/>
                  <a:gd name="T38" fmla="*/ 0 w 85"/>
                  <a:gd name="T39" fmla="*/ 0 h 27"/>
                  <a:gd name="T40" fmla="*/ 0 w 85"/>
                  <a:gd name="T41" fmla="*/ 0 h 27"/>
                  <a:gd name="T42" fmla="*/ 0 w 85"/>
                  <a:gd name="T43" fmla="*/ 0 h 27"/>
                  <a:gd name="T44" fmla="*/ 0 w 85"/>
                  <a:gd name="T45" fmla="*/ 0 h 27"/>
                  <a:gd name="T46" fmla="*/ 0 w 85"/>
                  <a:gd name="T47" fmla="*/ 0 h 27"/>
                  <a:gd name="T48" fmla="*/ 0 w 85"/>
                  <a:gd name="T49" fmla="*/ 0 h 27"/>
                  <a:gd name="T50" fmla="*/ 0 w 85"/>
                  <a:gd name="T51" fmla="*/ 0 h 27"/>
                  <a:gd name="T52" fmla="*/ 0 w 85"/>
                  <a:gd name="T53" fmla="*/ 0 h 27"/>
                  <a:gd name="T54" fmla="*/ 0 w 85"/>
                  <a:gd name="T55" fmla="*/ 0 h 27"/>
                  <a:gd name="T56" fmla="*/ 0 w 85"/>
                  <a:gd name="T57" fmla="*/ 0 h 27"/>
                  <a:gd name="T58" fmla="*/ 0 w 85"/>
                  <a:gd name="T59" fmla="*/ 0 h 27"/>
                  <a:gd name="T60" fmla="*/ 0 w 85"/>
                  <a:gd name="T61" fmla="*/ 0 h 27"/>
                  <a:gd name="T62" fmla="*/ 0 w 85"/>
                  <a:gd name="T63" fmla="*/ 0 h 27"/>
                  <a:gd name="T64" fmla="*/ 0 w 85"/>
                  <a:gd name="T65" fmla="*/ 0 h 27"/>
                  <a:gd name="T66" fmla="*/ 0 w 85"/>
                  <a:gd name="T67" fmla="*/ 0 h 27"/>
                  <a:gd name="T68" fmla="*/ 0 w 85"/>
                  <a:gd name="T69" fmla="*/ 0 h 27"/>
                  <a:gd name="T70" fmla="*/ 0 w 85"/>
                  <a:gd name="T71" fmla="*/ 0 h 27"/>
                  <a:gd name="T72" fmla="*/ 0 w 85"/>
                  <a:gd name="T73" fmla="*/ 0 h 2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85"/>
                  <a:gd name="T112" fmla="*/ 0 h 27"/>
                  <a:gd name="T113" fmla="*/ 85 w 85"/>
                  <a:gd name="T114" fmla="*/ 27 h 27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85" h="27">
                    <a:moveTo>
                      <a:pt x="85" y="27"/>
                    </a:moveTo>
                    <a:lnTo>
                      <a:pt x="80" y="25"/>
                    </a:lnTo>
                    <a:lnTo>
                      <a:pt x="72" y="20"/>
                    </a:lnTo>
                    <a:lnTo>
                      <a:pt x="60" y="16"/>
                    </a:lnTo>
                    <a:lnTo>
                      <a:pt x="52" y="15"/>
                    </a:lnTo>
                    <a:lnTo>
                      <a:pt x="43" y="15"/>
                    </a:lnTo>
                    <a:lnTo>
                      <a:pt x="35" y="15"/>
                    </a:lnTo>
                    <a:lnTo>
                      <a:pt x="25" y="16"/>
                    </a:lnTo>
                    <a:lnTo>
                      <a:pt x="14" y="20"/>
                    </a:lnTo>
                    <a:lnTo>
                      <a:pt x="5" y="25"/>
                    </a:lnTo>
                    <a:lnTo>
                      <a:pt x="0" y="27"/>
                    </a:lnTo>
                    <a:lnTo>
                      <a:pt x="0" y="24"/>
                    </a:lnTo>
                    <a:lnTo>
                      <a:pt x="1" y="20"/>
                    </a:lnTo>
                    <a:lnTo>
                      <a:pt x="3" y="16"/>
                    </a:lnTo>
                    <a:lnTo>
                      <a:pt x="5" y="14"/>
                    </a:lnTo>
                    <a:lnTo>
                      <a:pt x="6" y="11"/>
                    </a:lnTo>
                    <a:lnTo>
                      <a:pt x="10" y="9"/>
                    </a:lnTo>
                    <a:lnTo>
                      <a:pt x="14" y="6"/>
                    </a:lnTo>
                    <a:lnTo>
                      <a:pt x="19" y="4"/>
                    </a:lnTo>
                    <a:lnTo>
                      <a:pt x="24" y="2"/>
                    </a:lnTo>
                    <a:lnTo>
                      <a:pt x="29" y="1"/>
                    </a:lnTo>
                    <a:lnTo>
                      <a:pt x="36" y="0"/>
                    </a:lnTo>
                    <a:lnTo>
                      <a:pt x="43" y="0"/>
                    </a:lnTo>
                    <a:lnTo>
                      <a:pt x="49" y="0"/>
                    </a:lnTo>
                    <a:lnTo>
                      <a:pt x="57" y="1"/>
                    </a:lnTo>
                    <a:lnTo>
                      <a:pt x="62" y="2"/>
                    </a:lnTo>
                    <a:lnTo>
                      <a:pt x="67" y="4"/>
                    </a:lnTo>
                    <a:lnTo>
                      <a:pt x="72" y="6"/>
                    </a:lnTo>
                    <a:lnTo>
                      <a:pt x="75" y="9"/>
                    </a:lnTo>
                    <a:lnTo>
                      <a:pt x="79" y="11"/>
                    </a:lnTo>
                    <a:lnTo>
                      <a:pt x="80" y="14"/>
                    </a:lnTo>
                    <a:lnTo>
                      <a:pt x="83" y="16"/>
                    </a:lnTo>
                    <a:lnTo>
                      <a:pt x="84" y="20"/>
                    </a:lnTo>
                    <a:lnTo>
                      <a:pt x="85" y="24"/>
                    </a:lnTo>
                    <a:lnTo>
                      <a:pt x="85" y="27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6" name="Freeform 116"/>
              <p:cNvSpPr>
                <a:spLocks/>
              </p:cNvSpPr>
              <p:nvPr/>
            </p:nvSpPr>
            <p:spPr bwMode="auto">
              <a:xfrm>
                <a:off x="3882" y="849"/>
                <a:ext cx="19" cy="10"/>
              </a:xfrm>
              <a:custGeom>
                <a:avLst/>
                <a:gdLst>
                  <a:gd name="T0" fmla="*/ 0 w 75"/>
                  <a:gd name="T1" fmla="*/ 0 h 42"/>
                  <a:gd name="T2" fmla="*/ 0 w 75"/>
                  <a:gd name="T3" fmla="*/ 0 h 42"/>
                  <a:gd name="T4" fmla="*/ 0 w 75"/>
                  <a:gd name="T5" fmla="*/ 0 h 42"/>
                  <a:gd name="T6" fmla="*/ 0 w 75"/>
                  <a:gd name="T7" fmla="*/ 0 h 42"/>
                  <a:gd name="T8" fmla="*/ 0 w 75"/>
                  <a:gd name="T9" fmla="*/ 0 h 42"/>
                  <a:gd name="T10" fmla="*/ 0 w 75"/>
                  <a:gd name="T11" fmla="*/ 0 h 42"/>
                  <a:gd name="T12" fmla="*/ 0 w 75"/>
                  <a:gd name="T13" fmla="*/ 0 h 42"/>
                  <a:gd name="T14" fmla="*/ 0 w 75"/>
                  <a:gd name="T15" fmla="*/ 0 h 42"/>
                  <a:gd name="T16" fmla="*/ 0 w 75"/>
                  <a:gd name="T17" fmla="*/ 0 h 42"/>
                  <a:gd name="T18" fmla="*/ 0 w 75"/>
                  <a:gd name="T19" fmla="*/ 0 h 42"/>
                  <a:gd name="T20" fmla="*/ 0 w 75"/>
                  <a:gd name="T21" fmla="*/ 0 h 42"/>
                  <a:gd name="T22" fmla="*/ 0 w 75"/>
                  <a:gd name="T23" fmla="*/ 0 h 42"/>
                  <a:gd name="T24" fmla="*/ 0 w 75"/>
                  <a:gd name="T25" fmla="*/ 0 h 42"/>
                  <a:gd name="T26" fmla="*/ 0 w 75"/>
                  <a:gd name="T27" fmla="*/ 0 h 42"/>
                  <a:gd name="T28" fmla="*/ 0 w 75"/>
                  <a:gd name="T29" fmla="*/ 0 h 42"/>
                  <a:gd name="T30" fmla="*/ 0 w 75"/>
                  <a:gd name="T31" fmla="*/ 0 h 42"/>
                  <a:gd name="T32" fmla="*/ 0 w 75"/>
                  <a:gd name="T33" fmla="*/ 0 h 42"/>
                  <a:gd name="T34" fmla="*/ 0 w 75"/>
                  <a:gd name="T35" fmla="*/ 0 h 42"/>
                  <a:gd name="T36" fmla="*/ 0 w 75"/>
                  <a:gd name="T37" fmla="*/ 0 h 42"/>
                  <a:gd name="T38" fmla="*/ 0 w 75"/>
                  <a:gd name="T39" fmla="*/ 0 h 42"/>
                  <a:gd name="T40" fmla="*/ 0 w 75"/>
                  <a:gd name="T41" fmla="*/ 0 h 42"/>
                  <a:gd name="T42" fmla="*/ 0 w 75"/>
                  <a:gd name="T43" fmla="*/ 0 h 42"/>
                  <a:gd name="T44" fmla="*/ 0 w 75"/>
                  <a:gd name="T45" fmla="*/ 0 h 42"/>
                  <a:gd name="T46" fmla="*/ 0 w 75"/>
                  <a:gd name="T47" fmla="*/ 0 h 42"/>
                  <a:gd name="T48" fmla="*/ 0 w 75"/>
                  <a:gd name="T49" fmla="*/ 0 h 42"/>
                  <a:gd name="T50" fmla="*/ 0 w 75"/>
                  <a:gd name="T51" fmla="*/ 0 h 42"/>
                  <a:gd name="T52" fmla="*/ 0 w 75"/>
                  <a:gd name="T53" fmla="*/ 0 h 42"/>
                  <a:gd name="T54" fmla="*/ 0 w 75"/>
                  <a:gd name="T55" fmla="*/ 0 h 42"/>
                  <a:gd name="T56" fmla="*/ 0 w 75"/>
                  <a:gd name="T57" fmla="*/ 0 h 42"/>
                  <a:gd name="T58" fmla="*/ 0 w 75"/>
                  <a:gd name="T59" fmla="*/ 0 h 42"/>
                  <a:gd name="T60" fmla="*/ 0 w 75"/>
                  <a:gd name="T61" fmla="*/ 0 h 42"/>
                  <a:gd name="T62" fmla="*/ 0 w 75"/>
                  <a:gd name="T63" fmla="*/ 0 h 42"/>
                  <a:gd name="T64" fmla="*/ 0 w 75"/>
                  <a:gd name="T65" fmla="*/ 0 h 42"/>
                  <a:gd name="T66" fmla="*/ 0 w 75"/>
                  <a:gd name="T67" fmla="*/ 0 h 42"/>
                  <a:gd name="T68" fmla="*/ 0 w 75"/>
                  <a:gd name="T69" fmla="*/ 0 h 42"/>
                  <a:gd name="T70" fmla="*/ 0 w 75"/>
                  <a:gd name="T71" fmla="*/ 0 h 42"/>
                  <a:gd name="T72" fmla="*/ 0 w 75"/>
                  <a:gd name="T73" fmla="*/ 0 h 42"/>
                  <a:gd name="T74" fmla="*/ 0 w 75"/>
                  <a:gd name="T75" fmla="*/ 0 h 42"/>
                  <a:gd name="T76" fmla="*/ 0 w 75"/>
                  <a:gd name="T77" fmla="*/ 0 h 42"/>
                  <a:gd name="T78" fmla="*/ 0 w 75"/>
                  <a:gd name="T79" fmla="*/ 0 h 42"/>
                  <a:gd name="T80" fmla="*/ 0 w 75"/>
                  <a:gd name="T81" fmla="*/ 0 h 42"/>
                  <a:gd name="T82" fmla="*/ 0 w 75"/>
                  <a:gd name="T83" fmla="*/ 0 h 42"/>
                  <a:gd name="T84" fmla="*/ 0 w 75"/>
                  <a:gd name="T85" fmla="*/ 0 h 42"/>
                  <a:gd name="T86" fmla="*/ 0 w 75"/>
                  <a:gd name="T87" fmla="*/ 0 h 42"/>
                  <a:gd name="T88" fmla="*/ 0 w 75"/>
                  <a:gd name="T89" fmla="*/ 0 h 42"/>
                  <a:gd name="T90" fmla="*/ 0 w 75"/>
                  <a:gd name="T91" fmla="*/ 0 h 42"/>
                  <a:gd name="T92" fmla="*/ 0 w 75"/>
                  <a:gd name="T93" fmla="*/ 0 h 42"/>
                  <a:gd name="T94" fmla="*/ 0 w 75"/>
                  <a:gd name="T95" fmla="*/ 0 h 42"/>
                  <a:gd name="T96" fmla="*/ 0 w 75"/>
                  <a:gd name="T97" fmla="*/ 0 h 42"/>
                  <a:gd name="T98" fmla="*/ 0 w 75"/>
                  <a:gd name="T99" fmla="*/ 0 h 42"/>
                  <a:gd name="T100" fmla="*/ 0 w 75"/>
                  <a:gd name="T101" fmla="*/ 0 h 42"/>
                  <a:gd name="T102" fmla="*/ 0 w 75"/>
                  <a:gd name="T103" fmla="*/ 0 h 42"/>
                  <a:gd name="T104" fmla="*/ 0 w 75"/>
                  <a:gd name="T105" fmla="*/ 0 h 42"/>
                  <a:gd name="T106" fmla="*/ 0 w 75"/>
                  <a:gd name="T107" fmla="*/ 0 h 42"/>
                  <a:gd name="T108" fmla="*/ 0 w 75"/>
                  <a:gd name="T109" fmla="*/ 0 h 42"/>
                  <a:gd name="T110" fmla="*/ 0 w 75"/>
                  <a:gd name="T111" fmla="*/ 0 h 42"/>
                  <a:gd name="T112" fmla="*/ 0 w 75"/>
                  <a:gd name="T113" fmla="*/ 0 h 42"/>
                  <a:gd name="T114" fmla="*/ 0 w 75"/>
                  <a:gd name="T115" fmla="*/ 0 h 42"/>
                  <a:gd name="T116" fmla="*/ 0 w 75"/>
                  <a:gd name="T117" fmla="*/ 0 h 42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75"/>
                  <a:gd name="T178" fmla="*/ 0 h 42"/>
                  <a:gd name="T179" fmla="*/ 75 w 75"/>
                  <a:gd name="T180" fmla="*/ 42 h 42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75" h="42">
                    <a:moveTo>
                      <a:pt x="0" y="42"/>
                    </a:moveTo>
                    <a:lnTo>
                      <a:pt x="0" y="40"/>
                    </a:lnTo>
                    <a:lnTo>
                      <a:pt x="0" y="36"/>
                    </a:lnTo>
                    <a:lnTo>
                      <a:pt x="1" y="32"/>
                    </a:lnTo>
                    <a:lnTo>
                      <a:pt x="3" y="28"/>
                    </a:lnTo>
                    <a:lnTo>
                      <a:pt x="4" y="25"/>
                    </a:lnTo>
                    <a:lnTo>
                      <a:pt x="5" y="22"/>
                    </a:lnTo>
                    <a:lnTo>
                      <a:pt x="6" y="18"/>
                    </a:lnTo>
                    <a:lnTo>
                      <a:pt x="9" y="16"/>
                    </a:lnTo>
                    <a:lnTo>
                      <a:pt x="11" y="12"/>
                    </a:lnTo>
                    <a:lnTo>
                      <a:pt x="14" y="10"/>
                    </a:lnTo>
                    <a:lnTo>
                      <a:pt x="16" y="8"/>
                    </a:lnTo>
                    <a:lnTo>
                      <a:pt x="19" y="6"/>
                    </a:lnTo>
                    <a:lnTo>
                      <a:pt x="21" y="5"/>
                    </a:lnTo>
                    <a:lnTo>
                      <a:pt x="25" y="3"/>
                    </a:lnTo>
                    <a:lnTo>
                      <a:pt x="28" y="2"/>
                    </a:lnTo>
                    <a:lnTo>
                      <a:pt x="31" y="1"/>
                    </a:lnTo>
                    <a:lnTo>
                      <a:pt x="34" y="1"/>
                    </a:lnTo>
                    <a:lnTo>
                      <a:pt x="38" y="0"/>
                    </a:lnTo>
                    <a:lnTo>
                      <a:pt x="42" y="1"/>
                    </a:lnTo>
                    <a:lnTo>
                      <a:pt x="44" y="1"/>
                    </a:lnTo>
                    <a:lnTo>
                      <a:pt x="48" y="2"/>
                    </a:lnTo>
                    <a:lnTo>
                      <a:pt x="50" y="3"/>
                    </a:lnTo>
                    <a:lnTo>
                      <a:pt x="54" y="5"/>
                    </a:lnTo>
                    <a:lnTo>
                      <a:pt x="57" y="6"/>
                    </a:lnTo>
                    <a:lnTo>
                      <a:pt x="59" y="8"/>
                    </a:lnTo>
                    <a:lnTo>
                      <a:pt x="62" y="10"/>
                    </a:lnTo>
                    <a:lnTo>
                      <a:pt x="64" y="12"/>
                    </a:lnTo>
                    <a:lnTo>
                      <a:pt x="67" y="16"/>
                    </a:lnTo>
                    <a:lnTo>
                      <a:pt x="69" y="18"/>
                    </a:lnTo>
                    <a:lnTo>
                      <a:pt x="70" y="22"/>
                    </a:lnTo>
                    <a:lnTo>
                      <a:pt x="72" y="25"/>
                    </a:lnTo>
                    <a:lnTo>
                      <a:pt x="73" y="28"/>
                    </a:lnTo>
                    <a:lnTo>
                      <a:pt x="74" y="32"/>
                    </a:lnTo>
                    <a:lnTo>
                      <a:pt x="75" y="36"/>
                    </a:lnTo>
                    <a:lnTo>
                      <a:pt x="75" y="40"/>
                    </a:lnTo>
                    <a:lnTo>
                      <a:pt x="75" y="42"/>
                    </a:lnTo>
                    <a:lnTo>
                      <a:pt x="73" y="40"/>
                    </a:lnTo>
                    <a:lnTo>
                      <a:pt x="70" y="38"/>
                    </a:lnTo>
                    <a:lnTo>
                      <a:pt x="68" y="37"/>
                    </a:lnTo>
                    <a:lnTo>
                      <a:pt x="64" y="35"/>
                    </a:lnTo>
                    <a:lnTo>
                      <a:pt x="62" y="33"/>
                    </a:lnTo>
                    <a:lnTo>
                      <a:pt x="58" y="32"/>
                    </a:lnTo>
                    <a:lnTo>
                      <a:pt x="54" y="32"/>
                    </a:lnTo>
                    <a:lnTo>
                      <a:pt x="50" y="31"/>
                    </a:lnTo>
                    <a:lnTo>
                      <a:pt x="47" y="31"/>
                    </a:lnTo>
                    <a:lnTo>
                      <a:pt x="42" y="30"/>
                    </a:lnTo>
                    <a:lnTo>
                      <a:pt x="38" y="30"/>
                    </a:lnTo>
                    <a:lnTo>
                      <a:pt x="34" y="30"/>
                    </a:lnTo>
                    <a:lnTo>
                      <a:pt x="30" y="31"/>
                    </a:lnTo>
                    <a:lnTo>
                      <a:pt x="25" y="31"/>
                    </a:lnTo>
                    <a:lnTo>
                      <a:pt x="21" y="32"/>
                    </a:lnTo>
                    <a:lnTo>
                      <a:pt x="18" y="32"/>
                    </a:lnTo>
                    <a:lnTo>
                      <a:pt x="15" y="33"/>
                    </a:lnTo>
                    <a:lnTo>
                      <a:pt x="11" y="35"/>
                    </a:lnTo>
                    <a:lnTo>
                      <a:pt x="8" y="37"/>
                    </a:lnTo>
                    <a:lnTo>
                      <a:pt x="5" y="38"/>
                    </a:lnTo>
                    <a:lnTo>
                      <a:pt x="3" y="40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7" name="Freeform 117"/>
              <p:cNvSpPr>
                <a:spLocks/>
              </p:cNvSpPr>
              <p:nvPr/>
            </p:nvSpPr>
            <p:spPr bwMode="auto">
              <a:xfrm>
                <a:off x="3891" y="840"/>
                <a:ext cx="8" cy="8"/>
              </a:xfrm>
              <a:custGeom>
                <a:avLst/>
                <a:gdLst>
                  <a:gd name="T0" fmla="*/ 0 w 30"/>
                  <a:gd name="T1" fmla="*/ 0 h 35"/>
                  <a:gd name="T2" fmla="*/ 0 w 30"/>
                  <a:gd name="T3" fmla="*/ 0 h 35"/>
                  <a:gd name="T4" fmla="*/ 0 w 30"/>
                  <a:gd name="T5" fmla="*/ 0 h 35"/>
                  <a:gd name="T6" fmla="*/ 0 w 30"/>
                  <a:gd name="T7" fmla="*/ 0 h 35"/>
                  <a:gd name="T8" fmla="*/ 0 w 30"/>
                  <a:gd name="T9" fmla="*/ 0 h 35"/>
                  <a:gd name="T10" fmla="*/ 0 w 30"/>
                  <a:gd name="T11" fmla="*/ 0 h 35"/>
                  <a:gd name="T12" fmla="*/ 0 w 30"/>
                  <a:gd name="T13" fmla="*/ 0 h 35"/>
                  <a:gd name="T14" fmla="*/ 0 w 30"/>
                  <a:gd name="T15" fmla="*/ 0 h 35"/>
                  <a:gd name="T16" fmla="*/ 0 w 30"/>
                  <a:gd name="T17" fmla="*/ 0 h 35"/>
                  <a:gd name="T18" fmla="*/ 0 w 30"/>
                  <a:gd name="T19" fmla="*/ 0 h 35"/>
                  <a:gd name="T20" fmla="*/ 0 w 30"/>
                  <a:gd name="T21" fmla="*/ 0 h 35"/>
                  <a:gd name="T22" fmla="*/ 0 w 30"/>
                  <a:gd name="T23" fmla="*/ 0 h 35"/>
                  <a:gd name="T24" fmla="*/ 0 w 30"/>
                  <a:gd name="T25" fmla="*/ 0 h 35"/>
                  <a:gd name="T26" fmla="*/ 0 w 30"/>
                  <a:gd name="T27" fmla="*/ 0 h 35"/>
                  <a:gd name="T28" fmla="*/ 0 w 30"/>
                  <a:gd name="T29" fmla="*/ 0 h 35"/>
                  <a:gd name="T30" fmla="*/ 0 w 30"/>
                  <a:gd name="T31" fmla="*/ 0 h 35"/>
                  <a:gd name="T32" fmla="*/ 0 w 30"/>
                  <a:gd name="T33" fmla="*/ 0 h 35"/>
                  <a:gd name="T34" fmla="*/ 0 w 30"/>
                  <a:gd name="T35" fmla="*/ 0 h 35"/>
                  <a:gd name="T36" fmla="*/ 0 w 30"/>
                  <a:gd name="T37" fmla="*/ 0 h 35"/>
                  <a:gd name="T38" fmla="*/ 0 w 30"/>
                  <a:gd name="T39" fmla="*/ 0 h 35"/>
                  <a:gd name="T40" fmla="*/ 0 w 30"/>
                  <a:gd name="T41" fmla="*/ 0 h 35"/>
                  <a:gd name="T42" fmla="*/ 0 w 30"/>
                  <a:gd name="T43" fmla="*/ 0 h 35"/>
                  <a:gd name="T44" fmla="*/ 0 w 30"/>
                  <a:gd name="T45" fmla="*/ 0 h 35"/>
                  <a:gd name="T46" fmla="*/ 0 w 30"/>
                  <a:gd name="T47" fmla="*/ 0 h 35"/>
                  <a:gd name="T48" fmla="*/ 0 w 30"/>
                  <a:gd name="T49" fmla="*/ 0 h 35"/>
                  <a:gd name="T50" fmla="*/ 0 w 30"/>
                  <a:gd name="T51" fmla="*/ 0 h 35"/>
                  <a:gd name="T52" fmla="*/ 0 w 30"/>
                  <a:gd name="T53" fmla="*/ 0 h 35"/>
                  <a:gd name="T54" fmla="*/ 0 w 30"/>
                  <a:gd name="T55" fmla="*/ 0 h 35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30"/>
                  <a:gd name="T85" fmla="*/ 0 h 35"/>
                  <a:gd name="T86" fmla="*/ 30 w 30"/>
                  <a:gd name="T87" fmla="*/ 35 h 35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30" h="35">
                    <a:moveTo>
                      <a:pt x="0" y="0"/>
                    </a:moveTo>
                    <a:lnTo>
                      <a:pt x="5" y="0"/>
                    </a:lnTo>
                    <a:lnTo>
                      <a:pt x="10" y="2"/>
                    </a:lnTo>
                    <a:lnTo>
                      <a:pt x="14" y="3"/>
                    </a:lnTo>
                    <a:lnTo>
                      <a:pt x="17" y="5"/>
                    </a:lnTo>
                    <a:lnTo>
                      <a:pt x="19" y="7"/>
                    </a:lnTo>
                    <a:lnTo>
                      <a:pt x="19" y="9"/>
                    </a:lnTo>
                    <a:lnTo>
                      <a:pt x="20" y="14"/>
                    </a:lnTo>
                    <a:lnTo>
                      <a:pt x="20" y="17"/>
                    </a:lnTo>
                    <a:lnTo>
                      <a:pt x="22" y="18"/>
                    </a:lnTo>
                    <a:lnTo>
                      <a:pt x="25" y="19"/>
                    </a:lnTo>
                    <a:lnTo>
                      <a:pt x="30" y="19"/>
                    </a:lnTo>
                    <a:lnTo>
                      <a:pt x="30" y="22"/>
                    </a:lnTo>
                    <a:lnTo>
                      <a:pt x="30" y="28"/>
                    </a:lnTo>
                    <a:lnTo>
                      <a:pt x="29" y="33"/>
                    </a:lnTo>
                    <a:lnTo>
                      <a:pt x="29" y="35"/>
                    </a:lnTo>
                    <a:lnTo>
                      <a:pt x="25" y="35"/>
                    </a:lnTo>
                    <a:lnTo>
                      <a:pt x="21" y="34"/>
                    </a:lnTo>
                    <a:lnTo>
                      <a:pt x="19" y="33"/>
                    </a:lnTo>
                    <a:lnTo>
                      <a:pt x="17" y="32"/>
                    </a:lnTo>
                    <a:lnTo>
                      <a:pt x="17" y="29"/>
                    </a:lnTo>
                    <a:lnTo>
                      <a:pt x="16" y="22"/>
                    </a:lnTo>
                    <a:lnTo>
                      <a:pt x="15" y="20"/>
                    </a:lnTo>
                    <a:lnTo>
                      <a:pt x="12" y="19"/>
                    </a:lnTo>
                    <a:lnTo>
                      <a:pt x="9" y="18"/>
                    </a:lnTo>
                    <a:lnTo>
                      <a:pt x="5" y="18"/>
                    </a:lnTo>
                    <a:lnTo>
                      <a:pt x="0" y="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FF"/>
              </a:solidFill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8" name="Freeform 118"/>
              <p:cNvSpPr>
                <a:spLocks/>
              </p:cNvSpPr>
              <p:nvPr/>
            </p:nvSpPr>
            <p:spPr bwMode="auto">
              <a:xfrm>
                <a:off x="3861" y="958"/>
                <a:ext cx="60" cy="12"/>
              </a:xfrm>
              <a:custGeom>
                <a:avLst/>
                <a:gdLst>
                  <a:gd name="T0" fmla="*/ 0 w 240"/>
                  <a:gd name="T1" fmla="*/ 0 h 48"/>
                  <a:gd name="T2" fmla="*/ 0 w 240"/>
                  <a:gd name="T3" fmla="*/ 0 h 48"/>
                  <a:gd name="T4" fmla="*/ 0 w 240"/>
                  <a:gd name="T5" fmla="*/ 0 h 48"/>
                  <a:gd name="T6" fmla="*/ 0 w 240"/>
                  <a:gd name="T7" fmla="*/ 0 h 48"/>
                  <a:gd name="T8" fmla="*/ 0 w 240"/>
                  <a:gd name="T9" fmla="*/ 0 h 48"/>
                  <a:gd name="T10" fmla="*/ 0 w 240"/>
                  <a:gd name="T11" fmla="*/ 0 h 48"/>
                  <a:gd name="T12" fmla="*/ 0 w 240"/>
                  <a:gd name="T13" fmla="*/ 0 h 48"/>
                  <a:gd name="T14" fmla="*/ 0 w 240"/>
                  <a:gd name="T15" fmla="*/ 0 h 48"/>
                  <a:gd name="T16" fmla="*/ 0 w 240"/>
                  <a:gd name="T17" fmla="*/ 0 h 48"/>
                  <a:gd name="T18" fmla="*/ 0 w 240"/>
                  <a:gd name="T19" fmla="*/ 0 h 48"/>
                  <a:gd name="T20" fmla="*/ 0 w 240"/>
                  <a:gd name="T21" fmla="*/ 0 h 4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40"/>
                  <a:gd name="T34" fmla="*/ 0 h 48"/>
                  <a:gd name="T35" fmla="*/ 240 w 240"/>
                  <a:gd name="T36" fmla="*/ 48 h 4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40" h="48">
                    <a:moveTo>
                      <a:pt x="0" y="43"/>
                    </a:moveTo>
                    <a:lnTo>
                      <a:pt x="0" y="48"/>
                    </a:lnTo>
                    <a:lnTo>
                      <a:pt x="240" y="48"/>
                    </a:lnTo>
                    <a:lnTo>
                      <a:pt x="240" y="43"/>
                    </a:lnTo>
                    <a:lnTo>
                      <a:pt x="240" y="23"/>
                    </a:lnTo>
                    <a:lnTo>
                      <a:pt x="240" y="0"/>
                    </a:lnTo>
                    <a:lnTo>
                      <a:pt x="237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23"/>
                    </a:lnTo>
                    <a:lnTo>
                      <a:pt x="0" y="43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9" name="Line 119"/>
              <p:cNvSpPr>
                <a:spLocks noChangeShapeType="1"/>
              </p:cNvSpPr>
              <p:nvPr/>
            </p:nvSpPr>
            <p:spPr bwMode="auto">
              <a:xfrm flipH="1">
                <a:off x="3866" y="927"/>
                <a:ext cx="5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0" name="Line 120"/>
              <p:cNvSpPr>
                <a:spLocks noChangeShapeType="1"/>
              </p:cNvSpPr>
              <p:nvPr/>
            </p:nvSpPr>
            <p:spPr bwMode="auto">
              <a:xfrm>
                <a:off x="3865" y="932"/>
                <a:ext cx="5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1" name="Line 121"/>
              <p:cNvSpPr>
                <a:spLocks noChangeShapeType="1"/>
              </p:cNvSpPr>
              <p:nvPr/>
            </p:nvSpPr>
            <p:spPr bwMode="auto">
              <a:xfrm flipH="1">
                <a:off x="3865" y="931"/>
                <a:ext cx="5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2" name="Line 122"/>
              <p:cNvSpPr>
                <a:spLocks noChangeShapeType="1"/>
              </p:cNvSpPr>
              <p:nvPr/>
            </p:nvSpPr>
            <p:spPr bwMode="auto">
              <a:xfrm flipH="1">
                <a:off x="3865" y="935"/>
                <a:ext cx="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3" name="Line 123"/>
              <p:cNvSpPr>
                <a:spLocks noChangeShapeType="1"/>
              </p:cNvSpPr>
              <p:nvPr/>
            </p:nvSpPr>
            <p:spPr bwMode="auto">
              <a:xfrm>
                <a:off x="3916" y="935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4" name="Line 124"/>
              <p:cNvSpPr>
                <a:spLocks noChangeShapeType="1"/>
              </p:cNvSpPr>
              <p:nvPr/>
            </p:nvSpPr>
            <p:spPr bwMode="auto">
              <a:xfrm flipH="1">
                <a:off x="3878" y="935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5" name="Line 125"/>
              <p:cNvSpPr>
                <a:spLocks noChangeShapeType="1"/>
              </p:cNvSpPr>
              <p:nvPr/>
            </p:nvSpPr>
            <p:spPr bwMode="auto">
              <a:xfrm>
                <a:off x="3903" y="935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6" name="Line 126"/>
              <p:cNvSpPr>
                <a:spLocks noChangeShapeType="1"/>
              </p:cNvSpPr>
              <p:nvPr/>
            </p:nvSpPr>
            <p:spPr bwMode="auto">
              <a:xfrm>
                <a:off x="3890" y="935"/>
                <a:ext cx="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7" name="Freeform 127"/>
              <p:cNvSpPr>
                <a:spLocks/>
              </p:cNvSpPr>
              <p:nvPr/>
            </p:nvSpPr>
            <p:spPr bwMode="auto">
              <a:xfrm>
                <a:off x="3934" y="938"/>
                <a:ext cx="1" cy="1"/>
              </a:xfrm>
              <a:custGeom>
                <a:avLst/>
                <a:gdLst>
                  <a:gd name="T0" fmla="*/ 1 w 2"/>
                  <a:gd name="T1" fmla="*/ 0 h 3"/>
                  <a:gd name="T2" fmla="*/ 1 w 2"/>
                  <a:gd name="T3" fmla="*/ 0 h 3"/>
                  <a:gd name="T4" fmla="*/ 0 w 2"/>
                  <a:gd name="T5" fmla="*/ 0 h 3"/>
                  <a:gd name="T6" fmla="*/ 0 60000 65536"/>
                  <a:gd name="T7" fmla="*/ 0 60000 65536"/>
                  <a:gd name="T8" fmla="*/ 0 60000 65536"/>
                  <a:gd name="T9" fmla="*/ 0 w 2"/>
                  <a:gd name="T10" fmla="*/ 0 h 3"/>
                  <a:gd name="T11" fmla="*/ 2 w 2"/>
                  <a:gd name="T12" fmla="*/ 3 h 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" h="3">
                    <a:moveTo>
                      <a:pt x="2" y="0"/>
                    </a:moveTo>
                    <a:lnTo>
                      <a:pt x="2" y="3"/>
                    </a:lnTo>
                    <a:lnTo>
                      <a:pt x="0" y="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8" name="Line 128"/>
              <p:cNvSpPr>
                <a:spLocks noChangeShapeType="1"/>
              </p:cNvSpPr>
              <p:nvPr/>
            </p:nvSpPr>
            <p:spPr bwMode="auto">
              <a:xfrm>
                <a:off x="3931" y="937"/>
                <a:ext cx="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9" name="Line 129"/>
              <p:cNvSpPr>
                <a:spLocks noChangeShapeType="1"/>
              </p:cNvSpPr>
              <p:nvPr/>
            </p:nvSpPr>
            <p:spPr bwMode="auto">
              <a:xfrm flipH="1">
                <a:off x="3931" y="962"/>
                <a:ext cx="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0" name="Line 130"/>
              <p:cNvSpPr>
                <a:spLocks noChangeShapeType="1"/>
              </p:cNvSpPr>
              <p:nvPr/>
            </p:nvSpPr>
            <p:spPr bwMode="auto">
              <a:xfrm>
                <a:off x="3933" y="938"/>
                <a:ext cx="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1" name="Freeform 131"/>
              <p:cNvSpPr>
                <a:spLocks/>
              </p:cNvSpPr>
              <p:nvPr/>
            </p:nvSpPr>
            <p:spPr bwMode="auto">
              <a:xfrm>
                <a:off x="3932" y="940"/>
                <a:ext cx="2" cy="1"/>
              </a:xfrm>
              <a:custGeom>
                <a:avLst/>
                <a:gdLst>
                  <a:gd name="T0" fmla="*/ 0 w 5"/>
                  <a:gd name="T1" fmla="*/ 0 h 2"/>
                  <a:gd name="T2" fmla="*/ 0 w 5"/>
                  <a:gd name="T3" fmla="*/ 1 h 2"/>
                  <a:gd name="T4" fmla="*/ 0 w 5"/>
                  <a:gd name="T5" fmla="*/ 1 h 2"/>
                  <a:gd name="T6" fmla="*/ 0 w 5"/>
                  <a:gd name="T7" fmla="*/ 1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"/>
                  <a:gd name="T13" fmla="*/ 0 h 2"/>
                  <a:gd name="T14" fmla="*/ 5 w 5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" h="2">
                    <a:moveTo>
                      <a:pt x="5" y="0"/>
                    </a:moveTo>
                    <a:lnTo>
                      <a:pt x="5" y="1"/>
                    </a:lnTo>
                    <a:lnTo>
                      <a:pt x="0" y="1"/>
                    </a:lnTo>
                    <a:lnTo>
                      <a:pt x="0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2" name="Line 132"/>
              <p:cNvSpPr>
                <a:spLocks noChangeShapeType="1"/>
              </p:cNvSpPr>
              <p:nvPr/>
            </p:nvSpPr>
            <p:spPr bwMode="auto">
              <a:xfrm flipH="1">
                <a:off x="3936" y="938"/>
                <a:ext cx="2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3" name="Line 133"/>
              <p:cNvSpPr>
                <a:spLocks noChangeShapeType="1"/>
              </p:cNvSpPr>
              <p:nvPr/>
            </p:nvSpPr>
            <p:spPr bwMode="auto">
              <a:xfrm>
                <a:off x="3935" y="939"/>
                <a:ext cx="2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4" name="Line 134"/>
              <p:cNvSpPr>
                <a:spLocks noChangeShapeType="1"/>
              </p:cNvSpPr>
              <p:nvPr/>
            </p:nvSpPr>
            <p:spPr bwMode="auto">
              <a:xfrm flipH="1">
                <a:off x="3935" y="957"/>
                <a:ext cx="25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5" name="Line 135"/>
              <p:cNvSpPr>
                <a:spLocks noChangeShapeType="1"/>
              </p:cNvSpPr>
              <p:nvPr/>
            </p:nvSpPr>
            <p:spPr bwMode="auto">
              <a:xfrm flipH="1">
                <a:off x="3963" y="957"/>
                <a:ext cx="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6" name="Freeform 136"/>
              <p:cNvSpPr>
                <a:spLocks/>
              </p:cNvSpPr>
              <p:nvPr/>
            </p:nvSpPr>
            <p:spPr bwMode="auto">
              <a:xfrm>
                <a:off x="3932" y="958"/>
                <a:ext cx="2" cy="5"/>
              </a:xfrm>
              <a:custGeom>
                <a:avLst/>
                <a:gdLst>
                  <a:gd name="T0" fmla="*/ 0 w 5"/>
                  <a:gd name="T1" fmla="*/ 0 h 20"/>
                  <a:gd name="T2" fmla="*/ 0 w 5"/>
                  <a:gd name="T3" fmla="*/ 0 h 20"/>
                  <a:gd name="T4" fmla="*/ 0 w 5"/>
                  <a:gd name="T5" fmla="*/ 0 h 20"/>
                  <a:gd name="T6" fmla="*/ 0 w 5"/>
                  <a:gd name="T7" fmla="*/ 0 h 2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"/>
                  <a:gd name="T13" fmla="*/ 0 h 20"/>
                  <a:gd name="T14" fmla="*/ 5 w 5"/>
                  <a:gd name="T15" fmla="*/ 20 h 2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" h="20">
                    <a:moveTo>
                      <a:pt x="0" y="0"/>
                    </a:moveTo>
                    <a:lnTo>
                      <a:pt x="0" y="13"/>
                    </a:lnTo>
                    <a:lnTo>
                      <a:pt x="5" y="13"/>
                    </a:lnTo>
                    <a:lnTo>
                      <a:pt x="5" y="2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7" name="Freeform 137"/>
              <p:cNvSpPr>
                <a:spLocks/>
              </p:cNvSpPr>
              <p:nvPr/>
            </p:nvSpPr>
            <p:spPr bwMode="auto">
              <a:xfrm>
                <a:off x="3934" y="964"/>
                <a:ext cx="1" cy="3"/>
              </a:xfrm>
              <a:custGeom>
                <a:avLst/>
                <a:gdLst>
                  <a:gd name="T0" fmla="*/ 1 w 2"/>
                  <a:gd name="T1" fmla="*/ 0 h 14"/>
                  <a:gd name="T2" fmla="*/ 1 w 2"/>
                  <a:gd name="T3" fmla="*/ 0 h 14"/>
                  <a:gd name="T4" fmla="*/ 0 w 2"/>
                  <a:gd name="T5" fmla="*/ 0 h 14"/>
                  <a:gd name="T6" fmla="*/ 0 60000 65536"/>
                  <a:gd name="T7" fmla="*/ 0 60000 65536"/>
                  <a:gd name="T8" fmla="*/ 0 60000 65536"/>
                  <a:gd name="T9" fmla="*/ 0 w 2"/>
                  <a:gd name="T10" fmla="*/ 0 h 14"/>
                  <a:gd name="T11" fmla="*/ 2 w 2"/>
                  <a:gd name="T12" fmla="*/ 14 h 1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" h="14">
                    <a:moveTo>
                      <a:pt x="2" y="14"/>
                    </a:moveTo>
                    <a:lnTo>
                      <a:pt x="2" y="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8" name="Line 138"/>
              <p:cNvSpPr>
                <a:spLocks noChangeShapeType="1"/>
              </p:cNvSpPr>
              <p:nvPr/>
            </p:nvSpPr>
            <p:spPr bwMode="auto">
              <a:xfrm>
                <a:off x="3932" y="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9" name="Line 139"/>
              <p:cNvSpPr>
                <a:spLocks noChangeShapeType="1"/>
              </p:cNvSpPr>
              <p:nvPr/>
            </p:nvSpPr>
            <p:spPr bwMode="auto">
              <a:xfrm>
                <a:off x="3935" y="940"/>
                <a:ext cx="2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0" name="Line 140"/>
              <p:cNvSpPr>
                <a:spLocks noChangeShapeType="1"/>
              </p:cNvSpPr>
              <p:nvPr/>
            </p:nvSpPr>
            <p:spPr bwMode="auto">
              <a:xfrm flipV="1">
                <a:off x="3932" y="943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1" name="Freeform 141"/>
              <p:cNvSpPr>
                <a:spLocks/>
              </p:cNvSpPr>
              <p:nvPr/>
            </p:nvSpPr>
            <p:spPr bwMode="auto">
              <a:xfrm>
                <a:off x="3962" y="942"/>
                <a:ext cx="1" cy="16"/>
              </a:xfrm>
              <a:custGeom>
                <a:avLst/>
                <a:gdLst>
                  <a:gd name="T0" fmla="*/ 0 w 3"/>
                  <a:gd name="T1" fmla="*/ 0 h 65"/>
                  <a:gd name="T2" fmla="*/ 0 w 3"/>
                  <a:gd name="T3" fmla="*/ 0 h 65"/>
                  <a:gd name="T4" fmla="*/ 0 w 3"/>
                  <a:gd name="T5" fmla="*/ 0 h 65"/>
                  <a:gd name="T6" fmla="*/ 0 w 3"/>
                  <a:gd name="T7" fmla="*/ 0 h 6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"/>
                  <a:gd name="T13" fmla="*/ 0 h 65"/>
                  <a:gd name="T14" fmla="*/ 3 w 3"/>
                  <a:gd name="T15" fmla="*/ 65 h 6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" h="65">
                    <a:moveTo>
                      <a:pt x="3" y="0"/>
                    </a:moveTo>
                    <a:lnTo>
                      <a:pt x="3" y="60"/>
                    </a:lnTo>
                    <a:lnTo>
                      <a:pt x="0" y="60"/>
                    </a:lnTo>
                    <a:lnTo>
                      <a:pt x="0" y="65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2" name="Line 142"/>
              <p:cNvSpPr>
                <a:spLocks noChangeShapeType="1"/>
              </p:cNvSpPr>
              <p:nvPr/>
            </p:nvSpPr>
            <p:spPr bwMode="auto">
              <a:xfrm flipH="1">
                <a:off x="3963" y="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3" name="Rectangle 143"/>
              <p:cNvSpPr>
                <a:spLocks noChangeArrowheads="1"/>
              </p:cNvSpPr>
              <p:nvPr/>
            </p:nvSpPr>
            <p:spPr bwMode="auto">
              <a:xfrm>
                <a:off x="3935" y="943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4" name="Rectangle 144"/>
              <p:cNvSpPr>
                <a:spLocks noChangeArrowheads="1"/>
              </p:cNvSpPr>
              <p:nvPr/>
            </p:nvSpPr>
            <p:spPr bwMode="auto">
              <a:xfrm>
                <a:off x="3935" y="951"/>
                <a:ext cx="3" cy="6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5" name="Rectangle 145"/>
              <p:cNvSpPr>
                <a:spLocks noChangeArrowheads="1"/>
              </p:cNvSpPr>
              <p:nvPr/>
            </p:nvSpPr>
            <p:spPr bwMode="auto">
              <a:xfrm>
                <a:off x="3940" y="951"/>
                <a:ext cx="3" cy="6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6" name="Rectangle 146"/>
              <p:cNvSpPr>
                <a:spLocks noChangeArrowheads="1"/>
              </p:cNvSpPr>
              <p:nvPr/>
            </p:nvSpPr>
            <p:spPr bwMode="auto">
              <a:xfrm>
                <a:off x="3946" y="951"/>
                <a:ext cx="3" cy="6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7" name="Rectangle 147"/>
              <p:cNvSpPr>
                <a:spLocks noChangeArrowheads="1"/>
              </p:cNvSpPr>
              <p:nvPr/>
            </p:nvSpPr>
            <p:spPr bwMode="auto">
              <a:xfrm>
                <a:off x="3951" y="951"/>
                <a:ext cx="3" cy="6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8" name="Rectangle 148"/>
              <p:cNvSpPr>
                <a:spLocks noChangeArrowheads="1"/>
              </p:cNvSpPr>
              <p:nvPr/>
            </p:nvSpPr>
            <p:spPr bwMode="auto">
              <a:xfrm>
                <a:off x="3957" y="951"/>
                <a:ext cx="3" cy="6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9" name="Rectangle 149"/>
              <p:cNvSpPr>
                <a:spLocks noChangeArrowheads="1"/>
              </p:cNvSpPr>
              <p:nvPr/>
            </p:nvSpPr>
            <p:spPr bwMode="auto">
              <a:xfrm>
                <a:off x="3940" y="943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0" name="Rectangle 150"/>
              <p:cNvSpPr>
                <a:spLocks noChangeArrowheads="1"/>
              </p:cNvSpPr>
              <p:nvPr/>
            </p:nvSpPr>
            <p:spPr bwMode="auto">
              <a:xfrm>
                <a:off x="3946" y="943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1" name="Rectangle 151"/>
              <p:cNvSpPr>
                <a:spLocks noChangeArrowheads="1"/>
              </p:cNvSpPr>
              <p:nvPr/>
            </p:nvSpPr>
            <p:spPr bwMode="auto">
              <a:xfrm>
                <a:off x="3951" y="943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2" name="Rectangle 152"/>
              <p:cNvSpPr>
                <a:spLocks noChangeArrowheads="1"/>
              </p:cNvSpPr>
              <p:nvPr/>
            </p:nvSpPr>
            <p:spPr bwMode="auto">
              <a:xfrm>
                <a:off x="3957" y="943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3" name="Freeform 153"/>
              <p:cNvSpPr>
                <a:spLocks/>
              </p:cNvSpPr>
              <p:nvPr/>
            </p:nvSpPr>
            <p:spPr bwMode="auto">
              <a:xfrm>
                <a:off x="3849" y="937"/>
                <a:ext cx="1" cy="1"/>
              </a:xfrm>
              <a:custGeom>
                <a:avLst/>
                <a:gdLst>
                  <a:gd name="T0" fmla="*/ 0 w 2"/>
                  <a:gd name="T1" fmla="*/ 0 h 2"/>
                  <a:gd name="T2" fmla="*/ 0 w 2"/>
                  <a:gd name="T3" fmla="*/ 1 h 2"/>
                  <a:gd name="T4" fmla="*/ 1 w 2"/>
                  <a:gd name="T5" fmla="*/ 1 h 2"/>
                  <a:gd name="T6" fmla="*/ 0 60000 65536"/>
                  <a:gd name="T7" fmla="*/ 0 60000 65536"/>
                  <a:gd name="T8" fmla="*/ 0 60000 65536"/>
                  <a:gd name="T9" fmla="*/ 0 w 2"/>
                  <a:gd name="T10" fmla="*/ 0 h 2"/>
                  <a:gd name="T11" fmla="*/ 2 w 2"/>
                  <a:gd name="T12" fmla="*/ 2 h 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" h="2">
                    <a:moveTo>
                      <a:pt x="0" y="0"/>
                    </a:moveTo>
                    <a:lnTo>
                      <a:pt x="0" y="2"/>
                    </a:lnTo>
                    <a:lnTo>
                      <a:pt x="2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4" name="Line 154"/>
              <p:cNvSpPr>
                <a:spLocks noChangeShapeType="1"/>
              </p:cNvSpPr>
              <p:nvPr/>
            </p:nvSpPr>
            <p:spPr bwMode="auto">
              <a:xfrm flipH="1">
                <a:off x="3851" y="936"/>
                <a:ext cx="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5" name="Freeform 155"/>
              <p:cNvSpPr>
                <a:spLocks/>
              </p:cNvSpPr>
              <p:nvPr/>
            </p:nvSpPr>
            <p:spPr bwMode="auto">
              <a:xfrm>
                <a:off x="3202" y="1107"/>
                <a:ext cx="499" cy="388"/>
              </a:xfrm>
              <a:custGeom>
                <a:avLst/>
                <a:gdLst>
                  <a:gd name="T0" fmla="*/ 0 w 1993"/>
                  <a:gd name="T1" fmla="*/ 0 h 1551"/>
                  <a:gd name="T2" fmla="*/ 0 w 1993"/>
                  <a:gd name="T3" fmla="*/ 0 h 1551"/>
                  <a:gd name="T4" fmla="*/ 0 w 1993"/>
                  <a:gd name="T5" fmla="*/ 0 h 1551"/>
                  <a:gd name="T6" fmla="*/ 0 w 1993"/>
                  <a:gd name="T7" fmla="*/ 0 h 1551"/>
                  <a:gd name="T8" fmla="*/ 0 w 1993"/>
                  <a:gd name="T9" fmla="*/ 0 h 1551"/>
                  <a:gd name="T10" fmla="*/ 0 w 1993"/>
                  <a:gd name="T11" fmla="*/ 0 h 1551"/>
                  <a:gd name="T12" fmla="*/ 0 w 1993"/>
                  <a:gd name="T13" fmla="*/ 0 h 1551"/>
                  <a:gd name="T14" fmla="*/ 0 w 1993"/>
                  <a:gd name="T15" fmla="*/ 0 h 1551"/>
                  <a:gd name="T16" fmla="*/ 0 w 1993"/>
                  <a:gd name="T17" fmla="*/ 0 h 1551"/>
                  <a:gd name="T18" fmla="*/ 0 w 1993"/>
                  <a:gd name="T19" fmla="*/ 0 h 1551"/>
                  <a:gd name="T20" fmla="*/ 0 w 1993"/>
                  <a:gd name="T21" fmla="*/ 0 h 1551"/>
                  <a:gd name="T22" fmla="*/ 0 w 1993"/>
                  <a:gd name="T23" fmla="*/ 0 h 1551"/>
                  <a:gd name="T24" fmla="*/ 0 w 1993"/>
                  <a:gd name="T25" fmla="*/ 0 h 1551"/>
                  <a:gd name="T26" fmla="*/ 0 w 1993"/>
                  <a:gd name="T27" fmla="*/ 0 h 1551"/>
                  <a:gd name="T28" fmla="*/ 0 w 1993"/>
                  <a:gd name="T29" fmla="*/ 0 h 1551"/>
                  <a:gd name="T30" fmla="*/ 0 w 1993"/>
                  <a:gd name="T31" fmla="*/ 0 h 1551"/>
                  <a:gd name="T32" fmla="*/ 0 w 1993"/>
                  <a:gd name="T33" fmla="*/ 0 h 1551"/>
                  <a:gd name="T34" fmla="*/ 0 w 1993"/>
                  <a:gd name="T35" fmla="*/ 0 h 1551"/>
                  <a:gd name="T36" fmla="*/ 0 w 1993"/>
                  <a:gd name="T37" fmla="*/ 0 h 1551"/>
                  <a:gd name="T38" fmla="*/ 0 w 1993"/>
                  <a:gd name="T39" fmla="*/ 0 h 1551"/>
                  <a:gd name="T40" fmla="*/ 0 w 1993"/>
                  <a:gd name="T41" fmla="*/ 0 h 1551"/>
                  <a:gd name="T42" fmla="*/ 0 w 1993"/>
                  <a:gd name="T43" fmla="*/ 1 h 1551"/>
                  <a:gd name="T44" fmla="*/ 0 w 1993"/>
                  <a:gd name="T45" fmla="*/ 1 h 1551"/>
                  <a:gd name="T46" fmla="*/ 0 w 1993"/>
                  <a:gd name="T47" fmla="*/ 1 h 1551"/>
                  <a:gd name="T48" fmla="*/ 0 w 1993"/>
                  <a:gd name="T49" fmla="*/ 1 h 1551"/>
                  <a:gd name="T50" fmla="*/ 0 w 1993"/>
                  <a:gd name="T51" fmla="*/ 1 h 1551"/>
                  <a:gd name="T52" fmla="*/ 0 w 1993"/>
                  <a:gd name="T53" fmla="*/ 0 h 1551"/>
                  <a:gd name="T54" fmla="*/ 0 w 1993"/>
                  <a:gd name="T55" fmla="*/ 0 h 1551"/>
                  <a:gd name="T56" fmla="*/ 0 w 1993"/>
                  <a:gd name="T57" fmla="*/ 0 h 1551"/>
                  <a:gd name="T58" fmla="*/ 0 w 1993"/>
                  <a:gd name="T59" fmla="*/ 0 h 1551"/>
                  <a:gd name="T60" fmla="*/ 0 w 1993"/>
                  <a:gd name="T61" fmla="*/ 0 h 1551"/>
                  <a:gd name="T62" fmla="*/ 0 w 1993"/>
                  <a:gd name="T63" fmla="*/ 0 h 1551"/>
                  <a:gd name="T64" fmla="*/ 1 w 1993"/>
                  <a:gd name="T65" fmla="*/ 0 h 1551"/>
                  <a:gd name="T66" fmla="*/ 1 w 1993"/>
                  <a:gd name="T67" fmla="*/ 0 h 1551"/>
                  <a:gd name="T68" fmla="*/ 1 w 1993"/>
                  <a:gd name="T69" fmla="*/ 0 h 1551"/>
                  <a:gd name="T70" fmla="*/ 1 w 1993"/>
                  <a:gd name="T71" fmla="*/ 0 h 1551"/>
                  <a:gd name="T72" fmla="*/ 1 w 1993"/>
                  <a:gd name="T73" fmla="*/ 0 h 1551"/>
                  <a:gd name="T74" fmla="*/ 1 w 1993"/>
                  <a:gd name="T75" fmla="*/ 0 h 1551"/>
                  <a:gd name="T76" fmla="*/ 1 w 1993"/>
                  <a:gd name="T77" fmla="*/ 0 h 1551"/>
                  <a:gd name="T78" fmla="*/ 1 w 1993"/>
                  <a:gd name="T79" fmla="*/ 0 h 1551"/>
                  <a:gd name="T80" fmla="*/ 1 w 1993"/>
                  <a:gd name="T81" fmla="*/ 0 h 1551"/>
                  <a:gd name="T82" fmla="*/ 0 w 1993"/>
                  <a:gd name="T83" fmla="*/ 0 h 1551"/>
                  <a:gd name="T84" fmla="*/ 1 w 1993"/>
                  <a:gd name="T85" fmla="*/ 0 h 1551"/>
                  <a:gd name="T86" fmla="*/ 1 w 1993"/>
                  <a:gd name="T87" fmla="*/ 0 h 1551"/>
                  <a:gd name="T88" fmla="*/ 0 w 1993"/>
                  <a:gd name="T89" fmla="*/ 0 h 1551"/>
                  <a:gd name="T90" fmla="*/ 0 w 1993"/>
                  <a:gd name="T91" fmla="*/ 0 h 1551"/>
                  <a:gd name="T92" fmla="*/ 0 w 1993"/>
                  <a:gd name="T93" fmla="*/ 0 h 1551"/>
                  <a:gd name="T94" fmla="*/ 0 w 1993"/>
                  <a:gd name="T95" fmla="*/ 0 h 1551"/>
                  <a:gd name="T96" fmla="*/ 0 w 1993"/>
                  <a:gd name="T97" fmla="*/ 0 h 1551"/>
                  <a:gd name="T98" fmla="*/ 0 w 1993"/>
                  <a:gd name="T99" fmla="*/ 0 h 1551"/>
                  <a:gd name="T100" fmla="*/ 0 w 1993"/>
                  <a:gd name="T101" fmla="*/ 0 h 1551"/>
                  <a:gd name="T102" fmla="*/ 0 w 1993"/>
                  <a:gd name="T103" fmla="*/ 0 h 1551"/>
                  <a:gd name="T104" fmla="*/ 0 w 1993"/>
                  <a:gd name="T105" fmla="*/ 0 h 1551"/>
                  <a:gd name="T106" fmla="*/ 0 w 1993"/>
                  <a:gd name="T107" fmla="*/ 0 h 1551"/>
                  <a:gd name="T108" fmla="*/ 0 w 1993"/>
                  <a:gd name="T109" fmla="*/ 0 h 1551"/>
                  <a:gd name="T110" fmla="*/ 0 w 1993"/>
                  <a:gd name="T111" fmla="*/ 0 h 1551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93"/>
                  <a:gd name="T169" fmla="*/ 0 h 1551"/>
                  <a:gd name="T170" fmla="*/ 1993 w 1993"/>
                  <a:gd name="T171" fmla="*/ 1551 h 1551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93" h="1551">
                    <a:moveTo>
                      <a:pt x="669" y="564"/>
                    </a:moveTo>
                    <a:lnTo>
                      <a:pt x="652" y="546"/>
                    </a:lnTo>
                    <a:lnTo>
                      <a:pt x="636" y="513"/>
                    </a:lnTo>
                    <a:lnTo>
                      <a:pt x="628" y="479"/>
                    </a:lnTo>
                    <a:lnTo>
                      <a:pt x="625" y="433"/>
                    </a:lnTo>
                    <a:lnTo>
                      <a:pt x="625" y="393"/>
                    </a:lnTo>
                    <a:lnTo>
                      <a:pt x="632" y="356"/>
                    </a:lnTo>
                    <a:lnTo>
                      <a:pt x="643" y="324"/>
                    </a:lnTo>
                    <a:lnTo>
                      <a:pt x="660" y="282"/>
                    </a:lnTo>
                    <a:lnTo>
                      <a:pt x="670" y="247"/>
                    </a:lnTo>
                    <a:lnTo>
                      <a:pt x="676" y="204"/>
                    </a:lnTo>
                    <a:lnTo>
                      <a:pt x="675" y="170"/>
                    </a:lnTo>
                    <a:lnTo>
                      <a:pt x="670" y="136"/>
                    </a:lnTo>
                    <a:lnTo>
                      <a:pt x="666" y="105"/>
                    </a:lnTo>
                    <a:lnTo>
                      <a:pt x="664" y="76"/>
                    </a:lnTo>
                    <a:lnTo>
                      <a:pt x="632" y="76"/>
                    </a:lnTo>
                    <a:lnTo>
                      <a:pt x="637" y="95"/>
                    </a:lnTo>
                    <a:lnTo>
                      <a:pt x="641" y="129"/>
                    </a:lnTo>
                    <a:lnTo>
                      <a:pt x="642" y="142"/>
                    </a:lnTo>
                    <a:lnTo>
                      <a:pt x="643" y="166"/>
                    </a:lnTo>
                    <a:lnTo>
                      <a:pt x="643" y="197"/>
                    </a:lnTo>
                    <a:lnTo>
                      <a:pt x="637" y="227"/>
                    </a:lnTo>
                    <a:lnTo>
                      <a:pt x="631" y="250"/>
                    </a:lnTo>
                    <a:lnTo>
                      <a:pt x="618" y="275"/>
                    </a:lnTo>
                    <a:lnTo>
                      <a:pt x="603" y="297"/>
                    </a:lnTo>
                    <a:lnTo>
                      <a:pt x="596" y="264"/>
                    </a:lnTo>
                    <a:lnTo>
                      <a:pt x="593" y="239"/>
                    </a:lnTo>
                    <a:lnTo>
                      <a:pt x="593" y="207"/>
                    </a:lnTo>
                    <a:lnTo>
                      <a:pt x="590" y="176"/>
                    </a:lnTo>
                    <a:lnTo>
                      <a:pt x="590" y="152"/>
                    </a:lnTo>
                    <a:lnTo>
                      <a:pt x="586" y="117"/>
                    </a:lnTo>
                    <a:lnTo>
                      <a:pt x="580" y="87"/>
                    </a:lnTo>
                    <a:lnTo>
                      <a:pt x="571" y="66"/>
                    </a:lnTo>
                    <a:lnTo>
                      <a:pt x="563" y="50"/>
                    </a:lnTo>
                    <a:lnTo>
                      <a:pt x="538" y="41"/>
                    </a:lnTo>
                    <a:lnTo>
                      <a:pt x="551" y="59"/>
                    </a:lnTo>
                    <a:lnTo>
                      <a:pt x="560" y="82"/>
                    </a:lnTo>
                    <a:lnTo>
                      <a:pt x="566" y="107"/>
                    </a:lnTo>
                    <a:lnTo>
                      <a:pt x="570" y="151"/>
                    </a:lnTo>
                    <a:lnTo>
                      <a:pt x="570" y="159"/>
                    </a:lnTo>
                    <a:lnTo>
                      <a:pt x="572" y="191"/>
                    </a:lnTo>
                    <a:lnTo>
                      <a:pt x="572" y="234"/>
                    </a:lnTo>
                    <a:lnTo>
                      <a:pt x="562" y="274"/>
                    </a:lnTo>
                    <a:lnTo>
                      <a:pt x="547" y="306"/>
                    </a:lnTo>
                    <a:lnTo>
                      <a:pt x="533" y="326"/>
                    </a:lnTo>
                    <a:lnTo>
                      <a:pt x="528" y="339"/>
                    </a:lnTo>
                    <a:lnTo>
                      <a:pt x="526" y="351"/>
                    </a:lnTo>
                    <a:lnTo>
                      <a:pt x="522" y="401"/>
                    </a:lnTo>
                    <a:lnTo>
                      <a:pt x="516" y="370"/>
                    </a:lnTo>
                    <a:lnTo>
                      <a:pt x="508" y="353"/>
                    </a:lnTo>
                    <a:lnTo>
                      <a:pt x="496" y="338"/>
                    </a:lnTo>
                    <a:lnTo>
                      <a:pt x="479" y="329"/>
                    </a:lnTo>
                    <a:lnTo>
                      <a:pt x="456" y="321"/>
                    </a:lnTo>
                    <a:lnTo>
                      <a:pt x="426" y="315"/>
                    </a:lnTo>
                    <a:lnTo>
                      <a:pt x="404" y="309"/>
                    </a:lnTo>
                    <a:lnTo>
                      <a:pt x="402" y="304"/>
                    </a:lnTo>
                    <a:lnTo>
                      <a:pt x="402" y="297"/>
                    </a:lnTo>
                    <a:lnTo>
                      <a:pt x="412" y="279"/>
                    </a:lnTo>
                    <a:lnTo>
                      <a:pt x="427" y="266"/>
                    </a:lnTo>
                    <a:lnTo>
                      <a:pt x="452" y="254"/>
                    </a:lnTo>
                    <a:lnTo>
                      <a:pt x="473" y="236"/>
                    </a:lnTo>
                    <a:lnTo>
                      <a:pt x="490" y="217"/>
                    </a:lnTo>
                    <a:lnTo>
                      <a:pt x="501" y="195"/>
                    </a:lnTo>
                    <a:lnTo>
                      <a:pt x="507" y="179"/>
                    </a:lnTo>
                    <a:lnTo>
                      <a:pt x="492" y="174"/>
                    </a:lnTo>
                    <a:lnTo>
                      <a:pt x="486" y="192"/>
                    </a:lnTo>
                    <a:lnTo>
                      <a:pt x="473" y="211"/>
                    </a:lnTo>
                    <a:lnTo>
                      <a:pt x="458" y="227"/>
                    </a:lnTo>
                    <a:lnTo>
                      <a:pt x="437" y="239"/>
                    </a:lnTo>
                    <a:lnTo>
                      <a:pt x="416" y="247"/>
                    </a:lnTo>
                    <a:lnTo>
                      <a:pt x="399" y="259"/>
                    </a:lnTo>
                    <a:lnTo>
                      <a:pt x="388" y="270"/>
                    </a:lnTo>
                    <a:lnTo>
                      <a:pt x="381" y="287"/>
                    </a:lnTo>
                    <a:lnTo>
                      <a:pt x="379" y="306"/>
                    </a:lnTo>
                    <a:lnTo>
                      <a:pt x="353" y="290"/>
                    </a:lnTo>
                    <a:lnTo>
                      <a:pt x="329" y="275"/>
                    </a:lnTo>
                    <a:lnTo>
                      <a:pt x="313" y="262"/>
                    </a:lnTo>
                    <a:lnTo>
                      <a:pt x="298" y="252"/>
                    </a:lnTo>
                    <a:lnTo>
                      <a:pt x="280" y="246"/>
                    </a:lnTo>
                    <a:lnTo>
                      <a:pt x="255" y="245"/>
                    </a:lnTo>
                    <a:lnTo>
                      <a:pt x="229" y="246"/>
                    </a:lnTo>
                    <a:lnTo>
                      <a:pt x="207" y="242"/>
                    </a:lnTo>
                    <a:lnTo>
                      <a:pt x="195" y="236"/>
                    </a:lnTo>
                    <a:lnTo>
                      <a:pt x="192" y="229"/>
                    </a:lnTo>
                    <a:lnTo>
                      <a:pt x="192" y="217"/>
                    </a:lnTo>
                    <a:lnTo>
                      <a:pt x="199" y="195"/>
                    </a:lnTo>
                    <a:lnTo>
                      <a:pt x="213" y="169"/>
                    </a:lnTo>
                    <a:lnTo>
                      <a:pt x="224" y="142"/>
                    </a:lnTo>
                    <a:lnTo>
                      <a:pt x="230" y="111"/>
                    </a:lnTo>
                    <a:lnTo>
                      <a:pt x="234" y="77"/>
                    </a:lnTo>
                    <a:lnTo>
                      <a:pt x="239" y="51"/>
                    </a:lnTo>
                    <a:lnTo>
                      <a:pt x="242" y="36"/>
                    </a:lnTo>
                    <a:lnTo>
                      <a:pt x="239" y="24"/>
                    </a:lnTo>
                    <a:lnTo>
                      <a:pt x="232" y="6"/>
                    </a:lnTo>
                    <a:lnTo>
                      <a:pt x="219" y="11"/>
                    </a:lnTo>
                    <a:lnTo>
                      <a:pt x="225" y="24"/>
                    </a:lnTo>
                    <a:lnTo>
                      <a:pt x="227" y="36"/>
                    </a:lnTo>
                    <a:lnTo>
                      <a:pt x="224" y="50"/>
                    </a:lnTo>
                    <a:lnTo>
                      <a:pt x="215" y="75"/>
                    </a:lnTo>
                    <a:lnTo>
                      <a:pt x="212" y="106"/>
                    </a:lnTo>
                    <a:lnTo>
                      <a:pt x="203" y="135"/>
                    </a:lnTo>
                    <a:lnTo>
                      <a:pt x="190" y="161"/>
                    </a:lnTo>
                    <a:lnTo>
                      <a:pt x="174" y="186"/>
                    </a:lnTo>
                    <a:lnTo>
                      <a:pt x="164" y="211"/>
                    </a:lnTo>
                    <a:lnTo>
                      <a:pt x="159" y="237"/>
                    </a:lnTo>
                    <a:lnTo>
                      <a:pt x="143" y="229"/>
                    </a:lnTo>
                    <a:lnTo>
                      <a:pt x="120" y="207"/>
                    </a:lnTo>
                    <a:lnTo>
                      <a:pt x="104" y="179"/>
                    </a:lnTo>
                    <a:lnTo>
                      <a:pt x="88" y="141"/>
                    </a:lnTo>
                    <a:lnTo>
                      <a:pt x="74" y="104"/>
                    </a:lnTo>
                    <a:lnTo>
                      <a:pt x="59" y="75"/>
                    </a:lnTo>
                    <a:lnTo>
                      <a:pt x="44" y="55"/>
                    </a:lnTo>
                    <a:lnTo>
                      <a:pt x="26" y="41"/>
                    </a:lnTo>
                    <a:lnTo>
                      <a:pt x="0" y="46"/>
                    </a:lnTo>
                    <a:lnTo>
                      <a:pt x="14" y="55"/>
                    </a:lnTo>
                    <a:lnTo>
                      <a:pt x="30" y="71"/>
                    </a:lnTo>
                    <a:lnTo>
                      <a:pt x="46" y="94"/>
                    </a:lnTo>
                    <a:lnTo>
                      <a:pt x="63" y="126"/>
                    </a:lnTo>
                    <a:lnTo>
                      <a:pt x="79" y="174"/>
                    </a:lnTo>
                    <a:lnTo>
                      <a:pt x="94" y="212"/>
                    </a:lnTo>
                    <a:lnTo>
                      <a:pt x="110" y="237"/>
                    </a:lnTo>
                    <a:lnTo>
                      <a:pt x="130" y="259"/>
                    </a:lnTo>
                    <a:lnTo>
                      <a:pt x="165" y="281"/>
                    </a:lnTo>
                    <a:lnTo>
                      <a:pt x="208" y="297"/>
                    </a:lnTo>
                    <a:lnTo>
                      <a:pt x="248" y="315"/>
                    </a:lnTo>
                    <a:lnTo>
                      <a:pt x="279" y="333"/>
                    </a:lnTo>
                    <a:lnTo>
                      <a:pt x="308" y="355"/>
                    </a:lnTo>
                    <a:lnTo>
                      <a:pt x="326" y="378"/>
                    </a:lnTo>
                    <a:lnTo>
                      <a:pt x="333" y="398"/>
                    </a:lnTo>
                    <a:lnTo>
                      <a:pt x="337" y="419"/>
                    </a:lnTo>
                    <a:lnTo>
                      <a:pt x="338" y="458"/>
                    </a:lnTo>
                    <a:lnTo>
                      <a:pt x="346" y="483"/>
                    </a:lnTo>
                    <a:lnTo>
                      <a:pt x="358" y="500"/>
                    </a:lnTo>
                    <a:lnTo>
                      <a:pt x="387" y="520"/>
                    </a:lnTo>
                    <a:lnTo>
                      <a:pt x="418" y="538"/>
                    </a:lnTo>
                    <a:lnTo>
                      <a:pt x="451" y="555"/>
                    </a:lnTo>
                    <a:lnTo>
                      <a:pt x="476" y="578"/>
                    </a:lnTo>
                    <a:lnTo>
                      <a:pt x="505" y="653"/>
                    </a:lnTo>
                    <a:lnTo>
                      <a:pt x="522" y="745"/>
                    </a:lnTo>
                    <a:lnTo>
                      <a:pt x="532" y="769"/>
                    </a:lnTo>
                    <a:lnTo>
                      <a:pt x="547" y="793"/>
                    </a:lnTo>
                    <a:lnTo>
                      <a:pt x="566" y="823"/>
                    </a:lnTo>
                    <a:lnTo>
                      <a:pt x="582" y="860"/>
                    </a:lnTo>
                    <a:lnTo>
                      <a:pt x="591" y="892"/>
                    </a:lnTo>
                    <a:lnTo>
                      <a:pt x="596" y="933"/>
                    </a:lnTo>
                    <a:lnTo>
                      <a:pt x="596" y="970"/>
                    </a:lnTo>
                    <a:lnTo>
                      <a:pt x="592" y="1012"/>
                    </a:lnTo>
                    <a:lnTo>
                      <a:pt x="555" y="1079"/>
                    </a:lnTo>
                    <a:lnTo>
                      <a:pt x="515" y="1139"/>
                    </a:lnTo>
                    <a:lnTo>
                      <a:pt x="485" y="1191"/>
                    </a:lnTo>
                    <a:lnTo>
                      <a:pt x="464" y="1231"/>
                    </a:lnTo>
                    <a:lnTo>
                      <a:pt x="449" y="1277"/>
                    </a:lnTo>
                    <a:lnTo>
                      <a:pt x="437" y="1321"/>
                    </a:lnTo>
                    <a:lnTo>
                      <a:pt x="421" y="1366"/>
                    </a:lnTo>
                    <a:lnTo>
                      <a:pt x="398" y="1412"/>
                    </a:lnTo>
                    <a:lnTo>
                      <a:pt x="387" y="1427"/>
                    </a:lnTo>
                    <a:lnTo>
                      <a:pt x="373" y="1444"/>
                    </a:lnTo>
                    <a:lnTo>
                      <a:pt x="346" y="1466"/>
                    </a:lnTo>
                    <a:lnTo>
                      <a:pt x="312" y="1483"/>
                    </a:lnTo>
                    <a:lnTo>
                      <a:pt x="346" y="1473"/>
                    </a:lnTo>
                    <a:lnTo>
                      <a:pt x="386" y="1466"/>
                    </a:lnTo>
                    <a:lnTo>
                      <a:pt x="418" y="1458"/>
                    </a:lnTo>
                    <a:lnTo>
                      <a:pt x="456" y="1454"/>
                    </a:lnTo>
                    <a:lnTo>
                      <a:pt x="492" y="1453"/>
                    </a:lnTo>
                    <a:lnTo>
                      <a:pt x="531" y="1457"/>
                    </a:lnTo>
                    <a:lnTo>
                      <a:pt x="558" y="1467"/>
                    </a:lnTo>
                    <a:lnTo>
                      <a:pt x="585" y="1486"/>
                    </a:lnTo>
                    <a:lnTo>
                      <a:pt x="605" y="1509"/>
                    </a:lnTo>
                    <a:lnTo>
                      <a:pt x="621" y="1533"/>
                    </a:lnTo>
                    <a:lnTo>
                      <a:pt x="636" y="1551"/>
                    </a:lnTo>
                    <a:lnTo>
                      <a:pt x="636" y="1542"/>
                    </a:lnTo>
                    <a:lnTo>
                      <a:pt x="630" y="1509"/>
                    </a:lnTo>
                    <a:lnTo>
                      <a:pt x="628" y="1483"/>
                    </a:lnTo>
                    <a:lnTo>
                      <a:pt x="620" y="1442"/>
                    </a:lnTo>
                    <a:lnTo>
                      <a:pt x="636" y="1483"/>
                    </a:lnTo>
                    <a:lnTo>
                      <a:pt x="651" y="1503"/>
                    </a:lnTo>
                    <a:lnTo>
                      <a:pt x="669" y="1516"/>
                    </a:lnTo>
                    <a:lnTo>
                      <a:pt x="690" y="1519"/>
                    </a:lnTo>
                    <a:lnTo>
                      <a:pt x="717" y="1516"/>
                    </a:lnTo>
                    <a:lnTo>
                      <a:pt x="752" y="1506"/>
                    </a:lnTo>
                    <a:lnTo>
                      <a:pt x="789" y="1497"/>
                    </a:lnTo>
                    <a:lnTo>
                      <a:pt x="829" y="1493"/>
                    </a:lnTo>
                    <a:lnTo>
                      <a:pt x="865" y="1497"/>
                    </a:lnTo>
                    <a:lnTo>
                      <a:pt x="903" y="1508"/>
                    </a:lnTo>
                    <a:lnTo>
                      <a:pt x="835" y="1468"/>
                    </a:lnTo>
                    <a:lnTo>
                      <a:pt x="806" y="1446"/>
                    </a:lnTo>
                    <a:lnTo>
                      <a:pt x="786" y="1421"/>
                    </a:lnTo>
                    <a:lnTo>
                      <a:pt x="774" y="1388"/>
                    </a:lnTo>
                    <a:lnTo>
                      <a:pt x="767" y="1346"/>
                    </a:lnTo>
                    <a:lnTo>
                      <a:pt x="765" y="1286"/>
                    </a:lnTo>
                    <a:lnTo>
                      <a:pt x="769" y="1242"/>
                    </a:lnTo>
                    <a:lnTo>
                      <a:pt x="774" y="1208"/>
                    </a:lnTo>
                    <a:lnTo>
                      <a:pt x="781" y="1166"/>
                    </a:lnTo>
                    <a:lnTo>
                      <a:pt x="781" y="1130"/>
                    </a:lnTo>
                    <a:lnTo>
                      <a:pt x="779" y="1088"/>
                    </a:lnTo>
                    <a:lnTo>
                      <a:pt x="781" y="1038"/>
                    </a:lnTo>
                    <a:lnTo>
                      <a:pt x="777" y="1004"/>
                    </a:lnTo>
                    <a:lnTo>
                      <a:pt x="771" y="973"/>
                    </a:lnTo>
                    <a:lnTo>
                      <a:pt x="760" y="942"/>
                    </a:lnTo>
                    <a:lnTo>
                      <a:pt x="757" y="924"/>
                    </a:lnTo>
                    <a:lnTo>
                      <a:pt x="765" y="899"/>
                    </a:lnTo>
                    <a:lnTo>
                      <a:pt x="774" y="864"/>
                    </a:lnTo>
                    <a:lnTo>
                      <a:pt x="774" y="830"/>
                    </a:lnTo>
                    <a:lnTo>
                      <a:pt x="770" y="790"/>
                    </a:lnTo>
                    <a:lnTo>
                      <a:pt x="757" y="757"/>
                    </a:lnTo>
                    <a:lnTo>
                      <a:pt x="714" y="631"/>
                    </a:lnTo>
                    <a:lnTo>
                      <a:pt x="716" y="629"/>
                    </a:lnTo>
                    <a:lnTo>
                      <a:pt x="742" y="595"/>
                    </a:lnTo>
                    <a:lnTo>
                      <a:pt x="767" y="580"/>
                    </a:lnTo>
                    <a:lnTo>
                      <a:pt x="792" y="566"/>
                    </a:lnTo>
                    <a:lnTo>
                      <a:pt x="841" y="538"/>
                    </a:lnTo>
                    <a:lnTo>
                      <a:pt x="894" y="514"/>
                    </a:lnTo>
                    <a:lnTo>
                      <a:pt x="939" y="501"/>
                    </a:lnTo>
                    <a:lnTo>
                      <a:pt x="978" y="493"/>
                    </a:lnTo>
                    <a:lnTo>
                      <a:pt x="1015" y="483"/>
                    </a:lnTo>
                    <a:lnTo>
                      <a:pt x="1053" y="468"/>
                    </a:lnTo>
                    <a:lnTo>
                      <a:pt x="1090" y="446"/>
                    </a:lnTo>
                    <a:lnTo>
                      <a:pt x="1113" y="429"/>
                    </a:lnTo>
                    <a:lnTo>
                      <a:pt x="1146" y="401"/>
                    </a:lnTo>
                    <a:lnTo>
                      <a:pt x="1177" y="368"/>
                    </a:lnTo>
                    <a:lnTo>
                      <a:pt x="1209" y="333"/>
                    </a:lnTo>
                    <a:lnTo>
                      <a:pt x="1236" y="312"/>
                    </a:lnTo>
                    <a:lnTo>
                      <a:pt x="1266" y="297"/>
                    </a:lnTo>
                    <a:lnTo>
                      <a:pt x="1301" y="287"/>
                    </a:lnTo>
                    <a:lnTo>
                      <a:pt x="1338" y="281"/>
                    </a:lnTo>
                    <a:lnTo>
                      <a:pt x="1380" y="277"/>
                    </a:lnTo>
                    <a:lnTo>
                      <a:pt x="1420" y="279"/>
                    </a:lnTo>
                    <a:lnTo>
                      <a:pt x="1469" y="282"/>
                    </a:lnTo>
                    <a:lnTo>
                      <a:pt x="1515" y="289"/>
                    </a:lnTo>
                    <a:lnTo>
                      <a:pt x="1559" y="299"/>
                    </a:lnTo>
                    <a:lnTo>
                      <a:pt x="1605" y="306"/>
                    </a:lnTo>
                    <a:lnTo>
                      <a:pt x="1648" y="305"/>
                    </a:lnTo>
                    <a:lnTo>
                      <a:pt x="1688" y="299"/>
                    </a:lnTo>
                    <a:lnTo>
                      <a:pt x="1720" y="286"/>
                    </a:lnTo>
                    <a:lnTo>
                      <a:pt x="1753" y="265"/>
                    </a:lnTo>
                    <a:lnTo>
                      <a:pt x="1783" y="240"/>
                    </a:lnTo>
                    <a:lnTo>
                      <a:pt x="1812" y="217"/>
                    </a:lnTo>
                    <a:lnTo>
                      <a:pt x="1838" y="201"/>
                    </a:lnTo>
                    <a:lnTo>
                      <a:pt x="1869" y="189"/>
                    </a:lnTo>
                    <a:lnTo>
                      <a:pt x="1904" y="179"/>
                    </a:lnTo>
                    <a:lnTo>
                      <a:pt x="1942" y="166"/>
                    </a:lnTo>
                    <a:lnTo>
                      <a:pt x="1964" y="156"/>
                    </a:lnTo>
                    <a:lnTo>
                      <a:pt x="1977" y="146"/>
                    </a:lnTo>
                    <a:lnTo>
                      <a:pt x="1986" y="135"/>
                    </a:lnTo>
                    <a:lnTo>
                      <a:pt x="1993" y="107"/>
                    </a:lnTo>
                    <a:lnTo>
                      <a:pt x="1979" y="102"/>
                    </a:lnTo>
                    <a:lnTo>
                      <a:pt x="1973" y="124"/>
                    </a:lnTo>
                    <a:lnTo>
                      <a:pt x="1964" y="137"/>
                    </a:lnTo>
                    <a:lnTo>
                      <a:pt x="1948" y="146"/>
                    </a:lnTo>
                    <a:lnTo>
                      <a:pt x="1904" y="159"/>
                    </a:lnTo>
                    <a:lnTo>
                      <a:pt x="1858" y="174"/>
                    </a:lnTo>
                    <a:lnTo>
                      <a:pt x="1825" y="181"/>
                    </a:lnTo>
                    <a:lnTo>
                      <a:pt x="1814" y="185"/>
                    </a:lnTo>
                    <a:lnTo>
                      <a:pt x="1818" y="162"/>
                    </a:lnTo>
                    <a:lnTo>
                      <a:pt x="1818" y="136"/>
                    </a:lnTo>
                    <a:lnTo>
                      <a:pt x="1818" y="102"/>
                    </a:lnTo>
                    <a:lnTo>
                      <a:pt x="1815" y="66"/>
                    </a:lnTo>
                    <a:lnTo>
                      <a:pt x="1814" y="40"/>
                    </a:lnTo>
                    <a:lnTo>
                      <a:pt x="1803" y="39"/>
                    </a:lnTo>
                    <a:lnTo>
                      <a:pt x="1803" y="62"/>
                    </a:lnTo>
                    <a:lnTo>
                      <a:pt x="1803" y="101"/>
                    </a:lnTo>
                    <a:lnTo>
                      <a:pt x="1800" y="139"/>
                    </a:lnTo>
                    <a:lnTo>
                      <a:pt x="1792" y="170"/>
                    </a:lnTo>
                    <a:lnTo>
                      <a:pt x="1779" y="186"/>
                    </a:lnTo>
                    <a:lnTo>
                      <a:pt x="1765" y="199"/>
                    </a:lnTo>
                    <a:lnTo>
                      <a:pt x="1743" y="212"/>
                    </a:lnTo>
                    <a:lnTo>
                      <a:pt x="1718" y="222"/>
                    </a:lnTo>
                    <a:lnTo>
                      <a:pt x="1688" y="231"/>
                    </a:lnTo>
                    <a:lnTo>
                      <a:pt x="1654" y="237"/>
                    </a:lnTo>
                    <a:lnTo>
                      <a:pt x="1630" y="237"/>
                    </a:lnTo>
                    <a:lnTo>
                      <a:pt x="1654" y="221"/>
                    </a:lnTo>
                    <a:lnTo>
                      <a:pt x="1681" y="197"/>
                    </a:lnTo>
                    <a:lnTo>
                      <a:pt x="1703" y="175"/>
                    </a:lnTo>
                    <a:lnTo>
                      <a:pt x="1719" y="146"/>
                    </a:lnTo>
                    <a:lnTo>
                      <a:pt x="1729" y="120"/>
                    </a:lnTo>
                    <a:lnTo>
                      <a:pt x="1734" y="89"/>
                    </a:lnTo>
                    <a:lnTo>
                      <a:pt x="1735" y="66"/>
                    </a:lnTo>
                    <a:lnTo>
                      <a:pt x="1734" y="44"/>
                    </a:lnTo>
                    <a:lnTo>
                      <a:pt x="1719" y="44"/>
                    </a:lnTo>
                    <a:lnTo>
                      <a:pt x="1719" y="59"/>
                    </a:lnTo>
                    <a:lnTo>
                      <a:pt x="1719" y="90"/>
                    </a:lnTo>
                    <a:lnTo>
                      <a:pt x="1713" y="119"/>
                    </a:lnTo>
                    <a:lnTo>
                      <a:pt x="1699" y="145"/>
                    </a:lnTo>
                    <a:lnTo>
                      <a:pt x="1680" y="170"/>
                    </a:lnTo>
                    <a:lnTo>
                      <a:pt x="1656" y="192"/>
                    </a:lnTo>
                    <a:lnTo>
                      <a:pt x="1626" y="211"/>
                    </a:lnTo>
                    <a:lnTo>
                      <a:pt x="1595" y="226"/>
                    </a:lnTo>
                    <a:lnTo>
                      <a:pt x="1567" y="230"/>
                    </a:lnTo>
                    <a:lnTo>
                      <a:pt x="1535" y="220"/>
                    </a:lnTo>
                    <a:lnTo>
                      <a:pt x="1500" y="206"/>
                    </a:lnTo>
                    <a:lnTo>
                      <a:pt x="1459" y="194"/>
                    </a:lnTo>
                    <a:lnTo>
                      <a:pt x="1417" y="186"/>
                    </a:lnTo>
                    <a:lnTo>
                      <a:pt x="1386" y="185"/>
                    </a:lnTo>
                    <a:lnTo>
                      <a:pt x="1355" y="186"/>
                    </a:lnTo>
                    <a:lnTo>
                      <a:pt x="1315" y="195"/>
                    </a:lnTo>
                    <a:lnTo>
                      <a:pt x="1355" y="161"/>
                    </a:lnTo>
                    <a:lnTo>
                      <a:pt x="1380" y="144"/>
                    </a:lnTo>
                    <a:lnTo>
                      <a:pt x="1410" y="126"/>
                    </a:lnTo>
                    <a:lnTo>
                      <a:pt x="1436" y="115"/>
                    </a:lnTo>
                    <a:lnTo>
                      <a:pt x="1452" y="105"/>
                    </a:lnTo>
                    <a:lnTo>
                      <a:pt x="1461" y="97"/>
                    </a:lnTo>
                    <a:lnTo>
                      <a:pt x="1467" y="89"/>
                    </a:lnTo>
                    <a:lnTo>
                      <a:pt x="1477" y="67"/>
                    </a:lnTo>
                    <a:lnTo>
                      <a:pt x="1485" y="46"/>
                    </a:lnTo>
                    <a:lnTo>
                      <a:pt x="1494" y="29"/>
                    </a:lnTo>
                    <a:lnTo>
                      <a:pt x="1510" y="2"/>
                    </a:lnTo>
                    <a:lnTo>
                      <a:pt x="1497" y="0"/>
                    </a:lnTo>
                    <a:lnTo>
                      <a:pt x="1482" y="20"/>
                    </a:lnTo>
                    <a:lnTo>
                      <a:pt x="1474" y="37"/>
                    </a:lnTo>
                    <a:lnTo>
                      <a:pt x="1466" y="56"/>
                    </a:lnTo>
                    <a:lnTo>
                      <a:pt x="1459" y="72"/>
                    </a:lnTo>
                    <a:lnTo>
                      <a:pt x="1446" y="89"/>
                    </a:lnTo>
                    <a:lnTo>
                      <a:pt x="1426" y="102"/>
                    </a:lnTo>
                    <a:lnTo>
                      <a:pt x="1395" y="117"/>
                    </a:lnTo>
                    <a:lnTo>
                      <a:pt x="1361" y="132"/>
                    </a:lnTo>
                    <a:lnTo>
                      <a:pt x="1331" y="152"/>
                    </a:lnTo>
                    <a:lnTo>
                      <a:pt x="1307" y="170"/>
                    </a:lnTo>
                    <a:lnTo>
                      <a:pt x="1274" y="195"/>
                    </a:lnTo>
                    <a:lnTo>
                      <a:pt x="1282" y="161"/>
                    </a:lnTo>
                    <a:lnTo>
                      <a:pt x="1286" y="134"/>
                    </a:lnTo>
                    <a:lnTo>
                      <a:pt x="1282" y="109"/>
                    </a:lnTo>
                    <a:lnTo>
                      <a:pt x="1277" y="84"/>
                    </a:lnTo>
                    <a:lnTo>
                      <a:pt x="1274" y="57"/>
                    </a:lnTo>
                    <a:lnTo>
                      <a:pt x="1277" y="40"/>
                    </a:lnTo>
                    <a:lnTo>
                      <a:pt x="1253" y="46"/>
                    </a:lnTo>
                    <a:lnTo>
                      <a:pt x="1253" y="57"/>
                    </a:lnTo>
                    <a:lnTo>
                      <a:pt x="1256" y="84"/>
                    </a:lnTo>
                    <a:lnTo>
                      <a:pt x="1263" y="119"/>
                    </a:lnTo>
                    <a:lnTo>
                      <a:pt x="1262" y="145"/>
                    </a:lnTo>
                    <a:lnTo>
                      <a:pt x="1254" y="177"/>
                    </a:lnTo>
                    <a:lnTo>
                      <a:pt x="1238" y="210"/>
                    </a:lnTo>
                    <a:lnTo>
                      <a:pt x="1223" y="230"/>
                    </a:lnTo>
                    <a:lnTo>
                      <a:pt x="1202" y="246"/>
                    </a:lnTo>
                    <a:lnTo>
                      <a:pt x="1171" y="260"/>
                    </a:lnTo>
                    <a:lnTo>
                      <a:pt x="1110" y="279"/>
                    </a:lnTo>
                    <a:lnTo>
                      <a:pt x="1068" y="299"/>
                    </a:lnTo>
                    <a:lnTo>
                      <a:pt x="1052" y="310"/>
                    </a:lnTo>
                    <a:lnTo>
                      <a:pt x="1035" y="326"/>
                    </a:lnTo>
                    <a:lnTo>
                      <a:pt x="1022" y="335"/>
                    </a:lnTo>
                    <a:lnTo>
                      <a:pt x="1005" y="343"/>
                    </a:lnTo>
                    <a:lnTo>
                      <a:pt x="946" y="363"/>
                    </a:lnTo>
                    <a:lnTo>
                      <a:pt x="899" y="381"/>
                    </a:lnTo>
                    <a:lnTo>
                      <a:pt x="859" y="399"/>
                    </a:lnTo>
                    <a:lnTo>
                      <a:pt x="814" y="425"/>
                    </a:lnTo>
                    <a:lnTo>
                      <a:pt x="789" y="444"/>
                    </a:lnTo>
                    <a:lnTo>
                      <a:pt x="789" y="435"/>
                    </a:lnTo>
                    <a:lnTo>
                      <a:pt x="797" y="419"/>
                    </a:lnTo>
                    <a:lnTo>
                      <a:pt x="814" y="393"/>
                    </a:lnTo>
                    <a:lnTo>
                      <a:pt x="838" y="368"/>
                    </a:lnTo>
                    <a:lnTo>
                      <a:pt x="863" y="345"/>
                    </a:lnTo>
                    <a:lnTo>
                      <a:pt x="881" y="326"/>
                    </a:lnTo>
                    <a:lnTo>
                      <a:pt x="895" y="305"/>
                    </a:lnTo>
                    <a:lnTo>
                      <a:pt x="906" y="277"/>
                    </a:lnTo>
                    <a:lnTo>
                      <a:pt x="909" y="244"/>
                    </a:lnTo>
                    <a:lnTo>
                      <a:pt x="905" y="211"/>
                    </a:lnTo>
                    <a:lnTo>
                      <a:pt x="896" y="185"/>
                    </a:lnTo>
                    <a:lnTo>
                      <a:pt x="894" y="169"/>
                    </a:lnTo>
                    <a:lnTo>
                      <a:pt x="893" y="154"/>
                    </a:lnTo>
                    <a:lnTo>
                      <a:pt x="898" y="139"/>
                    </a:lnTo>
                    <a:lnTo>
                      <a:pt x="908" y="125"/>
                    </a:lnTo>
                    <a:lnTo>
                      <a:pt x="935" y="101"/>
                    </a:lnTo>
                    <a:lnTo>
                      <a:pt x="964" y="70"/>
                    </a:lnTo>
                    <a:lnTo>
                      <a:pt x="944" y="67"/>
                    </a:lnTo>
                    <a:lnTo>
                      <a:pt x="926" y="85"/>
                    </a:lnTo>
                    <a:lnTo>
                      <a:pt x="905" y="102"/>
                    </a:lnTo>
                    <a:lnTo>
                      <a:pt x="891" y="117"/>
                    </a:lnTo>
                    <a:lnTo>
                      <a:pt x="878" y="137"/>
                    </a:lnTo>
                    <a:lnTo>
                      <a:pt x="871" y="159"/>
                    </a:lnTo>
                    <a:lnTo>
                      <a:pt x="871" y="195"/>
                    </a:lnTo>
                    <a:lnTo>
                      <a:pt x="860" y="169"/>
                    </a:lnTo>
                    <a:lnTo>
                      <a:pt x="845" y="140"/>
                    </a:lnTo>
                    <a:lnTo>
                      <a:pt x="834" y="109"/>
                    </a:lnTo>
                    <a:lnTo>
                      <a:pt x="825" y="85"/>
                    </a:lnTo>
                    <a:lnTo>
                      <a:pt x="816" y="65"/>
                    </a:lnTo>
                    <a:lnTo>
                      <a:pt x="802" y="71"/>
                    </a:lnTo>
                    <a:lnTo>
                      <a:pt x="791" y="81"/>
                    </a:lnTo>
                    <a:lnTo>
                      <a:pt x="802" y="101"/>
                    </a:lnTo>
                    <a:lnTo>
                      <a:pt x="815" y="132"/>
                    </a:lnTo>
                    <a:lnTo>
                      <a:pt x="828" y="166"/>
                    </a:lnTo>
                    <a:lnTo>
                      <a:pt x="843" y="202"/>
                    </a:lnTo>
                    <a:lnTo>
                      <a:pt x="855" y="229"/>
                    </a:lnTo>
                    <a:lnTo>
                      <a:pt x="863" y="255"/>
                    </a:lnTo>
                    <a:lnTo>
                      <a:pt x="863" y="281"/>
                    </a:lnTo>
                    <a:lnTo>
                      <a:pt x="854" y="306"/>
                    </a:lnTo>
                    <a:lnTo>
                      <a:pt x="839" y="329"/>
                    </a:lnTo>
                    <a:lnTo>
                      <a:pt x="816" y="350"/>
                    </a:lnTo>
                    <a:lnTo>
                      <a:pt x="791" y="376"/>
                    </a:lnTo>
                    <a:lnTo>
                      <a:pt x="764" y="409"/>
                    </a:lnTo>
                    <a:lnTo>
                      <a:pt x="740" y="435"/>
                    </a:lnTo>
                    <a:lnTo>
                      <a:pt x="715" y="465"/>
                    </a:lnTo>
                    <a:lnTo>
                      <a:pt x="700" y="490"/>
                    </a:lnTo>
                    <a:lnTo>
                      <a:pt x="686" y="514"/>
                    </a:lnTo>
                    <a:lnTo>
                      <a:pt x="676" y="539"/>
                    </a:lnTo>
                    <a:lnTo>
                      <a:pt x="669" y="56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6" name="Freeform 156"/>
              <p:cNvSpPr>
                <a:spLocks/>
              </p:cNvSpPr>
              <p:nvPr/>
            </p:nvSpPr>
            <p:spPr bwMode="auto">
              <a:xfrm>
                <a:off x="3350" y="1340"/>
                <a:ext cx="7" cy="20"/>
              </a:xfrm>
              <a:custGeom>
                <a:avLst/>
                <a:gdLst>
                  <a:gd name="T0" fmla="*/ 0 w 28"/>
                  <a:gd name="T1" fmla="*/ 0 h 79"/>
                  <a:gd name="T2" fmla="*/ 0 w 28"/>
                  <a:gd name="T3" fmla="*/ 0 h 79"/>
                  <a:gd name="T4" fmla="*/ 0 w 28"/>
                  <a:gd name="T5" fmla="*/ 0 h 79"/>
                  <a:gd name="T6" fmla="*/ 0 w 28"/>
                  <a:gd name="T7" fmla="*/ 0 h 79"/>
                  <a:gd name="T8" fmla="*/ 0 w 28"/>
                  <a:gd name="T9" fmla="*/ 0 h 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"/>
                  <a:gd name="T16" fmla="*/ 0 h 79"/>
                  <a:gd name="T17" fmla="*/ 28 w 28"/>
                  <a:gd name="T18" fmla="*/ 79 h 7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" h="79">
                    <a:moveTo>
                      <a:pt x="0" y="79"/>
                    </a:moveTo>
                    <a:lnTo>
                      <a:pt x="10" y="51"/>
                    </a:lnTo>
                    <a:lnTo>
                      <a:pt x="23" y="32"/>
                    </a:lnTo>
                    <a:lnTo>
                      <a:pt x="28" y="17"/>
                    </a:lnTo>
                    <a:lnTo>
                      <a:pt x="28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7" name="Freeform 157"/>
              <p:cNvSpPr>
                <a:spLocks/>
              </p:cNvSpPr>
              <p:nvPr/>
            </p:nvSpPr>
            <p:spPr bwMode="auto">
              <a:xfrm>
                <a:off x="3110" y="952"/>
                <a:ext cx="319" cy="174"/>
              </a:xfrm>
              <a:custGeom>
                <a:avLst/>
                <a:gdLst>
                  <a:gd name="T0" fmla="*/ 0 w 1280"/>
                  <a:gd name="T1" fmla="*/ 0 h 695"/>
                  <a:gd name="T2" fmla="*/ 0 w 1280"/>
                  <a:gd name="T3" fmla="*/ 0 h 695"/>
                  <a:gd name="T4" fmla="*/ 0 w 1280"/>
                  <a:gd name="T5" fmla="*/ 0 h 695"/>
                  <a:gd name="T6" fmla="*/ 0 w 1280"/>
                  <a:gd name="T7" fmla="*/ 0 h 695"/>
                  <a:gd name="T8" fmla="*/ 0 w 1280"/>
                  <a:gd name="T9" fmla="*/ 0 h 695"/>
                  <a:gd name="T10" fmla="*/ 0 w 1280"/>
                  <a:gd name="T11" fmla="*/ 0 h 695"/>
                  <a:gd name="T12" fmla="*/ 0 w 1280"/>
                  <a:gd name="T13" fmla="*/ 0 h 695"/>
                  <a:gd name="T14" fmla="*/ 0 w 1280"/>
                  <a:gd name="T15" fmla="*/ 0 h 695"/>
                  <a:gd name="T16" fmla="*/ 0 w 1280"/>
                  <a:gd name="T17" fmla="*/ 0 h 695"/>
                  <a:gd name="T18" fmla="*/ 0 w 1280"/>
                  <a:gd name="T19" fmla="*/ 0 h 695"/>
                  <a:gd name="T20" fmla="*/ 0 w 1280"/>
                  <a:gd name="T21" fmla="*/ 0 h 695"/>
                  <a:gd name="T22" fmla="*/ 0 w 1280"/>
                  <a:gd name="T23" fmla="*/ 0 h 695"/>
                  <a:gd name="T24" fmla="*/ 0 w 1280"/>
                  <a:gd name="T25" fmla="*/ 0 h 695"/>
                  <a:gd name="T26" fmla="*/ 0 w 1280"/>
                  <a:gd name="T27" fmla="*/ 0 h 695"/>
                  <a:gd name="T28" fmla="*/ 0 w 1280"/>
                  <a:gd name="T29" fmla="*/ 0 h 695"/>
                  <a:gd name="T30" fmla="*/ 0 w 1280"/>
                  <a:gd name="T31" fmla="*/ 0 h 695"/>
                  <a:gd name="T32" fmla="*/ 0 w 1280"/>
                  <a:gd name="T33" fmla="*/ 0 h 695"/>
                  <a:gd name="T34" fmla="*/ 0 w 1280"/>
                  <a:gd name="T35" fmla="*/ 0 h 695"/>
                  <a:gd name="T36" fmla="*/ 0 w 1280"/>
                  <a:gd name="T37" fmla="*/ 0 h 695"/>
                  <a:gd name="T38" fmla="*/ 0 w 1280"/>
                  <a:gd name="T39" fmla="*/ 0 h 695"/>
                  <a:gd name="T40" fmla="*/ 0 w 1280"/>
                  <a:gd name="T41" fmla="*/ 0 h 695"/>
                  <a:gd name="T42" fmla="*/ 0 w 1280"/>
                  <a:gd name="T43" fmla="*/ 0 h 695"/>
                  <a:gd name="T44" fmla="*/ 0 w 1280"/>
                  <a:gd name="T45" fmla="*/ 0 h 695"/>
                  <a:gd name="T46" fmla="*/ 0 w 1280"/>
                  <a:gd name="T47" fmla="*/ 0 h 695"/>
                  <a:gd name="T48" fmla="*/ 0 w 1280"/>
                  <a:gd name="T49" fmla="*/ 0 h 695"/>
                  <a:gd name="T50" fmla="*/ 0 w 1280"/>
                  <a:gd name="T51" fmla="*/ 0 h 695"/>
                  <a:gd name="T52" fmla="*/ 0 w 1280"/>
                  <a:gd name="T53" fmla="*/ 0 h 695"/>
                  <a:gd name="T54" fmla="*/ 0 w 1280"/>
                  <a:gd name="T55" fmla="*/ 0 h 695"/>
                  <a:gd name="T56" fmla="*/ 0 w 1280"/>
                  <a:gd name="T57" fmla="*/ 0 h 695"/>
                  <a:gd name="T58" fmla="*/ 0 w 1280"/>
                  <a:gd name="T59" fmla="*/ 0 h 695"/>
                  <a:gd name="T60" fmla="*/ 0 w 1280"/>
                  <a:gd name="T61" fmla="*/ 0 h 695"/>
                  <a:gd name="T62" fmla="*/ 0 w 1280"/>
                  <a:gd name="T63" fmla="*/ 0 h 695"/>
                  <a:gd name="T64" fmla="*/ 0 w 1280"/>
                  <a:gd name="T65" fmla="*/ 0 h 695"/>
                  <a:gd name="T66" fmla="*/ 0 w 1280"/>
                  <a:gd name="T67" fmla="*/ 0 h 695"/>
                  <a:gd name="T68" fmla="*/ 0 w 1280"/>
                  <a:gd name="T69" fmla="*/ 0 h 695"/>
                  <a:gd name="T70" fmla="*/ 0 w 1280"/>
                  <a:gd name="T71" fmla="*/ 0 h 695"/>
                  <a:gd name="T72" fmla="*/ 0 w 1280"/>
                  <a:gd name="T73" fmla="*/ 0 h 695"/>
                  <a:gd name="T74" fmla="*/ 0 w 1280"/>
                  <a:gd name="T75" fmla="*/ 0 h 695"/>
                  <a:gd name="T76" fmla="*/ 0 w 1280"/>
                  <a:gd name="T77" fmla="*/ 0 h 695"/>
                  <a:gd name="T78" fmla="*/ 0 w 1280"/>
                  <a:gd name="T79" fmla="*/ 0 h 695"/>
                  <a:gd name="T80" fmla="*/ 0 w 1280"/>
                  <a:gd name="T81" fmla="*/ 0 h 695"/>
                  <a:gd name="T82" fmla="*/ 0 w 1280"/>
                  <a:gd name="T83" fmla="*/ 0 h 695"/>
                  <a:gd name="T84" fmla="*/ 0 w 1280"/>
                  <a:gd name="T85" fmla="*/ 0 h 695"/>
                  <a:gd name="T86" fmla="*/ 0 w 1280"/>
                  <a:gd name="T87" fmla="*/ 0 h 695"/>
                  <a:gd name="T88" fmla="*/ 0 w 1280"/>
                  <a:gd name="T89" fmla="*/ 0 h 695"/>
                  <a:gd name="T90" fmla="*/ 0 w 1280"/>
                  <a:gd name="T91" fmla="*/ 0 h 695"/>
                  <a:gd name="T92" fmla="*/ 0 w 1280"/>
                  <a:gd name="T93" fmla="*/ 0 h 695"/>
                  <a:gd name="T94" fmla="*/ 0 w 1280"/>
                  <a:gd name="T95" fmla="*/ 0 h 695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280"/>
                  <a:gd name="T145" fmla="*/ 0 h 695"/>
                  <a:gd name="T146" fmla="*/ 1280 w 1280"/>
                  <a:gd name="T147" fmla="*/ 695 h 695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280" h="695">
                    <a:moveTo>
                      <a:pt x="490" y="33"/>
                    </a:moveTo>
                    <a:lnTo>
                      <a:pt x="460" y="30"/>
                    </a:lnTo>
                    <a:lnTo>
                      <a:pt x="437" y="22"/>
                    </a:lnTo>
                    <a:lnTo>
                      <a:pt x="412" y="8"/>
                    </a:lnTo>
                    <a:lnTo>
                      <a:pt x="391" y="2"/>
                    </a:lnTo>
                    <a:lnTo>
                      <a:pt x="370" y="0"/>
                    </a:lnTo>
                    <a:lnTo>
                      <a:pt x="347" y="7"/>
                    </a:lnTo>
                    <a:lnTo>
                      <a:pt x="332" y="21"/>
                    </a:lnTo>
                    <a:lnTo>
                      <a:pt x="316" y="45"/>
                    </a:lnTo>
                    <a:lnTo>
                      <a:pt x="302" y="80"/>
                    </a:lnTo>
                    <a:lnTo>
                      <a:pt x="286" y="130"/>
                    </a:lnTo>
                    <a:lnTo>
                      <a:pt x="270" y="160"/>
                    </a:lnTo>
                    <a:lnTo>
                      <a:pt x="256" y="184"/>
                    </a:lnTo>
                    <a:lnTo>
                      <a:pt x="245" y="195"/>
                    </a:lnTo>
                    <a:lnTo>
                      <a:pt x="227" y="207"/>
                    </a:lnTo>
                    <a:lnTo>
                      <a:pt x="192" y="224"/>
                    </a:lnTo>
                    <a:lnTo>
                      <a:pt x="151" y="245"/>
                    </a:lnTo>
                    <a:lnTo>
                      <a:pt x="109" y="271"/>
                    </a:lnTo>
                    <a:lnTo>
                      <a:pt x="78" y="297"/>
                    </a:lnTo>
                    <a:lnTo>
                      <a:pt x="44" y="336"/>
                    </a:lnTo>
                    <a:lnTo>
                      <a:pt x="22" y="374"/>
                    </a:lnTo>
                    <a:lnTo>
                      <a:pt x="7" y="422"/>
                    </a:lnTo>
                    <a:lnTo>
                      <a:pt x="0" y="467"/>
                    </a:lnTo>
                    <a:lnTo>
                      <a:pt x="3" y="512"/>
                    </a:lnTo>
                    <a:lnTo>
                      <a:pt x="10" y="548"/>
                    </a:lnTo>
                    <a:lnTo>
                      <a:pt x="24" y="578"/>
                    </a:lnTo>
                    <a:lnTo>
                      <a:pt x="43" y="603"/>
                    </a:lnTo>
                    <a:lnTo>
                      <a:pt x="69" y="621"/>
                    </a:lnTo>
                    <a:lnTo>
                      <a:pt x="102" y="634"/>
                    </a:lnTo>
                    <a:lnTo>
                      <a:pt x="133" y="640"/>
                    </a:lnTo>
                    <a:lnTo>
                      <a:pt x="157" y="648"/>
                    </a:lnTo>
                    <a:lnTo>
                      <a:pt x="174" y="659"/>
                    </a:lnTo>
                    <a:lnTo>
                      <a:pt x="198" y="676"/>
                    </a:lnTo>
                    <a:lnTo>
                      <a:pt x="221" y="688"/>
                    </a:lnTo>
                    <a:lnTo>
                      <a:pt x="246" y="694"/>
                    </a:lnTo>
                    <a:lnTo>
                      <a:pt x="273" y="691"/>
                    </a:lnTo>
                    <a:lnTo>
                      <a:pt x="317" y="678"/>
                    </a:lnTo>
                    <a:lnTo>
                      <a:pt x="371" y="665"/>
                    </a:lnTo>
                    <a:lnTo>
                      <a:pt x="397" y="660"/>
                    </a:lnTo>
                    <a:lnTo>
                      <a:pt x="426" y="660"/>
                    </a:lnTo>
                    <a:lnTo>
                      <a:pt x="459" y="665"/>
                    </a:lnTo>
                    <a:lnTo>
                      <a:pt x="487" y="660"/>
                    </a:lnTo>
                    <a:lnTo>
                      <a:pt x="514" y="651"/>
                    </a:lnTo>
                    <a:lnTo>
                      <a:pt x="558" y="638"/>
                    </a:lnTo>
                    <a:lnTo>
                      <a:pt x="589" y="630"/>
                    </a:lnTo>
                    <a:lnTo>
                      <a:pt x="620" y="619"/>
                    </a:lnTo>
                    <a:lnTo>
                      <a:pt x="644" y="610"/>
                    </a:lnTo>
                    <a:lnTo>
                      <a:pt x="679" y="598"/>
                    </a:lnTo>
                    <a:lnTo>
                      <a:pt x="708" y="591"/>
                    </a:lnTo>
                    <a:lnTo>
                      <a:pt x="740" y="591"/>
                    </a:lnTo>
                    <a:lnTo>
                      <a:pt x="770" y="595"/>
                    </a:lnTo>
                    <a:lnTo>
                      <a:pt x="797" y="609"/>
                    </a:lnTo>
                    <a:lnTo>
                      <a:pt x="829" y="626"/>
                    </a:lnTo>
                    <a:lnTo>
                      <a:pt x="862" y="643"/>
                    </a:lnTo>
                    <a:lnTo>
                      <a:pt x="888" y="653"/>
                    </a:lnTo>
                    <a:lnTo>
                      <a:pt x="909" y="660"/>
                    </a:lnTo>
                    <a:lnTo>
                      <a:pt x="934" y="669"/>
                    </a:lnTo>
                    <a:lnTo>
                      <a:pt x="964" y="683"/>
                    </a:lnTo>
                    <a:lnTo>
                      <a:pt x="982" y="690"/>
                    </a:lnTo>
                    <a:lnTo>
                      <a:pt x="1003" y="695"/>
                    </a:lnTo>
                    <a:lnTo>
                      <a:pt x="1035" y="695"/>
                    </a:lnTo>
                    <a:lnTo>
                      <a:pt x="1067" y="686"/>
                    </a:lnTo>
                    <a:lnTo>
                      <a:pt x="1101" y="673"/>
                    </a:lnTo>
                    <a:lnTo>
                      <a:pt x="1133" y="649"/>
                    </a:lnTo>
                    <a:lnTo>
                      <a:pt x="1158" y="625"/>
                    </a:lnTo>
                    <a:lnTo>
                      <a:pt x="1182" y="591"/>
                    </a:lnTo>
                    <a:lnTo>
                      <a:pt x="1195" y="564"/>
                    </a:lnTo>
                    <a:lnTo>
                      <a:pt x="1209" y="509"/>
                    </a:lnTo>
                    <a:lnTo>
                      <a:pt x="1220" y="469"/>
                    </a:lnTo>
                    <a:lnTo>
                      <a:pt x="1237" y="427"/>
                    </a:lnTo>
                    <a:lnTo>
                      <a:pt x="1257" y="394"/>
                    </a:lnTo>
                    <a:lnTo>
                      <a:pt x="1272" y="360"/>
                    </a:lnTo>
                    <a:lnTo>
                      <a:pt x="1280" y="326"/>
                    </a:lnTo>
                    <a:lnTo>
                      <a:pt x="1279" y="296"/>
                    </a:lnTo>
                    <a:lnTo>
                      <a:pt x="1270" y="270"/>
                    </a:lnTo>
                    <a:lnTo>
                      <a:pt x="1254" y="239"/>
                    </a:lnTo>
                    <a:lnTo>
                      <a:pt x="1235" y="209"/>
                    </a:lnTo>
                    <a:lnTo>
                      <a:pt x="1210" y="181"/>
                    </a:lnTo>
                    <a:lnTo>
                      <a:pt x="1187" y="161"/>
                    </a:lnTo>
                    <a:lnTo>
                      <a:pt x="1170" y="139"/>
                    </a:lnTo>
                    <a:lnTo>
                      <a:pt x="1153" y="125"/>
                    </a:lnTo>
                    <a:lnTo>
                      <a:pt x="1125" y="111"/>
                    </a:lnTo>
                    <a:lnTo>
                      <a:pt x="1091" y="103"/>
                    </a:lnTo>
                    <a:lnTo>
                      <a:pt x="1055" y="101"/>
                    </a:lnTo>
                    <a:lnTo>
                      <a:pt x="999" y="106"/>
                    </a:lnTo>
                    <a:lnTo>
                      <a:pt x="924" y="116"/>
                    </a:lnTo>
                    <a:lnTo>
                      <a:pt x="845" y="125"/>
                    </a:lnTo>
                    <a:lnTo>
                      <a:pt x="799" y="125"/>
                    </a:lnTo>
                    <a:lnTo>
                      <a:pt x="740" y="117"/>
                    </a:lnTo>
                    <a:lnTo>
                      <a:pt x="686" y="107"/>
                    </a:lnTo>
                    <a:lnTo>
                      <a:pt x="640" y="95"/>
                    </a:lnTo>
                    <a:lnTo>
                      <a:pt x="600" y="82"/>
                    </a:lnTo>
                    <a:lnTo>
                      <a:pt x="561" y="66"/>
                    </a:lnTo>
                    <a:lnTo>
                      <a:pt x="529" y="48"/>
                    </a:lnTo>
                    <a:lnTo>
                      <a:pt x="507" y="38"/>
                    </a:lnTo>
                    <a:lnTo>
                      <a:pt x="490" y="33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" name="Freeform 158"/>
              <p:cNvSpPr>
                <a:spLocks/>
              </p:cNvSpPr>
              <p:nvPr/>
            </p:nvSpPr>
            <p:spPr bwMode="auto">
              <a:xfrm>
                <a:off x="3216" y="912"/>
                <a:ext cx="416" cy="243"/>
              </a:xfrm>
              <a:custGeom>
                <a:avLst/>
                <a:gdLst>
                  <a:gd name="T0" fmla="*/ 0 w 1665"/>
                  <a:gd name="T1" fmla="*/ 0 h 971"/>
                  <a:gd name="T2" fmla="*/ 0 w 1665"/>
                  <a:gd name="T3" fmla="*/ 0 h 971"/>
                  <a:gd name="T4" fmla="*/ 0 w 1665"/>
                  <a:gd name="T5" fmla="*/ 0 h 971"/>
                  <a:gd name="T6" fmla="*/ 0 w 1665"/>
                  <a:gd name="T7" fmla="*/ 0 h 971"/>
                  <a:gd name="T8" fmla="*/ 0 w 1665"/>
                  <a:gd name="T9" fmla="*/ 0 h 971"/>
                  <a:gd name="T10" fmla="*/ 0 w 1665"/>
                  <a:gd name="T11" fmla="*/ 0 h 971"/>
                  <a:gd name="T12" fmla="*/ 0 w 1665"/>
                  <a:gd name="T13" fmla="*/ 0 h 971"/>
                  <a:gd name="T14" fmla="*/ 0 w 1665"/>
                  <a:gd name="T15" fmla="*/ 0 h 971"/>
                  <a:gd name="T16" fmla="*/ 0 w 1665"/>
                  <a:gd name="T17" fmla="*/ 0 h 971"/>
                  <a:gd name="T18" fmla="*/ 0 w 1665"/>
                  <a:gd name="T19" fmla="*/ 0 h 971"/>
                  <a:gd name="T20" fmla="*/ 0 w 1665"/>
                  <a:gd name="T21" fmla="*/ 0 h 971"/>
                  <a:gd name="T22" fmla="*/ 0 w 1665"/>
                  <a:gd name="T23" fmla="*/ 0 h 971"/>
                  <a:gd name="T24" fmla="*/ 0 w 1665"/>
                  <a:gd name="T25" fmla="*/ 0 h 971"/>
                  <a:gd name="T26" fmla="*/ 0 w 1665"/>
                  <a:gd name="T27" fmla="*/ 0 h 971"/>
                  <a:gd name="T28" fmla="*/ 0 w 1665"/>
                  <a:gd name="T29" fmla="*/ 0 h 971"/>
                  <a:gd name="T30" fmla="*/ 0 w 1665"/>
                  <a:gd name="T31" fmla="*/ 0 h 971"/>
                  <a:gd name="T32" fmla="*/ 0 w 1665"/>
                  <a:gd name="T33" fmla="*/ 0 h 971"/>
                  <a:gd name="T34" fmla="*/ 0 w 1665"/>
                  <a:gd name="T35" fmla="*/ 0 h 971"/>
                  <a:gd name="T36" fmla="*/ 0 w 1665"/>
                  <a:gd name="T37" fmla="*/ 0 h 971"/>
                  <a:gd name="T38" fmla="*/ 0 w 1665"/>
                  <a:gd name="T39" fmla="*/ 0 h 971"/>
                  <a:gd name="T40" fmla="*/ 0 w 1665"/>
                  <a:gd name="T41" fmla="*/ 0 h 971"/>
                  <a:gd name="T42" fmla="*/ 0 w 1665"/>
                  <a:gd name="T43" fmla="*/ 0 h 971"/>
                  <a:gd name="T44" fmla="*/ 0 w 1665"/>
                  <a:gd name="T45" fmla="*/ 0 h 971"/>
                  <a:gd name="T46" fmla="*/ 0 w 1665"/>
                  <a:gd name="T47" fmla="*/ 0 h 971"/>
                  <a:gd name="T48" fmla="*/ 0 w 1665"/>
                  <a:gd name="T49" fmla="*/ 0 h 971"/>
                  <a:gd name="T50" fmla="*/ 0 w 1665"/>
                  <a:gd name="T51" fmla="*/ 0 h 971"/>
                  <a:gd name="T52" fmla="*/ 0 w 1665"/>
                  <a:gd name="T53" fmla="*/ 0 h 971"/>
                  <a:gd name="T54" fmla="*/ 0 w 1665"/>
                  <a:gd name="T55" fmla="*/ 0 h 971"/>
                  <a:gd name="T56" fmla="*/ 0 w 1665"/>
                  <a:gd name="T57" fmla="*/ 0 h 971"/>
                  <a:gd name="T58" fmla="*/ 0 w 1665"/>
                  <a:gd name="T59" fmla="*/ 0 h 971"/>
                  <a:gd name="T60" fmla="*/ 0 w 1665"/>
                  <a:gd name="T61" fmla="*/ 0 h 971"/>
                  <a:gd name="T62" fmla="*/ 0 w 1665"/>
                  <a:gd name="T63" fmla="*/ 0 h 971"/>
                  <a:gd name="T64" fmla="*/ 0 w 1665"/>
                  <a:gd name="T65" fmla="*/ 0 h 971"/>
                  <a:gd name="T66" fmla="*/ 0 w 1665"/>
                  <a:gd name="T67" fmla="*/ 0 h 971"/>
                  <a:gd name="T68" fmla="*/ 0 w 1665"/>
                  <a:gd name="T69" fmla="*/ 0 h 971"/>
                  <a:gd name="T70" fmla="*/ 0 w 1665"/>
                  <a:gd name="T71" fmla="*/ 0 h 971"/>
                  <a:gd name="T72" fmla="*/ 0 w 1665"/>
                  <a:gd name="T73" fmla="*/ 0 h 971"/>
                  <a:gd name="T74" fmla="*/ 0 w 1665"/>
                  <a:gd name="T75" fmla="*/ 0 h 971"/>
                  <a:gd name="T76" fmla="*/ 0 w 1665"/>
                  <a:gd name="T77" fmla="*/ 0 h 971"/>
                  <a:gd name="T78" fmla="*/ 0 w 1665"/>
                  <a:gd name="T79" fmla="*/ 0 h 971"/>
                  <a:gd name="T80" fmla="*/ 0 w 1665"/>
                  <a:gd name="T81" fmla="*/ 0 h 971"/>
                  <a:gd name="T82" fmla="*/ 0 w 1665"/>
                  <a:gd name="T83" fmla="*/ 0 h 971"/>
                  <a:gd name="T84" fmla="*/ 0 w 1665"/>
                  <a:gd name="T85" fmla="*/ 0 h 971"/>
                  <a:gd name="T86" fmla="*/ 0 w 1665"/>
                  <a:gd name="T87" fmla="*/ 0 h 971"/>
                  <a:gd name="T88" fmla="*/ 0 w 1665"/>
                  <a:gd name="T89" fmla="*/ 0 h 971"/>
                  <a:gd name="T90" fmla="*/ 0 w 1665"/>
                  <a:gd name="T91" fmla="*/ 0 h 971"/>
                  <a:gd name="T92" fmla="*/ 0 w 1665"/>
                  <a:gd name="T93" fmla="*/ 0 h 971"/>
                  <a:gd name="T94" fmla="*/ 0 w 1665"/>
                  <a:gd name="T95" fmla="*/ 0 h 971"/>
                  <a:gd name="T96" fmla="*/ 0 w 1665"/>
                  <a:gd name="T97" fmla="*/ 0 h 971"/>
                  <a:gd name="T98" fmla="*/ 0 w 1665"/>
                  <a:gd name="T99" fmla="*/ 0 h 971"/>
                  <a:gd name="T100" fmla="*/ 0 w 1665"/>
                  <a:gd name="T101" fmla="*/ 0 h 971"/>
                  <a:gd name="T102" fmla="*/ 0 w 1665"/>
                  <a:gd name="T103" fmla="*/ 0 h 971"/>
                  <a:gd name="T104" fmla="*/ 0 w 1665"/>
                  <a:gd name="T105" fmla="*/ 0 h 971"/>
                  <a:gd name="T106" fmla="*/ 0 w 1665"/>
                  <a:gd name="T107" fmla="*/ 0 h 971"/>
                  <a:gd name="T108" fmla="*/ 0 w 1665"/>
                  <a:gd name="T109" fmla="*/ 0 h 971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65"/>
                  <a:gd name="T166" fmla="*/ 0 h 971"/>
                  <a:gd name="T167" fmla="*/ 1665 w 1665"/>
                  <a:gd name="T168" fmla="*/ 971 h 971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65" h="971">
                    <a:moveTo>
                      <a:pt x="544" y="911"/>
                    </a:moveTo>
                    <a:lnTo>
                      <a:pt x="547" y="940"/>
                    </a:lnTo>
                    <a:lnTo>
                      <a:pt x="551" y="971"/>
                    </a:lnTo>
                    <a:lnTo>
                      <a:pt x="592" y="962"/>
                    </a:lnTo>
                    <a:lnTo>
                      <a:pt x="627" y="951"/>
                    </a:lnTo>
                    <a:lnTo>
                      <a:pt x="654" y="933"/>
                    </a:lnTo>
                    <a:lnTo>
                      <a:pt x="672" y="917"/>
                    </a:lnTo>
                    <a:lnTo>
                      <a:pt x="683" y="907"/>
                    </a:lnTo>
                    <a:lnTo>
                      <a:pt x="697" y="901"/>
                    </a:lnTo>
                    <a:lnTo>
                      <a:pt x="723" y="898"/>
                    </a:lnTo>
                    <a:lnTo>
                      <a:pt x="751" y="903"/>
                    </a:lnTo>
                    <a:lnTo>
                      <a:pt x="796" y="898"/>
                    </a:lnTo>
                    <a:lnTo>
                      <a:pt x="826" y="902"/>
                    </a:lnTo>
                    <a:lnTo>
                      <a:pt x="845" y="906"/>
                    </a:lnTo>
                    <a:lnTo>
                      <a:pt x="870" y="911"/>
                    </a:lnTo>
                    <a:lnTo>
                      <a:pt x="901" y="917"/>
                    </a:lnTo>
                    <a:lnTo>
                      <a:pt x="937" y="920"/>
                    </a:lnTo>
                    <a:lnTo>
                      <a:pt x="989" y="915"/>
                    </a:lnTo>
                    <a:lnTo>
                      <a:pt x="1043" y="903"/>
                    </a:lnTo>
                    <a:lnTo>
                      <a:pt x="1090" y="892"/>
                    </a:lnTo>
                    <a:lnTo>
                      <a:pt x="1134" y="882"/>
                    </a:lnTo>
                    <a:lnTo>
                      <a:pt x="1159" y="875"/>
                    </a:lnTo>
                    <a:lnTo>
                      <a:pt x="1188" y="865"/>
                    </a:lnTo>
                    <a:lnTo>
                      <a:pt x="1224" y="848"/>
                    </a:lnTo>
                    <a:lnTo>
                      <a:pt x="1260" y="836"/>
                    </a:lnTo>
                    <a:lnTo>
                      <a:pt x="1300" y="823"/>
                    </a:lnTo>
                    <a:lnTo>
                      <a:pt x="1339" y="805"/>
                    </a:lnTo>
                    <a:lnTo>
                      <a:pt x="1367" y="787"/>
                    </a:lnTo>
                    <a:lnTo>
                      <a:pt x="1392" y="765"/>
                    </a:lnTo>
                    <a:lnTo>
                      <a:pt x="1426" y="731"/>
                    </a:lnTo>
                    <a:lnTo>
                      <a:pt x="1458" y="702"/>
                    </a:lnTo>
                    <a:lnTo>
                      <a:pt x="1498" y="678"/>
                    </a:lnTo>
                    <a:lnTo>
                      <a:pt x="1542" y="661"/>
                    </a:lnTo>
                    <a:lnTo>
                      <a:pt x="1585" y="642"/>
                    </a:lnTo>
                    <a:lnTo>
                      <a:pt x="1616" y="619"/>
                    </a:lnTo>
                    <a:lnTo>
                      <a:pt x="1638" y="591"/>
                    </a:lnTo>
                    <a:lnTo>
                      <a:pt x="1656" y="557"/>
                    </a:lnTo>
                    <a:lnTo>
                      <a:pt x="1665" y="508"/>
                    </a:lnTo>
                    <a:lnTo>
                      <a:pt x="1663" y="456"/>
                    </a:lnTo>
                    <a:lnTo>
                      <a:pt x="1658" y="407"/>
                    </a:lnTo>
                    <a:lnTo>
                      <a:pt x="1643" y="363"/>
                    </a:lnTo>
                    <a:lnTo>
                      <a:pt x="1623" y="327"/>
                    </a:lnTo>
                    <a:lnTo>
                      <a:pt x="1597" y="289"/>
                    </a:lnTo>
                    <a:lnTo>
                      <a:pt x="1562" y="258"/>
                    </a:lnTo>
                    <a:lnTo>
                      <a:pt x="1518" y="232"/>
                    </a:lnTo>
                    <a:lnTo>
                      <a:pt x="1476" y="214"/>
                    </a:lnTo>
                    <a:lnTo>
                      <a:pt x="1418" y="198"/>
                    </a:lnTo>
                    <a:lnTo>
                      <a:pt x="1357" y="182"/>
                    </a:lnTo>
                    <a:lnTo>
                      <a:pt x="1309" y="162"/>
                    </a:lnTo>
                    <a:lnTo>
                      <a:pt x="1260" y="138"/>
                    </a:lnTo>
                    <a:lnTo>
                      <a:pt x="1220" y="110"/>
                    </a:lnTo>
                    <a:lnTo>
                      <a:pt x="1171" y="70"/>
                    </a:lnTo>
                    <a:lnTo>
                      <a:pt x="1125" y="39"/>
                    </a:lnTo>
                    <a:lnTo>
                      <a:pt x="1075" y="19"/>
                    </a:lnTo>
                    <a:lnTo>
                      <a:pt x="1019" y="5"/>
                    </a:lnTo>
                    <a:lnTo>
                      <a:pt x="954" y="2"/>
                    </a:lnTo>
                    <a:lnTo>
                      <a:pt x="900" y="0"/>
                    </a:lnTo>
                    <a:lnTo>
                      <a:pt x="825" y="10"/>
                    </a:lnTo>
                    <a:lnTo>
                      <a:pt x="762" y="20"/>
                    </a:lnTo>
                    <a:lnTo>
                      <a:pt x="710" y="25"/>
                    </a:lnTo>
                    <a:lnTo>
                      <a:pt x="658" y="28"/>
                    </a:lnTo>
                    <a:lnTo>
                      <a:pt x="616" y="38"/>
                    </a:lnTo>
                    <a:lnTo>
                      <a:pt x="547" y="65"/>
                    </a:lnTo>
                    <a:lnTo>
                      <a:pt x="479" y="87"/>
                    </a:lnTo>
                    <a:lnTo>
                      <a:pt x="428" y="95"/>
                    </a:lnTo>
                    <a:lnTo>
                      <a:pt x="387" y="94"/>
                    </a:lnTo>
                    <a:lnTo>
                      <a:pt x="334" y="84"/>
                    </a:lnTo>
                    <a:lnTo>
                      <a:pt x="291" y="79"/>
                    </a:lnTo>
                    <a:lnTo>
                      <a:pt x="250" y="79"/>
                    </a:lnTo>
                    <a:lnTo>
                      <a:pt x="210" y="87"/>
                    </a:lnTo>
                    <a:lnTo>
                      <a:pt x="177" y="99"/>
                    </a:lnTo>
                    <a:lnTo>
                      <a:pt x="125" y="129"/>
                    </a:lnTo>
                    <a:lnTo>
                      <a:pt x="42" y="184"/>
                    </a:lnTo>
                    <a:lnTo>
                      <a:pt x="8" y="215"/>
                    </a:lnTo>
                    <a:lnTo>
                      <a:pt x="0" y="233"/>
                    </a:lnTo>
                    <a:lnTo>
                      <a:pt x="0" y="250"/>
                    </a:lnTo>
                    <a:lnTo>
                      <a:pt x="17" y="255"/>
                    </a:lnTo>
                    <a:lnTo>
                      <a:pt x="39" y="264"/>
                    </a:lnTo>
                    <a:lnTo>
                      <a:pt x="71" y="283"/>
                    </a:lnTo>
                    <a:lnTo>
                      <a:pt x="110" y="298"/>
                    </a:lnTo>
                    <a:lnTo>
                      <a:pt x="150" y="312"/>
                    </a:lnTo>
                    <a:lnTo>
                      <a:pt x="196" y="323"/>
                    </a:lnTo>
                    <a:lnTo>
                      <a:pt x="250" y="334"/>
                    </a:lnTo>
                    <a:lnTo>
                      <a:pt x="310" y="342"/>
                    </a:lnTo>
                    <a:lnTo>
                      <a:pt x="356" y="342"/>
                    </a:lnTo>
                    <a:lnTo>
                      <a:pt x="434" y="333"/>
                    </a:lnTo>
                    <a:lnTo>
                      <a:pt x="509" y="322"/>
                    </a:lnTo>
                    <a:lnTo>
                      <a:pt x="566" y="318"/>
                    </a:lnTo>
                    <a:lnTo>
                      <a:pt x="601" y="320"/>
                    </a:lnTo>
                    <a:lnTo>
                      <a:pt x="634" y="327"/>
                    </a:lnTo>
                    <a:lnTo>
                      <a:pt x="663" y="341"/>
                    </a:lnTo>
                    <a:lnTo>
                      <a:pt x="681" y="356"/>
                    </a:lnTo>
                    <a:lnTo>
                      <a:pt x="697" y="378"/>
                    </a:lnTo>
                    <a:lnTo>
                      <a:pt x="721" y="397"/>
                    </a:lnTo>
                    <a:lnTo>
                      <a:pt x="745" y="424"/>
                    </a:lnTo>
                    <a:lnTo>
                      <a:pt x="763" y="456"/>
                    </a:lnTo>
                    <a:lnTo>
                      <a:pt x="781" y="486"/>
                    </a:lnTo>
                    <a:lnTo>
                      <a:pt x="788" y="513"/>
                    </a:lnTo>
                    <a:lnTo>
                      <a:pt x="790" y="543"/>
                    </a:lnTo>
                    <a:lnTo>
                      <a:pt x="782" y="577"/>
                    </a:lnTo>
                    <a:lnTo>
                      <a:pt x="767" y="611"/>
                    </a:lnTo>
                    <a:lnTo>
                      <a:pt x="747" y="644"/>
                    </a:lnTo>
                    <a:lnTo>
                      <a:pt x="730" y="684"/>
                    </a:lnTo>
                    <a:lnTo>
                      <a:pt x="718" y="726"/>
                    </a:lnTo>
                    <a:lnTo>
                      <a:pt x="705" y="780"/>
                    </a:lnTo>
                    <a:lnTo>
                      <a:pt x="692" y="808"/>
                    </a:lnTo>
                    <a:lnTo>
                      <a:pt x="669" y="842"/>
                    </a:lnTo>
                    <a:lnTo>
                      <a:pt x="643" y="866"/>
                    </a:lnTo>
                    <a:lnTo>
                      <a:pt x="611" y="888"/>
                    </a:lnTo>
                    <a:lnTo>
                      <a:pt x="578" y="903"/>
                    </a:lnTo>
                    <a:lnTo>
                      <a:pt x="544" y="911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9" name="Freeform 159"/>
              <p:cNvSpPr>
                <a:spLocks/>
              </p:cNvSpPr>
              <p:nvPr/>
            </p:nvSpPr>
            <p:spPr bwMode="auto">
              <a:xfrm>
                <a:off x="3567" y="981"/>
                <a:ext cx="231" cy="160"/>
              </a:xfrm>
              <a:custGeom>
                <a:avLst/>
                <a:gdLst>
                  <a:gd name="T0" fmla="*/ 0 w 927"/>
                  <a:gd name="T1" fmla="*/ 0 h 640"/>
                  <a:gd name="T2" fmla="*/ 0 w 927"/>
                  <a:gd name="T3" fmla="*/ 0 h 640"/>
                  <a:gd name="T4" fmla="*/ 0 w 927"/>
                  <a:gd name="T5" fmla="*/ 0 h 640"/>
                  <a:gd name="T6" fmla="*/ 0 w 927"/>
                  <a:gd name="T7" fmla="*/ 0 h 640"/>
                  <a:gd name="T8" fmla="*/ 0 w 927"/>
                  <a:gd name="T9" fmla="*/ 0 h 640"/>
                  <a:gd name="T10" fmla="*/ 0 w 927"/>
                  <a:gd name="T11" fmla="*/ 0 h 640"/>
                  <a:gd name="T12" fmla="*/ 0 w 927"/>
                  <a:gd name="T13" fmla="*/ 0 h 640"/>
                  <a:gd name="T14" fmla="*/ 0 w 927"/>
                  <a:gd name="T15" fmla="*/ 0 h 640"/>
                  <a:gd name="T16" fmla="*/ 0 w 927"/>
                  <a:gd name="T17" fmla="*/ 0 h 640"/>
                  <a:gd name="T18" fmla="*/ 0 w 927"/>
                  <a:gd name="T19" fmla="*/ 0 h 640"/>
                  <a:gd name="T20" fmla="*/ 0 w 927"/>
                  <a:gd name="T21" fmla="*/ 0 h 640"/>
                  <a:gd name="T22" fmla="*/ 0 w 927"/>
                  <a:gd name="T23" fmla="*/ 0 h 640"/>
                  <a:gd name="T24" fmla="*/ 0 w 927"/>
                  <a:gd name="T25" fmla="*/ 0 h 640"/>
                  <a:gd name="T26" fmla="*/ 0 w 927"/>
                  <a:gd name="T27" fmla="*/ 0 h 640"/>
                  <a:gd name="T28" fmla="*/ 0 w 927"/>
                  <a:gd name="T29" fmla="*/ 0 h 640"/>
                  <a:gd name="T30" fmla="*/ 0 w 927"/>
                  <a:gd name="T31" fmla="*/ 0 h 640"/>
                  <a:gd name="T32" fmla="*/ 0 w 927"/>
                  <a:gd name="T33" fmla="*/ 0 h 640"/>
                  <a:gd name="T34" fmla="*/ 0 w 927"/>
                  <a:gd name="T35" fmla="*/ 0 h 640"/>
                  <a:gd name="T36" fmla="*/ 0 w 927"/>
                  <a:gd name="T37" fmla="*/ 0 h 640"/>
                  <a:gd name="T38" fmla="*/ 0 w 927"/>
                  <a:gd name="T39" fmla="*/ 0 h 640"/>
                  <a:gd name="T40" fmla="*/ 0 w 927"/>
                  <a:gd name="T41" fmla="*/ 0 h 640"/>
                  <a:gd name="T42" fmla="*/ 0 w 927"/>
                  <a:gd name="T43" fmla="*/ 0 h 640"/>
                  <a:gd name="T44" fmla="*/ 0 w 927"/>
                  <a:gd name="T45" fmla="*/ 0 h 640"/>
                  <a:gd name="T46" fmla="*/ 0 w 927"/>
                  <a:gd name="T47" fmla="*/ 0 h 640"/>
                  <a:gd name="T48" fmla="*/ 0 w 927"/>
                  <a:gd name="T49" fmla="*/ 0 h 640"/>
                  <a:gd name="T50" fmla="*/ 0 w 927"/>
                  <a:gd name="T51" fmla="*/ 0 h 640"/>
                  <a:gd name="T52" fmla="*/ 0 w 927"/>
                  <a:gd name="T53" fmla="*/ 0 h 640"/>
                  <a:gd name="T54" fmla="*/ 0 w 927"/>
                  <a:gd name="T55" fmla="*/ 0 h 640"/>
                  <a:gd name="T56" fmla="*/ 0 w 927"/>
                  <a:gd name="T57" fmla="*/ 0 h 640"/>
                  <a:gd name="T58" fmla="*/ 0 w 927"/>
                  <a:gd name="T59" fmla="*/ 0 h 640"/>
                  <a:gd name="T60" fmla="*/ 0 w 927"/>
                  <a:gd name="T61" fmla="*/ 0 h 640"/>
                  <a:gd name="T62" fmla="*/ 0 w 927"/>
                  <a:gd name="T63" fmla="*/ 0 h 640"/>
                  <a:gd name="T64" fmla="*/ 0 w 927"/>
                  <a:gd name="T65" fmla="*/ 0 h 640"/>
                  <a:gd name="T66" fmla="*/ 0 w 927"/>
                  <a:gd name="T67" fmla="*/ 0 h 640"/>
                  <a:gd name="T68" fmla="*/ 0 w 927"/>
                  <a:gd name="T69" fmla="*/ 0 h 640"/>
                  <a:gd name="T70" fmla="*/ 0 w 927"/>
                  <a:gd name="T71" fmla="*/ 0 h 640"/>
                  <a:gd name="T72" fmla="*/ 0 w 927"/>
                  <a:gd name="T73" fmla="*/ 0 h 640"/>
                  <a:gd name="T74" fmla="*/ 0 w 927"/>
                  <a:gd name="T75" fmla="*/ 0 h 640"/>
                  <a:gd name="T76" fmla="*/ 0 w 927"/>
                  <a:gd name="T77" fmla="*/ 0 h 640"/>
                  <a:gd name="T78" fmla="*/ 0 w 927"/>
                  <a:gd name="T79" fmla="*/ 0 h 640"/>
                  <a:gd name="T80" fmla="*/ 0 w 927"/>
                  <a:gd name="T81" fmla="*/ 0 h 64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927"/>
                  <a:gd name="T124" fmla="*/ 0 h 640"/>
                  <a:gd name="T125" fmla="*/ 927 w 927"/>
                  <a:gd name="T126" fmla="*/ 640 h 64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927" h="640">
                    <a:moveTo>
                      <a:pt x="303" y="30"/>
                    </a:moveTo>
                    <a:lnTo>
                      <a:pt x="333" y="15"/>
                    </a:lnTo>
                    <a:lnTo>
                      <a:pt x="358" y="6"/>
                    </a:lnTo>
                    <a:lnTo>
                      <a:pt x="388" y="1"/>
                    </a:lnTo>
                    <a:lnTo>
                      <a:pt x="415" y="0"/>
                    </a:lnTo>
                    <a:lnTo>
                      <a:pt x="446" y="1"/>
                    </a:lnTo>
                    <a:lnTo>
                      <a:pt x="473" y="5"/>
                    </a:lnTo>
                    <a:lnTo>
                      <a:pt x="504" y="14"/>
                    </a:lnTo>
                    <a:lnTo>
                      <a:pt x="537" y="29"/>
                    </a:lnTo>
                    <a:lnTo>
                      <a:pt x="565" y="48"/>
                    </a:lnTo>
                    <a:lnTo>
                      <a:pt x="591" y="71"/>
                    </a:lnTo>
                    <a:lnTo>
                      <a:pt x="614" y="96"/>
                    </a:lnTo>
                    <a:lnTo>
                      <a:pt x="637" y="131"/>
                    </a:lnTo>
                    <a:lnTo>
                      <a:pt x="654" y="146"/>
                    </a:lnTo>
                    <a:lnTo>
                      <a:pt x="676" y="158"/>
                    </a:lnTo>
                    <a:lnTo>
                      <a:pt x="724" y="164"/>
                    </a:lnTo>
                    <a:lnTo>
                      <a:pt x="803" y="169"/>
                    </a:lnTo>
                    <a:lnTo>
                      <a:pt x="828" y="174"/>
                    </a:lnTo>
                    <a:lnTo>
                      <a:pt x="848" y="181"/>
                    </a:lnTo>
                    <a:lnTo>
                      <a:pt x="864" y="194"/>
                    </a:lnTo>
                    <a:lnTo>
                      <a:pt x="874" y="210"/>
                    </a:lnTo>
                    <a:lnTo>
                      <a:pt x="880" y="234"/>
                    </a:lnTo>
                    <a:lnTo>
                      <a:pt x="884" y="258"/>
                    </a:lnTo>
                    <a:lnTo>
                      <a:pt x="889" y="281"/>
                    </a:lnTo>
                    <a:lnTo>
                      <a:pt x="899" y="305"/>
                    </a:lnTo>
                    <a:lnTo>
                      <a:pt x="917" y="341"/>
                    </a:lnTo>
                    <a:lnTo>
                      <a:pt x="924" y="368"/>
                    </a:lnTo>
                    <a:lnTo>
                      <a:pt x="927" y="394"/>
                    </a:lnTo>
                    <a:lnTo>
                      <a:pt x="922" y="416"/>
                    </a:lnTo>
                    <a:lnTo>
                      <a:pt x="912" y="434"/>
                    </a:lnTo>
                    <a:lnTo>
                      <a:pt x="899" y="449"/>
                    </a:lnTo>
                    <a:lnTo>
                      <a:pt x="860" y="470"/>
                    </a:lnTo>
                    <a:lnTo>
                      <a:pt x="824" y="489"/>
                    </a:lnTo>
                    <a:lnTo>
                      <a:pt x="796" y="507"/>
                    </a:lnTo>
                    <a:lnTo>
                      <a:pt x="778" y="527"/>
                    </a:lnTo>
                    <a:lnTo>
                      <a:pt x="765" y="549"/>
                    </a:lnTo>
                    <a:lnTo>
                      <a:pt x="745" y="593"/>
                    </a:lnTo>
                    <a:lnTo>
                      <a:pt x="729" y="614"/>
                    </a:lnTo>
                    <a:lnTo>
                      <a:pt x="711" y="629"/>
                    </a:lnTo>
                    <a:lnTo>
                      <a:pt x="689" y="638"/>
                    </a:lnTo>
                    <a:lnTo>
                      <a:pt x="656" y="640"/>
                    </a:lnTo>
                    <a:lnTo>
                      <a:pt x="617" y="638"/>
                    </a:lnTo>
                    <a:lnTo>
                      <a:pt x="577" y="628"/>
                    </a:lnTo>
                    <a:lnTo>
                      <a:pt x="535" y="610"/>
                    </a:lnTo>
                    <a:lnTo>
                      <a:pt x="521" y="605"/>
                    </a:lnTo>
                    <a:lnTo>
                      <a:pt x="494" y="598"/>
                    </a:lnTo>
                    <a:lnTo>
                      <a:pt x="463" y="587"/>
                    </a:lnTo>
                    <a:lnTo>
                      <a:pt x="441" y="577"/>
                    </a:lnTo>
                    <a:lnTo>
                      <a:pt x="407" y="555"/>
                    </a:lnTo>
                    <a:lnTo>
                      <a:pt x="387" y="547"/>
                    </a:lnTo>
                    <a:lnTo>
                      <a:pt x="356" y="542"/>
                    </a:lnTo>
                    <a:lnTo>
                      <a:pt x="345" y="540"/>
                    </a:lnTo>
                    <a:lnTo>
                      <a:pt x="311" y="540"/>
                    </a:lnTo>
                    <a:lnTo>
                      <a:pt x="276" y="545"/>
                    </a:lnTo>
                    <a:lnTo>
                      <a:pt x="262" y="547"/>
                    </a:lnTo>
                    <a:lnTo>
                      <a:pt x="218" y="550"/>
                    </a:lnTo>
                    <a:lnTo>
                      <a:pt x="163" y="549"/>
                    </a:lnTo>
                    <a:lnTo>
                      <a:pt x="138" y="547"/>
                    </a:lnTo>
                    <a:lnTo>
                      <a:pt x="117" y="538"/>
                    </a:lnTo>
                    <a:lnTo>
                      <a:pt x="99" y="525"/>
                    </a:lnTo>
                    <a:lnTo>
                      <a:pt x="80" y="514"/>
                    </a:lnTo>
                    <a:lnTo>
                      <a:pt x="63" y="508"/>
                    </a:lnTo>
                    <a:lnTo>
                      <a:pt x="52" y="505"/>
                    </a:lnTo>
                    <a:lnTo>
                      <a:pt x="40" y="503"/>
                    </a:lnTo>
                    <a:lnTo>
                      <a:pt x="27" y="500"/>
                    </a:lnTo>
                    <a:lnTo>
                      <a:pt x="13" y="493"/>
                    </a:lnTo>
                    <a:lnTo>
                      <a:pt x="4" y="482"/>
                    </a:lnTo>
                    <a:lnTo>
                      <a:pt x="0" y="472"/>
                    </a:lnTo>
                    <a:lnTo>
                      <a:pt x="28" y="454"/>
                    </a:lnTo>
                    <a:lnTo>
                      <a:pt x="53" y="432"/>
                    </a:lnTo>
                    <a:lnTo>
                      <a:pt x="85" y="398"/>
                    </a:lnTo>
                    <a:lnTo>
                      <a:pt x="119" y="369"/>
                    </a:lnTo>
                    <a:lnTo>
                      <a:pt x="159" y="345"/>
                    </a:lnTo>
                    <a:lnTo>
                      <a:pt x="203" y="328"/>
                    </a:lnTo>
                    <a:lnTo>
                      <a:pt x="246" y="309"/>
                    </a:lnTo>
                    <a:lnTo>
                      <a:pt x="277" y="286"/>
                    </a:lnTo>
                    <a:lnTo>
                      <a:pt x="299" y="258"/>
                    </a:lnTo>
                    <a:lnTo>
                      <a:pt x="316" y="224"/>
                    </a:lnTo>
                    <a:lnTo>
                      <a:pt x="326" y="175"/>
                    </a:lnTo>
                    <a:lnTo>
                      <a:pt x="324" y="123"/>
                    </a:lnTo>
                    <a:lnTo>
                      <a:pt x="319" y="74"/>
                    </a:lnTo>
                    <a:lnTo>
                      <a:pt x="303" y="3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0" name="Freeform 160"/>
              <p:cNvSpPr>
                <a:spLocks/>
              </p:cNvSpPr>
              <p:nvPr/>
            </p:nvSpPr>
            <p:spPr bwMode="auto">
              <a:xfrm>
                <a:off x="3265" y="1100"/>
                <a:ext cx="80" cy="51"/>
              </a:xfrm>
              <a:custGeom>
                <a:avLst/>
                <a:gdLst>
                  <a:gd name="T0" fmla="*/ 0 w 321"/>
                  <a:gd name="T1" fmla="*/ 0 h 205"/>
                  <a:gd name="T2" fmla="*/ 0 w 321"/>
                  <a:gd name="T3" fmla="*/ 0 h 205"/>
                  <a:gd name="T4" fmla="*/ 0 w 321"/>
                  <a:gd name="T5" fmla="*/ 0 h 205"/>
                  <a:gd name="T6" fmla="*/ 0 w 321"/>
                  <a:gd name="T7" fmla="*/ 0 h 205"/>
                  <a:gd name="T8" fmla="*/ 0 w 321"/>
                  <a:gd name="T9" fmla="*/ 0 h 205"/>
                  <a:gd name="T10" fmla="*/ 0 w 321"/>
                  <a:gd name="T11" fmla="*/ 0 h 205"/>
                  <a:gd name="T12" fmla="*/ 0 w 321"/>
                  <a:gd name="T13" fmla="*/ 0 h 205"/>
                  <a:gd name="T14" fmla="*/ 0 w 321"/>
                  <a:gd name="T15" fmla="*/ 0 h 205"/>
                  <a:gd name="T16" fmla="*/ 0 w 321"/>
                  <a:gd name="T17" fmla="*/ 0 h 205"/>
                  <a:gd name="T18" fmla="*/ 0 w 321"/>
                  <a:gd name="T19" fmla="*/ 0 h 205"/>
                  <a:gd name="T20" fmla="*/ 0 w 321"/>
                  <a:gd name="T21" fmla="*/ 0 h 205"/>
                  <a:gd name="T22" fmla="*/ 0 w 321"/>
                  <a:gd name="T23" fmla="*/ 0 h 205"/>
                  <a:gd name="T24" fmla="*/ 0 w 321"/>
                  <a:gd name="T25" fmla="*/ 0 h 205"/>
                  <a:gd name="T26" fmla="*/ 0 w 321"/>
                  <a:gd name="T27" fmla="*/ 0 h 205"/>
                  <a:gd name="T28" fmla="*/ 0 w 321"/>
                  <a:gd name="T29" fmla="*/ 0 h 205"/>
                  <a:gd name="T30" fmla="*/ 0 w 321"/>
                  <a:gd name="T31" fmla="*/ 0 h 205"/>
                  <a:gd name="T32" fmla="*/ 0 w 321"/>
                  <a:gd name="T33" fmla="*/ 0 h 205"/>
                  <a:gd name="T34" fmla="*/ 0 w 321"/>
                  <a:gd name="T35" fmla="*/ 0 h 205"/>
                  <a:gd name="T36" fmla="*/ 0 w 321"/>
                  <a:gd name="T37" fmla="*/ 0 h 205"/>
                  <a:gd name="T38" fmla="*/ 0 w 321"/>
                  <a:gd name="T39" fmla="*/ 0 h 205"/>
                  <a:gd name="T40" fmla="*/ 0 w 321"/>
                  <a:gd name="T41" fmla="*/ 0 h 205"/>
                  <a:gd name="T42" fmla="*/ 0 w 321"/>
                  <a:gd name="T43" fmla="*/ 0 h 205"/>
                  <a:gd name="T44" fmla="*/ 0 w 321"/>
                  <a:gd name="T45" fmla="*/ 0 h 205"/>
                  <a:gd name="T46" fmla="*/ 0 w 321"/>
                  <a:gd name="T47" fmla="*/ 0 h 205"/>
                  <a:gd name="T48" fmla="*/ 0 w 321"/>
                  <a:gd name="T49" fmla="*/ 0 h 205"/>
                  <a:gd name="T50" fmla="*/ 0 w 321"/>
                  <a:gd name="T51" fmla="*/ 0 h 205"/>
                  <a:gd name="T52" fmla="*/ 0 w 321"/>
                  <a:gd name="T53" fmla="*/ 0 h 205"/>
                  <a:gd name="T54" fmla="*/ 0 w 321"/>
                  <a:gd name="T55" fmla="*/ 0 h 205"/>
                  <a:gd name="T56" fmla="*/ 0 w 321"/>
                  <a:gd name="T57" fmla="*/ 0 h 20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1"/>
                  <a:gd name="T88" fmla="*/ 0 h 205"/>
                  <a:gd name="T89" fmla="*/ 321 w 321"/>
                  <a:gd name="T90" fmla="*/ 205 h 205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1" h="205">
                    <a:moveTo>
                      <a:pt x="0" y="27"/>
                    </a:moveTo>
                    <a:lnTo>
                      <a:pt x="13" y="30"/>
                    </a:lnTo>
                    <a:lnTo>
                      <a:pt x="38" y="38"/>
                    </a:lnTo>
                    <a:lnTo>
                      <a:pt x="61" y="52"/>
                    </a:lnTo>
                    <a:lnTo>
                      <a:pt x="93" y="75"/>
                    </a:lnTo>
                    <a:lnTo>
                      <a:pt x="138" y="119"/>
                    </a:lnTo>
                    <a:lnTo>
                      <a:pt x="180" y="160"/>
                    </a:lnTo>
                    <a:lnTo>
                      <a:pt x="217" y="188"/>
                    </a:lnTo>
                    <a:lnTo>
                      <a:pt x="243" y="202"/>
                    </a:lnTo>
                    <a:lnTo>
                      <a:pt x="258" y="205"/>
                    </a:lnTo>
                    <a:lnTo>
                      <a:pt x="272" y="204"/>
                    </a:lnTo>
                    <a:lnTo>
                      <a:pt x="288" y="200"/>
                    </a:lnTo>
                    <a:lnTo>
                      <a:pt x="301" y="195"/>
                    </a:lnTo>
                    <a:lnTo>
                      <a:pt x="321" y="187"/>
                    </a:lnTo>
                    <a:lnTo>
                      <a:pt x="321" y="179"/>
                    </a:lnTo>
                    <a:lnTo>
                      <a:pt x="316" y="135"/>
                    </a:lnTo>
                    <a:lnTo>
                      <a:pt x="309" y="109"/>
                    </a:lnTo>
                    <a:lnTo>
                      <a:pt x="301" y="87"/>
                    </a:lnTo>
                    <a:lnTo>
                      <a:pt x="289" y="69"/>
                    </a:lnTo>
                    <a:lnTo>
                      <a:pt x="267" y="62"/>
                    </a:lnTo>
                    <a:lnTo>
                      <a:pt x="241" y="52"/>
                    </a:lnTo>
                    <a:lnTo>
                      <a:pt x="209" y="35"/>
                    </a:lnTo>
                    <a:lnTo>
                      <a:pt x="177" y="18"/>
                    </a:lnTo>
                    <a:lnTo>
                      <a:pt x="149" y="4"/>
                    </a:lnTo>
                    <a:lnTo>
                      <a:pt x="120" y="0"/>
                    </a:lnTo>
                    <a:lnTo>
                      <a:pt x="88" y="0"/>
                    </a:lnTo>
                    <a:lnTo>
                      <a:pt x="59" y="7"/>
                    </a:lnTo>
                    <a:lnTo>
                      <a:pt x="23" y="19"/>
                    </a:lnTo>
                    <a:lnTo>
                      <a:pt x="0" y="27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1" name="Freeform 161"/>
              <p:cNvSpPr>
                <a:spLocks/>
              </p:cNvSpPr>
              <p:nvPr/>
            </p:nvSpPr>
            <p:spPr bwMode="auto">
              <a:xfrm>
                <a:off x="3567" y="989"/>
                <a:ext cx="81" cy="110"/>
              </a:xfrm>
              <a:custGeom>
                <a:avLst/>
                <a:gdLst>
                  <a:gd name="T0" fmla="*/ 0 w 326"/>
                  <a:gd name="T1" fmla="*/ 0 h 441"/>
                  <a:gd name="T2" fmla="*/ 0 w 326"/>
                  <a:gd name="T3" fmla="*/ 0 h 441"/>
                  <a:gd name="T4" fmla="*/ 0 w 326"/>
                  <a:gd name="T5" fmla="*/ 0 h 441"/>
                  <a:gd name="T6" fmla="*/ 0 w 326"/>
                  <a:gd name="T7" fmla="*/ 0 h 441"/>
                  <a:gd name="T8" fmla="*/ 0 w 326"/>
                  <a:gd name="T9" fmla="*/ 0 h 441"/>
                  <a:gd name="T10" fmla="*/ 0 w 326"/>
                  <a:gd name="T11" fmla="*/ 0 h 441"/>
                  <a:gd name="T12" fmla="*/ 0 w 326"/>
                  <a:gd name="T13" fmla="*/ 0 h 441"/>
                  <a:gd name="T14" fmla="*/ 0 w 326"/>
                  <a:gd name="T15" fmla="*/ 0 h 441"/>
                  <a:gd name="T16" fmla="*/ 0 w 326"/>
                  <a:gd name="T17" fmla="*/ 0 h 441"/>
                  <a:gd name="T18" fmla="*/ 0 w 326"/>
                  <a:gd name="T19" fmla="*/ 0 h 441"/>
                  <a:gd name="T20" fmla="*/ 0 w 326"/>
                  <a:gd name="T21" fmla="*/ 0 h 441"/>
                  <a:gd name="T22" fmla="*/ 0 w 326"/>
                  <a:gd name="T23" fmla="*/ 0 h 441"/>
                  <a:gd name="T24" fmla="*/ 0 w 326"/>
                  <a:gd name="T25" fmla="*/ 0 h 441"/>
                  <a:gd name="T26" fmla="*/ 0 w 326"/>
                  <a:gd name="T27" fmla="*/ 0 h 441"/>
                  <a:gd name="T28" fmla="*/ 0 w 326"/>
                  <a:gd name="T29" fmla="*/ 0 h 44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26"/>
                  <a:gd name="T46" fmla="*/ 0 h 441"/>
                  <a:gd name="T47" fmla="*/ 326 w 326"/>
                  <a:gd name="T48" fmla="*/ 441 h 441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26" h="441">
                    <a:moveTo>
                      <a:pt x="0" y="441"/>
                    </a:moveTo>
                    <a:lnTo>
                      <a:pt x="28" y="424"/>
                    </a:lnTo>
                    <a:lnTo>
                      <a:pt x="53" y="402"/>
                    </a:lnTo>
                    <a:lnTo>
                      <a:pt x="85" y="368"/>
                    </a:lnTo>
                    <a:lnTo>
                      <a:pt x="119" y="338"/>
                    </a:lnTo>
                    <a:lnTo>
                      <a:pt x="159" y="315"/>
                    </a:lnTo>
                    <a:lnTo>
                      <a:pt x="203" y="298"/>
                    </a:lnTo>
                    <a:lnTo>
                      <a:pt x="246" y="278"/>
                    </a:lnTo>
                    <a:lnTo>
                      <a:pt x="277" y="255"/>
                    </a:lnTo>
                    <a:lnTo>
                      <a:pt x="299" y="227"/>
                    </a:lnTo>
                    <a:lnTo>
                      <a:pt x="316" y="194"/>
                    </a:lnTo>
                    <a:lnTo>
                      <a:pt x="326" y="145"/>
                    </a:lnTo>
                    <a:lnTo>
                      <a:pt x="324" y="93"/>
                    </a:lnTo>
                    <a:lnTo>
                      <a:pt x="318" y="44"/>
                    </a:lnTo>
                    <a:lnTo>
                      <a:pt x="303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" name="Freeform 162"/>
              <p:cNvSpPr>
                <a:spLocks/>
              </p:cNvSpPr>
              <p:nvPr/>
            </p:nvSpPr>
            <p:spPr bwMode="auto">
              <a:xfrm>
                <a:off x="4276" y="1285"/>
                <a:ext cx="498" cy="388"/>
              </a:xfrm>
              <a:custGeom>
                <a:avLst/>
                <a:gdLst>
                  <a:gd name="T0" fmla="*/ 0 w 1993"/>
                  <a:gd name="T1" fmla="*/ 0 h 1551"/>
                  <a:gd name="T2" fmla="*/ 0 w 1993"/>
                  <a:gd name="T3" fmla="*/ 0 h 1551"/>
                  <a:gd name="T4" fmla="*/ 0 w 1993"/>
                  <a:gd name="T5" fmla="*/ 0 h 1551"/>
                  <a:gd name="T6" fmla="*/ 0 w 1993"/>
                  <a:gd name="T7" fmla="*/ 0 h 1551"/>
                  <a:gd name="T8" fmla="*/ 0 w 1993"/>
                  <a:gd name="T9" fmla="*/ 0 h 1551"/>
                  <a:gd name="T10" fmla="*/ 0 w 1993"/>
                  <a:gd name="T11" fmla="*/ 0 h 1551"/>
                  <a:gd name="T12" fmla="*/ 0 w 1993"/>
                  <a:gd name="T13" fmla="*/ 0 h 1551"/>
                  <a:gd name="T14" fmla="*/ 0 w 1993"/>
                  <a:gd name="T15" fmla="*/ 0 h 1551"/>
                  <a:gd name="T16" fmla="*/ 0 w 1993"/>
                  <a:gd name="T17" fmla="*/ 0 h 1551"/>
                  <a:gd name="T18" fmla="*/ 0 w 1993"/>
                  <a:gd name="T19" fmla="*/ 0 h 1551"/>
                  <a:gd name="T20" fmla="*/ 0 w 1993"/>
                  <a:gd name="T21" fmla="*/ 0 h 1551"/>
                  <a:gd name="T22" fmla="*/ 0 w 1993"/>
                  <a:gd name="T23" fmla="*/ 0 h 1551"/>
                  <a:gd name="T24" fmla="*/ 0 w 1993"/>
                  <a:gd name="T25" fmla="*/ 0 h 1551"/>
                  <a:gd name="T26" fmla="*/ 0 w 1993"/>
                  <a:gd name="T27" fmla="*/ 0 h 1551"/>
                  <a:gd name="T28" fmla="*/ 0 w 1993"/>
                  <a:gd name="T29" fmla="*/ 0 h 1551"/>
                  <a:gd name="T30" fmla="*/ 0 w 1993"/>
                  <a:gd name="T31" fmla="*/ 0 h 1551"/>
                  <a:gd name="T32" fmla="*/ 0 w 1993"/>
                  <a:gd name="T33" fmla="*/ 0 h 1551"/>
                  <a:gd name="T34" fmla="*/ 0 w 1993"/>
                  <a:gd name="T35" fmla="*/ 0 h 1551"/>
                  <a:gd name="T36" fmla="*/ 0 w 1993"/>
                  <a:gd name="T37" fmla="*/ 0 h 1551"/>
                  <a:gd name="T38" fmla="*/ 0 w 1993"/>
                  <a:gd name="T39" fmla="*/ 0 h 1551"/>
                  <a:gd name="T40" fmla="*/ 0 w 1993"/>
                  <a:gd name="T41" fmla="*/ 0 h 1551"/>
                  <a:gd name="T42" fmla="*/ 0 w 1993"/>
                  <a:gd name="T43" fmla="*/ 1 h 1551"/>
                  <a:gd name="T44" fmla="*/ 0 w 1993"/>
                  <a:gd name="T45" fmla="*/ 1 h 1551"/>
                  <a:gd name="T46" fmla="*/ 0 w 1993"/>
                  <a:gd name="T47" fmla="*/ 1 h 1551"/>
                  <a:gd name="T48" fmla="*/ 0 w 1993"/>
                  <a:gd name="T49" fmla="*/ 1 h 1551"/>
                  <a:gd name="T50" fmla="*/ 0 w 1993"/>
                  <a:gd name="T51" fmla="*/ 1 h 1551"/>
                  <a:gd name="T52" fmla="*/ 0 w 1993"/>
                  <a:gd name="T53" fmla="*/ 0 h 1551"/>
                  <a:gd name="T54" fmla="*/ 0 w 1993"/>
                  <a:gd name="T55" fmla="*/ 0 h 1551"/>
                  <a:gd name="T56" fmla="*/ 0 w 1993"/>
                  <a:gd name="T57" fmla="*/ 0 h 1551"/>
                  <a:gd name="T58" fmla="*/ 0 w 1993"/>
                  <a:gd name="T59" fmla="*/ 0 h 1551"/>
                  <a:gd name="T60" fmla="*/ 0 w 1993"/>
                  <a:gd name="T61" fmla="*/ 0 h 1551"/>
                  <a:gd name="T62" fmla="*/ 0 w 1993"/>
                  <a:gd name="T63" fmla="*/ 0 h 1551"/>
                  <a:gd name="T64" fmla="*/ 0 w 1993"/>
                  <a:gd name="T65" fmla="*/ 0 h 1551"/>
                  <a:gd name="T66" fmla="*/ 0 w 1993"/>
                  <a:gd name="T67" fmla="*/ 0 h 1551"/>
                  <a:gd name="T68" fmla="*/ 0 w 1993"/>
                  <a:gd name="T69" fmla="*/ 0 h 1551"/>
                  <a:gd name="T70" fmla="*/ 0 w 1993"/>
                  <a:gd name="T71" fmla="*/ 0 h 1551"/>
                  <a:gd name="T72" fmla="*/ 0 w 1993"/>
                  <a:gd name="T73" fmla="*/ 0 h 1551"/>
                  <a:gd name="T74" fmla="*/ 0 w 1993"/>
                  <a:gd name="T75" fmla="*/ 0 h 1551"/>
                  <a:gd name="T76" fmla="*/ 0 w 1993"/>
                  <a:gd name="T77" fmla="*/ 0 h 1551"/>
                  <a:gd name="T78" fmla="*/ 0 w 1993"/>
                  <a:gd name="T79" fmla="*/ 0 h 1551"/>
                  <a:gd name="T80" fmla="*/ 0 w 1993"/>
                  <a:gd name="T81" fmla="*/ 0 h 1551"/>
                  <a:gd name="T82" fmla="*/ 0 w 1993"/>
                  <a:gd name="T83" fmla="*/ 0 h 1551"/>
                  <a:gd name="T84" fmla="*/ 0 w 1993"/>
                  <a:gd name="T85" fmla="*/ 0 h 1551"/>
                  <a:gd name="T86" fmla="*/ 0 w 1993"/>
                  <a:gd name="T87" fmla="*/ 0 h 1551"/>
                  <a:gd name="T88" fmla="*/ 0 w 1993"/>
                  <a:gd name="T89" fmla="*/ 0 h 1551"/>
                  <a:gd name="T90" fmla="*/ 0 w 1993"/>
                  <a:gd name="T91" fmla="*/ 0 h 1551"/>
                  <a:gd name="T92" fmla="*/ 0 w 1993"/>
                  <a:gd name="T93" fmla="*/ 0 h 1551"/>
                  <a:gd name="T94" fmla="*/ 0 w 1993"/>
                  <a:gd name="T95" fmla="*/ 0 h 1551"/>
                  <a:gd name="T96" fmla="*/ 0 w 1993"/>
                  <a:gd name="T97" fmla="*/ 0 h 1551"/>
                  <a:gd name="T98" fmla="*/ 0 w 1993"/>
                  <a:gd name="T99" fmla="*/ 0 h 1551"/>
                  <a:gd name="T100" fmla="*/ 0 w 1993"/>
                  <a:gd name="T101" fmla="*/ 0 h 1551"/>
                  <a:gd name="T102" fmla="*/ 0 w 1993"/>
                  <a:gd name="T103" fmla="*/ 0 h 1551"/>
                  <a:gd name="T104" fmla="*/ 0 w 1993"/>
                  <a:gd name="T105" fmla="*/ 0 h 1551"/>
                  <a:gd name="T106" fmla="*/ 0 w 1993"/>
                  <a:gd name="T107" fmla="*/ 0 h 1551"/>
                  <a:gd name="T108" fmla="*/ 0 w 1993"/>
                  <a:gd name="T109" fmla="*/ 0 h 1551"/>
                  <a:gd name="T110" fmla="*/ 0 w 1993"/>
                  <a:gd name="T111" fmla="*/ 0 h 1551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93"/>
                  <a:gd name="T169" fmla="*/ 0 h 1551"/>
                  <a:gd name="T170" fmla="*/ 1993 w 1993"/>
                  <a:gd name="T171" fmla="*/ 1551 h 1551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93" h="1551">
                    <a:moveTo>
                      <a:pt x="669" y="564"/>
                    </a:moveTo>
                    <a:lnTo>
                      <a:pt x="653" y="546"/>
                    </a:lnTo>
                    <a:lnTo>
                      <a:pt x="636" y="513"/>
                    </a:lnTo>
                    <a:lnTo>
                      <a:pt x="629" y="479"/>
                    </a:lnTo>
                    <a:lnTo>
                      <a:pt x="625" y="432"/>
                    </a:lnTo>
                    <a:lnTo>
                      <a:pt x="625" y="392"/>
                    </a:lnTo>
                    <a:lnTo>
                      <a:pt x="633" y="356"/>
                    </a:lnTo>
                    <a:lnTo>
                      <a:pt x="644" y="324"/>
                    </a:lnTo>
                    <a:lnTo>
                      <a:pt x="660" y="282"/>
                    </a:lnTo>
                    <a:lnTo>
                      <a:pt x="670" y="247"/>
                    </a:lnTo>
                    <a:lnTo>
                      <a:pt x="676" y="204"/>
                    </a:lnTo>
                    <a:lnTo>
                      <a:pt x="675" y="170"/>
                    </a:lnTo>
                    <a:lnTo>
                      <a:pt x="670" y="136"/>
                    </a:lnTo>
                    <a:lnTo>
                      <a:pt x="666" y="105"/>
                    </a:lnTo>
                    <a:lnTo>
                      <a:pt x="664" y="76"/>
                    </a:lnTo>
                    <a:lnTo>
                      <a:pt x="633" y="76"/>
                    </a:lnTo>
                    <a:lnTo>
                      <a:pt x="638" y="95"/>
                    </a:lnTo>
                    <a:lnTo>
                      <a:pt x="641" y="129"/>
                    </a:lnTo>
                    <a:lnTo>
                      <a:pt x="643" y="142"/>
                    </a:lnTo>
                    <a:lnTo>
                      <a:pt x="644" y="166"/>
                    </a:lnTo>
                    <a:lnTo>
                      <a:pt x="644" y="197"/>
                    </a:lnTo>
                    <a:lnTo>
                      <a:pt x="638" y="227"/>
                    </a:lnTo>
                    <a:lnTo>
                      <a:pt x="631" y="250"/>
                    </a:lnTo>
                    <a:lnTo>
                      <a:pt x="619" y="275"/>
                    </a:lnTo>
                    <a:lnTo>
                      <a:pt x="604" y="297"/>
                    </a:lnTo>
                    <a:lnTo>
                      <a:pt x="596" y="264"/>
                    </a:lnTo>
                    <a:lnTo>
                      <a:pt x="594" y="239"/>
                    </a:lnTo>
                    <a:lnTo>
                      <a:pt x="594" y="207"/>
                    </a:lnTo>
                    <a:lnTo>
                      <a:pt x="590" y="176"/>
                    </a:lnTo>
                    <a:lnTo>
                      <a:pt x="590" y="152"/>
                    </a:lnTo>
                    <a:lnTo>
                      <a:pt x="586" y="117"/>
                    </a:lnTo>
                    <a:lnTo>
                      <a:pt x="580" y="87"/>
                    </a:lnTo>
                    <a:lnTo>
                      <a:pt x="571" y="66"/>
                    </a:lnTo>
                    <a:lnTo>
                      <a:pt x="564" y="50"/>
                    </a:lnTo>
                    <a:lnTo>
                      <a:pt x="539" y="41"/>
                    </a:lnTo>
                    <a:lnTo>
                      <a:pt x="551" y="59"/>
                    </a:lnTo>
                    <a:lnTo>
                      <a:pt x="560" y="82"/>
                    </a:lnTo>
                    <a:lnTo>
                      <a:pt x="566" y="107"/>
                    </a:lnTo>
                    <a:lnTo>
                      <a:pt x="570" y="151"/>
                    </a:lnTo>
                    <a:lnTo>
                      <a:pt x="570" y="159"/>
                    </a:lnTo>
                    <a:lnTo>
                      <a:pt x="572" y="191"/>
                    </a:lnTo>
                    <a:lnTo>
                      <a:pt x="572" y="234"/>
                    </a:lnTo>
                    <a:lnTo>
                      <a:pt x="562" y="274"/>
                    </a:lnTo>
                    <a:lnTo>
                      <a:pt x="547" y="306"/>
                    </a:lnTo>
                    <a:lnTo>
                      <a:pt x="534" y="326"/>
                    </a:lnTo>
                    <a:lnTo>
                      <a:pt x="529" y="339"/>
                    </a:lnTo>
                    <a:lnTo>
                      <a:pt x="526" y="351"/>
                    </a:lnTo>
                    <a:lnTo>
                      <a:pt x="522" y="401"/>
                    </a:lnTo>
                    <a:lnTo>
                      <a:pt x="516" y="370"/>
                    </a:lnTo>
                    <a:lnTo>
                      <a:pt x="509" y="352"/>
                    </a:lnTo>
                    <a:lnTo>
                      <a:pt x="496" y="337"/>
                    </a:lnTo>
                    <a:lnTo>
                      <a:pt x="480" y="329"/>
                    </a:lnTo>
                    <a:lnTo>
                      <a:pt x="456" y="321"/>
                    </a:lnTo>
                    <a:lnTo>
                      <a:pt x="426" y="315"/>
                    </a:lnTo>
                    <a:lnTo>
                      <a:pt x="405" y="309"/>
                    </a:lnTo>
                    <a:lnTo>
                      <a:pt x="402" y="304"/>
                    </a:lnTo>
                    <a:lnTo>
                      <a:pt x="402" y="297"/>
                    </a:lnTo>
                    <a:lnTo>
                      <a:pt x="412" y="279"/>
                    </a:lnTo>
                    <a:lnTo>
                      <a:pt x="427" y="266"/>
                    </a:lnTo>
                    <a:lnTo>
                      <a:pt x="452" y="254"/>
                    </a:lnTo>
                    <a:lnTo>
                      <a:pt x="474" y="236"/>
                    </a:lnTo>
                    <a:lnTo>
                      <a:pt x="490" y="217"/>
                    </a:lnTo>
                    <a:lnTo>
                      <a:pt x="501" y="195"/>
                    </a:lnTo>
                    <a:lnTo>
                      <a:pt x="507" y="179"/>
                    </a:lnTo>
                    <a:lnTo>
                      <a:pt x="492" y="174"/>
                    </a:lnTo>
                    <a:lnTo>
                      <a:pt x="486" y="192"/>
                    </a:lnTo>
                    <a:lnTo>
                      <a:pt x="474" y="211"/>
                    </a:lnTo>
                    <a:lnTo>
                      <a:pt x="459" y="227"/>
                    </a:lnTo>
                    <a:lnTo>
                      <a:pt x="437" y="239"/>
                    </a:lnTo>
                    <a:lnTo>
                      <a:pt x="416" y="247"/>
                    </a:lnTo>
                    <a:lnTo>
                      <a:pt x="400" y="259"/>
                    </a:lnTo>
                    <a:lnTo>
                      <a:pt x="388" y="270"/>
                    </a:lnTo>
                    <a:lnTo>
                      <a:pt x="381" y="287"/>
                    </a:lnTo>
                    <a:lnTo>
                      <a:pt x="380" y="306"/>
                    </a:lnTo>
                    <a:lnTo>
                      <a:pt x="353" y="290"/>
                    </a:lnTo>
                    <a:lnTo>
                      <a:pt x="330" y="275"/>
                    </a:lnTo>
                    <a:lnTo>
                      <a:pt x="313" y="262"/>
                    </a:lnTo>
                    <a:lnTo>
                      <a:pt x="298" y="252"/>
                    </a:lnTo>
                    <a:lnTo>
                      <a:pt x="281" y="246"/>
                    </a:lnTo>
                    <a:lnTo>
                      <a:pt x="256" y="245"/>
                    </a:lnTo>
                    <a:lnTo>
                      <a:pt x="229" y="246"/>
                    </a:lnTo>
                    <a:lnTo>
                      <a:pt x="207" y="242"/>
                    </a:lnTo>
                    <a:lnTo>
                      <a:pt x="196" y="236"/>
                    </a:lnTo>
                    <a:lnTo>
                      <a:pt x="192" y="229"/>
                    </a:lnTo>
                    <a:lnTo>
                      <a:pt x="192" y="217"/>
                    </a:lnTo>
                    <a:lnTo>
                      <a:pt x="199" y="195"/>
                    </a:lnTo>
                    <a:lnTo>
                      <a:pt x="213" y="169"/>
                    </a:lnTo>
                    <a:lnTo>
                      <a:pt x="224" y="142"/>
                    </a:lnTo>
                    <a:lnTo>
                      <a:pt x="231" y="111"/>
                    </a:lnTo>
                    <a:lnTo>
                      <a:pt x="234" y="77"/>
                    </a:lnTo>
                    <a:lnTo>
                      <a:pt x="239" y="51"/>
                    </a:lnTo>
                    <a:lnTo>
                      <a:pt x="242" y="36"/>
                    </a:lnTo>
                    <a:lnTo>
                      <a:pt x="239" y="23"/>
                    </a:lnTo>
                    <a:lnTo>
                      <a:pt x="232" y="6"/>
                    </a:lnTo>
                    <a:lnTo>
                      <a:pt x="219" y="11"/>
                    </a:lnTo>
                    <a:lnTo>
                      <a:pt x="226" y="23"/>
                    </a:lnTo>
                    <a:lnTo>
                      <a:pt x="227" y="36"/>
                    </a:lnTo>
                    <a:lnTo>
                      <a:pt x="224" y="50"/>
                    </a:lnTo>
                    <a:lnTo>
                      <a:pt x="216" y="75"/>
                    </a:lnTo>
                    <a:lnTo>
                      <a:pt x="212" y="106"/>
                    </a:lnTo>
                    <a:lnTo>
                      <a:pt x="203" y="135"/>
                    </a:lnTo>
                    <a:lnTo>
                      <a:pt x="191" y="161"/>
                    </a:lnTo>
                    <a:lnTo>
                      <a:pt x="174" y="186"/>
                    </a:lnTo>
                    <a:lnTo>
                      <a:pt x="164" y="211"/>
                    </a:lnTo>
                    <a:lnTo>
                      <a:pt x="159" y="237"/>
                    </a:lnTo>
                    <a:lnTo>
                      <a:pt x="143" y="229"/>
                    </a:lnTo>
                    <a:lnTo>
                      <a:pt x="121" y="207"/>
                    </a:lnTo>
                    <a:lnTo>
                      <a:pt x="104" y="179"/>
                    </a:lnTo>
                    <a:lnTo>
                      <a:pt x="88" y="141"/>
                    </a:lnTo>
                    <a:lnTo>
                      <a:pt x="74" y="104"/>
                    </a:lnTo>
                    <a:lnTo>
                      <a:pt x="59" y="75"/>
                    </a:lnTo>
                    <a:lnTo>
                      <a:pt x="44" y="55"/>
                    </a:lnTo>
                    <a:lnTo>
                      <a:pt x="27" y="41"/>
                    </a:lnTo>
                    <a:lnTo>
                      <a:pt x="0" y="46"/>
                    </a:lnTo>
                    <a:lnTo>
                      <a:pt x="14" y="55"/>
                    </a:lnTo>
                    <a:lnTo>
                      <a:pt x="30" y="71"/>
                    </a:lnTo>
                    <a:lnTo>
                      <a:pt x="47" y="94"/>
                    </a:lnTo>
                    <a:lnTo>
                      <a:pt x="63" y="126"/>
                    </a:lnTo>
                    <a:lnTo>
                      <a:pt x="79" y="174"/>
                    </a:lnTo>
                    <a:lnTo>
                      <a:pt x="94" y="212"/>
                    </a:lnTo>
                    <a:lnTo>
                      <a:pt x="111" y="237"/>
                    </a:lnTo>
                    <a:lnTo>
                      <a:pt x="131" y="259"/>
                    </a:lnTo>
                    <a:lnTo>
                      <a:pt x="166" y="281"/>
                    </a:lnTo>
                    <a:lnTo>
                      <a:pt x="208" y="297"/>
                    </a:lnTo>
                    <a:lnTo>
                      <a:pt x="248" y="315"/>
                    </a:lnTo>
                    <a:lnTo>
                      <a:pt x="280" y="332"/>
                    </a:lnTo>
                    <a:lnTo>
                      <a:pt x="308" y="355"/>
                    </a:lnTo>
                    <a:lnTo>
                      <a:pt x="326" y="377"/>
                    </a:lnTo>
                    <a:lnTo>
                      <a:pt x="333" y="397"/>
                    </a:lnTo>
                    <a:lnTo>
                      <a:pt x="337" y="419"/>
                    </a:lnTo>
                    <a:lnTo>
                      <a:pt x="338" y="458"/>
                    </a:lnTo>
                    <a:lnTo>
                      <a:pt x="346" y="483"/>
                    </a:lnTo>
                    <a:lnTo>
                      <a:pt x="358" y="500"/>
                    </a:lnTo>
                    <a:lnTo>
                      <a:pt x="387" y="520"/>
                    </a:lnTo>
                    <a:lnTo>
                      <a:pt x="419" y="538"/>
                    </a:lnTo>
                    <a:lnTo>
                      <a:pt x="451" y="555"/>
                    </a:lnTo>
                    <a:lnTo>
                      <a:pt x="476" y="578"/>
                    </a:lnTo>
                    <a:lnTo>
                      <a:pt x="505" y="653"/>
                    </a:lnTo>
                    <a:lnTo>
                      <a:pt x="522" y="745"/>
                    </a:lnTo>
                    <a:lnTo>
                      <a:pt x="532" y="769"/>
                    </a:lnTo>
                    <a:lnTo>
                      <a:pt x="547" y="793"/>
                    </a:lnTo>
                    <a:lnTo>
                      <a:pt x="566" y="823"/>
                    </a:lnTo>
                    <a:lnTo>
                      <a:pt x="583" y="860"/>
                    </a:lnTo>
                    <a:lnTo>
                      <a:pt x="591" y="892"/>
                    </a:lnTo>
                    <a:lnTo>
                      <a:pt x="596" y="933"/>
                    </a:lnTo>
                    <a:lnTo>
                      <a:pt x="596" y="970"/>
                    </a:lnTo>
                    <a:lnTo>
                      <a:pt x="593" y="1012"/>
                    </a:lnTo>
                    <a:lnTo>
                      <a:pt x="555" y="1079"/>
                    </a:lnTo>
                    <a:lnTo>
                      <a:pt x="515" y="1139"/>
                    </a:lnTo>
                    <a:lnTo>
                      <a:pt x="485" y="1190"/>
                    </a:lnTo>
                    <a:lnTo>
                      <a:pt x="465" y="1230"/>
                    </a:lnTo>
                    <a:lnTo>
                      <a:pt x="450" y="1277"/>
                    </a:lnTo>
                    <a:lnTo>
                      <a:pt x="437" y="1321"/>
                    </a:lnTo>
                    <a:lnTo>
                      <a:pt x="421" y="1366"/>
                    </a:lnTo>
                    <a:lnTo>
                      <a:pt x="398" y="1412"/>
                    </a:lnTo>
                    <a:lnTo>
                      <a:pt x="387" y="1427"/>
                    </a:lnTo>
                    <a:lnTo>
                      <a:pt x="373" y="1444"/>
                    </a:lnTo>
                    <a:lnTo>
                      <a:pt x="346" y="1466"/>
                    </a:lnTo>
                    <a:lnTo>
                      <a:pt x="312" y="1483"/>
                    </a:lnTo>
                    <a:lnTo>
                      <a:pt x="346" y="1473"/>
                    </a:lnTo>
                    <a:lnTo>
                      <a:pt x="386" y="1466"/>
                    </a:lnTo>
                    <a:lnTo>
                      <a:pt x="419" y="1458"/>
                    </a:lnTo>
                    <a:lnTo>
                      <a:pt x="456" y="1454"/>
                    </a:lnTo>
                    <a:lnTo>
                      <a:pt x="492" y="1453"/>
                    </a:lnTo>
                    <a:lnTo>
                      <a:pt x="531" y="1457"/>
                    </a:lnTo>
                    <a:lnTo>
                      <a:pt x="559" y="1467"/>
                    </a:lnTo>
                    <a:lnTo>
                      <a:pt x="585" y="1486"/>
                    </a:lnTo>
                    <a:lnTo>
                      <a:pt x="605" y="1509"/>
                    </a:lnTo>
                    <a:lnTo>
                      <a:pt x="621" y="1533"/>
                    </a:lnTo>
                    <a:lnTo>
                      <a:pt x="636" y="1551"/>
                    </a:lnTo>
                    <a:lnTo>
                      <a:pt x="636" y="1542"/>
                    </a:lnTo>
                    <a:lnTo>
                      <a:pt x="630" y="1509"/>
                    </a:lnTo>
                    <a:lnTo>
                      <a:pt x="629" y="1483"/>
                    </a:lnTo>
                    <a:lnTo>
                      <a:pt x="620" y="1442"/>
                    </a:lnTo>
                    <a:lnTo>
                      <a:pt x="636" y="1483"/>
                    </a:lnTo>
                    <a:lnTo>
                      <a:pt x="651" y="1503"/>
                    </a:lnTo>
                    <a:lnTo>
                      <a:pt x="669" y="1516"/>
                    </a:lnTo>
                    <a:lnTo>
                      <a:pt x="690" y="1519"/>
                    </a:lnTo>
                    <a:lnTo>
                      <a:pt x="718" y="1516"/>
                    </a:lnTo>
                    <a:lnTo>
                      <a:pt x="753" y="1506"/>
                    </a:lnTo>
                    <a:lnTo>
                      <a:pt x="789" y="1497"/>
                    </a:lnTo>
                    <a:lnTo>
                      <a:pt x="829" y="1493"/>
                    </a:lnTo>
                    <a:lnTo>
                      <a:pt x="865" y="1497"/>
                    </a:lnTo>
                    <a:lnTo>
                      <a:pt x="903" y="1508"/>
                    </a:lnTo>
                    <a:lnTo>
                      <a:pt x="835" y="1468"/>
                    </a:lnTo>
                    <a:lnTo>
                      <a:pt x="807" y="1446"/>
                    </a:lnTo>
                    <a:lnTo>
                      <a:pt x="787" y="1421"/>
                    </a:lnTo>
                    <a:lnTo>
                      <a:pt x="774" y="1388"/>
                    </a:lnTo>
                    <a:lnTo>
                      <a:pt x="768" y="1346"/>
                    </a:lnTo>
                    <a:lnTo>
                      <a:pt x="765" y="1286"/>
                    </a:lnTo>
                    <a:lnTo>
                      <a:pt x="769" y="1242"/>
                    </a:lnTo>
                    <a:lnTo>
                      <a:pt x="774" y="1208"/>
                    </a:lnTo>
                    <a:lnTo>
                      <a:pt x="782" y="1165"/>
                    </a:lnTo>
                    <a:lnTo>
                      <a:pt x="782" y="1130"/>
                    </a:lnTo>
                    <a:lnTo>
                      <a:pt x="779" y="1088"/>
                    </a:lnTo>
                    <a:lnTo>
                      <a:pt x="782" y="1038"/>
                    </a:lnTo>
                    <a:lnTo>
                      <a:pt x="778" y="1004"/>
                    </a:lnTo>
                    <a:lnTo>
                      <a:pt x="772" y="973"/>
                    </a:lnTo>
                    <a:lnTo>
                      <a:pt x="760" y="942"/>
                    </a:lnTo>
                    <a:lnTo>
                      <a:pt x="758" y="924"/>
                    </a:lnTo>
                    <a:lnTo>
                      <a:pt x="765" y="899"/>
                    </a:lnTo>
                    <a:lnTo>
                      <a:pt x="774" y="864"/>
                    </a:lnTo>
                    <a:lnTo>
                      <a:pt x="774" y="830"/>
                    </a:lnTo>
                    <a:lnTo>
                      <a:pt x="770" y="790"/>
                    </a:lnTo>
                    <a:lnTo>
                      <a:pt x="758" y="756"/>
                    </a:lnTo>
                    <a:lnTo>
                      <a:pt x="714" y="631"/>
                    </a:lnTo>
                    <a:lnTo>
                      <a:pt x="716" y="629"/>
                    </a:lnTo>
                    <a:lnTo>
                      <a:pt x="743" y="595"/>
                    </a:lnTo>
                    <a:lnTo>
                      <a:pt x="768" y="580"/>
                    </a:lnTo>
                    <a:lnTo>
                      <a:pt x="793" y="566"/>
                    </a:lnTo>
                    <a:lnTo>
                      <a:pt x="842" y="538"/>
                    </a:lnTo>
                    <a:lnTo>
                      <a:pt x="894" y="514"/>
                    </a:lnTo>
                    <a:lnTo>
                      <a:pt x="939" y="501"/>
                    </a:lnTo>
                    <a:lnTo>
                      <a:pt x="978" y="493"/>
                    </a:lnTo>
                    <a:lnTo>
                      <a:pt x="1016" y="483"/>
                    </a:lnTo>
                    <a:lnTo>
                      <a:pt x="1053" y="468"/>
                    </a:lnTo>
                    <a:lnTo>
                      <a:pt x="1091" y="446"/>
                    </a:lnTo>
                    <a:lnTo>
                      <a:pt x="1113" y="429"/>
                    </a:lnTo>
                    <a:lnTo>
                      <a:pt x="1146" y="401"/>
                    </a:lnTo>
                    <a:lnTo>
                      <a:pt x="1177" y="367"/>
                    </a:lnTo>
                    <a:lnTo>
                      <a:pt x="1210" y="332"/>
                    </a:lnTo>
                    <a:lnTo>
                      <a:pt x="1236" y="312"/>
                    </a:lnTo>
                    <a:lnTo>
                      <a:pt x="1266" y="297"/>
                    </a:lnTo>
                    <a:lnTo>
                      <a:pt x="1301" y="287"/>
                    </a:lnTo>
                    <a:lnTo>
                      <a:pt x="1339" y="281"/>
                    </a:lnTo>
                    <a:lnTo>
                      <a:pt x="1380" y="277"/>
                    </a:lnTo>
                    <a:lnTo>
                      <a:pt x="1420" y="279"/>
                    </a:lnTo>
                    <a:lnTo>
                      <a:pt x="1469" y="282"/>
                    </a:lnTo>
                    <a:lnTo>
                      <a:pt x="1515" y="289"/>
                    </a:lnTo>
                    <a:lnTo>
                      <a:pt x="1559" y="299"/>
                    </a:lnTo>
                    <a:lnTo>
                      <a:pt x="1605" y="306"/>
                    </a:lnTo>
                    <a:lnTo>
                      <a:pt x="1648" y="305"/>
                    </a:lnTo>
                    <a:lnTo>
                      <a:pt x="1688" y="299"/>
                    </a:lnTo>
                    <a:lnTo>
                      <a:pt x="1721" y="286"/>
                    </a:lnTo>
                    <a:lnTo>
                      <a:pt x="1753" y="265"/>
                    </a:lnTo>
                    <a:lnTo>
                      <a:pt x="1783" y="240"/>
                    </a:lnTo>
                    <a:lnTo>
                      <a:pt x="1812" y="217"/>
                    </a:lnTo>
                    <a:lnTo>
                      <a:pt x="1838" y="201"/>
                    </a:lnTo>
                    <a:lnTo>
                      <a:pt x="1869" y="189"/>
                    </a:lnTo>
                    <a:lnTo>
                      <a:pt x="1905" y="179"/>
                    </a:lnTo>
                    <a:lnTo>
                      <a:pt x="1942" y="166"/>
                    </a:lnTo>
                    <a:lnTo>
                      <a:pt x="1965" y="156"/>
                    </a:lnTo>
                    <a:lnTo>
                      <a:pt x="1977" y="146"/>
                    </a:lnTo>
                    <a:lnTo>
                      <a:pt x="1986" y="135"/>
                    </a:lnTo>
                    <a:lnTo>
                      <a:pt x="1993" y="107"/>
                    </a:lnTo>
                    <a:lnTo>
                      <a:pt x="1980" y="102"/>
                    </a:lnTo>
                    <a:lnTo>
                      <a:pt x="1973" y="124"/>
                    </a:lnTo>
                    <a:lnTo>
                      <a:pt x="1965" y="137"/>
                    </a:lnTo>
                    <a:lnTo>
                      <a:pt x="1948" y="146"/>
                    </a:lnTo>
                    <a:lnTo>
                      <a:pt x="1905" y="159"/>
                    </a:lnTo>
                    <a:lnTo>
                      <a:pt x="1858" y="174"/>
                    </a:lnTo>
                    <a:lnTo>
                      <a:pt x="1826" y="181"/>
                    </a:lnTo>
                    <a:lnTo>
                      <a:pt x="1814" y="185"/>
                    </a:lnTo>
                    <a:lnTo>
                      <a:pt x="1818" y="162"/>
                    </a:lnTo>
                    <a:lnTo>
                      <a:pt x="1818" y="136"/>
                    </a:lnTo>
                    <a:lnTo>
                      <a:pt x="1818" y="102"/>
                    </a:lnTo>
                    <a:lnTo>
                      <a:pt x="1816" y="66"/>
                    </a:lnTo>
                    <a:lnTo>
                      <a:pt x="1814" y="40"/>
                    </a:lnTo>
                    <a:lnTo>
                      <a:pt x="1803" y="39"/>
                    </a:lnTo>
                    <a:lnTo>
                      <a:pt x="1803" y="62"/>
                    </a:lnTo>
                    <a:lnTo>
                      <a:pt x="1803" y="101"/>
                    </a:lnTo>
                    <a:lnTo>
                      <a:pt x="1801" y="139"/>
                    </a:lnTo>
                    <a:lnTo>
                      <a:pt x="1792" y="170"/>
                    </a:lnTo>
                    <a:lnTo>
                      <a:pt x="1779" y="186"/>
                    </a:lnTo>
                    <a:lnTo>
                      <a:pt x="1766" y="199"/>
                    </a:lnTo>
                    <a:lnTo>
                      <a:pt x="1743" y="212"/>
                    </a:lnTo>
                    <a:lnTo>
                      <a:pt x="1718" y="222"/>
                    </a:lnTo>
                    <a:lnTo>
                      <a:pt x="1688" y="231"/>
                    </a:lnTo>
                    <a:lnTo>
                      <a:pt x="1654" y="237"/>
                    </a:lnTo>
                    <a:lnTo>
                      <a:pt x="1630" y="237"/>
                    </a:lnTo>
                    <a:lnTo>
                      <a:pt x="1654" y="221"/>
                    </a:lnTo>
                    <a:lnTo>
                      <a:pt x="1682" y="197"/>
                    </a:lnTo>
                    <a:lnTo>
                      <a:pt x="1703" y="175"/>
                    </a:lnTo>
                    <a:lnTo>
                      <a:pt x="1719" y="146"/>
                    </a:lnTo>
                    <a:lnTo>
                      <a:pt x="1729" y="120"/>
                    </a:lnTo>
                    <a:lnTo>
                      <a:pt x="1734" y="89"/>
                    </a:lnTo>
                    <a:lnTo>
                      <a:pt x="1736" y="66"/>
                    </a:lnTo>
                    <a:lnTo>
                      <a:pt x="1734" y="44"/>
                    </a:lnTo>
                    <a:lnTo>
                      <a:pt x="1719" y="44"/>
                    </a:lnTo>
                    <a:lnTo>
                      <a:pt x="1719" y="59"/>
                    </a:lnTo>
                    <a:lnTo>
                      <a:pt x="1719" y="90"/>
                    </a:lnTo>
                    <a:lnTo>
                      <a:pt x="1713" y="119"/>
                    </a:lnTo>
                    <a:lnTo>
                      <a:pt x="1699" y="145"/>
                    </a:lnTo>
                    <a:lnTo>
                      <a:pt x="1680" y="170"/>
                    </a:lnTo>
                    <a:lnTo>
                      <a:pt x="1657" y="192"/>
                    </a:lnTo>
                    <a:lnTo>
                      <a:pt x="1627" y="211"/>
                    </a:lnTo>
                    <a:lnTo>
                      <a:pt x="1595" y="226"/>
                    </a:lnTo>
                    <a:lnTo>
                      <a:pt x="1568" y="230"/>
                    </a:lnTo>
                    <a:lnTo>
                      <a:pt x="1535" y="220"/>
                    </a:lnTo>
                    <a:lnTo>
                      <a:pt x="1500" y="206"/>
                    </a:lnTo>
                    <a:lnTo>
                      <a:pt x="1459" y="194"/>
                    </a:lnTo>
                    <a:lnTo>
                      <a:pt x="1418" y="186"/>
                    </a:lnTo>
                    <a:lnTo>
                      <a:pt x="1386" y="185"/>
                    </a:lnTo>
                    <a:lnTo>
                      <a:pt x="1355" y="186"/>
                    </a:lnTo>
                    <a:lnTo>
                      <a:pt x="1315" y="195"/>
                    </a:lnTo>
                    <a:lnTo>
                      <a:pt x="1355" y="161"/>
                    </a:lnTo>
                    <a:lnTo>
                      <a:pt x="1380" y="144"/>
                    </a:lnTo>
                    <a:lnTo>
                      <a:pt x="1410" y="126"/>
                    </a:lnTo>
                    <a:lnTo>
                      <a:pt x="1436" y="115"/>
                    </a:lnTo>
                    <a:lnTo>
                      <a:pt x="1453" y="105"/>
                    </a:lnTo>
                    <a:lnTo>
                      <a:pt x="1461" y="97"/>
                    </a:lnTo>
                    <a:lnTo>
                      <a:pt x="1468" y="89"/>
                    </a:lnTo>
                    <a:lnTo>
                      <a:pt x="1478" y="67"/>
                    </a:lnTo>
                    <a:lnTo>
                      <a:pt x="1485" y="46"/>
                    </a:lnTo>
                    <a:lnTo>
                      <a:pt x="1494" y="28"/>
                    </a:lnTo>
                    <a:lnTo>
                      <a:pt x="1510" y="2"/>
                    </a:lnTo>
                    <a:lnTo>
                      <a:pt x="1498" y="0"/>
                    </a:lnTo>
                    <a:lnTo>
                      <a:pt x="1483" y="20"/>
                    </a:lnTo>
                    <a:lnTo>
                      <a:pt x="1474" y="37"/>
                    </a:lnTo>
                    <a:lnTo>
                      <a:pt x="1466" y="56"/>
                    </a:lnTo>
                    <a:lnTo>
                      <a:pt x="1459" y="72"/>
                    </a:lnTo>
                    <a:lnTo>
                      <a:pt x="1446" y="89"/>
                    </a:lnTo>
                    <a:lnTo>
                      <a:pt x="1426" y="102"/>
                    </a:lnTo>
                    <a:lnTo>
                      <a:pt x="1395" y="117"/>
                    </a:lnTo>
                    <a:lnTo>
                      <a:pt x="1361" y="132"/>
                    </a:lnTo>
                    <a:lnTo>
                      <a:pt x="1331" y="152"/>
                    </a:lnTo>
                    <a:lnTo>
                      <a:pt x="1307" y="170"/>
                    </a:lnTo>
                    <a:lnTo>
                      <a:pt x="1275" y="195"/>
                    </a:lnTo>
                    <a:lnTo>
                      <a:pt x="1282" y="161"/>
                    </a:lnTo>
                    <a:lnTo>
                      <a:pt x="1286" y="134"/>
                    </a:lnTo>
                    <a:lnTo>
                      <a:pt x="1282" y="109"/>
                    </a:lnTo>
                    <a:lnTo>
                      <a:pt x="1277" y="84"/>
                    </a:lnTo>
                    <a:lnTo>
                      <a:pt x="1275" y="57"/>
                    </a:lnTo>
                    <a:lnTo>
                      <a:pt x="1277" y="40"/>
                    </a:lnTo>
                    <a:lnTo>
                      <a:pt x="1254" y="46"/>
                    </a:lnTo>
                    <a:lnTo>
                      <a:pt x="1254" y="57"/>
                    </a:lnTo>
                    <a:lnTo>
                      <a:pt x="1256" y="84"/>
                    </a:lnTo>
                    <a:lnTo>
                      <a:pt x="1264" y="119"/>
                    </a:lnTo>
                    <a:lnTo>
                      <a:pt x="1262" y="145"/>
                    </a:lnTo>
                    <a:lnTo>
                      <a:pt x="1255" y="177"/>
                    </a:lnTo>
                    <a:lnTo>
                      <a:pt x="1239" y="210"/>
                    </a:lnTo>
                    <a:lnTo>
                      <a:pt x="1223" y="230"/>
                    </a:lnTo>
                    <a:lnTo>
                      <a:pt x="1202" y="246"/>
                    </a:lnTo>
                    <a:lnTo>
                      <a:pt x="1171" y="260"/>
                    </a:lnTo>
                    <a:lnTo>
                      <a:pt x="1111" y="279"/>
                    </a:lnTo>
                    <a:lnTo>
                      <a:pt x="1068" y="299"/>
                    </a:lnTo>
                    <a:lnTo>
                      <a:pt x="1052" y="310"/>
                    </a:lnTo>
                    <a:lnTo>
                      <a:pt x="1036" y="326"/>
                    </a:lnTo>
                    <a:lnTo>
                      <a:pt x="1022" y="335"/>
                    </a:lnTo>
                    <a:lnTo>
                      <a:pt x="1006" y="342"/>
                    </a:lnTo>
                    <a:lnTo>
                      <a:pt x="947" y="362"/>
                    </a:lnTo>
                    <a:lnTo>
                      <a:pt x="899" y="381"/>
                    </a:lnTo>
                    <a:lnTo>
                      <a:pt x="859" y="399"/>
                    </a:lnTo>
                    <a:lnTo>
                      <a:pt x="814" y="425"/>
                    </a:lnTo>
                    <a:lnTo>
                      <a:pt x="789" y="444"/>
                    </a:lnTo>
                    <a:lnTo>
                      <a:pt x="789" y="435"/>
                    </a:lnTo>
                    <a:lnTo>
                      <a:pt x="798" y="419"/>
                    </a:lnTo>
                    <a:lnTo>
                      <a:pt x="814" y="392"/>
                    </a:lnTo>
                    <a:lnTo>
                      <a:pt x="838" y="367"/>
                    </a:lnTo>
                    <a:lnTo>
                      <a:pt x="863" y="345"/>
                    </a:lnTo>
                    <a:lnTo>
                      <a:pt x="882" y="326"/>
                    </a:lnTo>
                    <a:lnTo>
                      <a:pt x="895" y="305"/>
                    </a:lnTo>
                    <a:lnTo>
                      <a:pt x="907" y="277"/>
                    </a:lnTo>
                    <a:lnTo>
                      <a:pt x="909" y="244"/>
                    </a:lnTo>
                    <a:lnTo>
                      <a:pt x="906" y="211"/>
                    </a:lnTo>
                    <a:lnTo>
                      <a:pt x="897" y="185"/>
                    </a:lnTo>
                    <a:lnTo>
                      <a:pt x="894" y="169"/>
                    </a:lnTo>
                    <a:lnTo>
                      <a:pt x="893" y="154"/>
                    </a:lnTo>
                    <a:lnTo>
                      <a:pt x="898" y="139"/>
                    </a:lnTo>
                    <a:lnTo>
                      <a:pt x="908" y="125"/>
                    </a:lnTo>
                    <a:lnTo>
                      <a:pt x="936" y="101"/>
                    </a:lnTo>
                    <a:lnTo>
                      <a:pt x="964" y="70"/>
                    </a:lnTo>
                    <a:lnTo>
                      <a:pt x="944" y="67"/>
                    </a:lnTo>
                    <a:lnTo>
                      <a:pt x="927" y="85"/>
                    </a:lnTo>
                    <a:lnTo>
                      <a:pt x="906" y="102"/>
                    </a:lnTo>
                    <a:lnTo>
                      <a:pt x="892" y="117"/>
                    </a:lnTo>
                    <a:lnTo>
                      <a:pt x="878" y="137"/>
                    </a:lnTo>
                    <a:lnTo>
                      <a:pt x="872" y="159"/>
                    </a:lnTo>
                    <a:lnTo>
                      <a:pt x="872" y="195"/>
                    </a:lnTo>
                    <a:lnTo>
                      <a:pt x="860" y="169"/>
                    </a:lnTo>
                    <a:lnTo>
                      <a:pt x="845" y="140"/>
                    </a:lnTo>
                    <a:lnTo>
                      <a:pt x="834" y="109"/>
                    </a:lnTo>
                    <a:lnTo>
                      <a:pt x="825" y="85"/>
                    </a:lnTo>
                    <a:lnTo>
                      <a:pt x="817" y="65"/>
                    </a:lnTo>
                    <a:lnTo>
                      <a:pt x="803" y="71"/>
                    </a:lnTo>
                    <a:lnTo>
                      <a:pt x="792" y="81"/>
                    </a:lnTo>
                    <a:lnTo>
                      <a:pt x="803" y="101"/>
                    </a:lnTo>
                    <a:lnTo>
                      <a:pt x="815" y="132"/>
                    </a:lnTo>
                    <a:lnTo>
                      <a:pt x="828" y="166"/>
                    </a:lnTo>
                    <a:lnTo>
                      <a:pt x="843" y="202"/>
                    </a:lnTo>
                    <a:lnTo>
                      <a:pt x="855" y="229"/>
                    </a:lnTo>
                    <a:lnTo>
                      <a:pt x="863" y="255"/>
                    </a:lnTo>
                    <a:lnTo>
                      <a:pt x="863" y="281"/>
                    </a:lnTo>
                    <a:lnTo>
                      <a:pt x="854" y="306"/>
                    </a:lnTo>
                    <a:lnTo>
                      <a:pt x="839" y="329"/>
                    </a:lnTo>
                    <a:lnTo>
                      <a:pt x="817" y="350"/>
                    </a:lnTo>
                    <a:lnTo>
                      <a:pt x="792" y="376"/>
                    </a:lnTo>
                    <a:lnTo>
                      <a:pt x="764" y="409"/>
                    </a:lnTo>
                    <a:lnTo>
                      <a:pt x="740" y="435"/>
                    </a:lnTo>
                    <a:lnTo>
                      <a:pt x="715" y="465"/>
                    </a:lnTo>
                    <a:lnTo>
                      <a:pt x="700" y="490"/>
                    </a:lnTo>
                    <a:lnTo>
                      <a:pt x="686" y="514"/>
                    </a:lnTo>
                    <a:lnTo>
                      <a:pt x="676" y="539"/>
                    </a:lnTo>
                    <a:lnTo>
                      <a:pt x="669" y="56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" name="Freeform 163"/>
              <p:cNvSpPr>
                <a:spLocks/>
              </p:cNvSpPr>
              <p:nvPr/>
            </p:nvSpPr>
            <p:spPr bwMode="auto">
              <a:xfrm>
                <a:off x="4424" y="1518"/>
                <a:ext cx="7" cy="20"/>
              </a:xfrm>
              <a:custGeom>
                <a:avLst/>
                <a:gdLst>
                  <a:gd name="T0" fmla="*/ 0 w 27"/>
                  <a:gd name="T1" fmla="*/ 0 h 79"/>
                  <a:gd name="T2" fmla="*/ 0 w 27"/>
                  <a:gd name="T3" fmla="*/ 0 h 79"/>
                  <a:gd name="T4" fmla="*/ 0 w 27"/>
                  <a:gd name="T5" fmla="*/ 0 h 79"/>
                  <a:gd name="T6" fmla="*/ 0 w 27"/>
                  <a:gd name="T7" fmla="*/ 0 h 79"/>
                  <a:gd name="T8" fmla="*/ 0 w 27"/>
                  <a:gd name="T9" fmla="*/ 0 h 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"/>
                  <a:gd name="T16" fmla="*/ 0 h 79"/>
                  <a:gd name="T17" fmla="*/ 27 w 27"/>
                  <a:gd name="T18" fmla="*/ 79 h 7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" h="79">
                    <a:moveTo>
                      <a:pt x="0" y="79"/>
                    </a:moveTo>
                    <a:lnTo>
                      <a:pt x="10" y="51"/>
                    </a:lnTo>
                    <a:lnTo>
                      <a:pt x="22" y="32"/>
                    </a:lnTo>
                    <a:lnTo>
                      <a:pt x="27" y="17"/>
                    </a:lnTo>
                    <a:lnTo>
                      <a:pt x="27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4" name="Freeform 164"/>
              <p:cNvSpPr>
                <a:spLocks/>
              </p:cNvSpPr>
              <p:nvPr/>
            </p:nvSpPr>
            <p:spPr bwMode="auto">
              <a:xfrm>
                <a:off x="4183" y="1130"/>
                <a:ext cx="320" cy="174"/>
              </a:xfrm>
              <a:custGeom>
                <a:avLst/>
                <a:gdLst>
                  <a:gd name="T0" fmla="*/ 0 w 1279"/>
                  <a:gd name="T1" fmla="*/ 0 h 695"/>
                  <a:gd name="T2" fmla="*/ 0 w 1279"/>
                  <a:gd name="T3" fmla="*/ 0 h 695"/>
                  <a:gd name="T4" fmla="*/ 0 w 1279"/>
                  <a:gd name="T5" fmla="*/ 0 h 695"/>
                  <a:gd name="T6" fmla="*/ 0 w 1279"/>
                  <a:gd name="T7" fmla="*/ 0 h 695"/>
                  <a:gd name="T8" fmla="*/ 0 w 1279"/>
                  <a:gd name="T9" fmla="*/ 0 h 695"/>
                  <a:gd name="T10" fmla="*/ 0 w 1279"/>
                  <a:gd name="T11" fmla="*/ 0 h 695"/>
                  <a:gd name="T12" fmla="*/ 0 w 1279"/>
                  <a:gd name="T13" fmla="*/ 0 h 695"/>
                  <a:gd name="T14" fmla="*/ 0 w 1279"/>
                  <a:gd name="T15" fmla="*/ 0 h 695"/>
                  <a:gd name="T16" fmla="*/ 0 w 1279"/>
                  <a:gd name="T17" fmla="*/ 0 h 695"/>
                  <a:gd name="T18" fmla="*/ 0 w 1279"/>
                  <a:gd name="T19" fmla="*/ 0 h 695"/>
                  <a:gd name="T20" fmla="*/ 0 w 1279"/>
                  <a:gd name="T21" fmla="*/ 0 h 695"/>
                  <a:gd name="T22" fmla="*/ 0 w 1279"/>
                  <a:gd name="T23" fmla="*/ 0 h 695"/>
                  <a:gd name="T24" fmla="*/ 0 w 1279"/>
                  <a:gd name="T25" fmla="*/ 0 h 695"/>
                  <a:gd name="T26" fmla="*/ 0 w 1279"/>
                  <a:gd name="T27" fmla="*/ 0 h 695"/>
                  <a:gd name="T28" fmla="*/ 0 w 1279"/>
                  <a:gd name="T29" fmla="*/ 0 h 695"/>
                  <a:gd name="T30" fmla="*/ 0 w 1279"/>
                  <a:gd name="T31" fmla="*/ 0 h 695"/>
                  <a:gd name="T32" fmla="*/ 0 w 1279"/>
                  <a:gd name="T33" fmla="*/ 0 h 695"/>
                  <a:gd name="T34" fmla="*/ 0 w 1279"/>
                  <a:gd name="T35" fmla="*/ 0 h 695"/>
                  <a:gd name="T36" fmla="*/ 0 w 1279"/>
                  <a:gd name="T37" fmla="*/ 0 h 695"/>
                  <a:gd name="T38" fmla="*/ 0 w 1279"/>
                  <a:gd name="T39" fmla="*/ 0 h 695"/>
                  <a:gd name="T40" fmla="*/ 0 w 1279"/>
                  <a:gd name="T41" fmla="*/ 0 h 695"/>
                  <a:gd name="T42" fmla="*/ 0 w 1279"/>
                  <a:gd name="T43" fmla="*/ 0 h 695"/>
                  <a:gd name="T44" fmla="*/ 0 w 1279"/>
                  <a:gd name="T45" fmla="*/ 0 h 695"/>
                  <a:gd name="T46" fmla="*/ 0 w 1279"/>
                  <a:gd name="T47" fmla="*/ 0 h 695"/>
                  <a:gd name="T48" fmla="*/ 0 w 1279"/>
                  <a:gd name="T49" fmla="*/ 0 h 695"/>
                  <a:gd name="T50" fmla="*/ 0 w 1279"/>
                  <a:gd name="T51" fmla="*/ 0 h 695"/>
                  <a:gd name="T52" fmla="*/ 0 w 1279"/>
                  <a:gd name="T53" fmla="*/ 0 h 695"/>
                  <a:gd name="T54" fmla="*/ 0 w 1279"/>
                  <a:gd name="T55" fmla="*/ 0 h 695"/>
                  <a:gd name="T56" fmla="*/ 0 w 1279"/>
                  <a:gd name="T57" fmla="*/ 0 h 695"/>
                  <a:gd name="T58" fmla="*/ 0 w 1279"/>
                  <a:gd name="T59" fmla="*/ 0 h 695"/>
                  <a:gd name="T60" fmla="*/ 0 w 1279"/>
                  <a:gd name="T61" fmla="*/ 0 h 695"/>
                  <a:gd name="T62" fmla="*/ 0 w 1279"/>
                  <a:gd name="T63" fmla="*/ 0 h 695"/>
                  <a:gd name="T64" fmla="*/ 0 w 1279"/>
                  <a:gd name="T65" fmla="*/ 0 h 695"/>
                  <a:gd name="T66" fmla="*/ 0 w 1279"/>
                  <a:gd name="T67" fmla="*/ 0 h 695"/>
                  <a:gd name="T68" fmla="*/ 0 w 1279"/>
                  <a:gd name="T69" fmla="*/ 0 h 695"/>
                  <a:gd name="T70" fmla="*/ 0 w 1279"/>
                  <a:gd name="T71" fmla="*/ 0 h 695"/>
                  <a:gd name="T72" fmla="*/ 0 w 1279"/>
                  <a:gd name="T73" fmla="*/ 0 h 695"/>
                  <a:gd name="T74" fmla="*/ 0 w 1279"/>
                  <a:gd name="T75" fmla="*/ 0 h 695"/>
                  <a:gd name="T76" fmla="*/ 0 w 1279"/>
                  <a:gd name="T77" fmla="*/ 0 h 695"/>
                  <a:gd name="T78" fmla="*/ 0 w 1279"/>
                  <a:gd name="T79" fmla="*/ 0 h 695"/>
                  <a:gd name="T80" fmla="*/ 0 w 1279"/>
                  <a:gd name="T81" fmla="*/ 0 h 695"/>
                  <a:gd name="T82" fmla="*/ 0 w 1279"/>
                  <a:gd name="T83" fmla="*/ 0 h 695"/>
                  <a:gd name="T84" fmla="*/ 0 w 1279"/>
                  <a:gd name="T85" fmla="*/ 0 h 695"/>
                  <a:gd name="T86" fmla="*/ 0 w 1279"/>
                  <a:gd name="T87" fmla="*/ 0 h 695"/>
                  <a:gd name="T88" fmla="*/ 0 w 1279"/>
                  <a:gd name="T89" fmla="*/ 0 h 695"/>
                  <a:gd name="T90" fmla="*/ 0 w 1279"/>
                  <a:gd name="T91" fmla="*/ 0 h 695"/>
                  <a:gd name="T92" fmla="*/ 0 w 1279"/>
                  <a:gd name="T93" fmla="*/ 0 h 695"/>
                  <a:gd name="T94" fmla="*/ 0 w 1279"/>
                  <a:gd name="T95" fmla="*/ 0 h 695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279"/>
                  <a:gd name="T145" fmla="*/ 0 h 695"/>
                  <a:gd name="T146" fmla="*/ 1279 w 1279"/>
                  <a:gd name="T147" fmla="*/ 695 h 695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279" h="695">
                    <a:moveTo>
                      <a:pt x="489" y="33"/>
                    </a:moveTo>
                    <a:lnTo>
                      <a:pt x="459" y="30"/>
                    </a:lnTo>
                    <a:lnTo>
                      <a:pt x="437" y="22"/>
                    </a:lnTo>
                    <a:lnTo>
                      <a:pt x="412" y="8"/>
                    </a:lnTo>
                    <a:lnTo>
                      <a:pt x="390" y="2"/>
                    </a:lnTo>
                    <a:lnTo>
                      <a:pt x="369" y="0"/>
                    </a:lnTo>
                    <a:lnTo>
                      <a:pt x="347" y="7"/>
                    </a:lnTo>
                    <a:lnTo>
                      <a:pt x="332" y="21"/>
                    </a:lnTo>
                    <a:lnTo>
                      <a:pt x="315" y="45"/>
                    </a:lnTo>
                    <a:lnTo>
                      <a:pt x="302" y="80"/>
                    </a:lnTo>
                    <a:lnTo>
                      <a:pt x="285" y="130"/>
                    </a:lnTo>
                    <a:lnTo>
                      <a:pt x="269" y="160"/>
                    </a:lnTo>
                    <a:lnTo>
                      <a:pt x="255" y="183"/>
                    </a:lnTo>
                    <a:lnTo>
                      <a:pt x="244" y="195"/>
                    </a:lnTo>
                    <a:lnTo>
                      <a:pt x="226" y="207"/>
                    </a:lnTo>
                    <a:lnTo>
                      <a:pt x="191" y="223"/>
                    </a:lnTo>
                    <a:lnTo>
                      <a:pt x="150" y="245"/>
                    </a:lnTo>
                    <a:lnTo>
                      <a:pt x="109" y="271"/>
                    </a:lnTo>
                    <a:lnTo>
                      <a:pt x="77" y="297"/>
                    </a:lnTo>
                    <a:lnTo>
                      <a:pt x="44" y="336"/>
                    </a:lnTo>
                    <a:lnTo>
                      <a:pt x="21" y="374"/>
                    </a:lnTo>
                    <a:lnTo>
                      <a:pt x="6" y="422"/>
                    </a:lnTo>
                    <a:lnTo>
                      <a:pt x="0" y="467"/>
                    </a:lnTo>
                    <a:lnTo>
                      <a:pt x="2" y="512"/>
                    </a:lnTo>
                    <a:lnTo>
                      <a:pt x="10" y="547"/>
                    </a:lnTo>
                    <a:lnTo>
                      <a:pt x="24" y="577"/>
                    </a:lnTo>
                    <a:lnTo>
                      <a:pt x="42" y="602"/>
                    </a:lnTo>
                    <a:lnTo>
                      <a:pt x="69" y="621"/>
                    </a:lnTo>
                    <a:lnTo>
                      <a:pt x="101" y="634"/>
                    </a:lnTo>
                    <a:lnTo>
                      <a:pt x="133" y="640"/>
                    </a:lnTo>
                    <a:lnTo>
                      <a:pt x="156" y="647"/>
                    </a:lnTo>
                    <a:lnTo>
                      <a:pt x="174" y="659"/>
                    </a:lnTo>
                    <a:lnTo>
                      <a:pt x="198" y="676"/>
                    </a:lnTo>
                    <a:lnTo>
                      <a:pt x="220" y="688"/>
                    </a:lnTo>
                    <a:lnTo>
                      <a:pt x="245" y="694"/>
                    </a:lnTo>
                    <a:lnTo>
                      <a:pt x="273" y="691"/>
                    </a:lnTo>
                    <a:lnTo>
                      <a:pt x="317" y="678"/>
                    </a:lnTo>
                    <a:lnTo>
                      <a:pt x="370" y="665"/>
                    </a:lnTo>
                    <a:lnTo>
                      <a:pt x="397" y="660"/>
                    </a:lnTo>
                    <a:lnTo>
                      <a:pt x="425" y="660"/>
                    </a:lnTo>
                    <a:lnTo>
                      <a:pt x="458" y="665"/>
                    </a:lnTo>
                    <a:lnTo>
                      <a:pt x="487" y="660"/>
                    </a:lnTo>
                    <a:lnTo>
                      <a:pt x="513" y="651"/>
                    </a:lnTo>
                    <a:lnTo>
                      <a:pt x="557" y="637"/>
                    </a:lnTo>
                    <a:lnTo>
                      <a:pt x="588" y="630"/>
                    </a:lnTo>
                    <a:lnTo>
                      <a:pt x="619" y="619"/>
                    </a:lnTo>
                    <a:lnTo>
                      <a:pt x="643" y="610"/>
                    </a:lnTo>
                    <a:lnTo>
                      <a:pt x="678" y="597"/>
                    </a:lnTo>
                    <a:lnTo>
                      <a:pt x="707" y="591"/>
                    </a:lnTo>
                    <a:lnTo>
                      <a:pt x="740" y="591"/>
                    </a:lnTo>
                    <a:lnTo>
                      <a:pt x="770" y="595"/>
                    </a:lnTo>
                    <a:lnTo>
                      <a:pt x="796" y="609"/>
                    </a:lnTo>
                    <a:lnTo>
                      <a:pt x="829" y="626"/>
                    </a:lnTo>
                    <a:lnTo>
                      <a:pt x="861" y="642"/>
                    </a:lnTo>
                    <a:lnTo>
                      <a:pt x="887" y="653"/>
                    </a:lnTo>
                    <a:lnTo>
                      <a:pt x="909" y="660"/>
                    </a:lnTo>
                    <a:lnTo>
                      <a:pt x="934" y="669"/>
                    </a:lnTo>
                    <a:lnTo>
                      <a:pt x="964" y="683"/>
                    </a:lnTo>
                    <a:lnTo>
                      <a:pt x="981" y="690"/>
                    </a:lnTo>
                    <a:lnTo>
                      <a:pt x="1003" y="695"/>
                    </a:lnTo>
                    <a:lnTo>
                      <a:pt x="1034" y="695"/>
                    </a:lnTo>
                    <a:lnTo>
                      <a:pt x="1066" y="686"/>
                    </a:lnTo>
                    <a:lnTo>
                      <a:pt x="1100" y="673"/>
                    </a:lnTo>
                    <a:lnTo>
                      <a:pt x="1133" y="649"/>
                    </a:lnTo>
                    <a:lnTo>
                      <a:pt x="1158" y="625"/>
                    </a:lnTo>
                    <a:lnTo>
                      <a:pt x="1182" y="591"/>
                    </a:lnTo>
                    <a:lnTo>
                      <a:pt x="1194" y="564"/>
                    </a:lnTo>
                    <a:lnTo>
                      <a:pt x="1208" y="509"/>
                    </a:lnTo>
                    <a:lnTo>
                      <a:pt x="1219" y="469"/>
                    </a:lnTo>
                    <a:lnTo>
                      <a:pt x="1237" y="427"/>
                    </a:lnTo>
                    <a:lnTo>
                      <a:pt x="1257" y="394"/>
                    </a:lnTo>
                    <a:lnTo>
                      <a:pt x="1272" y="360"/>
                    </a:lnTo>
                    <a:lnTo>
                      <a:pt x="1279" y="326"/>
                    </a:lnTo>
                    <a:lnTo>
                      <a:pt x="1278" y="296"/>
                    </a:lnTo>
                    <a:lnTo>
                      <a:pt x="1269" y="270"/>
                    </a:lnTo>
                    <a:lnTo>
                      <a:pt x="1253" y="239"/>
                    </a:lnTo>
                    <a:lnTo>
                      <a:pt x="1234" y="208"/>
                    </a:lnTo>
                    <a:lnTo>
                      <a:pt x="1209" y="181"/>
                    </a:lnTo>
                    <a:lnTo>
                      <a:pt x="1187" y="161"/>
                    </a:lnTo>
                    <a:lnTo>
                      <a:pt x="1169" y="138"/>
                    </a:lnTo>
                    <a:lnTo>
                      <a:pt x="1153" y="125"/>
                    </a:lnTo>
                    <a:lnTo>
                      <a:pt x="1124" y="111"/>
                    </a:lnTo>
                    <a:lnTo>
                      <a:pt x="1090" y="103"/>
                    </a:lnTo>
                    <a:lnTo>
                      <a:pt x="1054" y="101"/>
                    </a:lnTo>
                    <a:lnTo>
                      <a:pt x="999" y="106"/>
                    </a:lnTo>
                    <a:lnTo>
                      <a:pt x="924" y="116"/>
                    </a:lnTo>
                    <a:lnTo>
                      <a:pt x="845" y="125"/>
                    </a:lnTo>
                    <a:lnTo>
                      <a:pt x="799" y="125"/>
                    </a:lnTo>
                    <a:lnTo>
                      <a:pt x="740" y="117"/>
                    </a:lnTo>
                    <a:lnTo>
                      <a:pt x="686" y="107"/>
                    </a:lnTo>
                    <a:lnTo>
                      <a:pt x="640" y="95"/>
                    </a:lnTo>
                    <a:lnTo>
                      <a:pt x="599" y="82"/>
                    </a:lnTo>
                    <a:lnTo>
                      <a:pt x="561" y="66"/>
                    </a:lnTo>
                    <a:lnTo>
                      <a:pt x="528" y="48"/>
                    </a:lnTo>
                    <a:lnTo>
                      <a:pt x="507" y="38"/>
                    </a:lnTo>
                    <a:lnTo>
                      <a:pt x="489" y="33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" name="Freeform 165"/>
              <p:cNvSpPr>
                <a:spLocks/>
              </p:cNvSpPr>
              <p:nvPr/>
            </p:nvSpPr>
            <p:spPr bwMode="auto">
              <a:xfrm>
                <a:off x="4306" y="1076"/>
                <a:ext cx="416" cy="243"/>
              </a:xfrm>
              <a:custGeom>
                <a:avLst/>
                <a:gdLst>
                  <a:gd name="T0" fmla="*/ 0 w 1665"/>
                  <a:gd name="T1" fmla="*/ 0 h 971"/>
                  <a:gd name="T2" fmla="*/ 0 w 1665"/>
                  <a:gd name="T3" fmla="*/ 0 h 971"/>
                  <a:gd name="T4" fmla="*/ 0 w 1665"/>
                  <a:gd name="T5" fmla="*/ 0 h 971"/>
                  <a:gd name="T6" fmla="*/ 0 w 1665"/>
                  <a:gd name="T7" fmla="*/ 0 h 971"/>
                  <a:gd name="T8" fmla="*/ 0 w 1665"/>
                  <a:gd name="T9" fmla="*/ 0 h 971"/>
                  <a:gd name="T10" fmla="*/ 0 w 1665"/>
                  <a:gd name="T11" fmla="*/ 0 h 971"/>
                  <a:gd name="T12" fmla="*/ 0 w 1665"/>
                  <a:gd name="T13" fmla="*/ 0 h 971"/>
                  <a:gd name="T14" fmla="*/ 0 w 1665"/>
                  <a:gd name="T15" fmla="*/ 0 h 971"/>
                  <a:gd name="T16" fmla="*/ 0 w 1665"/>
                  <a:gd name="T17" fmla="*/ 0 h 971"/>
                  <a:gd name="T18" fmla="*/ 0 w 1665"/>
                  <a:gd name="T19" fmla="*/ 0 h 971"/>
                  <a:gd name="T20" fmla="*/ 0 w 1665"/>
                  <a:gd name="T21" fmla="*/ 0 h 971"/>
                  <a:gd name="T22" fmla="*/ 0 w 1665"/>
                  <a:gd name="T23" fmla="*/ 0 h 971"/>
                  <a:gd name="T24" fmla="*/ 0 w 1665"/>
                  <a:gd name="T25" fmla="*/ 0 h 971"/>
                  <a:gd name="T26" fmla="*/ 0 w 1665"/>
                  <a:gd name="T27" fmla="*/ 0 h 971"/>
                  <a:gd name="T28" fmla="*/ 0 w 1665"/>
                  <a:gd name="T29" fmla="*/ 0 h 971"/>
                  <a:gd name="T30" fmla="*/ 0 w 1665"/>
                  <a:gd name="T31" fmla="*/ 0 h 971"/>
                  <a:gd name="T32" fmla="*/ 0 w 1665"/>
                  <a:gd name="T33" fmla="*/ 0 h 971"/>
                  <a:gd name="T34" fmla="*/ 0 w 1665"/>
                  <a:gd name="T35" fmla="*/ 0 h 971"/>
                  <a:gd name="T36" fmla="*/ 0 w 1665"/>
                  <a:gd name="T37" fmla="*/ 0 h 971"/>
                  <a:gd name="T38" fmla="*/ 0 w 1665"/>
                  <a:gd name="T39" fmla="*/ 0 h 971"/>
                  <a:gd name="T40" fmla="*/ 0 w 1665"/>
                  <a:gd name="T41" fmla="*/ 0 h 971"/>
                  <a:gd name="T42" fmla="*/ 0 w 1665"/>
                  <a:gd name="T43" fmla="*/ 0 h 971"/>
                  <a:gd name="T44" fmla="*/ 0 w 1665"/>
                  <a:gd name="T45" fmla="*/ 0 h 971"/>
                  <a:gd name="T46" fmla="*/ 0 w 1665"/>
                  <a:gd name="T47" fmla="*/ 0 h 971"/>
                  <a:gd name="T48" fmla="*/ 0 w 1665"/>
                  <a:gd name="T49" fmla="*/ 0 h 971"/>
                  <a:gd name="T50" fmla="*/ 0 w 1665"/>
                  <a:gd name="T51" fmla="*/ 0 h 971"/>
                  <a:gd name="T52" fmla="*/ 0 w 1665"/>
                  <a:gd name="T53" fmla="*/ 0 h 971"/>
                  <a:gd name="T54" fmla="*/ 0 w 1665"/>
                  <a:gd name="T55" fmla="*/ 0 h 971"/>
                  <a:gd name="T56" fmla="*/ 0 w 1665"/>
                  <a:gd name="T57" fmla="*/ 0 h 971"/>
                  <a:gd name="T58" fmla="*/ 0 w 1665"/>
                  <a:gd name="T59" fmla="*/ 0 h 971"/>
                  <a:gd name="T60" fmla="*/ 0 w 1665"/>
                  <a:gd name="T61" fmla="*/ 0 h 971"/>
                  <a:gd name="T62" fmla="*/ 0 w 1665"/>
                  <a:gd name="T63" fmla="*/ 0 h 971"/>
                  <a:gd name="T64" fmla="*/ 0 w 1665"/>
                  <a:gd name="T65" fmla="*/ 0 h 971"/>
                  <a:gd name="T66" fmla="*/ 0 w 1665"/>
                  <a:gd name="T67" fmla="*/ 0 h 971"/>
                  <a:gd name="T68" fmla="*/ 0 w 1665"/>
                  <a:gd name="T69" fmla="*/ 0 h 971"/>
                  <a:gd name="T70" fmla="*/ 0 w 1665"/>
                  <a:gd name="T71" fmla="*/ 0 h 971"/>
                  <a:gd name="T72" fmla="*/ 0 w 1665"/>
                  <a:gd name="T73" fmla="*/ 0 h 971"/>
                  <a:gd name="T74" fmla="*/ 0 w 1665"/>
                  <a:gd name="T75" fmla="*/ 0 h 971"/>
                  <a:gd name="T76" fmla="*/ 0 w 1665"/>
                  <a:gd name="T77" fmla="*/ 0 h 971"/>
                  <a:gd name="T78" fmla="*/ 0 w 1665"/>
                  <a:gd name="T79" fmla="*/ 0 h 971"/>
                  <a:gd name="T80" fmla="*/ 0 w 1665"/>
                  <a:gd name="T81" fmla="*/ 0 h 971"/>
                  <a:gd name="T82" fmla="*/ 0 w 1665"/>
                  <a:gd name="T83" fmla="*/ 0 h 971"/>
                  <a:gd name="T84" fmla="*/ 0 w 1665"/>
                  <a:gd name="T85" fmla="*/ 0 h 971"/>
                  <a:gd name="T86" fmla="*/ 0 w 1665"/>
                  <a:gd name="T87" fmla="*/ 0 h 971"/>
                  <a:gd name="T88" fmla="*/ 0 w 1665"/>
                  <a:gd name="T89" fmla="*/ 0 h 971"/>
                  <a:gd name="T90" fmla="*/ 0 w 1665"/>
                  <a:gd name="T91" fmla="*/ 0 h 971"/>
                  <a:gd name="T92" fmla="*/ 0 w 1665"/>
                  <a:gd name="T93" fmla="*/ 0 h 971"/>
                  <a:gd name="T94" fmla="*/ 0 w 1665"/>
                  <a:gd name="T95" fmla="*/ 0 h 971"/>
                  <a:gd name="T96" fmla="*/ 0 w 1665"/>
                  <a:gd name="T97" fmla="*/ 0 h 971"/>
                  <a:gd name="T98" fmla="*/ 0 w 1665"/>
                  <a:gd name="T99" fmla="*/ 0 h 971"/>
                  <a:gd name="T100" fmla="*/ 0 w 1665"/>
                  <a:gd name="T101" fmla="*/ 0 h 971"/>
                  <a:gd name="T102" fmla="*/ 0 w 1665"/>
                  <a:gd name="T103" fmla="*/ 0 h 971"/>
                  <a:gd name="T104" fmla="*/ 0 w 1665"/>
                  <a:gd name="T105" fmla="*/ 0 h 971"/>
                  <a:gd name="T106" fmla="*/ 0 w 1665"/>
                  <a:gd name="T107" fmla="*/ 0 h 971"/>
                  <a:gd name="T108" fmla="*/ 0 w 1665"/>
                  <a:gd name="T109" fmla="*/ 0 h 971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65"/>
                  <a:gd name="T166" fmla="*/ 0 h 971"/>
                  <a:gd name="T167" fmla="*/ 1665 w 1665"/>
                  <a:gd name="T168" fmla="*/ 971 h 971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65" h="971">
                    <a:moveTo>
                      <a:pt x="545" y="911"/>
                    </a:moveTo>
                    <a:lnTo>
                      <a:pt x="547" y="940"/>
                    </a:lnTo>
                    <a:lnTo>
                      <a:pt x="551" y="971"/>
                    </a:lnTo>
                    <a:lnTo>
                      <a:pt x="592" y="962"/>
                    </a:lnTo>
                    <a:lnTo>
                      <a:pt x="627" y="951"/>
                    </a:lnTo>
                    <a:lnTo>
                      <a:pt x="655" y="933"/>
                    </a:lnTo>
                    <a:lnTo>
                      <a:pt x="672" y="917"/>
                    </a:lnTo>
                    <a:lnTo>
                      <a:pt x="684" y="907"/>
                    </a:lnTo>
                    <a:lnTo>
                      <a:pt x="697" y="901"/>
                    </a:lnTo>
                    <a:lnTo>
                      <a:pt x="724" y="898"/>
                    </a:lnTo>
                    <a:lnTo>
                      <a:pt x="751" y="903"/>
                    </a:lnTo>
                    <a:lnTo>
                      <a:pt x="796" y="898"/>
                    </a:lnTo>
                    <a:lnTo>
                      <a:pt x="826" y="902"/>
                    </a:lnTo>
                    <a:lnTo>
                      <a:pt x="845" y="906"/>
                    </a:lnTo>
                    <a:lnTo>
                      <a:pt x="870" y="911"/>
                    </a:lnTo>
                    <a:lnTo>
                      <a:pt x="901" y="917"/>
                    </a:lnTo>
                    <a:lnTo>
                      <a:pt x="938" y="920"/>
                    </a:lnTo>
                    <a:lnTo>
                      <a:pt x="989" y="915"/>
                    </a:lnTo>
                    <a:lnTo>
                      <a:pt x="1043" y="903"/>
                    </a:lnTo>
                    <a:lnTo>
                      <a:pt x="1090" y="892"/>
                    </a:lnTo>
                    <a:lnTo>
                      <a:pt x="1134" y="882"/>
                    </a:lnTo>
                    <a:lnTo>
                      <a:pt x="1159" y="875"/>
                    </a:lnTo>
                    <a:lnTo>
                      <a:pt x="1188" y="864"/>
                    </a:lnTo>
                    <a:lnTo>
                      <a:pt x="1224" y="848"/>
                    </a:lnTo>
                    <a:lnTo>
                      <a:pt x="1261" y="836"/>
                    </a:lnTo>
                    <a:lnTo>
                      <a:pt x="1301" y="823"/>
                    </a:lnTo>
                    <a:lnTo>
                      <a:pt x="1340" y="804"/>
                    </a:lnTo>
                    <a:lnTo>
                      <a:pt x="1367" y="787"/>
                    </a:lnTo>
                    <a:lnTo>
                      <a:pt x="1392" y="764"/>
                    </a:lnTo>
                    <a:lnTo>
                      <a:pt x="1426" y="731"/>
                    </a:lnTo>
                    <a:lnTo>
                      <a:pt x="1459" y="702"/>
                    </a:lnTo>
                    <a:lnTo>
                      <a:pt x="1499" y="678"/>
                    </a:lnTo>
                    <a:lnTo>
                      <a:pt x="1542" y="661"/>
                    </a:lnTo>
                    <a:lnTo>
                      <a:pt x="1585" y="642"/>
                    </a:lnTo>
                    <a:lnTo>
                      <a:pt x="1616" y="619"/>
                    </a:lnTo>
                    <a:lnTo>
                      <a:pt x="1639" y="591"/>
                    </a:lnTo>
                    <a:lnTo>
                      <a:pt x="1656" y="557"/>
                    </a:lnTo>
                    <a:lnTo>
                      <a:pt x="1665" y="508"/>
                    </a:lnTo>
                    <a:lnTo>
                      <a:pt x="1664" y="456"/>
                    </a:lnTo>
                    <a:lnTo>
                      <a:pt x="1659" y="407"/>
                    </a:lnTo>
                    <a:lnTo>
                      <a:pt x="1644" y="363"/>
                    </a:lnTo>
                    <a:lnTo>
                      <a:pt x="1624" y="327"/>
                    </a:lnTo>
                    <a:lnTo>
                      <a:pt x="1598" y="289"/>
                    </a:lnTo>
                    <a:lnTo>
                      <a:pt x="1562" y="258"/>
                    </a:lnTo>
                    <a:lnTo>
                      <a:pt x="1519" y="232"/>
                    </a:lnTo>
                    <a:lnTo>
                      <a:pt x="1476" y="214"/>
                    </a:lnTo>
                    <a:lnTo>
                      <a:pt x="1418" y="198"/>
                    </a:lnTo>
                    <a:lnTo>
                      <a:pt x="1357" y="182"/>
                    </a:lnTo>
                    <a:lnTo>
                      <a:pt x="1310" y="162"/>
                    </a:lnTo>
                    <a:lnTo>
                      <a:pt x="1261" y="138"/>
                    </a:lnTo>
                    <a:lnTo>
                      <a:pt x="1221" y="110"/>
                    </a:lnTo>
                    <a:lnTo>
                      <a:pt x="1172" y="70"/>
                    </a:lnTo>
                    <a:lnTo>
                      <a:pt x="1126" y="39"/>
                    </a:lnTo>
                    <a:lnTo>
                      <a:pt x="1075" y="19"/>
                    </a:lnTo>
                    <a:lnTo>
                      <a:pt x="1019" y="5"/>
                    </a:lnTo>
                    <a:lnTo>
                      <a:pt x="954" y="1"/>
                    </a:lnTo>
                    <a:lnTo>
                      <a:pt x="900" y="0"/>
                    </a:lnTo>
                    <a:lnTo>
                      <a:pt x="825" y="10"/>
                    </a:lnTo>
                    <a:lnTo>
                      <a:pt x="762" y="20"/>
                    </a:lnTo>
                    <a:lnTo>
                      <a:pt x="710" y="25"/>
                    </a:lnTo>
                    <a:lnTo>
                      <a:pt x="659" y="28"/>
                    </a:lnTo>
                    <a:lnTo>
                      <a:pt x="616" y="38"/>
                    </a:lnTo>
                    <a:lnTo>
                      <a:pt x="547" y="65"/>
                    </a:lnTo>
                    <a:lnTo>
                      <a:pt x="480" y="87"/>
                    </a:lnTo>
                    <a:lnTo>
                      <a:pt x="428" y="95"/>
                    </a:lnTo>
                    <a:lnTo>
                      <a:pt x="387" y="94"/>
                    </a:lnTo>
                    <a:lnTo>
                      <a:pt x="334" y="84"/>
                    </a:lnTo>
                    <a:lnTo>
                      <a:pt x="292" y="79"/>
                    </a:lnTo>
                    <a:lnTo>
                      <a:pt x="250" y="79"/>
                    </a:lnTo>
                    <a:lnTo>
                      <a:pt x="210" y="87"/>
                    </a:lnTo>
                    <a:lnTo>
                      <a:pt x="178" y="99"/>
                    </a:lnTo>
                    <a:lnTo>
                      <a:pt x="125" y="129"/>
                    </a:lnTo>
                    <a:lnTo>
                      <a:pt x="43" y="184"/>
                    </a:lnTo>
                    <a:lnTo>
                      <a:pt x="9" y="215"/>
                    </a:lnTo>
                    <a:lnTo>
                      <a:pt x="0" y="233"/>
                    </a:lnTo>
                    <a:lnTo>
                      <a:pt x="0" y="250"/>
                    </a:lnTo>
                    <a:lnTo>
                      <a:pt x="18" y="255"/>
                    </a:lnTo>
                    <a:lnTo>
                      <a:pt x="39" y="264"/>
                    </a:lnTo>
                    <a:lnTo>
                      <a:pt x="71" y="283"/>
                    </a:lnTo>
                    <a:lnTo>
                      <a:pt x="110" y="298"/>
                    </a:lnTo>
                    <a:lnTo>
                      <a:pt x="150" y="312"/>
                    </a:lnTo>
                    <a:lnTo>
                      <a:pt x="197" y="323"/>
                    </a:lnTo>
                    <a:lnTo>
                      <a:pt x="250" y="334"/>
                    </a:lnTo>
                    <a:lnTo>
                      <a:pt x="311" y="342"/>
                    </a:lnTo>
                    <a:lnTo>
                      <a:pt x="357" y="342"/>
                    </a:lnTo>
                    <a:lnTo>
                      <a:pt x="434" y="333"/>
                    </a:lnTo>
                    <a:lnTo>
                      <a:pt x="510" y="322"/>
                    </a:lnTo>
                    <a:lnTo>
                      <a:pt x="566" y="318"/>
                    </a:lnTo>
                    <a:lnTo>
                      <a:pt x="601" y="320"/>
                    </a:lnTo>
                    <a:lnTo>
                      <a:pt x="635" y="327"/>
                    </a:lnTo>
                    <a:lnTo>
                      <a:pt x="664" y="340"/>
                    </a:lnTo>
                    <a:lnTo>
                      <a:pt x="681" y="355"/>
                    </a:lnTo>
                    <a:lnTo>
                      <a:pt x="697" y="378"/>
                    </a:lnTo>
                    <a:lnTo>
                      <a:pt x="721" y="397"/>
                    </a:lnTo>
                    <a:lnTo>
                      <a:pt x="745" y="424"/>
                    </a:lnTo>
                    <a:lnTo>
                      <a:pt x="764" y="456"/>
                    </a:lnTo>
                    <a:lnTo>
                      <a:pt x="781" y="486"/>
                    </a:lnTo>
                    <a:lnTo>
                      <a:pt x="789" y="513"/>
                    </a:lnTo>
                    <a:lnTo>
                      <a:pt x="790" y="543"/>
                    </a:lnTo>
                    <a:lnTo>
                      <a:pt x="783" y="577"/>
                    </a:lnTo>
                    <a:lnTo>
                      <a:pt x="767" y="611"/>
                    </a:lnTo>
                    <a:lnTo>
                      <a:pt x="747" y="644"/>
                    </a:lnTo>
                    <a:lnTo>
                      <a:pt x="730" y="684"/>
                    </a:lnTo>
                    <a:lnTo>
                      <a:pt x="719" y="726"/>
                    </a:lnTo>
                    <a:lnTo>
                      <a:pt x="705" y="779"/>
                    </a:lnTo>
                    <a:lnTo>
                      <a:pt x="692" y="808"/>
                    </a:lnTo>
                    <a:lnTo>
                      <a:pt x="670" y="842"/>
                    </a:lnTo>
                    <a:lnTo>
                      <a:pt x="644" y="866"/>
                    </a:lnTo>
                    <a:lnTo>
                      <a:pt x="611" y="888"/>
                    </a:lnTo>
                    <a:lnTo>
                      <a:pt x="578" y="903"/>
                    </a:lnTo>
                    <a:lnTo>
                      <a:pt x="545" y="911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6" name="Freeform 166"/>
              <p:cNvSpPr>
                <a:spLocks/>
              </p:cNvSpPr>
              <p:nvPr/>
            </p:nvSpPr>
            <p:spPr bwMode="auto">
              <a:xfrm>
                <a:off x="4338" y="1278"/>
                <a:ext cx="80" cy="52"/>
              </a:xfrm>
              <a:custGeom>
                <a:avLst/>
                <a:gdLst>
                  <a:gd name="T0" fmla="*/ 0 w 321"/>
                  <a:gd name="T1" fmla="*/ 0 h 205"/>
                  <a:gd name="T2" fmla="*/ 0 w 321"/>
                  <a:gd name="T3" fmla="*/ 0 h 205"/>
                  <a:gd name="T4" fmla="*/ 0 w 321"/>
                  <a:gd name="T5" fmla="*/ 0 h 205"/>
                  <a:gd name="T6" fmla="*/ 0 w 321"/>
                  <a:gd name="T7" fmla="*/ 0 h 205"/>
                  <a:gd name="T8" fmla="*/ 0 w 321"/>
                  <a:gd name="T9" fmla="*/ 0 h 205"/>
                  <a:gd name="T10" fmla="*/ 0 w 321"/>
                  <a:gd name="T11" fmla="*/ 0 h 205"/>
                  <a:gd name="T12" fmla="*/ 0 w 321"/>
                  <a:gd name="T13" fmla="*/ 0 h 205"/>
                  <a:gd name="T14" fmla="*/ 0 w 321"/>
                  <a:gd name="T15" fmla="*/ 0 h 205"/>
                  <a:gd name="T16" fmla="*/ 0 w 321"/>
                  <a:gd name="T17" fmla="*/ 0 h 205"/>
                  <a:gd name="T18" fmla="*/ 0 w 321"/>
                  <a:gd name="T19" fmla="*/ 0 h 205"/>
                  <a:gd name="T20" fmla="*/ 0 w 321"/>
                  <a:gd name="T21" fmla="*/ 0 h 205"/>
                  <a:gd name="T22" fmla="*/ 0 w 321"/>
                  <a:gd name="T23" fmla="*/ 0 h 205"/>
                  <a:gd name="T24" fmla="*/ 0 w 321"/>
                  <a:gd name="T25" fmla="*/ 0 h 205"/>
                  <a:gd name="T26" fmla="*/ 0 w 321"/>
                  <a:gd name="T27" fmla="*/ 0 h 205"/>
                  <a:gd name="T28" fmla="*/ 0 w 321"/>
                  <a:gd name="T29" fmla="*/ 0 h 205"/>
                  <a:gd name="T30" fmla="*/ 0 w 321"/>
                  <a:gd name="T31" fmla="*/ 0 h 205"/>
                  <a:gd name="T32" fmla="*/ 0 w 321"/>
                  <a:gd name="T33" fmla="*/ 0 h 205"/>
                  <a:gd name="T34" fmla="*/ 0 w 321"/>
                  <a:gd name="T35" fmla="*/ 0 h 205"/>
                  <a:gd name="T36" fmla="*/ 0 w 321"/>
                  <a:gd name="T37" fmla="*/ 0 h 205"/>
                  <a:gd name="T38" fmla="*/ 0 w 321"/>
                  <a:gd name="T39" fmla="*/ 0 h 205"/>
                  <a:gd name="T40" fmla="*/ 0 w 321"/>
                  <a:gd name="T41" fmla="*/ 0 h 205"/>
                  <a:gd name="T42" fmla="*/ 0 w 321"/>
                  <a:gd name="T43" fmla="*/ 0 h 205"/>
                  <a:gd name="T44" fmla="*/ 0 w 321"/>
                  <a:gd name="T45" fmla="*/ 0 h 205"/>
                  <a:gd name="T46" fmla="*/ 0 w 321"/>
                  <a:gd name="T47" fmla="*/ 0 h 205"/>
                  <a:gd name="T48" fmla="*/ 0 w 321"/>
                  <a:gd name="T49" fmla="*/ 0 h 205"/>
                  <a:gd name="T50" fmla="*/ 0 w 321"/>
                  <a:gd name="T51" fmla="*/ 0 h 205"/>
                  <a:gd name="T52" fmla="*/ 0 w 321"/>
                  <a:gd name="T53" fmla="*/ 0 h 205"/>
                  <a:gd name="T54" fmla="*/ 0 w 321"/>
                  <a:gd name="T55" fmla="*/ 0 h 205"/>
                  <a:gd name="T56" fmla="*/ 0 w 321"/>
                  <a:gd name="T57" fmla="*/ 0 h 20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1"/>
                  <a:gd name="T88" fmla="*/ 0 h 205"/>
                  <a:gd name="T89" fmla="*/ 321 w 321"/>
                  <a:gd name="T90" fmla="*/ 205 h 205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1" h="205">
                    <a:moveTo>
                      <a:pt x="0" y="26"/>
                    </a:moveTo>
                    <a:lnTo>
                      <a:pt x="13" y="30"/>
                    </a:lnTo>
                    <a:lnTo>
                      <a:pt x="38" y="38"/>
                    </a:lnTo>
                    <a:lnTo>
                      <a:pt x="62" y="51"/>
                    </a:lnTo>
                    <a:lnTo>
                      <a:pt x="93" y="75"/>
                    </a:lnTo>
                    <a:lnTo>
                      <a:pt x="138" y="119"/>
                    </a:lnTo>
                    <a:lnTo>
                      <a:pt x="181" y="160"/>
                    </a:lnTo>
                    <a:lnTo>
                      <a:pt x="217" y="188"/>
                    </a:lnTo>
                    <a:lnTo>
                      <a:pt x="243" y="202"/>
                    </a:lnTo>
                    <a:lnTo>
                      <a:pt x="258" y="205"/>
                    </a:lnTo>
                    <a:lnTo>
                      <a:pt x="272" y="204"/>
                    </a:lnTo>
                    <a:lnTo>
                      <a:pt x="288" y="200"/>
                    </a:lnTo>
                    <a:lnTo>
                      <a:pt x="301" y="195"/>
                    </a:lnTo>
                    <a:lnTo>
                      <a:pt x="321" y="187"/>
                    </a:lnTo>
                    <a:lnTo>
                      <a:pt x="321" y="179"/>
                    </a:lnTo>
                    <a:lnTo>
                      <a:pt x="316" y="135"/>
                    </a:lnTo>
                    <a:lnTo>
                      <a:pt x="310" y="109"/>
                    </a:lnTo>
                    <a:lnTo>
                      <a:pt x="301" y="87"/>
                    </a:lnTo>
                    <a:lnTo>
                      <a:pt x="290" y="69"/>
                    </a:lnTo>
                    <a:lnTo>
                      <a:pt x="267" y="62"/>
                    </a:lnTo>
                    <a:lnTo>
                      <a:pt x="241" y="51"/>
                    </a:lnTo>
                    <a:lnTo>
                      <a:pt x="210" y="35"/>
                    </a:lnTo>
                    <a:lnTo>
                      <a:pt x="177" y="18"/>
                    </a:lnTo>
                    <a:lnTo>
                      <a:pt x="149" y="4"/>
                    </a:lnTo>
                    <a:lnTo>
                      <a:pt x="121" y="0"/>
                    </a:lnTo>
                    <a:lnTo>
                      <a:pt x="88" y="0"/>
                    </a:lnTo>
                    <a:lnTo>
                      <a:pt x="59" y="6"/>
                    </a:lnTo>
                    <a:lnTo>
                      <a:pt x="23" y="19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7" name="Freeform 167"/>
              <p:cNvSpPr>
                <a:spLocks/>
              </p:cNvSpPr>
              <p:nvPr/>
            </p:nvSpPr>
            <p:spPr bwMode="auto">
              <a:xfrm>
                <a:off x="4640" y="1167"/>
                <a:ext cx="82" cy="110"/>
              </a:xfrm>
              <a:custGeom>
                <a:avLst/>
                <a:gdLst>
                  <a:gd name="T0" fmla="*/ 0 w 325"/>
                  <a:gd name="T1" fmla="*/ 0 h 440"/>
                  <a:gd name="T2" fmla="*/ 0 w 325"/>
                  <a:gd name="T3" fmla="*/ 0 h 440"/>
                  <a:gd name="T4" fmla="*/ 0 w 325"/>
                  <a:gd name="T5" fmla="*/ 0 h 440"/>
                  <a:gd name="T6" fmla="*/ 0 w 325"/>
                  <a:gd name="T7" fmla="*/ 0 h 440"/>
                  <a:gd name="T8" fmla="*/ 0 w 325"/>
                  <a:gd name="T9" fmla="*/ 0 h 440"/>
                  <a:gd name="T10" fmla="*/ 0 w 325"/>
                  <a:gd name="T11" fmla="*/ 0 h 440"/>
                  <a:gd name="T12" fmla="*/ 0 w 325"/>
                  <a:gd name="T13" fmla="*/ 0 h 440"/>
                  <a:gd name="T14" fmla="*/ 0 w 325"/>
                  <a:gd name="T15" fmla="*/ 0 h 440"/>
                  <a:gd name="T16" fmla="*/ 0 w 325"/>
                  <a:gd name="T17" fmla="*/ 0 h 440"/>
                  <a:gd name="T18" fmla="*/ 0 w 325"/>
                  <a:gd name="T19" fmla="*/ 0 h 440"/>
                  <a:gd name="T20" fmla="*/ 0 w 325"/>
                  <a:gd name="T21" fmla="*/ 0 h 440"/>
                  <a:gd name="T22" fmla="*/ 0 w 325"/>
                  <a:gd name="T23" fmla="*/ 0 h 440"/>
                  <a:gd name="T24" fmla="*/ 0 w 325"/>
                  <a:gd name="T25" fmla="*/ 0 h 440"/>
                  <a:gd name="T26" fmla="*/ 0 w 325"/>
                  <a:gd name="T27" fmla="*/ 0 h 440"/>
                  <a:gd name="T28" fmla="*/ 0 w 325"/>
                  <a:gd name="T29" fmla="*/ 0 h 44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25"/>
                  <a:gd name="T46" fmla="*/ 0 h 440"/>
                  <a:gd name="T47" fmla="*/ 325 w 325"/>
                  <a:gd name="T48" fmla="*/ 440 h 44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25" h="440">
                    <a:moveTo>
                      <a:pt x="0" y="440"/>
                    </a:moveTo>
                    <a:lnTo>
                      <a:pt x="27" y="424"/>
                    </a:lnTo>
                    <a:lnTo>
                      <a:pt x="52" y="402"/>
                    </a:lnTo>
                    <a:lnTo>
                      <a:pt x="85" y="368"/>
                    </a:lnTo>
                    <a:lnTo>
                      <a:pt x="119" y="338"/>
                    </a:lnTo>
                    <a:lnTo>
                      <a:pt x="159" y="315"/>
                    </a:lnTo>
                    <a:lnTo>
                      <a:pt x="202" y="298"/>
                    </a:lnTo>
                    <a:lnTo>
                      <a:pt x="245" y="278"/>
                    </a:lnTo>
                    <a:lnTo>
                      <a:pt x="276" y="255"/>
                    </a:lnTo>
                    <a:lnTo>
                      <a:pt x="299" y="227"/>
                    </a:lnTo>
                    <a:lnTo>
                      <a:pt x="315" y="194"/>
                    </a:lnTo>
                    <a:lnTo>
                      <a:pt x="325" y="145"/>
                    </a:lnTo>
                    <a:lnTo>
                      <a:pt x="324" y="93"/>
                    </a:lnTo>
                    <a:lnTo>
                      <a:pt x="318" y="44"/>
                    </a:lnTo>
                    <a:lnTo>
                      <a:pt x="303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8" name="Freeform 175"/>
              <p:cNvSpPr>
                <a:spLocks/>
              </p:cNvSpPr>
              <p:nvPr/>
            </p:nvSpPr>
            <p:spPr bwMode="auto">
              <a:xfrm>
                <a:off x="3750" y="1159"/>
                <a:ext cx="499" cy="388"/>
              </a:xfrm>
              <a:custGeom>
                <a:avLst/>
                <a:gdLst>
                  <a:gd name="T0" fmla="*/ 0 w 1993"/>
                  <a:gd name="T1" fmla="*/ 0 h 1551"/>
                  <a:gd name="T2" fmla="*/ 0 w 1993"/>
                  <a:gd name="T3" fmla="*/ 0 h 1551"/>
                  <a:gd name="T4" fmla="*/ 0 w 1993"/>
                  <a:gd name="T5" fmla="*/ 0 h 1551"/>
                  <a:gd name="T6" fmla="*/ 0 w 1993"/>
                  <a:gd name="T7" fmla="*/ 0 h 1551"/>
                  <a:gd name="T8" fmla="*/ 0 w 1993"/>
                  <a:gd name="T9" fmla="*/ 0 h 1551"/>
                  <a:gd name="T10" fmla="*/ 0 w 1993"/>
                  <a:gd name="T11" fmla="*/ 0 h 1551"/>
                  <a:gd name="T12" fmla="*/ 0 w 1993"/>
                  <a:gd name="T13" fmla="*/ 0 h 1551"/>
                  <a:gd name="T14" fmla="*/ 0 w 1993"/>
                  <a:gd name="T15" fmla="*/ 0 h 1551"/>
                  <a:gd name="T16" fmla="*/ 0 w 1993"/>
                  <a:gd name="T17" fmla="*/ 0 h 1551"/>
                  <a:gd name="T18" fmla="*/ 0 w 1993"/>
                  <a:gd name="T19" fmla="*/ 0 h 1551"/>
                  <a:gd name="T20" fmla="*/ 0 w 1993"/>
                  <a:gd name="T21" fmla="*/ 0 h 1551"/>
                  <a:gd name="T22" fmla="*/ 0 w 1993"/>
                  <a:gd name="T23" fmla="*/ 0 h 1551"/>
                  <a:gd name="T24" fmla="*/ 0 w 1993"/>
                  <a:gd name="T25" fmla="*/ 0 h 1551"/>
                  <a:gd name="T26" fmla="*/ 0 w 1993"/>
                  <a:gd name="T27" fmla="*/ 0 h 1551"/>
                  <a:gd name="T28" fmla="*/ 0 w 1993"/>
                  <a:gd name="T29" fmla="*/ 0 h 1551"/>
                  <a:gd name="T30" fmla="*/ 0 w 1993"/>
                  <a:gd name="T31" fmla="*/ 0 h 1551"/>
                  <a:gd name="T32" fmla="*/ 0 w 1993"/>
                  <a:gd name="T33" fmla="*/ 0 h 1551"/>
                  <a:gd name="T34" fmla="*/ 0 w 1993"/>
                  <a:gd name="T35" fmla="*/ 0 h 1551"/>
                  <a:gd name="T36" fmla="*/ 0 w 1993"/>
                  <a:gd name="T37" fmla="*/ 0 h 1551"/>
                  <a:gd name="T38" fmla="*/ 0 w 1993"/>
                  <a:gd name="T39" fmla="*/ 0 h 1551"/>
                  <a:gd name="T40" fmla="*/ 0 w 1993"/>
                  <a:gd name="T41" fmla="*/ 0 h 1551"/>
                  <a:gd name="T42" fmla="*/ 0 w 1993"/>
                  <a:gd name="T43" fmla="*/ 1 h 1551"/>
                  <a:gd name="T44" fmla="*/ 0 w 1993"/>
                  <a:gd name="T45" fmla="*/ 1 h 1551"/>
                  <a:gd name="T46" fmla="*/ 0 w 1993"/>
                  <a:gd name="T47" fmla="*/ 1 h 1551"/>
                  <a:gd name="T48" fmla="*/ 0 w 1993"/>
                  <a:gd name="T49" fmla="*/ 1 h 1551"/>
                  <a:gd name="T50" fmla="*/ 0 w 1993"/>
                  <a:gd name="T51" fmla="*/ 1 h 1551"/>
                  <a:gd name="T52" fmla="*/ 0 w 1993"/>
                  <a:gd name="T53" fmla="*/ 0 h 1551"/>
                  <a:gd name="T54" fmla="*/ 0 w 1993"/>
                  <a:gd name="T55" fmla="*/ 0 h 1551"/>
                  <a:gd name="T56" fmla="*/ 0 w 1993"/>
                  <a:gd name="T57" fmla="*/ 0 h 1551"/>
                  <a:gd name="T58" fmla="*/ 0 w 1993"/>
                  <a:gd name="T59" fmla="*/ 0 h 1551"/>
                  <a:gd name="T60" fmla="*/ 0 w 1993"/>
                  <a:gd name="T61" fmla="*/ 0 h 1551"/>
                  <a:gd name="T62" fmla="*/ 0 w 1993"/>
                  <a:gd name="T63" fmla="*/ 0 h 1551"/>
                  <a:gd name="T64" fmla="*/ 1 w 1993"/>
                  <a:gd name="T65" fmla="*/ 0 h 1551"/>
                  <a:gd name="T66" fmla="*/ 1 w 1993"/>
                  <a:gd name="T67" fmla="*/ 0 h 1551"/>
                  <a:gd name="T68" fmla="*/ 1 w 1993"/>
                  <a:gd name="T69" fmla="*/ 0 h 1551"/>
                  <a:gd name="T70" fmla="*/ 1 w 1993"/>
                  <a:gd name="T71" fmla="*/ 0 h 1551"/>
                  <a:gd name="T72" fmla="*/ 1 w 1993"/>
                  <a:gd name="T73" fmla="*/ 0 h 1551"/>
                  <a:gd name="T74" fmla="*/ 1 w 1993"/>
                  <a:gd name="T75" fmla="*/ 0 h 1551"/>
                  <a:gd name="T76" fmla="*/ 1 w 1993"/>
                  <a:gd name="T77" fmla="*/ 0 h 1551"/>
                  <a:gd name="T78" fmla="*/ 1 w 1993"/>
                  <a:gd name="T79" fmla="*/ 0 h 1551"/>
                  <a:gd name="T80" fmla="*/ 1 w 1993"/>
                  <a:gd name="T81" fmla="*/ 0 h 1551"/>
                  <a:gd name="T82" fmla="*/ 0 w 1993"/>
                  <a:gd name="T83" fmla="*/ 0 h 1551"/>
                  <a:gd name="T84" fmla="*/ 1 w 1993"/>
                  <a:gd name="T85" fmla="*/ 0 h 1551"/>
                  <a:gd name="T86" fmla="*/ 1 w 1993"/>
                  <a:gd name="T87" fmla="*/ 0 h 1551"/>
                  <a:gd name="T88" fmla="*/ 0 w 1993"/>
                  <a:gd name="T89" fmla="*/ 0 h 1551"/>
                  <a:gd name="T90" fmla="*/ 0 w 1993"/>
                  <a:gd name="T91" fmla="*/ 0 h 1551"/>
                  <a:gd name="T92" fmla="*/ 0 w 1993"/>
                  <a:gd name="T93" fmla="*/ 0 h 1551"/>
                  <a:gd name="T94" fmla="*/ 0 w 1993"/>
                  <a:gd name="T95" fmla="*/ 0 h 1551"/>
                  <a:gd name="T96" fmla="*/ 0 w 1993"/>
                  <a:gd name="T97" fmla="*/ 0 h 1551"/>
                  <a:gd name="T98" fmla="*/ 0 w 1993"/>
                  <a:gd name="T99" fmla="*/ 0 h 1551"/>
                  <a:gd name="T100" fmla="*/ 0 w 1993"/>
                  <a:gd name="T101" fmla="*/ 0 h 1551"/>
                  <a:gd name="T102" fmla="*/ 0 w 1993"/>
                  <a:gd name="T103" fmla="*/ 0 h 1551"/>
                  <a:gd name="T104" fmla="*/ 0 w 1993"/>
                  <a:gd name="T105" fmla="*/ 0 h 1551"/>
                  <a:gd name="T106" fmla="*/ 0 w 1993"/>
                  <a:gd name="T107" fmla="*/ 0 h 1551"/>
                  <a:gd name="T108" fmla="*/ 0 w 1993"/>
                  <a:gd name="T109" fmla="*/ 0 h 1551"/>
                  <a:gd name="T110" fmla="*/ 0 w 1993"/>
                  <a:gd name="T111" fmla="*/ 0 h 1551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93"/>
                  <a:gd name="T169" fmla="*/ 0 h 1551"/>
                  <a:gd name="T170" fmla="*/ 1993 w 1993"/>
                  <a:gd name="T171" fmla="*/ 1551 h 1551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93" h="1551">
                    <a:moveTo>
                      <a:pt x="669" y="565"/>
                    </a:moveTo>
                    <a:lnTo>
                      <a:pt x="652" y="547"/>
                    </a:lnTo>
                    <a:lnTo>
                      <a:pt x="636" y="513"/>
                    </a:lnTo>
                    <a:lnTo>
                      <a:pt x="629" y="479"/>
                    </a:lnTo>
                    <a:lnTo>
                      <a:pt x="625" y="433"/>
                    </a:lnTo>
                    <a:lnTo>
                      <a:pt x="625" y="393"/>
                    </a:lnTo>
                    <a:lnTo>
                      <a:pt x="632" y="357"/>
                    </a:lnTo>
                    <a:lnTo>
                      <a:pt x="644" y="324"/>
                    </a:lnTo>
                    <a:lnTo>
                      <a:pt x="660" y="283"/>
                    </a:lnTo>
                    <a:lnTo>
                      <a:pt x="670" y="248"/>
                    </a:lnTo>
                    <a:lnTo>
                      <a:pt x="676" y="204"/>
                    </a:lnTo>
                    <a:lnTo>
                      <a:pt x="675" y="171"/>
                    </a:lnTo>
                    <a:lnTo>
                      <a:pt x="670" y="137"/>
                    </a:lnTo>
                    <a:lnTo>
                      <a:pt x="666" y="105"/>
                    </a:lnTo>
                    <a:lnTo>
                      <a:pt x="664" y="77"/>
                    </a:lnTo>
                    <a:lnTo>
                      <a:pt x="632" y="77"/>
                    </a:lnTo>
                    <a:lnTo>
                      <a:pt x="637" y="95"/>
                    </a:lnTo>
                    <a:lnTo>
                      <a:pt x="641" y="129"/>
                    </a:lnTo>
                    <a:lnTo>
                      <a:pt x="642" y="143"/>
                    </a:lnTo>
                    <a:lnTo>
                      <a:pt x="644" y="167"/>
                    </a:lnTo>
                    <a:lnTo>
                      <a:pt x="644" y="198"/>
                    </a:lnTo>
                    <a:lnTo>
                      <a:pt x="637" y="228"/>
                    </a:lnTo>
                    <a:lnTo>
                      <a:pt x="631" y="251"/>
                    </a:lnTo>
                    <a:lnTo>
                      <a:pt x="619" y="276"/>
                    </a:lnTo>
                    <a:lnTo>
                      <a:pt x="604" y="298"/>
                    </a:lnTo>
                    <a:lnTo>
                      <a:pt x="596" y="264"/>
                    </a:lnTo>
                    <a:lnTo>
                      <a:pt x="594" y="239"/>
                    </a:lnTo>
                    <a:lnTo>
                      <a:pt x="594" y="208"/>
                    </a:lnTo>
                    <a:lnTo>
                      <a:pt x="590" y="177"/>
                    </a:lnTo>
                    <a:lnTo>
                      <a:pt x="590" y="153"/>
                    </a:lnTo>
                    <a:lnTo>
                      <a:pt x="586" y="118"/>
                    </a:lnTo>
                    <a:lnTo>
                      <a:pt x="580" y="88"/>
                    </a:lnTo>
                    <a:lnTo>
                      <a:pt x="571" y="67"/>
                    </a:lnTo>
                    <a:lnTo>
                      <a:pt x="563" y="50"/>
                    </a:lnTo>
                    <a:lnTo>
                      <a:pt x="538" y="42"/>
                    </a:lnTo>
                    <a:lnTo>
                      <a:pt x="551" y="59"/>
                    </a:lnTo>
                    <a:lnTo>
                      <a:pt x="560" y="83"/>
                    </a:lnTo>
                    <a:lnTo>
                      <a:pt x="566" y="108"/>
                    </a:lnTo>
                    <a:lnTo>
                      <a:pt x="570" y="152"/>
                    </a:lnTo>
                    <a:lnTo>
                      <a:pt x="570" y="159"/>
                    </a:lnTo>
                    <a:lnTo>
                      <a:pt x="572" y="192"/>
                    </a:lnTo>
                    <a:lnTo>
                      <a:pt x="572" y="234"/>
                    </a:lnTo>
                    <a:lnTo>
                      <a:pt x="562" y="274"/>
                    </a:lnTo>
                    <a:lnTo>
                      <a:pt x="547" y="307"/>
                    </a:lnTo>
                    <a:lnTo>
                      <a:pt x="533" y="327"/>
                    </a:lnTo>
                    <a:lnTo>
                      <a:pt x="528" y="339"/>
                    </a:lnTo>
                    <a:lnTo>
                      <a:pt x="526" y="352"/>
                    </a:lnTo>
                    <a:lnTo>
                      <a:pt x="522" y="402"/>
                    </a:lnTo>
                    <a:lnTo>
                      <a:pt x="516" y="371"/>
                    </a:lnTo>
                    <a:lnTo>
                      <a:pt x="508" y="353"/>
                    </a:lnTo>
                    <a:lnTo>
                      <a:pt x="496" y="338"/>
                    </a:lnTo>
                    <a:lnTo>
                      <a:pt x="480" y="329"/>
                    </a:lnTo>
                    <a:lnTo>
                      <a:pt x="456" y="322"/>
                    </a:lnTo>
                    <a:lnTo>
                      <a:pt x="426" y="316"/>
                    </a:lnTo>
                    <a:lnTo>
                      <a:pt x="405" y="309"/>
                    </a:lnTo>
                    <a:lnTo>
                      <a:pt x="402" y="304"/>
                    </a:lnTo>
                    <a:lnTo>
                      <a:pt x="402" y="298"/>
                    </a:lnTo>
                    <a:lnTo>
                      <a:pt x="412" y="279"/>
                    </a:lnTo>
                    <a:lnTo>
                      <a:pt x="427" y="267"/>
                    </a:lnTo>
                    <a:lnTo>
                      <a:pt x="452" y="254"/>
                    </a:lnTo>
                    <a:lnTo>
                      <a:pt x="473" y="237"/>
                    </a:lnTo>
                    <a:lnTo>
                      <a:pt x="490" y="218"/>
                    </a:lnTo>
                    <a:lnTo>
                      <a:pt x="501" y="196"/>
                    </a:lnTo>
                    <a:lnTo>
                      <a:pt x="507" y="179"/>
                    </a:lnTo>
                    <a:lnTo>
                      <a:pt x="492" y="174"/>
                    </a:lnTo>
                    <a:lnTo>
                      <a:pt x="486" y="193"/>
                    </a:lnTo>
                    <a:lnTo>
                      <a:pt x="473" y="212"/>
                    </a:lnTo>
                    <a:lnTo>
                      <a:pt x="458" y="228"/>
                    </a:lnTo>
                    <a:lnTo>
                      <a:pt x="437" y="239"/>
                    </a:lnTo>
                    <a:lnTo>
                      <a:pt x="416" y="248"/>
                    </a:lnTo>
                    <a:lnTo>
                      <a:pt x="399" y="259"/>
                    </a:lnTo>
                    <a:lnTo>
                      <a:pt x="388" y="271"/>
                    </a:lnTo>
                    <a:lnTo>
                      <a:pt x="381" y="288"/>
                    </a:lnTo>
                    <a:lnTo>
                      <a:pt x="379" y="307"/>
                    </a:lnTo>
                    <a:lnTo>
                      <a:pt x="353" y="291"/>
                    </a:lnTo>
                    <a:lnTo>
                      <a:pt x="329" y="276"/>
                    </a:lnTo>
                    <a:lnTo>
                      <a:pt x="313" y="263"/>
                    </a:lnTo>
                    <a:lnTo>
                      <a:pt x="298" y="253"/>
                    </a:lnTo>
                    <a:lnTo>
                      <a:pt x="281" y="247"/>
                    </a:lnTo>
                    <a:lnTo>
                      <a:pt x="256" y="246"/>
                    </a:lnTo>
                    <a:lnTo>
                      <a:pt x="229" y="247"/>
                    </a:lnTo>
                    <a:lnTo>
                      <a:pt x="207" y="243"/>
                    </a:lnTo>
                    <a:lnTo>
                      <a:pt x="195" y="237"/>
                    </a:lnTo>
                    <a:lnTo>
                      <a:pt x="192" y="229"/>
                    </a:lnTo>
                    <a:lnTo>
                      <a:pt x="192" y="218"/>
                    </a:lnTo>
                    <a:lnTo>
                      <a:pt x="199" y="196"/>
                    </a:lnTo>
                    <a:lnTo>
                      <a:pt x="213" y="169"/>
                    </a:lnTo>
                    <a:lnTo>
                      <a:pt x="224" y="143"/>
                    </a:lnTo>
                    <a:lnTo>
                      <a:pt x="230" y="112"/>
                    </a:lnTo>
                    <a:lnTo>
                      <a:pt x="234" y="78"/>
                    </a:lnTo>
                    <a:lnTo>
                      <a:pt x="239" y="52"/>
                    </a:lnTo>
                    <a:lnTo>
                      <a:pt x="242" y="37"/>
                    </a:lnTo>
                    <a:lnTo>
                      <a:pt x="239" y="24"/>
                    </a:lnTo>
                    <a:lnTo>
                      <a:pt x="232" y="7"/>
                    </a:lnTo>
                    <a:lnTo>
                      <a:pt x="219" y="12"/>
                    </a:lnTo>
                    <a:lnTo>
                      <a:pt x="225" y="24"/>
                    </a:lnTo>
                    <a:lnTo>
                      <a:pt x="227" y="37"/>
                    </a:lnTo>
                    <a:lnTo>
                      <a:pt x="224" y="50"/>
                    </a:lnTo>
                    <a:lnTo>
                      <a:pt x="215" y="75"/>
                    </a:lnTo>
                    <a:lnTo>
                      <a:pt x="212" y="107"/>
                    </a:lnTo>
                    <a:lnTo>
                      <a:pt x="203" y="136"/>
                    </a:lnTo>
                    <a:lnTo>
                      <a:pt x="190" y="162"/>
                    </a:lnTo>
                    <a:lnTo>
                      <a:pt x="174" y="187"/>
                    </a:lnTo>
                    <a:lnTo>
                      <a:pt x="164" y="212"/>
                    </a:lnTo>
                    <a:lnTo>
                      <a:pt x="159" y="238"/>
                    </a:lnTo>
                    <a:lnTo>
                      <a:pt x="143" y="229"/>
                    </a:lnTo>
                    <a:lnTo>
                      <a:pt x="120" y="208"/>
                    </a:lnTo>
                    <a:lnTo>
                      <a:pt x="104" y="179"/>
                    </a:lnTo>
                    <a:lnTo>
                      <a:pt x="88" y="142"/>
                    </a:lnTo>
                    <a:lnTo>
                      <a:pt x="74" y="104"/>
                    </a:lnTo>
                    <a:lnTo>
                      <a:pt x="59" y="75"/>
                    </a:lnTo>
                    <a:lnTo>
                      <a:pt x="44" y="55"/>
                    </a:lnTo>
                    <a:lnTo>
                      <a:pt x="26" y="42"/>
                    </a:lnTo>
                    <a:lnTo>
                      <a:pt x="0" y="47"/>
                    </a:lnTo>
                    <a:lnTo>
                      <a:pt x="14" y="55"/>
                    </a:lnTo>
                    <a:lnTo>
                      <a:pt x="30" y="72"/>
                    </a:lnTo>
                    <a:lnTo>
                      <a:pt x="46" y="94"/>
                    </a:lnTo>
                    <a:lnTo>
                      <a:pt x="63" y="127"/>
                    </a:lnTo>
                    <a:lnTo>
                      <a:pt x="79" y="174"/>
                    </a:lnTo>
                    <a:lnTo>
                      <a:pt x="94" y="213"/>
                    </a:lnTo>
                    <a:lnTo>
                      <a:pt x="110" y="238"/>
                    </a:lnTo>
                    <a:lnTo>
                      <a:pt x="130" y="259"/>
                    </a:lnTo>
                    <a:lnTo>
                      <a:pt x="165" y="282"/>
                    </a:lnTo>
                    <a:lnTo>
                      <a:pt x="208" y="298"/>
                    </a:lnTo>
                    <a:lnTo>
                      <a:pt x="248" y="316"/>
                    </a:lnTo>
                    <a:lnTo>
                      <a:pt x="279" y="333"/>
                    </a:lnTo>
                    <a:lnTo>
                      <a:pt x="308" y="356"/>
                    </a:lnTo>
                    <a:lnTo>
                      <a:pt x="326" y="378"/>
                    </a:lnTo>
                    <a:lnTo>
                      <a:pt x="333" y="398"/>
                    </a:lnTo>
                    <a:lnTo>
                      <a:pt x="337" y="419"/>
                    </a:lnTo>
                    <a:lnTo>
                      <a:pt x="338" y="458"/>
                    </a:lnTo>
                    <a:lnTo>
                      <a:pt x="346" y="483"/>
                    </a:lnTo>
                    <a:lnTo>
                      <a:pt x="358" y="501"/>
                    </a:lnTo>
                    <a:lnTo>
                      <a:pt x="387" y="521"/>
                    </a:lnTo>
                    <a:lnTo>
                      <a:pt x="418" y="538"/>
                    </a:lnTo>
                    <a:lnTo>
                      <a:pt x="451" y="556"/>
                    </a:lnTo>
                    <a:lnTo>
                      <a:pt x="476" y="578"/>
                    </a:lnTo>
                    <a:lnTo>
                      <a:pt x="505" y="653"/>
                    </a:lnTo>
                    <a:lnTo>
                      <a:pt x="522" y="746"/>
                    </a:lnTo>
                    <a:lnTo>
                      <a:pt x="532" y="770"/>
                    </a:lnTo>
                    <a:lnTo>
                      <a:pt x="547" y="793"/>
                    </a:lnTo>
                    <a:lnTo>
                      <a:pt x="566" y="823"/>
                    </a:lnTo>
                    <a:lnTo>
                      <a:pt x="582" y="861"/>
                    </a:lnTo>
                    <a:lnTo>
                      <a:pt x="591" y="892"/>
                    </a:lnTo>
                    <a:lnTo>
                      <a:pt x="596" y="933"/>
                    </a:lnTo>
                    <a:lnTo>
                      <a:pt x="596" y="971"/>
                    </a:lnTo>
                    <a:lnTo>
                      <a:pt x="592" y="1012"/>
                    </a:lnTo>
                    <a:lnTo>
                      <a:pt x="555" y="1080"/>
                    </a:lnTo>
                    <a:lnTo>
                      <a:pt x="515" y="1140"/>
                    </a:lnTo>
                    <a:lnTo>
                      <a:pt x="485" y="1191"/>
                    </a:lnTo>
                    <a:lnTo>
                      <a:pt x="465" y="1231"/>
                    </a:lnTo>
                    <a:lnTo>
                      <a:pt x="450" y="1277"/>
                    </a:lnTo>
                    <a:lnTo>
                      <a:pt x="437" y="1321"/>
                    </a:lnTo>
                    <a:lnTo>
                      <a:pt x="421" y="1366"/>
                    </a:lnTo>
                    <a:lnTo>
                      <a:pt x="398" y="1413"/>
                    </a:lnTo>
                    <a:lnTo>
                      <a:pt x="387" y="1428"/>
                    </a:lnTo>
                    <a:lnTo>
                      <a:pt x="373" y="1445"/>
                    </a:lnTo>
                    <a:lnTo>
                      <a:pt x="346" y="1466"/>
                    </a:lnTo>
                    <a:lnTo>
                      <a:pt x="312" y="1484"/>
                    </a:lnTo>
                    <a:lnTo>
                      <a:pt x="346" y="1474"/>
                    </a:lnTo>
                    <a:lnTo>
                      <a:pt x="386" y="1466"/>
                    </a:lnTo>
                    <a:lnTo>
                      <a:pt x="418" y="1459"/>
                    </a:lnTo>
                    <a:lnTo>
                      <a:pt x="456" y="1455"/>
                    </a:lnTo>
                    <a:lnTo>
                      <a:pt x="492" y="1454"/>
                    </a:lnTo>
                    <a:lnTo>
                      <a:pt x="531" y="1458"/>
                    </a:lnTo>
                    <a:lnTo>
                      <a:pt x="558" y="1468"/>
                    </a:lnTo>
                    <a:lnTo>
                      <a:pt x="585" y="1486"/>
                    </a:lnTo>
                    <a:lnTo>
                      <a:pt x="605" y="1510"/>
                    </a:lnTo>
                    <a:lnTo>
                      <a:pt x="621" y="1534"/>
                    </a:lnTo>
                    <a:lnTo>
                      <a:pt x="636" y="1551"/>
                    </a:lnTo>
                    <a:lnTo>
                      <a:pt x="636" y="1543"/>
                    </a:lnTo>
                    <a:lnTo>
                      <a:pt x="630" y="1510"/>
                    </a:lnTo>
                    <a:lnTo>
                      <a:pt x="629" y="1484"/>
                    </a:lnTo>
                    <a:lnTo>
                      <a:pt x="620" y="1443"/>
                    </a:lnTo>
                    <a:lnTo>
                      <a:pt x="636" y="1484"/>
                    </a:lnTo>
                    <a:lnTo>
                      <a:pt x="651" y="1504"/>
                    </a:lnTo>
                    <a:lnTo>
                      <a:pt x="669" y="1516"/>
                    </a:lnTo>
                    <a:lnTo>
                      <a:pt x="690" y="1520"/>
                    </a:lnTo>
                    <a:lnTo>
                      <a:pt x="717" y="1516"/>
                    </a:lnTo>
                    <a:lnTo>
                      <a:pt x="753" y="1506"/>
                    </a:lnTo>
                    <a:lnTo>
                      <a:pt x="789" y="1498"/>
                    </a:lnTo>
                    <a:lnTo>
                      <a:pt x="829" y="1494"/>
                    </a:lnTo>
                    <a:lnTo>
                      <a:pt x="865" y="1498"/>
                    </a:lnTo>
                    <a:lnTo>
                      <a:pt x="903" y="1509"/>
                    </a:lnTo>
                    <a:lnTo>
                      <a:pt x="835" y="1469"/>
                    </a:lnTo>
                    <a:lnTo>
                      <a:pt x="806" y="1446"/>
                    </a:lnTo>
                    <a:lnTo>
                      <a:pt x="786" y="1421"/>
                    </a:lnTo>
                    <a:lnTo>
                      <a:pt x="774" y="1389"/>
                    </a:lnTo>
                    <a:lnTo>
                      <a:pt x="768" y="1346"/>
                    </a:lnTo>
                    <a:lnTo>
                      <a:pt x="765" y="1286"/>
                    </a:lnTo>
                    <a:lnTo>
                      <a:pt x="769" y="1242"/>
                    </a:lnTo>
                    <a:lnTo>
                      <a:pt x="774" y="1209"/>
                    </a:lnTo>
                    <a:lnTo>
                      <a:pt x="781" y="1166"/>
                    </a:lnTo>
                    <a:lnTo>
                      <a:pt x="781" y="1131"/>
                    </a:lnTo>
                    <a:lnTo>
                      <a:pt x="779" y="1089"/>
                    </a:lnTo>
                    <a:lnTo>
                      <a:pt x="781" y="1039"/>
                    </a:lnTo>
                    <a:lnTo>
                      <a:pt x="778" y="1005"/>
                    </a:lnTo>
                    <a:lnTo>
                      <a:pt x="771" y="974"/>
                    </a:lnTo>
                    <a:lnTo>
                      <a:pt x="760" y="942"/>
                    </a:lnTo>
                    <a:lnTo>
                      <a:pt x="758" y="925"/>
                    </a:lnTo>
                    <a:lnTo>
                      <a:pt x="765" y="900"/>
                    </a:lnTo>
                    <a:lnTo>
                      <a:pt x="774" y="865"/>
                    </a:lnTo>
                    <a:lnTo>
                      <a:pt x="774" y="831"/>
                    </a:lnTo>
                    <a:lnTo>
                      <a:pt x="770" y="791"/>
                    </a:lnTo>
                    <a:lnTo>
                      <a:pt x="758" y="757"/>
                    </a:lnTo>
                    <a:lnTo>
                      <a:pt x="714" y="632"/>
                    </a:lnTo>
                    <a:lnTo>
                      <a:pt x="716" y="630"/>
                    </a:lnTo>
                    <a:lnTo>
                      <a:pt x="743" y="596"/>
                    </a:lnTo>
                    <a:lnTo>
                      <a:pt x="768" y="581"/>
                    </a:lnTo>
                    <a:lnTo>
                      <a:pt x="793" y="567"/>
                    </a:lnTo>
                    <a:lnTo>
                      <a:pt x="841" y="538"/>
                    </a:lnTo>
                    <a:lnTo>
                      <a:pt x="894" y="514"/>
                    </a:lnTo>
                    <a:lnTo>
                      <a:pt x="939" y="502"/>
                    </a:lnTo>
                    <a:lnTo>
                      <a:pt x="978" y="493"/>
                    </a:lnTo>
                    <a:lnTo>
                      <a:pt x="1015" y="483"/>
                    </a:lnTo>
                    <a:lnTo>
                      <a:pt x="1053" y="468"/>
                    </a:lnTo>
                    <a:lnTo>
                      <a:pt x="1091" y="447"/>
                    </a:lnTo>
                    <a:lnTo>
                      <a:pt x="1113" y="429"/>
                    </a:lnTo>
                    <a:lnTo>
                      <a:pt x="1146" y="402"/>
                    </a:lnTo>
                    <a:lnTo>
                      <a:pt x="1177" y="368"/>
                    </a:lnTo>
                    <a:lnTo>
                      <a:pt x="1209" y="333"/>
                    </a:lnTo>
                    <a:lnTo>
                      <a:pt x="1236" y="313"/>
                    </a:lnTo>
                    <a:lnTo>
                      <a:pt x="1266" y="298"/>
                    </a:lnTo>
                    <a:lnTo>
                      <a:pt x="1301" y="288"/>
                    </a:lnTo>
                    <a:lnTo>
                      <a:pt x="1338" y="282"/>
                    </a:lnTo>
                    <a:lnTo>
                      <a:pt x="1380" y="278"/>
                    </a:lnTo>
                    <a:lnTo>
                      <a:pt x="1420" y="279"/>
                    </a:lnTo>
                    <a:lnTo>
                      <a:pt x="1469" y="283"/>
                    </a:lnTo>
                    <a:lnTo>
                      <a:pt x="1515" y="289"/>
                    </a:lnTo>
                    <a:lnTo>
                      <a:pt x="1559" y="299"/>
                    </a:lnTo>
                    <a:lnTo>
                      <a:pt x="1605" y="307"/>
                    </a:lnTo>
                    <a:lnTo>
                      <a:pt x="1648" y="306"/>
                    </a:lnTo>
                    <a:lnTo>
                      <a:pt x="1688" y="299"/>
                    </a:lnTo>
                    <a:lnTo>
                      <a:pt x="1720" y="287"/>
                    </a:lnTo>
                    <a:lnTo>
                      <a:pt x="1753" y="266"/>
                    </a:lnTo>
                    <a:lnTo>
                      <a:pt x="1783" y="241"/>
                    </a:lnTo>
                    <a:lnTo>
                      <a:pt x="1812" y="218"/>
                    </a:lnTo>
                    <a:lnTo>
                      <a:pt x="1838" y="202"/>
                    </a:lnTo>
                    <a:lnTo>
                      <a:pt x="1869" y="189"/>
                    </a:lnTo>
                    <a:lnTo>
                      <a:pt x="1904" y="179"/>
                    </a:lnTo>
                    <a:lnTo>
                      <a:pt x="1942" y="167"/>
                    </a:lnTo>
                    <a:lnTo>
                      <a:pt x="1964" y="157"/>
                    </a:lnTo>
                    <a:lnTo>
                      <a:pt x="1977" y="147"/>
                    </a:lnTo>
                    <a:lnTo>
                      <a:pt x="1986" y="136"/>
                    </a:lnTo>
                    <a:lnTo>
                      <a:pt x="1993" y="108"/>
                    </a:lnTo>
                    <a:lnTo>
                      <a:pt x="1979" y="103"/>
                    </a:lnTo>
                    <a:lnTo>
                      <a:pt x="1973" y="124"/>
                    </a:lnTo>
                    <a:lnTo>
                      <a:pt x="1964" y="138"/>
                    </a:lnTo>
                    <a:lnTo>
                      <a:pt x="1948" y="147"/>
                    </a:lnTo>
                    <a:lnTo>
                      <a:pt x="1904" y="159"/>
                    </a:lnTo>
                    <a:lnTo>
                      <a:pt x="1858" y="174"/>
                    </a:lnTo>
                    <a:lnTo>
                      <a:pt x="1825" y="182"/>
                    </a:lnTo>
                    <a:lnTo>
                      <a:pt x="1814" y="186"/>
                    </a:lnTo>
                    <a:lnTo>
                      <a:pt x="1818" y="163"/>
                    </a:lnTo>
                    <a:lnTo>
                      <a:pt x="1818" y="137"/>
                    </a:lnTo>
                    <a:lnTo>
                      <a:pt x="1818" y="103"/>
                    </a:lnTo>
                    <a:lnTo>
                      <a:pt x="1815" y="67"/>
                    </a:lnTo>
                    <a:lnTo>
                      <a:pt x="1814" y="40"/>
                    </a:lnTo>
                    <a:lnTo>
                      <a:pt x="1803" y="39"/>
                    </a:lnTo>
                    <a:lnTo>
                      <a:pt x="1803" y="63"/>
                    </a:lnTo>
                    <a:lnTo>
                      <a:pt x="1803" y="102"/>
                    </a:lnTo>
                    <a:lnTo>
                      <a:pt x="1800" y="139"/>
                    </a:lnTo>
                    <a:lnTo>
                      <a:pt x="1792" y="171"/>
                    </a:lnTo>
                    <a:lnTo>
                      <a:pt x="1779" y="187"/>
                    </a:lnTo>
                    <a:lnTo>
                      <a:pt x="1765" y="199"/>
                    </a:lnTo>
                    <a:lnTo>
                      <a:pt x="1743" y="213"/>
                    </a:lnTo>
                    <a:lnTo>
                      <a:pt x="1718" y="223"/>
                    </a:lnTo>
                    <a:lnTo>
                      <a:pt x="1688" y="232"/>
                    </a:lnTo>
                    <a:lnTo>
                      <a:pt x="1654" y="238"/>
                    </a:lnTo>
                    <a:lnTo>
                      <a:pt x="1630" y="238"/>
                    </a:lnTo>
                    <a:lnTo>
                      <a:pt x="1654" y="222"/>
                    </a:lnTo>
                    <a:lnTo>
                      <a:pt x="1681" y="198"/>
                    </a:lnTo>
                    <a:lnTo>
                      <a:pt x="1703" y="176"/>
                    </a:lnTo>
                    <a:lnTo>
                      <a:pt x="1719" y="147"/>
                    </a:lnTo>
                    <a:lnTo>
                      <a:pt x="1729" y="120"/>
                    </a:lnTo>
                    <a:lnTo>
                      <a:pt x="1734" y="89"/>
                    </a:lnTo>
                    <a:lnTo>
                      <a:pt x="1735" y="67"/>
                    </a:lnTo>
                    <a:lnTo>
                      <a:pt x="1734" y="44"/>
                    </a:lnTo>
                    <a:lnTo>
                      <a:pt x="1719" y="44"/>
                    </a:lnTo>
                    <a:lnTo>
                      <a:pt x="1719" y="59"/>
                    </a:lnTo>
                    <a:lnTo>
                      <a:pt x="1719" y="90"/>
                    </a:lnTo>
                    <a:lnTo>
                      <a:pt x="1713" y="119"/>
                    </a:lnTo>
                    <a:lnTo>
                      <a:pt x="1699" y="146"/>
                    </a:lnTo>
                    <a:lnTo>
                      <a:pt x="1680" y="171"/>
                    </a:lnTo>
                    <a:lnTo>
                      <a:pt x="1656" y="193"/>
                    </a:lnTo>
                    <a:lnTo>
                      <a:pt x="1626" y="212"/>
                    </a:lnTo>
                    <a:lnTo>
                      <a:pt x="1595" y="227"/>
                    </a:lnTo>
                    <a:lnTo>
                      <a:pt x="1568" y="231"/>
                    </a:lnTo>
                    <a:lnTo>
                      <a:pt x="1535" y="221"/>
                    </a:lnTo>
                    <a:lnTo>
                      <a:pt x="1500" y="207"/>
                    </a:lnTo>
                    <a:lnTo>
                      <a:pt x="1459" y="194"/>
                    </a:lnTo>
                    <a:lnTo>
                      <a:pt x="1417" y="187"/>
                    </a:lnTo>
                    <a:lnTo>
                      <a:pt x="1386" y="186"/>
                    </a:lnTo>
                    <a:lnTo>
                      <a:pt x="1355" y="187"/>
                    </a:lnTo>
                    <a:lnTo>
                      <a:pt x="1315" y="196"/>
                    </a:lnTo>
                    <a:lnTo>
                      <a:pt x="1355" y="162"/>
                    </a:lnTo>
                    <a:lnTo>
                      <a:pt x="1380" y="144"/>
                    </a:lnTo>
                    <a:lnTo>
                      <a:pt x="1410" y="127"/>
                    </a:lnTo>
                    <a:lnTo>
                      <a:pt x="1436" y="115"/>
                    </a:lnTo>
                    <a:lnTo>
                      <a:pt x="1452" y="105"/>
                    </a:lnTo>
                    <a:lnTo>
                      <a:pt x="1461" y="98"/>
                    </a:lnTo>
                    <a:lnTo>
                      <a:pt x="1467" y="89"/>
                    </a:lnTo>
                    <a:lnTo>
                      <a:pt x="1477" y="68"/>
                    </a:lnTo>
                    <a:lnTo>
                      <a:pt x="1485" y="47"/>
                    </a:lnTo>
                    <a:lnTo>
                      <a:pt x="1494" y="29"/>
                    </a:lnTo>
                    <a:lnTo>
                      <a:pt x="1510" y="3"/>
                    </a:lnTo>
                    <a:lnTo>
                      <a:pt x="1497" y="0"/>
                    </a:lnTo>
                    <a:lnTo>
                      <a:pt x="1482" y="20"/>
                    </a:lnTo>
                    <a:lnTo>
                      <a:pt x="1474" y="38"/>
                    </a:lnTo>
                    <a:lnTo>
                      <a:pt x="1466" y="57"/>
                    </a:lnTo>
                    <a:lnTo>
                      <a:pt x="1459" y="73"/>
                    </a:lnTo>
                    <a:lnTo>
                      <a:pt x="1446" y="89"/>
                    </a:lnTo>
                    <a:lnTo>
                      <a:pt x="1426" y="103"/>
                    </a:lnTo>
                    <a:lnTo>
                      <a:pt x="1395" y="118"/>
                    </a:lnTo>
                    <a:lnTo>
                      <a:pt x="1361" y="133"/>
                    </a:lnTo>
                    <a:lnTo>
                      <a:pt x="1331" y="153"/>
                    </a:lnTo>
                    <a:lnTo>
                      <a:pt x="1307" y="171"/>
                    </a:lnTo>
                    <a:lnTo>
                      <a:pt x="1275" y="196"/>
                    </a:lnTo>
                    <a:lnTo>
                      <a:pt x="1282" y="162"/>
                    </a:lnTo>
                    <a:lnTo>
                      <a:pt x="1286" y="134"/>
                    </a:lnTo>
                    <a:lnTo>
                      <a:pt x="1282" y="109"/>
                    </a:lnTo>
                    <a:lnTo>
                      <a:pt x="1277" y="84"/>
                    </a:lnTo>
                    <a:lnTo>
                      <a:pt x="1275" y="58"/>
                    </a:lnTo>
                    <a:lnTo>
                      <a:pt x="1277" y="40"/>
                    </a:lnTo>
                    <a:lnTo>
                      <a:pt x="1253" y="47"/>
                    </a:lnTo>
                    <a:lnTo>
                      <a:pt x="1253" y="58"/>
                    </a:lnTo>
                    <a:lnTo>
                      <a:pt x="1256" y="84"/>
                    </a:lnTo>
                    <a:lnTo>
                      <a:pt x="1263" y="119"/>
                    </a:lnTo>
                    <a:lnTo>
                      <a:pt x="1262" y="146"/>
                    </a:lnTo>
                    <a:lnTo>
                      <a:pt x="1255" y="178"/>
                    </a:lnTo>
                    <a:lnTo>
                      <a:pt x="1238" y="211"/>
                    </a:lnTo>
                    <a:lnTo>
                      <a:pt x="1223" y="231"/>
                    </a:lnTo>
                    <a:lnTo>
                      <a:pt x="1202" y="247"/>
                    </a:lnTo>
                    <a:lnTo>
                      <a:pt x="1171" y="261"/>
                    </a:lnTo>
                    <a:lnTo>
                      <a:pt x="1111" y="279"/>
                    </a:lnTo>
                    <a:lnTo>
                      <a:pt x="1068" y="299"/>
                    </a:lnTo>
                    <a:lnTo>
                      <a:pt x="1052" y="311"/>
                    </a:lnTo>
                    <a:lnTo>
                      <a:pt x="1035" y="327"/>
                    </a:lnTo>
                    <a:lnTo>
                      <a:pt x="1022" y="336"/>
                    </a:lnTo>
                    <a:lnTo>
                      <a:pt x="1005" y="343"/>
                    </a:lnTo>
                    <a:lnTo>
                      <a:pt x="947" y="363"/>
                    </a:lnTo>
                    <a:lnTo>
                      <a:pt x="899" y="382"/>
                    </a:lnTo>
                    <a:lnTo>
                      <a:pt x="859" y="399"/>
                    </a:lnTo>
                    <a:lnTo>
                      <a:pt x="814" y="426"/>
                    </a:lnTo>
                    <a:lnTo>
                      <a:pt x="789" y="444"/>
                    </a:lnTo>
                    <a:lnTo>
                      <a:pt x="789" y="436"/>
                    </a:lnTo>
                    <a:lnTo>
                      <a:pt x="798" y="419"/>
                    </a:lnTo>
                    <a:lnTo>
                      <a:pt x="814" y="393"/>
                    </a:lnTo>
                    <a:lnTo>
                      <a:pt x="838" y="368"/>
                    </a:lnTo>
                    <a:lnTo>
                      <a:pt x="863" y="346"/>
                    </a:lnTo>
                    <a:lnTo>
                      <a:pt x="881" y="327"/>
                    </a:lnTo>
                    <a:lnTo>
                      <a:pt x="895" y="306"/>
                    </a:lnTo>
                    <a:lnTo>
                      <a:pt x="907" y="278"/>
                    </a:lnTo>
                    <a:lnTo>
                      <a:pt x="909" y="244"/>
                    </a:lnTo>
                    <a:lnTo>
                      <a:pt x="905" y="212"/>
                    </a:lnTo>
                    <a:lnTo>
                      <a:pt x="897" y="186"/>
                    </a:lnTo>
                    <a:lnTo>
                      <a:pt x="894" y="169"/>
                    </a:lnTo>
                    <a:lnTo>
                      <a:pt x="893" y="154"/>
                    </a:lnTo>
                    <a:lnTo>
                      <a:pt x="898" y="139"/>
                    </a:lnTo>
                    <a:lnTo>
                      <a:pt x="908" y="126"/>
                    </a:lnTo>
                    <a:lnTo>
                      <a:pt x="935" y="102"/>
                    </a:lnTo>
                    <a:lnTo>
                      <a:pt x="964" y="70"/>
                    </a:lnTo>
                    <a:lnTo>
                      <a:pt x="944" y="68"/>
                    </a:lnTo>
                    <a:lnTo>
                      <a:pt x="927" y="85"/>
                    </a:lnTo>
                    <a:lnTo>
                      <a:pt x="905" y="103"/>
                    </a:lnTo>
                    <a:lnTo>
                      <a:pt x="892" y="118"/>
                    </a:lnTo>
                    <a:lnTo>
                      <a:pt x="878" y="138"/>
                    </a:lnTo>
                    <a:lnTo>
                      <a:pt x="871" y="159"/>
                    </a:lnTo>
                    <a:lnTo>
                      <a:pt x="871" y="196"/>
                    </a:lnTo>
                    <a:lnTo>
                      <a:pt x="860" y="169"/>
                    </a:lnTo>
                    <a:lnTo>
                      <a:pt x="845" y="141"/>
                    </a:lnTo>
                    <a:lnTo>
                      <a:pt x="834" y="109"/>
                    </a:lnTo>
                    <a:lnTo>
                      <a:pt x="825" y="85"/>
                    </a:lnTo>
                    <a:lnTo>
                      <a:pt x="816" y="65"/>
                    </a:lnTo>
                    <a:lnTo>
                      <a:pt x="803" y="72"/>
                    </a:lnTo>
                    <a:lnTo>
                      <a:pt x="791" y="82"/>
                    </a:lnTo>
                    <a:lnTo>
                      <a:pt x="803" y="102"/>
                    </a:lnTo>
                    <a:lnTo>
                      <a:pt x="815" y="133"/>
                    </a:lnTo>
                    <a:lnTo>
                      <a:pt x="828" y="167"/>
                    </a:lnTo>
                    <a:lnTo>
                      <a:pt x="843" y="203"/>
                    </a:lnTo>
                    <a:lnTo>
                      <a:pt x="855" y="229"/>
                    </a:lnTo>
                    <a:lnTo>
                      <a:pt x="863" y="256"/>
                    </a:lnTo>
                    <a:lnTo>
                      <a:pt x="863" y="282"/>
                    </a:lnTo>
                    <a:lnTo>
                      <a:pt x="854" y="307"/>
                    </a:lnTo>
                    <a:lnTo>
                      <a:pt x="839" y="329"/>
                    </a:lnTo>
                    <a:lnTo>
                      <a:pt x="816" y="351"/>
                    </a:lnTo>
                    <a:lnTo>
                      <a:pt x="791" y="377"/>
                    </a:lnTo>
                    <a:lnTo>
                      <a:pt x="764" y="409"/>
                    </a:lnTo>
                    <a:lnTo>
                      <a:pt x="740" y="436"/>
                    </a:lnTo>
                    <a:lnTo>
                      <a:pt x="715" y="466"/>
                    </a:lnTo>
                    <a:lnTo>
                      <a:pt x="700" y="491"/>
                    </a:lnTo>
                    <a:lnTo>
                      <a:pt x="686" y="514"/>
                    </a:lnTo>
                    <a:lnTo>
                      <a:pt x="676" y="540"/>
                    </a:lnTo>
                    <a:lnTo>
                      <a:pt x="669" y="565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9" name="Freeform 176"/>
              <p:cNvSpPr>
                <a:spLocks/>
              </p:cNvSpPr>
              <p:nvPr/>
            </p:nvSpPr>
            <p:spPr bwMode="auto">
              <a:xfrm>
                <a:off x="3898" y="1392"/>
                <a:ext cx="7" cy="20"/>
              </a:xfrm>
              <a:custGeom>
                <a:avLst/>
                <a:gdLst>
                  <a:gd name="T0" fmla="*/ 0 w 28"/>
                  <a:gd name="T1" fmla="*/ 0 h 79"/>
                  <a:gd name="T2" fmla="*/ 0 w 28"/>
                  <a:gd name="T3" fmla="*/ 0 h 79"/>
                  <a:gd name="T4" fmla="*/ 0 w 28"/>
                  <a:gd name="T5" fmla="*/ 0 h 79"/>
                  <a:gd name="T6" fmla="*/ 0 w 28"/>
                  <a:gd name="T7" fmla="*/ 0 h 79"/>
                  <a:gd name="T8" fmla="*/ 0 w 28"/>
                  <a:gd name="T9" fmla="*/ 0 h 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"/>
                  <a:gd name="T16" fmla="*/ 0 h 79"/>
                  <a:gd name="T17" fmla="*/ 28 w 28"/>
                  <a:gd name="T18" fmla="*/ 79 h 7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" h="79">
                    <a:moveTo>
                      <a:pt x="0" y="79"/>
                    </a:moveTo>
                    <a:lnTo>
                      <a:pt x="10" y="52"/>
                    </a:lnTo>
                    <a:lnTo>
                      <a:pt x="23" y="33"/>
                    </a:lnTo>
                    <a:lnTo>
                      <a:pt x="28" y="18"/>
                    </a:lnTo>
                    <a:lnTo>
                      <a:pt x="28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0" name="Freeform 177"/>
              <p:cNvSpPr>
                <a:spLocks/>
              </p:cNvSpPr>
              <p:nvPr/>
            </p:nvSpPr>
            <p:spPr bwMode="auto">
              <a:xfrm>
                <a:off x="3658" y="1004"/>
                <a:ext cx="320" cy="174"/>
              </a:xfrm>
              <a:custGeom>
                <a:avLst/>
                <a:gdLst>
                  <a:gd name="T0" fmla="*/ 0 w 1279"/>
                  <a:gd name="T1" fmla="*/ 0 h 696"/>
                  <a:gd name="T2" fmla="*/ 0 w 1279"/>
                  <a:gd name="T3" fmla="*/ 0 h 696"/>
                  <a:gd name="T4" fmla="*/ 0 w 1279"/>
                  <a:gd name="T5" fmla="*/ 0 h 696"/>
                  <a:gd name="T6" fmla="*/ 0 w 1279"/>
                  <a:gd name="T7" fmla="*/ 0 h 696"/>
                  <a:gd name="T8" fmla="*/ 0 w 1279"/>
                  <a:gd name="T9" fmla="*/ 0 h 696"/>
                  <a:gd name="T10" fmla="*/ 0 w 1279"/>
                  <a:gd name="T11" fmla="*/ 0 h 696"/>
                  <a:gd name="T12" fmla="*/ 0 w 1279"/>
                  <a:gd name="T13" fmla="*/ 0 h 696"/>
                  <a:gd name="T14" fmla="*/ 0 w 1279"/>
                  <a:gd name="T15" fmla="*/ 0 h 696"/>
                  <a:gd name="T16" fmla="*/ 0 w 1279"/>
                  <a:gd name="T17" fmla="*/ 0 h 696"/>
                  <a:gd name="T18" fmla="*/ 0 w 1279"/>
                  <a:gd name="T19" fmla="*/ 0 h 696"/>
                  <a:gd name="T20" fmla="*/ 0 w 1279"/>
                  <a:gd name="T21" fmla="*/ 0 h 696"/>
                  <a:gd name="T22" fmla="*/ 0 w 1279"/>
                  <a:gd name="T23" fmla="*/ 0 h 696"/>
                  <a:gd name="T24" fmla="*/ 0 w 1279"/>
                  <a:gd name="T25" fmla="*/ 0 h 696"/>
                  <a:gd name="T26" fmla="*/ 0 w 1279"/>
                  <a:gd name="T27" fmla="*/ 0 h 696"/>
                  <a:gd name="T28" fmla="*/ 0 w 1279"/>
                  <a:gd name="T29" fmla="*/ 0 h 696"/>
                  <a:gd name="T30" fmla="*/ 0 w 1279"/>
                  <a:gd name="T31" fmla="*/ 0 h 696"/>
                  <a:gd name="T32" fmla="*/ 0 w 1279"/>
                  <a:gd name="T33" fmla="*/ 0 h 696"/>
                  <a:gd name="T34" fmla="*/ 0 w 1279"/>
                  <a:gd name="T35" fmla="*/ 0 h 696"/>
                  <a:gd name="T36" fmla="*/ 0 w 1279"/>
                  <a:gd name="T37" fmla="*/ 0 h 696"/>
                  <a:gd name="T38" fmla="*/ 0 w 1279"/>
                  <a:gd name="T39" fmla="*/ 0 h 696"/>
                  <a:gd name="T40" fmla="*/ 0 w 1279"/>
                  <a:gd name="T41" fmla="*/ 0 h 696"/>
                  <a:gd name="T42" fmla="*/ 0 w 1279"/>
                  <a:gd name="T43" fmla="*/ 0 h 696"/>
                  <a:gd name="T44" fmla="*/ 0 w 1279"/>
                  <a:gd name="T45" fmla="*/ 0 h 696"/>
                  <a:gd name="T46" fmla="*/ 0 w 1279"/>
                  <a:gd name="T47" fmla="*/ 0 h 696"/>
                  <a:gd name="T48" fmla="*/ 0 w 1279"/>
                  <a:gd name="T49" fmla="*/ 0 h 696"/>
                  <a:gd name="T50" fmla="*/ 0 w 1279"/>
                  <a:gd name="T51" fmla="*/ 0 h 696"/>
                  <a:gd name="T52" fmla="*/ 0 w 1279"/>
                  <a:gd name="T53" fmla="*/ 0 h 696"/>
                  <a:gd name="T54" fmla="*/ 0 w 1279"/>
                  <a:gd name="T55" fmla="*/ 0 h 696"/>
                  <a:gd name="T56" fmla="*/ 0 w 1279"/>
                  <a:gd name="T57" fmla="*/ 0 h 696"/>
                  <a:gd name="T58" fmla="*/ 0 w 1279"/>
                  <a:gd name="T59" fmla="*/ 0 h 696"/>
                  <a:gd name="T60" fmla="*/ 0 w 1279"/>
                  <a:gd name="T61" fmla="*/ 0 h 696"/>
                  <a:gd name="T62" fmla="*/ 0 w 1279"/>
                  <a:gd name="T63" fmla="*/ 0 h 696"/>
                  <a:gd name="T64" fmla="*/ 0 w 1279"/>
                  <a:gd name="T65" fmla="*/ 0 h 696"/>
                  <a:gd name="T66" fmla="*/ 0 w 1279"/>
                  <a:gd name="T67" fmla="*/ 0 h 696"/>
                  <a:gd name="T68" fmla="*/ 0 w 1279"/>
                  <a:gd name="T69" fmla="*/ 0 h 696"/>
                  <a:gd name="T70" fmla="*/ 0 w 1279"/>
                  <a:gd name="T71" fmla="*/ 0 h 696"/>
                  <a:gd name="T72" fmla="*/ 0 w 1279"/>
                  <a:gd name="T73" fmla="*/ 0 h 696"/>
                  <a:gd name="T74" fmla="*/ 0 w 1279"/>
                  <a:gd name="T75" fmla="*/ 0 h 696"/>
                  <a:gd name="T76" fmla="*/ 0 w 1279"/>
                  <a:gd name="T77" fmla="*/ 0 h 696"/>
                  <a:gd name="T78" fmla="*/ 0 w 1279"/>
                  <a:gd name="T79" fmla="*/ 0 h 696"/>
                  <a:gd name="T80" fmla="*/ 0 w 1279"/>
                  <a:gd name="T81" fmla="*/ 0 h 696"/>
                  <a:gd name="T82" fmla="*/ 0 w 1279"/>
                  <a:gd name="T83" fmla="*/ 0 h 696"/>
                  <a:gd name="T84" fmla="*/ 0 w 1279"/>
                  <a:gd name="T85" fmla="*/ 0 h 696"/>
                  <a:gd name="T86" fmla="*/ 0 w 1279"/>
                  <a:gd name="T87" fmla="*/ 0 h 696"/>
                  <a:gd name="T88" fmla="*/ 0 w 1279"/>
                  <a:gd name="T89" fmla="*/ 0 h 696"/>
                  <a:gd name="T90" fmla="*/ 0 w 1279"/>
                  <a:gd name="T91" fmla="*/ 0 h 696"/>
                  <a:gd name="T92" fmla="*/ 0 w 1279"/>
                  <a:gd name="T93" fmla="*/ 0 h 696"/>
                  <a:gd name="T94" fmla="*/ 0 w 1279"/>
                  <a:gd name="T95" fmla="*/ 0 h 69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279"/>
                  <a:gd name="T145" fmla="*/ 0 h 696"/>
                  <a:gd name="T146" fmla="*/ 1279 w 1279"/>
                  <a:gd name="T147" fmla="*/ 696 h 69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279" h="696">
                    <a:moveTo>
                      <a:pt x="489" y="34"/>
                    </a:moveTo>
                    <a:lnTo>
                      <a:pt x="459" y="30"/>
                    </a:lnTo>
                    <a:lnTo>
                      <a:pt x="436" y="23"/>
                    </a:lnTo>
                    <a:lnTo>
                      <a:pt x="411" y="9"/>
                    </a:lnTo>
                    <a:lnTo>
                      <a:pt x="390" y="3"/>
                    </a:lnTo>
                    <a:lnTo>
                      <a:pt x="369" y="0"/>
                    </a:lnTo>
                    <a:lnTo>
                      <a:pt x="346" y="8"/>
                    </a:lnTo>
                    <a:lnTo>
                      <a:pt x="331" y="22"/>
                    </a:lnTo>
                    <a:lnTo>
                      <a:pt x="315" y="45"/>
                    </a:lnTo>
                    <a:lnTo>
                      <a:pt x="301" y="80"/>
                    </a:lnTo>
                    <a:lnTo>
                      <a:pt x="285" y="130"/>
                    </a:lnTo>
                    <a:lnTo>
                      <a:pt x="269" y="160"/>
                    </a:lnTo>
                    <a:lnTo>
                      <a:pt x="255" y="184"/>
                    </a:lnTo>
                    <a:lnTo>
                      <a:pt x="244" y="195"/>
                    </a:lnTo>
                    <a:lnTo>
                      <a:pt x="226" y="208"/>
                    </a:lnTo>
                    <a:lnTo>
                      <a:pt x="191" y="224"/>
                    </a:lnTo>
                    <a:lnTo>
                      <a:pt x="150" y="245"/>
                    </a:lnTo>
                    <a:lnTo>
                      <a:pt x="108" y="272"/>
                    </a:lnTo>
                    <a:lnTo>
                      <a:pt x="77" y="298"/>
                    </a:lnTo>
                    <a:lnTo>
                      <a:pt x="43" y="337"/>
                    </a:lnTo>
                    <a:lnTo>
                      <a:pt x="21" y="374"/>
                    </a:lnTo>
                    <a:lnTo>
                      <a:pt x="6" y="423"/>
                    </a:lnTo>
                    <a:lnTo>
                      <a:pt x="0" y="468"/>
                    </a:lnTo>
                    <a:lnTo>
                      <a:pt x="2" y="513"/>
                    </a:lnTo>
                    <a:lnTo>
                      <a:pt x="10" y="548"/>
                    </a:lnTo>
                    <a:lnTo>
                      <a:pt x="23" y="578"/>
                    </a:lnTo>
                    <a:lnTo>
                      <a:pt x="42" y="603"/>
                    </a:lnTo>
                    <a:lnTo>
                      <a:pt x="68" y="622"/>
                    </a:lnTo>
                    <a:lnTo>
                      <a:pt x="101" y="634"/>
                    </a:lnTo>
                    <a:lnTo>
                      <a:pt x="132" y="641"/>
                    </a:lnTo>
                    <a:lnTo>
                      <a:pt x="156" y="648"/>
                    </a:lnTo>
                    <a:lnTo>
                      <a:pt x="174" y="659"/>
                    </a:lnTo>
                    <a:lnTo>
                      <a:pt x="197" y="677"/>
                    </a:lnTo>
                    <a:lnTo>
                      <a:pt x="220" y="688"/>
                    </a:lnTo>
                    <a:lnTo>
                      <a:pt x="245" y="694"/>
                    </a:lnTo>
                    <a:lnTo>
                      <a:pt x="272" y="692"/>
                    </a:lnTo>
                    <a:lnTo>
                      <a:pt x="316" y="678"/>
                    </a:lnTo>
                    <a:lnTo>
                      <a:pt x="370" y="666"/>
                    </a:lnTo>
                    <a:lnTo>
                      <a:pt x="396" y="661"/>
                    </a:lnTo>
                    <a:lnTo>
                      <a:pt x="425" y="661"/>
                    </a:lnTo>
                    <a:lnTo>
                      <a:pt x="458" y="666"/>
                    </a:lnTo>
                    <a:lnTo>
                      <a:pt x="487" y="661"/>
                    </a:lnTo>
                    <a:lnTo>
                      <a:pt x="513" y="652"/>
                    </a:lnTo>
                    <a:lnTo>
                      <a:pt x="557" y="638"/>
                    </a:lnTo>
                    <a:lnTo>
                      <a:pt x="588" y="631"/>
                    </a:lnTo>
                    <a:lnTo>
                      <a:pt x="619" y="619"/>
                    </a:lnTo>
                    <a:lnTo>
                      <a:pt x="643" y="611"/>
                    </a:lnTo>
                    <a:lnTo>
                      <a:pt x="678" y="598"/>
                    </a:lnTo>
                    <a:lnTo>
                      <a:pt x="707" y="592"/>
                    </a:lnTo>
                    <a:lnTo>
                      <a:pt x="739" y="592"/>
                    </a:lnTo>
                    <a:lnTo>
                      <a:pt x="769" y="596"/>
                    </a:lnTo>
                    <a:lnTo>
                      <a:pt x="796" y="609"/>
                    </a:lnTo>
                    <a:lnTo>
                      <a:pt x="828" y="627"/>
                    </a:lnTo>
                    <a:lnTo>
                      <a:pt x="861" y="643"/>
                    </a:lnTo>
                    <a:lnTo>
                      <a:pt x="887" y="653"/>
                    </a:lnTo>
                    <a:lnTo>
                      <a:pt x="908" y="661"/>
                    </a:lnTo>
                    <a:lnTo>
                      <a:pt x="933" y="669"/>
                    </a:lnTo>
                    <a:lnTo>
                      <a:pt x="964" y="683"/>
                    </a:lnTo>
                    <a:lnTo>
                      <a:pt x="981" y="691"/>
                    </a:lnTo>
                    <a:lnTo>
                      <a:pt x="1002" y="696"/>
                    </a:lnTo>
                    <a:lnTo>
                      <a:pt x="1034" y="696"/>
                    </a:lnTo>
                    <a:lnTo>
                      <a:pt x="1066" y="687"/>
                    </a:lnTo>
                    <a:lnTo>
                      <a:pt x="1100" y="673"/>
                    </a:lnTo>
                    <a:lnTo>
                      <a:pt x="1133" y="649"/>
                    </a:lnTo>
                    <a:lnTo>
                      <a:pt x="1158" y="626"/>
                    </a:lnTo>
                    <a:lnTo>
                      <a:pt x="1181" y="592"/>
                    </a:lnTo>
                    <a:lnTo>
                      <a:pt x="1194" y="564"/>
                    </a:lnTo>
                    <a:lnTo>
                      <a:pt x="1208" y="509"/>
                    </a:lnTo>
                    <a:lnTo>
                      <a:pt x="1219" y="469"/>
                    </a:lnTo>
                    <a:lnTo>
                      <a:pt x="1236" y="428"/>
                    </a:lnTo>
                    <a:lnTo>
                      <a:pt x="1256" y="394"/>
                    </a:lnTo>
                    <a:lnTo>
                      <a:pt x="1272" y="361"/>
                    </a:lnTo>
                    <a:lnTo>
                      <a:pt x="1279" y="327"/>
                    </a:lnTo>
                    <a:lnTo>
                      <a:pt x="1278" y="297"/>
                    </a:lnTo>
                    <a:lnTo>
                      <a:pt x="1269" y="270"/>
                    </a:lnTo>
                    <a:lnTo>
                      <a:pt x="1253" y="239"/>
                    </a:lnTo>
                    <a:lnTo>
                      <a:pt x="1234" y="209"/>
                    </a:lnTo>
                    <a:lnTo>
                      <a:pt x="1209" y="182"/>
                    </a:lnTo>
                    <a:lnTo>
                      <a:pt x="1186" y="162"/>
                    </a:lnTo>
                    <a:lnTo>
                      <a:pt x="1169" y="139"/>
                    </a:lnTo>
                    <a:lnTo>
                      <a:pt x="1153" y="125"/>
                    </a:lnTo>
                    <a:lnTo>
                      <a:pt x="1124" y="112"/>
                    </a:lnTo>
                    <a:lnTo>
                      <a:pt x="1090" y="104"/>
                    </a:lnTo>
                    <a:lnTo>
                      <a:pt x="1054" y="102"/>
                    </a:lnTo>
                    <a:lnTo>
                      <a:pt x="999" y="107"/>
                    </a:lnTo>
                    <a:lnTo>
                      <a:pt x="923" y="117"/>
                    </a:lnTo>
                    <a:lnTo>
                      <a:pt x="845" y="125"/>
                    </a:lnTo>
                    <a:lnTo>
                      <a:pt x="798" y="125"/>
                    </a:lnTo>
                    <a:lnTo>
                      <a:pt x="739" y="118"/>
                    </a:lnTo>
                    <a:lnTo>
                      <a:pt x="686" y="108"/>
                    </a:lnTo>
                    <a:lnTo>
                      <a:pt x="639" y="95"/>
                    </a:lnTo>
                    <a:lnTo>
                      <a:pt x="599" y="83"/>
                    </a:lnTo>
                    <a:lnTo>
                      <a:pt x="560" y="67"/>
                    </a:lnTo>
                    <a:lnTo>
                      <a:pt x="528" y="49"/>
                    </a:lnTo>
                    <a:lnTo>
                      <a:pt x="507" y="39"/>
                    </a:lnTo>
                    <a:lnTo>
                      <a:pt x="489" y="34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1" name="Freeform 178"/>
              <p:cNvSpPr>
                <a:spLocks/>
              </p:cNvSpPr>
              <p:nvPr/>
            </p:nvSpPr>
            <p:spPr bwMode="auto">
              <a:xfrm>
                <a:off x="3780" y="950"/>
                <a:ext cx="416" cy="243"/>
              </a:xfrm>
              <a:custGeom>
                <a:avLst/>
                <a:gdLst>
                  <a:gd name="T0" fmla="*/ 0 w 1665"/>
                  <a:gd name="T1" fmla="*/ 0 h 971"/>
                  <a:gd name="T2" fmla="*/ 0 w 1665"/>
                  <a:gd name="T3" fmla="*/ 0 h 971"/>
                  <a:gd name="T4" fmla="*/ 0 w 1665"/>
                  <a:gd name="T5" fmla="*/ 0 h 971"/>
                  <a:gd name="T6" fmla="*/ 0 w 1665"/>
                  <a:gd name="T7" fmla="*/ 0 h 971"/>
                  <a:gd name="T8" fmla="*/ 0 w 1665"/>
                  <a:gd name="T9" fmla="*/ 0 h 971"/>
                  <a:gd name="T10" fmla="*/ 0 w 1665"/>
                  <a:gd name="T11" fmla="*/ 0 h 971"/>
                  <a:gd name="T12" fmla="*/ 0 w 1665"/>
                  <a:gd name="T13" fmla="*/ 0 h 971"/>
                  <a:gd name="T14" fmla="*/ 0 w 1665"/>
                  <a:gd name="T15" fmla="*/ 0 h 971"/>
                  <a:gd name="T16" fmla="*/ 0 w 1665"/>
                  <a:gd name="T17" fmla="*/ 0 h 971"/>
                  <a:gd name="T18" fmla="*/ 0 w 1665"/>
                  <a:gd name="T19" fmla="*/ 0 h 971"/>
                  <a:gd name="T20" fmla="*/ 0 w 1665"/>
                  <a:gd name="T21" fmla="*/ 0 h 971"/>
                  <a:gd name="T22" fmla="*/ 0 w 1665"/>
                  <a:gd name="T23" fmla="*/ 0 h 971"/>
                  <a:gd name="T24" fmla="*/ 0 w 1665"/>
                  <a:gd name="T25" fmla="*/ 0 h 971"/>
                  <a:gd name="T26" fmla="*/ 0 w 1665"/>
                  <a:gd name="T27" fmla="*/ 0 h 971"/>
                  <a:gd name="T28" fmla="*/ 0 w 1665"/>
                  <a:gd name="T29" fmla="*/ 0 h 971"/>
                  <a:gd name="T30" fmla="*/ 0 w 1665"/>
                  <a:gd name="T31" fmla="*/ 0 h 971"/>
                  <a:gd name="T32" fmla="*/ 0 w 1665"/>
                  <a:gd name="T33" fmla="*/ 0 h 971"/>
                  <a:gd name="T34" fmla="*/ 0 w 1665"/>
                  <a:gd name="T35" fmla="*/ 0 h 971"/>
                  <a:gd name="T36" fmla="*/ 0 w 1665"/>
                  <a:gd name="T37" fmla="*/ 0 h 971"/>
                  <a:gd name="T38" fmla="*/ 0 w 1665"/>
                  <a:gd name="T39" fmla="*/ 0 h 971"/>
                  <a:gd name="T40" fmla="*/ 0 w 1665"/>
                  <a:gd name="T41" fmla="*/ 0 h 971"/>
                  <a:gd name="T42" fmla="*/ 0 w 1665"/>
                  <a:gd name="T43" fmla="*/ 0 h 971"/>
                  <a:gd name="T44" fmla="*/ 0 w 1665"/>
                  <a:gd name="T45" fmla="*/ 0 h 971"/>
                  <a:gd name="T46" fmla="*/ 0 w 1665"/>
                  <a:gd name="T47" fmla="*/ 0 h 971"/>
                  <a:gd name="T48" fmla="*/ 0 w 1665"/>
                  <a:gd name="T49" fmla="*/ 0 h 971"/>
                  <a:gd name="T50" fmla="*/ 0 w 1665"/>
                  <a:gd name="T51" fmla="*/ 0 h 971"/>
                  <a:gd name="T52" fmla="*/ 0 w 1665"/>
                  <a:gd name="T53" fmla="*/ 0 h 971"/>
                  <a:gd name="T54" fmla="*/ 0 w 1665"/>
                  <a:gd name="T55" fmla="*/ 0 h 971"/>
                  <a:gd name="T56" fmla="*/ 0 w 1665"/>
                  <a:gd name="T57" fmla="*/ 0 h 971"/>
                  <a:gd name="T58" fmla="*/ 0 w 1665"/>
                  <a:gd name="T59" fmla="*/ 0 h 971"/>
                  <a:gd name="T60" fmla="*/ 0 w 1665"/>
                  <a:gd name="T61" fmla="*/ 0 h 971"/>
                  <a:gd name="T62" fmla="*/ 0 w 1665"/>
                  <a:gd name="T63" fmla="*/ 0 h 971"/>
                  <a:gd name="T64" fmla="*/ 0 w 1665"/>
                  <a:gd name="T65" fmla="*/ 0 h 971"/>
                  <a:gd name="T66" fmla="*/ 0 w 1665"/>
                  <a:gd name="T67" fmla="*/ 0 h 971"/>
                  <a:gd name="T68" fmla="*/ 0 w 1665"/>
                  <a:gd name="T69" fmla="*/ 0 h 971"/>
                  <a:gd name="T70" fmla="*/ 0 w 1665"/>
                  <a:gd name="T71" fmla="*/ 0 h 971"/>
                  <a:gd name="T72" fmla="*/ 0 w 1665"/>
                  <a:gd name="T73" fmla="*/ 0 h 971"/>
                  <a:gd name="T74" fmla="*/ 0 w 1665"/>
                  <a:gd name="T75" fmla="*/ 0 h 971"/>
                  <a:gd name="T76" fmla="*/ 0 w 1665"/>
                  <a:gd name="T77" fmla="*/ 0 h 971"/>
                  <a:gd name="T78" fmla="*/ 0 w 1665"/>
                  <a:gd name="T79" fmla="*/ 0 h 971"/>
                  <a:gd name="T80" fmla="*/ 0 w 1665"/>
                  <a:gd name="T81" fmla="*/ 0 h 971"/>
                  <a:gd name="T82" fmla="*/ 0 w 1665"/>
                  <a:gd name="T83" fmla="*/ 0 h 971"/>
                  <a:gd name="T84" fmla="*/ 0 w 1665"/>
                  <a:gd name="T85" fmla="*/ 0 h 971"/>
                  <a:gd name="T86" fmla="*/ 0 w 1665"/>
                  <a:gd name="T87" fmla="*/ 0 h 971"/>
                  <a:gd name="T88" fmla="*/ 0 w 1665"/>
                  <a:gd name="T89" fmla="*/ 0 h 971"/>
                  <a:gd name="T90" fmla="*/ 0 w 1665"/>
                  <a:gd name="T91" fmla="*/ 0 h 971"/>
                  <a:gd name="T92" fmla="*/ 0 w 1665"/>
                  <a:gd name="T93" fmla="*/ 0 h 971"/>
                  <a:gd name="T94" fmla="*/ 0 w 1665"/>
                  <a:gd name="T95" fmla="*/ 0 h 971"/>
                  <a:gd name="T96" fmla="*/ 0 w 1665"/>
                  <a:gd name="T97" fmla="*/ 0 h 971"/>
                  <a:gd name="T98" fmla="*/ 0 w 1665"/>
                  <a:gd name="T99" fmla="*/ 0 h 971"/>
                  <a:gd name="T100" fmla="*/ 0 w 1665"/>
                  <a:gd name="T101" fmla="*/ 0 h 971"/>
                  <a:gd name="T102" fmla="*/ 0 w 1665"/>
                  <a:gd name="T103" fmla="*/ 0 h 971"/>
                  <a:gd name="T104" fmla="*/ 0 w 1665"/>
                  <a:gd name="T105" fmla="*/ 0 h 971"/>
                  <a:gd name="T106" fmla="*/ 0 w 1665"/>
                  <a:gd name="T107" fmla="*/ 0 h 971"/>
                  <a:gd name="T108" fmla="*/ 0 w 1665"/>
                  <a:gd name="T109" fmla="*/ 0 h 971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65"/>
                  <a:gd name="T166" fmla="*/ 0 h 971"/>
                  <a:gd name="T167" fmla="*/ 1665 w 1665"/>
                  <a:gd name="T168" fmla="*/ 971 h 971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65" h="971">
                    <a:moveTo>
                      <a:pt x="544" y="910"/>
                    </a:moveTo>
                    <a:lnTo>
                      <a:pt x="547" y="939"/>
                    </a:lnTo>
                    <a:lnTo>
                      <a:pt x="551" y="971"/>
                    </a:lnTo>
                    <a:lnTo>
                      <a:pt x="592" y="962"/>
                    </a:lnTo>
                    <a:lnTo>
                      <a:pt x="627" y="950"/>
                    </a:lnTo>
                    <a:lnTo>
                      <a:pt x="655" y="933"/>
                    </a:lnTo>
                    <a:lnTo>
                      <a:pt x="672" y="917"/>
                    </a:lnTo>
                    <a:lnTo>
                      <a:pt x="683" y="907"/>
                    </a:lnTo>
                    <a:lnTo>
                      <a:pt x="697" y="900"/>
                    </a:lnTo>
                    <a:lnTo>
                      <a:pt x="723" y="898"/>
                    </a:lnTo>
                    <a:lnTo>
                      <a:pt x="751" y="903"/>
                    </a:lnTo>
                    <a:lnTo>
                      <a:pt x="796" y="898"/>
                    </a:lnTo>
                    <a:lnTo>
                      <a:pt x="826" y="902"/>
                    </a:lnTo>
                    <a:lnTo>
                      <a:pt x="845" y="905"/>
                    </a:lnTo>
                    <a:lnTo>
                      <a:pt x="870" y="910"/>
                    </a:lnTo>
                    <a:lnTo>
                      <a:pt x="901" y="917"/>
                    </a:lnTo>
                    <a:lnTo>
                      <a:pt x="938" y="919"/>
                    </a:lnTo>
                    <a:lnTo>
                      <a:pt x="989" y="914"/>
                    </a:lnTo>
                    <a:lnTo>
                      <a:pt x="1043" y="903"/>
                    </a:lnTo>
                    <a:lnTo>
                      <a:pt x="1090" y="892"/>
                    </a:lnTo>
                    <a:lnTo>
                      <a:pt x="1134" y="882"/>
                    </a:lnTo>
                    <a:lnTo>
                      <a:pt x="1159" y="874"/>
                    </a:lnTo>
                    <a:lnTo>
                      <a:pt x="1188" y="864"/>
                    </a:lnTo>
                    <a:lnTo>
                      <a:pt x="1224" y="848"/>
                    </a:lnTo>
                    <a:lnTo>
                      <a:pt x="1261" y="835"/>
                    </a:lnTo>
                    <a:lnTo>
                      <a:pt x="1301" y="823"/>
                    </a:lnTo>
                    <a:lnTo>
                      <a:pt x="1339" y="804"/>
                    </a:lnTo>
                    <a:lnTo>
                      <a:pt x="1367" y="787"/>
                    </a:lnTo>
                    <a:lnTo>
                      <a:pt x="1392" y="764"/>
                    </a:lnTo>
                    <a:lnTo>
                      <a:pt x="1426" y="730"/>
                    </a:lnTo>
                    <a:lnTo>
                      <a:pt x="1458" y="702"/>
                    </a:lnTo>
                    <a:lnTo>
                      <a:pt x="1498" y="678"/>
                    </a:lnTo>
                    <a:lnTo>
                      <a:pt x="1542" y="660"/>
                    </a:lnTo>
                    <a:lnTo>
                      <a:pt x="1585" y="642"/>
                    </a:lnTo>
                    <a:lnTo>
                      <a:pt x="1616" y="619"/>
                    </a:lnTo>
                    <a:lnTo>
                      <a:pt x="1639" y="590"/>
                    </a:lnTo>
                    <a:lnTo>
                      <a:pt x="1656" y="557"/>
                    </a:lnTo>
                    <a:lnTo>
                      <a:pt x="1665" y="508"/>
                    </a:lnTo>
                    <a:lnTo>
                      <a:pt x="1664" y="455"/>
                    </a:lnTo>
                    <a:lnTo>
                      <a:pt x="1659" y="406"/>
                    </a:lnTo>
                    <a:lnTo>
                      <a:pt x="1644" y="363"/>
                    </a:lnTo>
                    <a:lnTo>
                      <a:pt x="1624" y="326"/>
                    </a:lnTo>
                    <a:lnTo>
                      <a:pt x="1597" y="289"/>
                    </a:lnTo>
                    <a:lnTo>
                      <a:pt x="1562" y="258"/>
                    </a:lnTo>
                    <a:lnTo>
                      <a:pt x="1518" y="231"/>
                    </a:lnTo>
                    <a:lnTo>
                      <a:pt x="1476" y="214"/>
                    </a:lnTo>
                    <a:lnTo>
                      <a:pt x="1418" y="198"/>
                    </a:lnTo>
                    <a:lnTo>
                      <a:pt x="1357" y="181"/>
                    </a:lnTo>
                    <a:lnTo>
                      <a:pt x="1309" y="161"/>
                    </a:lnTo>
                    <a:lnTo>
                      <a:pt x="1261" y="138"/>
                    </a:lnTo>
                    <a:lnTo>
                      <a:pt x="1220" y="110"/>
                    </a:lnTo>
                    <a:lnTo>
                      <a:pt x="1172" y="70"/>
                    </a:lnTo>
                    <a:lnTo>
                      <a:pt x="1125" y="39"/>
                    </a:lnTo>
                    <a:lnTo>
                      <a:pt x="1075" y="19"/>
                    </a:lnTo>
                    <a:lnTo>
                      <a:pt x="1019" y="5"/>
                    </a:lnTo>
                    <a:lnTo>
                      <a:pt x="954" y="1"/>
                    </a:lnTo>
                    <a:lnTo>
                      <a:pt x="900" y="0"/>
                    </a:lnTo>
                    <a:lnTo>
                      <a:pt x="825" y="10"/>
                    </a:lnTo>
                    <a:lnTo>
                      <a:pt x="762" y="20"/>
                    </a:lnTo>
                    <a:lnTo>
                      <a:pt x="710" y="25"/>
                    </a:lnTo>
                    <a:lnTo>
                      <a:pt x="658" y="27"/>
                    </a:lnTo>
                    <a:lnTo>
                      <a:pt x="616" y="37"/>
                    </a:lnTo>
                    <a:lnTo>
                      <a:pt x="547" y="65"/>
                    </a:lnTo>
                    <a:lnTo>
                      <a:pt x="479" y="86"/>
                    </a:lnTo>
                    <a:lnTo>
                      <a:pt x="428" y="95"/>
                    </a:lnTo>
                    <a:lnTo>
                      <a:pt x="387" y="94"/>
                    </a:lnTo>
                    <a:lnTo>
                      <a:pt x="334" y="84"/>
                    </a:lnTo>
                    <a:lnTo>
                      <a:pt x="292" y="79"/>
                    </a:lnTo>
                    <a:lnTo>
                      <a:pt x="250" y="79"/>
                    </a:lnTo>
                    <a:lnTo>
                      <a:pt x="210" y="86"/>
                    </a:lnTo>
                    <a:lnTo>
                      <a:pt x="178" y="99"/>
                    </a:lnTo>
                    <a:lnTo>
                      <a:pt x="125" y="129"/>
                    </a:lnTo>
                    <a:lnTo>
                      <a:pt x="42" y="184"/>
                    </a:lnTo>
                    <a:lnTo>
                      <a:pt x="9" y="215"/>
                    </a:lnTo>
                    <a:lnTo>
                      <a:pt x="0" y="233"/>
                    </a:lnTo>
                    <a:lnTo>
                      <a:pt x="0" y="250"/>
                    </a:lnTo>
                    <a:lnTo>
                      <a:pt x="17" y="255"/>
                    </a:lnTo>
                    <a:lnTo>
                      <a:pt x="39" y="264"/>
                    </a:lnTo>
                    <a:lnTo>
                      <a:pt x="71" y="283"/>
                    </a:lnTo>
                    <a:lnTo>
                      <a:pt x="110" y="298"/>
                    </a:lnTo>
                    <a:lnTo>
                      <a:pt x="150" y="311"/>
                    </a:lnTo>
                    <a:lnTo>
                      <a:pt x="196" y="323"/>
                    </a:lnTo>
                    <a:lnTo>
                      <a:pt x="250" y="334"/>
                    </a:lnTo>
                    <a:lnTo>
                      <a:pt x="310" y="341"/>
                    </a:lnTo>
                    <a:lnTo>
                      <a:pt x="357" y="341"/>
                    </a:lnTo>
                    <a:lnTo>
                      <a:pt x="434" y="333"/>
                    </a:lnTo>
                    <a:lnTo>
                      <a:pt x="509" y="321"/>
                    </a:lnTo>
                    <a:lnTo>
                      <a:pt x="566" y="318"/>
                    </a:lnTo>
                    <a:lnTo>
                      <a:pt x="601" y="320"/>
                    </a:lnTo>
                    <a:lnTo>
                      <a:pt x="635" y="326"/>
                    </a:lnTo>
                    <a:lnTo>
                      <a:pt x="663" y="340"/>
                    </a:lnTo>
                    <a:lnTo>
                      <a:pt x="681" y="355"/>
                    </a:lnTo>
                    <a:lnTo>
                      <a:pt x="697" y="378"/>
                    </a:lnTo>
                    <a:lnTo>
                      <a:pt x="721" y="396"/>
                    </a:lnTo>
                    <a:lnTo>
                      <a:pt x="745" y="424"/>
                    </a:lnTo>
                    <a:lnTo>
                      <a:pt x="763" y="455"/>
                    </a:lnTo>
                    <a:lnTo>
                      <a:pt x="781" y="485"/>
                    </a:lnTo>
                    <a:lnTo>
                      <a:pt x="789" y="513"/>
                    </a:lnTo>
                    <a:lnTo>
                      <a:pt x="790" y="543"/>
                    </a:lnTo>
                    <a:lnTo>
                      <a:pt x="782" y="577"/>
                    </a:lnTo>
                    <a:lnTo>
                      <a:pt x="767" y="610"/>
                    </a:lnTo>
                    <a:lnTo>
                      <a:pt x="747" y="644"/>
                    </a:lnTo>
                    <a:lnTo>
                      <a:pt x="730" y="684"/>
                    </a:lnTo>
                    <a:lnTo>
                      <a:pt x="718" y="725"/>
                    </a:lnTo>
                    <a:lnTo>
                      <a:pt x="705" y="779"/>
                    </a:lnTo>
                    <a:lnTo>
                      <a:pt x="692" y="808"/>
                    </a:lnTo>
                    <a:lnTo>
                      <a:pt x="670" y="842"/>
                    </a:lnTo>
                    <a:lnTo>
                      <a:pt x="643" y="865"/>
                    </a:lnTo>
                    <a:lnTo>
                      <a:pt x="611" y="888"/>
                    </a:lnTo>
                    <a:lnTo>
                      <a:pt x="578" y="903"/>
                    </a:lnTo>
                    <a:lnTo>
                      <a:pt x="544" y="91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2" name="Freeform 179"/>
              <p:cNvSpPr>
                <a:spLocks/>
              </p:cNvSpPr>
              <p:nvPr/>
            </p:nvSpPr>
            <p:spPr bwMode="auto">
              <a:xfrm>
                <a:off x="4115" y="1033"/>
                <a:ext cx="231" cy="160"/>
              </a:xfrm>
              <a:custGeom>
                <a:avLst/>
                <a:gdLst>
                  <a:gd name="T0" fmla="*/ 0 w 927"/>
                  <a:gd name="T1" fmla="*/ 0 h 640"/>
                  <a:gd name="T2" fmla="*/ 0 w 927"/>
                  <a:gd name="T3" fmla="*/ 0 h 640"/>
                  <a:gd name="T4" fmla="*/ 0 w 927"/>
                  <a:gd name="T5" fmla="*/ 0 h 640"/>
                  <a:gd name="T6" fmla="*/ 0 w 927"/>
                  <a:gd name="T7" fmla="*/ 0 h 640"/>
                  <a:gd name="T8" fmla="*/ 0 w 927"/>
                  <a:gd name="T9" fmla="*/ 0 h 640"/>
                  <a:gd name="T10" fmla="*/ 0 w 927"/>
                  <a:gd name="T11" fmla="*/ 0 h 640"/>
                  <a:gd name="T12" fmla="*/ 0 w 927"/>
                  <a:gd name="T13" fmla="*/ 0 h 640"/>
                  <a:gd name="T14" fmla="*/ 0 w 927"/>
                  <a:gd name="T15" fmla="*/ 0 h 640"/>
                  <a:gd name="T16" fmla="*/ 0 w 927"/>
                  <a:gd name="T17" fmla="*/ 0 h 640"/>
                  <a:gd name="T18" fmla="*/ 0 w 927"/>
                  <a:gd name="T19" fmla="*/ 0 h 640"/>
                  <a:gd name="T20" fmla="*/ 0 w 927"/>
                  <a:gd name="T21" fmla="*/ 0 h 640"/>
                  <a:gd name="T22" fmla="*/ 0 w 927"/>
                  <a:gd name="T23" fmla="*/ 0 h 640"/>
                  <a:gd name="T24" fmla="*/ 0 w 927"/>
                  <a:gd name="T25" fmla="*/ 0 h 640"/>
                  <a:gd name="T26" fmla="*/ 0 w 927"/>
                  <a:gd name="T27" fmla="*/ 0 h 640"/>
                  <a:gd name="T28" fmla="*/ 0 w 927"/>
                  <a:gd name="T29" fmla="*/ 0 h 640"/>
                  <a:gd name="T30" fmla="*/ 0 w 927"/>
                  <a:gd name="T31" fmla="*/ 0 h 640"/>
                  <a:gd name="T32" fmla="*/ 0 w 927"/>
                  <a:gd name="T33" fmla="*/ 0 h 640"/>
                  <a:gd name="T34" fmla="*/ 0 w 927"/>
                  <a:gd name="T35" fmla="*/ 0 h 640"/>
                  <a:gd name="T36" fmla="*/ 0 w 927"/>
                  <a:gd name="T37" fmla="*/ 0 h 640"/>
                  <a:gd name="T38" fmla="*/ 0 w 927"/>
                  <a:gd name="T39" fmla="*/ 0 h 640"/>
                  <a:gd name="T40" fmla="*/ 0 w 927"/>
                  <a:gd name="T41" fmla="*/ 0 h 640"/>
                  <a:gd name="T42" fmla="*/ 0 w 927"/>
                  <a:gd name="T43" fmla="*/ 0 h 640"/>
                  <a:gd name="T44" fmla="*/ 0 w 927"/>
                  <a:gd name="T45" fmla="*/ 0 h 640"/>
                  <a:gd name="T46" fmla="*/ 0 w 927"/>
                  <a:gd name="T47" fmla="*/ 0 h 640"/>
                  <a:gd name="T48" fmla="*/ 0 w 927"/>
                  <a:gd name="T49" fmla="*/ 0 h 640"/>
                  <a:gd name="T50" fmla="*/ 0 w 927"/>
                  <a:gd name="T51" fmla="*/ 0 h 640"/>
                  <a:gd name="T52" fmla="*/ 0 w 927"/>
                  <a:gd name="T53" fmla="*/ 0 h 640"/>
                  <a:gd name="T54" fmla="*/ 0 w 927"/>
                  <a:gd name="T55" fmla="*/ 0 h 640"/>
                  <a:gd name="T56" fmla="*/ 0 w 927"/>
                  <a:gd name="T57" fmla="*/ 0 h 640"/>
                  <a:gd name="T58" fmla="*/ 0 w 927"/>
                  <a:gd name="T59" fmla="*/ 0 h 640"/>
                  <a:gd name="T60" fmla="*/ 0 w 927"/>
                  <a:gd name="T61" fmla="*/ 0 h 640"/>
                  <a:gd name="T62" fmla="*/ 0 w 927"/>
                  <a:gd name="T63" fmla="*/ 0 h 640"/>
                  <a:gd name="T64" fmla="*/ 0 w 927"/>
                  <a:gd name="T65" fmla="*/ 0 h 640"/>
                  <a:gd name="T66" fmla="*/ 0 w 927"/>
                  <a:gd name="T67" fmla="*/ 0 h 640"/>
                  <a:gd name="T68" fmla="*/ 0 w 927"/>
                  <a:gd name="T69" fmla="*/ 0 h 640"/>
                  <a:gd name="T70" fmla="*/ 0 w 927"/>
                  <a:gd name="T71" fmla="*/ 0 h 640"/>
                  <a:gd name="T72" fmla="*/ 0 w 927"/>
                  <a:gd name="T73" fmla="*/ 0 h 640"/>
                  <a:gd name="T74" fmla="*/ 0 w 927"/>
                  <a:gd name="T75" fmla="*/ 0 h 640"/>
                  <a:gd name="T76" fmla="*/ 0 w 927"/>
                  <a:gd name="T77" fmla="*/ 0 h 640"/>
                  <a:gd name="T78" fmla="*/ 0 w 927"/>
                  <a:gd name="T79" fmla="*/ 0 h 640"/>
                  <a:gd name="T80" fmla="*/ 0 w 927"/>
                  <a:gd name="T81" fmla="*/ 0 h 64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927"/>
                  <a:gd name="T124" fmla="*/ 0 h 640"/>
                  <a:gd name="T125" fmla="*/ 927 w 927"/>
                  <a:gd name="T126" fmla="*/ 640 h 64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927" h="640">
                    <a:moveTo>
                      <a:pt x="303" y="30"/>
                    </a:moveTo>
                    <a:lnTo>
                      <a:pt x="333" y="15"/>
                    </a:lnTo>
                    <a:lnTo>
                      <a:pt x="358" y="6"/>
                    </a:lnTo>
                    <a:lnTo>
                      <a:pt x="388" y="1"/>
                    </a:lnTo>
                    <a:lnTo>
                      <a:pt x="415" y="0"/>
                    </a:lnTo>
                    <a:lnTo>
                      <a:pt x="446" y="1"/>
                    </a:lnTo>
                    <a:lnTo>
                      <a:pt x="474" y="5"/>
                    </a:lnTo>
                    <a:lnTo>
                      <a:pt x="504" y="13"/>
                    </a:lnTo>
                    <a:lnTo>
                      <a:pt x="537" y="28"/>
                    </a:lnTo>
                    <a:lnTo>
                      <a:pt x="565" y="47"/>
                    </a:lnTo>
                    <a:lnTo>
                      <a:pt x="591" y="71"/>
                    </a:lnTo>
                    <a:lnTo>
                      <a:pt x="614" y="96"/>
                    </a:lnTo>
                    <a:lnTo>
                      <a:pt x="638" y="131"/>
                    </a:lnTo>
                    <a:lnTo>
                      <a:pt x="654" y="146"/>
                    </a:lnTo>
                    <a:lnTo>
                      <a:pt x="676" y="157"/>
                    </a:lnTo>
                    <a:lnTo>
                      <a:pt x="724" y="163"/>
                    </a:lnTo>
                    <a:lnTo>
                      <a:pt x="803" y="168"/>
                    </a:lnTo>
                    <a:lnTo>
                      <a:pt x="828" y="173"/>
                    </a:lnTo>
                    <a:lnTo>
                      <a:pt x="848" y="181"/>
                    </a:lnTo>
                    <a:lnTo>
                      <a:pt x="864" y="193"/>
                    </a:lnTo>
                    <a:lnTo>
                      <a:pt x="874" y="210"/>
                    </a:lnTo>
                    <a:lnTo>
                      <a:pt x="880" y="234"/>
                    </a:lnTo>
                    <a:lnTo>
                      <a:pt x="884" y="257"/>
                    </a:lnTo>
                    <a:lnTo>
                      <a:pt x="889" y="281"/>
                    </a:lnTo>
                    <a:lnTo>
                      <a:pt x="899" y="305"/>
                    </a:lnTo>
                    <a:lnTo>
                      <a:pt x="917" y="341"/>
                    </a:lnTo>
                    <a:lnTo>
                      <a:pt x="924" y="367"/>
                    </a:lnTo>
                    <a:lnTo>
                      <a:pt x="927" y="394"/>
                    </a:lnTo>
                    <a:lnTo>
                      <a:pt x="922" y="416"/>
                    </a:lnTo>
                    <a:lnTo>
                      <a:pt x="912" y="434"/>
                    </a:lnTo>
                    <a:lnTo>
                      <a:pt x="899" y="449"/>
                    </a:lnTo>
                    <a:lnTo>
                      <a:pt x="860" y="470"/>
                    </a:lnTo>
                    <a:lnTo>
                      <a:pt x="824" y="489"/>
                    </a:lnTo>
                    <a:lnTo>
                      <a:pt x="797" y="506"/>
                    </a:lnTo>
                    <a:lnTo>
                      <a:pt x="778" y="526"/>
                    </a:lnTo>
                    <a:lnTo>
                      <a:pt x="765" y="549"/>
                    </a:lnTo>
                    <a:lnTo>
                      <a:pt x="745" y="592"/>
                    </a:lnTo>
                    <a:lnTo>
                      <a:pt x="729" y="614"/>
                    </a:lnTo>
                    <a:lnTo>
                      <a:pt x="711" y="629"/>
                    </a:lnTo>
                    <a:lnTo>
                      <a:pt x="689" y="638"/>
                    </a:lnTo>
                    <a:lnTo>
                      <a:pt x="656" y="640"/>
                    </a:lnTo>
                    <a:lnTo>
                      <a:pt x="618" y="638"/>
                    </a:lnTo>
                    <a:lnTo>
                      <a:pt x="578" y="628"/>
                    </a:lnTo>
                    <a:lnTo>
                      <a:pt x="535" y="610"/>
                    </a:lnTo>
                    <a:lnTo>
                      <a:pt x="521" y="605"/>
                    </a:lnTo>
                    <a:lnTo>
                      <a:pt x="494" y="597"/>
                    </a:lnTo>
                    <a:lnTo>
                      <a:pt x="464" y="586"/>
                    </a:lnTo>
                    <a:lnTo>
                      <a:pt x="441" y="576"/>
                    </a:lnTo>
                    <a:lnTo>
                      <a:pt x="407" y="555"/>
                    </a:lnTo>
                    <a:lnTo>
                      <a:pt x="387" y="546"/>
                    </a:lnTo>
                    <a:lnTo>
                      <a:pt x="356" y="541"/>
                    </a:lnTo>
                    <a:lnTo>
                      <a:pt x="345" y="540"/>
                    </a:lnTo>
                    <a:lnTo>
                      <a:pt x="311" y="540"/>
                    </a:lnTo>
                    <a:lnTo>
                      <a:pt x="276" y="545"/>
                    </a:lnTo>
                    <a:lnTo>
                      <a:pt x="262" y="546"/>
                    </a:lnTo>
                    <a:lnTo>
                      <a:pt x="218" y="550"/>
                    </a:lnTo>
                    <a:lnTo>
                      <a:pt x="163" y="549"/>
                    </a:lnTo>
                    <a:lnTo>
                      <a:pt x="138" y="546"/>
                    </a:lnTo>
                    <a:lnTo>
                      <a:pt x="117" y="537"/>
                    </a:lnTo>
                    <a:lnTo>
                      <a:pt x="99" y="525"/>
                    </a:lnTo>
                    <a:lnTo>
                      <a:pt x="80" y="514"/>
                    </a:lnTo>
                    <a:lnTo>
                      <a:pt x="63" y="507"/>
                    </a:lnTo>
                    <a:lnTo>
                      <a:pt x="52" y="505"/>
                    </a:lnTo>
                    <a:lnTo>
                      <a:pt x="40" y="502"/>
                    </a:lnTo>
                    <a:lnTo>
                      <a:pt x="27" y="500"/>
                    </a:lnTo>
                    <a:lnTo>
                      <a:pt x="13" y="492"/>
                    </a:lnTo>
                    <a:lnTo>
                      <a:pt x="4" y="481"/>
                    </a:lnTo>
                    <a:lnTo>
                      <a:pt x="0" y="471"/>
                    </a:lnTo>
                    <a:lnTo>
                      <a:pt x="28" y="454"/>
                    </a:lnTo>
                    <a:lnTo>
                      <a:pt x="53" y="431"/>
                    </a:lnTo>
                    <a:lnTo>
                      <a:pt x="86" y="397"/>
                    </a:lnTo>
                    <a:lnTo>
                      <a:pt x="119" y="369"/>
                    </a:lnTo>
                    <a:lnTo>
                      <a:pt x="159" y="345"/>
                    </a:lnTo>
                    <a:lnTo>
                      <a:pt x="203" y="327"/>
                    </a:lnTo>
                    <a:lnTo>
                      <a:pt x="246" y="309"/>
                    </a:lnTo>
                    <a:lnTo>
                      <a:pt x="277" y="286"/>
                    </a:lnTo>
                    <a:lnTo>
                      <a:pt x="300" y="257"/>
                    </a:lnTo>
                    <a:lnTo>
                      <a:pt x="316" y="224"/>
                    </a:lnTo>
                    <a:lnTo>
                      <a:pt x="326" y="175"/>
                    </a:lnTo>
                    <a:lnTo>
                      <a:pt x="325" y="122"/>
                    </a:lnTo>
                    <a:lnTo>
                      <a:pt x="320" y="73"/>
                    </a:lnTo>
                    <a:lnTo>
                      <a:pt x="303" y="3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3" name="Freeform 180"/>
              <p:cNvSpPr>
                <a:spLocks/>
              </p:cNvSpPr>
              <p:nvPr/>
            </p:nvSpPr>
            <p:spPr bwMode="auto">
              <a:xfrm>
                <a:off x="3813" y="1152"/>
                <a:ext cx="80" cy="51"/>
              </a:xfrm>
              <a:custGeom>
                <a:avLst/>
                <a:gdLst>
                  <a:gd name="T0" fmla="*/ 0 w 321"/>
                  <a:gd name="T1" fmla="*/ 0 h 205"/>
                  <a:gd name="T2" fmla="*/ 0 w 321"/>
                  <a:gd name="T3" fmla="*/ 0 h 205"/>
                  <a:gd name="T4" fmla="*/ 0 w 321"/>
                  <a:gd name="T5" fmla="*/ 0 h 205"/>
                  <a:gd name="T6" fmla="*/ 0 w 321"/>
                  <a:gd name="T7" fmla="*/ 0 h 205"/>
                  <a:gd name="T8" fmla="*/ 0 w 321"/>
                  <a:gd name="T9" fmla="*/ 0 h 205"/>
                  <a:gd name="T10" fmla="*/ 0 w 321"/>
                  <a:gd name="T11" fmla="*/ 0 h 205"/>
                  <a:gd name="T12" fmla="*/ 0 w 321"/>
                  <a:gd name="T13" fmla="*/ 0 h 205"/>
                  <a:gd name="T14" fmla="*/ 0 w 321"/>
                  <a:gd name="T15" fmla="*/ 0 h 205"/>
                  <a:gd name="T16" fmla="*/ 0 w 321"/>
                  <a:gd name="T17" fmla="*/ 0 h 205"/>
                  <a:gd name="T18" fmla="*/ 0 w 321"/>
                  <a:gd name="T19" fmla="*/ 0 h 205"/>
                  <a:gd name="T20" fmla="*/ 0 w 321"/>
                  <a:gd name="T21" fmla="*/ 0 h 205"/>
                  <a:gd name="T22" fmla="*/ 0 w 321"/>
                  <a:gd name="T23" fmla="*/ 0 h 205"/>
                  <a:gd name="T24" fmla="*/ 0 w 321"/>
                  <a:gd name="T25" fmla="*/ 0 h 205"/>
                  <a:gd name="T26" fmla="*/ 0 w 321"/>
                  <a:gd name="T27" fmla="*/ 0 h 205"/>
                  <a:gd name="T28" fmla="*/ 0 w 321"/>
                  <a:gd name="T29" fmla="*/ 0 h 205"/>
                  <a:gd name="T30" fmla="*/ 0 w 321"/>
                  <a:gd name="T31" fmla="*/ 0 h 205"/>
                  <a:gd name="T32" fmla="*/ 0 w 321"/>
                  <a:gd name="T33" fmla="*/ 0 h 205"/>
                  <a:gd name="T34" fmla="*/ 0 w 321"/>
                  <a:gd name="T35" fmla="*/ 0 h 205"/>
                  <a:gd name="T36" fmla="*/ 0 w 321"/>
                  <a:gd name="T37" fmla="*/ 0 h 205"/>
                  <a:gd name="T38" fmla="*/ 0 w 321"/>
                  <a:gd name="T39" fmla="*/ 0 h 205"/>
                  <a:gd name="T40" fmla="*/ 0 w 321"/>
                  <a:gd name="T41" fmla="*/ 0 h 205"/>
                  <a:gd name="T42" fmla="*/ 0 w 321"/>
                  <a:gd name="T43" fmla="*/ 0 h 205"/>
                  <a:gd name="T44" fmla="*/ 0 w 321"/>
                  <a:gd name="T45" fmla="*/ 0 h 205"/>
                  <a:gd name="T46" fmla="*/ 0 w 321"/>
                  <a:gd name="T47" fmla="*/ 0 h 205"/>
                  <a:gd name="T48" fmla="*/ 0 w 321"/>
                  <a:gd name="T49" fmla="*/ 0 h 205"/>
                  <a:gd name="T50" fmla="*/ 0 w 321"/>
                  <a:gd name="T51" fmla="*/ 0 h 205"/>
                  <a:gd name="T52" fmla="*/ 0 w 321"/>
                  <a:gd name="T53" fmla="*/ 0 h 205"/>
                  <a:gd name="T54" fmla="*/ 0 w 321"/>
                  <a:gd name="T55" fmla="*/ 0 h 205"/>
                  <a:gd name="T56" fmla="*/ 0 w 321"/>
                  <a:gd name="T57" fmla="*/ 0 h 20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1"/>
                  <a:gd name="T88" fmla="*/ 0 h 205"/>
                  <a:gd name="T89" fmla="*/ 321 w 321"/>
                  <a:gd name="T90" fmla="*/ 205 h 205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1" h="205">
                    <a:moveTo>
                      <a:pt x="0" y="26"/>
                    </a:moveTo>
                    <a:lnTo>
                      <a:pt x="13" y="30"/>
                    </a:lnTo>
                    <a:lnTo>
                      <a:pt x="38" y="37"/>
                    </a:lnTo>
                    <a:lnTo>
                      <a:pt x="62" y="51"/>
                    </a:lnTo>
                    <a:lnTo>
                      <a:pt x="93" y="75"/>
                    </a:lnTo>
                    <a:lnTo>
                      <a:pt x="138" y="119"/>
                    </a:lnTo>
                    <a:lnTo>
                      <a:pt x="181" y="160"/>
                    </a:lnTo>
                    <a:lnTo>
                      <a:pt x="217" y="188"/>
                    </a:lnTo>
                    <a:lnTo>
                      <a:pt x="243" y="201"/>
                    </a:lnTo>
                    <a:lnTo>
                      <a:pt x="258" y="205"/>
                    </a:lnTo>
                    <a:lnTo>
                      <a:pt x="272" y="204"/>
                    </a:lnTo>
                    <a:lnTo>
                      <a:pt x="288" y="200"/>
                    </a:lnTo>
                    <a:lnTo>
                      <a:pt x="301" y="195"/>
                    </a:lnTo>
                    <a:lnTo>
                      <a:pt x="321" y="186"/>
                    </a:lnTo>
                    <a:lnTo>
                      <a:pt x="321" y="179"/>
                    </a:lnTo>
                    <a:lnTo>
                      <a:pt x="316" y="135"/>
                    </a:lnTo>
                    <a:lnTo>
                      <a:pt x="309" y="109"/>
                    </a:lnTo>
                    <a:lnTo>
                      <a:pt x="301" y="86"/>
                    </a:lnTo>
                    <a:lnTo>
                      <a:pt x="289" y="69"/>
                    </a:lnTo>
                    <a:lnTo>
                      <a:pt x="267" y="61"/>
                    </a:lnTo>
                    <a:lnTo>
                      <a:pt x="241" y="51"/>
                    </a:lnTo>
                    <a:lnTo>
                      <a:pt x="209" y="35"/>
                    </a:lnTo>
                    <a:lnTo>
                      <a:pt x="177" y="17"/>
                    </a:lnTo>
                    <a:lnTo>
                      <a:pt x="149" y="4"/>
                    </a:lnTo>
                    <a:lnTo>
                      <a:pt x="120" y="0"/>
                    </a:lnTo>
                    <a:lnTo>
                      <a:pt x="88" y="0"/>
                    </a:lnTo>
                    <a:lnTo>
                      <a:pt x="59" y="6"/>
                    </a:lnTo>
                    <a:lnTo>
                      <a:pt x="23" y="19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4" name="Freeform 181"/>
              <p:cNvSpPr>
                <a:spLocks/>
              </p:cNvSpPr>
              <p:nvPr/>
            </p:nvSpPr>
            <p:spPr bwMode="auto">
              <a:xfrm>
                <a:off x="4115" y="1041"/>
                <a:ext cx="81" cy="110"/>
              </a:xfrm>
              <a:custGeom>
                <a:avLst/>
                <a:gdLst>
                  <a:gd name="T0" fmla="*/ 0 w 326"/>
                  <a:gd name="T1" fmla="*/ 0 h 440"/>
                  <a:gd name="T2" fmla="*/ 0 w 326"/>
                  <a:gd name="T3" fmla="*/ 0 h 440"/>
                  <a:gd name="T4" fmla="*/ 0 w 326"/>
                  <a:gd name="T5" fmla="*/ 0 h 440"/>
                  <a:gd name="T6" fmla="*/ 0 w 326"/>
                  <a:gd name="T7" fmla="*/ 0 h 440"/>
                  <a:gd name="T8" fmla="*/ 0 w 326"/>
                  <a:gd name="T9" fmla="*/ 0 h 440"/>
                  <a:gd name="T10" fmla="*/ 0 w 326"/>
                  <a:gd name="T11" fmla="*/ 0 h 440"/>
                  <a:gd name="T12" fmla="*/ 0 w 326"/>
                  <a:gd name="T13" fmla="*/ 0 h 440"/>
                  <a:gd name="T14" fmla="*/ 0 w 326"/>
                  <a:gd name="T15" fmla="*/ 0 h 440"/>
                  <a:gd name="T16" fmla="*/ 0 w 326"/>
                  <a:gd name="T17" fmla="*/ 0 h 440"/>
                  <a:gd name="T18" fmla="*/ 0 w 326"/>
                  <a:gd name="T19" fmla="*/ 0 h 440"/>
                  <a:gd name="T20" fmla="*/ 0 w 326"/>
                  <a:gd name="T21" fmla="*/ 0 h 440"/>
                  <a:gd name="T22" fmla="*/ 0 w 326"/>
                  <a:gd name="T23" fmla="*/ 0 h 440"/>
                  <a:gd name="T24" fmla="*/ 0 w 326"/>
                  <a:gd name="T25" fmla="*/ 0 h 440"/>
                  <a:gd name="T26" fmla="*/ 0 w 326"/>
                  <a:gd name="T27" fmla="*/ 0 h 440"/>
                  <a:gd name="T28" fmla="*/ 0 w 326"/>
                  <a:gd name="T29" fmla="*/ 0 h 44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26"/>
                  <a:gd name="T46" fmla="*/ 0 h 440"/>
                  <a:gd name="T47" fmla="*/ 326 w 326"/>
                  <a:gd name="T48" fmla="*/ 440 h 44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26" h="440">
                    <a:moveTo>
                      <a:pt x="0" y="440"/>
                    </a:moveTo>
                    <a:lnTo>
                      <a:pt x="28" y="424"/>
                    </a:lnTo>
                    <a:lnTo>
                      <a:pt x="53" y="401"/>
                    </a:lnTo>
                    <a:lnTo>
                      <a:pt x="86" y="368"/>
                    </a:lnTo>
                    <a:lnTo>
                      <a:pt x="119" y="338"/>
                    </a:lnTo>
                    <a:lnTo>
                      <a:pt x="159" y="315"/>
                    </a:lnTo>
                    <a:lnTo>
                      <a:pt x="203" y="298"/>
                    </a:lnTo>
                    <a:lnTo>
                      <a:pt x="246" y="278"/>
                    </a:lnTo>
                    <a:lnTo>
                      <a:pt x="277" y="255"/>
                    </a:lnTo>
                    <a:lnTo>
                      <a:pt x="300" y="226"/>
                    </a:lnTo>
                    <a:lnTo>
                      <a:pt x="316" y="194"/>
                    </a:lnTo>
                    <a:lnTo>
                      <a:pt x="326" y="145"/>
                    </a:lnTo>
                    <a:lnTo>
                      <a:pt x="325" y="92"/>
                    </a:lnTo>
                    <a:lnTo>
                      <a:pt x="318" y="44"/>
                    </a:lnTo>
                    <a:lnTo>
                      <a:pt x="303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5" name="Freeform 182"/>
              <p:cNvSpPr>
                <a:spLocks/>
              </p:cNvSpPr>
              <p:nvPr/>
            </p:nvSpPr>
            <p:spPr bwMode="auto">
              <a:xfrm>
                <a:off x="1571" y="1096"/>
                <a:ext cx="499" cy="388"/>
              </a:xfrm>
              <a:custGeom>
                <a:avLst/>
                <a:gdLst>
                  <a:gd name="T0" fmla="*/ 0 w 1993"/>
                  <a:gd name="T1" fmla="*/ 0 h 1551"/>
                  <a:gd name="T2" fmla="*/ 0 w 1993"/>
                  <a:gd name="T3" fmla="*/ 0 h 1551"/>
                  <a:gd name="T4" fmla="*/ 0 w 1993"/>
                  <a:gd name="T5" fmla="*/ 0 h 1551"/>
                  <a:gd name="T6" fmla="*/ 0 w 1993"/>
                  <a:gd name="T7" fmla="*/ 0 h 1551"/>
                  <a:gd name="T8" fmla="*/ 0 w 1993"/>
                  <a:gd name="T9" fmla="*/ 0 h 1551"/>
                  <a:gd name="T10" fmla="*/ 0 w 1993"/>
                  <a:gd name="T11" fmla="*/ 0 h 1551"/>
                  <a:gd name="T12" fmla="*/ 0 w 1993"/>
                  <a:gd name="T13" fmla="*/ 0 h 1551"/>
                  <a:gd name="T14" fmla="*/ 0 w 1993"/>
                  <a:gd name="T15" fmla="*/ 0 h 1551"/>
                  <a:gd name="T16" fmla="*/ 0 w 1993"/>
                  <a:gd name="T17" fmla="*/ 0 h 1551"/>
                  <a:gd name="T18" fmla="*/ 0 w 1993"/>
                  <a:gd name="T19" fmla="*/ 0 h 1551"/>
                  <a:gd name="T20" fmla="*/ 0 w 1993"/>
                  <a:gd name="T21" fmla="*/ 0 h 1551"/>
                  <a:gd name="T22" fmla="*/ 0 w 1993"/>
                  <a:gd name="T23" fmla="*/ 0 h 1551"/>
                  <a:gd name="T24" fmla="*/ 0 w 1993"/>
                  <a:gd name="T25" fmla="*/ 0 h 1551"/>
                  <a:gd name="T26" fmla="*/ 0 w 1993"/>
                  <a:gd name="T27" fmla="*/ 0 h 1551"/>
                  <a:gd name="T28" fmla="*/ 0 w 1993"/>
                  <a:gd name="T29" fmla="*/ 0 h 1551"/>
                  <a:gd name="T30" fmla="*/ 0 w 1993"/>
                  <a:gd name="T31" fmla="*/ 0 h 1551"/>
                  <a:gd name="T32" fmla="*/ 0 w 1993"/>
                  <a:gd name="T33" fmla="*/ 0 h 1551"/>
                  <a:gd name="T34" fmla="*/ 0 w 1993"/>
                  <a:gd name="T35" fmla="*/ 0 h 1551"/>
                  <a:gd name="T36" fmla="*/ 0 w 1993"/>
                  <a:gd name="T37" fmla="*/ 0 h 1551"/>
                  <a:gd name="T38" fmla="*/ 0 w 1993"/>
                  <a:gd name="T39" fmla="*/ 0 h 1551"/>
                  <a:gd name="T40" fmla="*/ 0 w 1993"/>
                  <a:gd name="T41" fmla="*/ 0 h 1551"/>
                  <a:gd name="T42" fmla="*/ 0 w 1993"/>
                  <a:gd name="T43" fmla="*/ 1 h 1551"/>
                  <a:gd name="T44" fmla="*/ 0 w 1993"/>
                  <a:gd name="T45" fmla="*/ 1 h 1551"/>
                  <a:gd name="T46" fmla="*/ 0 w 1993"/>
                  <a:gd name="T47" fmla="*/ 1 h 1551"/>
                  <a:gd name="T48" fmla="*/ 0 w 1993"/>
                  <a:gd name="T49" fmla="*/ 1 h 1551"/>
                  <a:gd name="T50" fmla="*/ 0 w 1993"/>
                  <a:gd name="T51" fmla="*/ 1 h 1551"/>
                  <a:gd name="T52" fmla="*/ 0 w 1993"/>
                  <a:gd name="T53" fmla="*/ 0 h 1551"/>
                  <a:gd name="T54" fmla="*/ 0 w 1993"/>
                  <a:gd name="T55" fmla="*/ 0 h 1551"/>
                  <a:gd name="T56" fmla="*/ 0 w 1993"/>
                  <a:gd name="T57" fmla="*/ 0 h 1551"/>
                  <a:gd name="T58" fmla="*/ 0 w 1993"/>
                  <a:gd name="T59" fmla="*/ 0 h 1551"/>
                  <a:gd name="T60" fmla="*/ 0 w 1993"/>
                  <a:gd name="T61" fmla="*/ 0 h 1551"/>
                  <a:gd name="T62" fmla="*/ 0 w 1993"/>
                  <a:gd name="T63" fmla="*/ 0 h 1551"/>
                  <a:gd name="T64" fmla="*/ 1 w 1993"/>
                  <a:gd name="T65" fmla="*/ 0 h 1551"/>
                  <a:gd name="T66" fmla="*/ 1 w 1993"/>
                  <a:gd name="T67" fmla="*/ 0 h 1551"/>
                  <a:gd name="T68" fmla="*/ 1 w 1993"/>
                  <a:gd name="T69" fmla="*/ 0 h 1551"/>
                  <a:gd name="T70" fmla="*/ 1 w 1993"/>
                  <a:gd name="T71" fmla="*/ 0 h 1551"/>
                  <a:gd name="T72" fmla="*/ 1 w 1993"/>
                  <a:gd name="T73" fmla="*/ 0 h 1551"/>
                  <a:gd name="T74" fmla="*/ 1 w 1993"/>
                  <a:gd name="T75" fmla="*/ 0 h 1551"/>
                  <a:gd name="T76" fmla="*/ 1 w 1993"/>
                  <a:gd name="T77" fmla="*/ 0 h 1551"/>
                  <a:gd name="T78" fmla="*/ 1 w 1993"/>
                  <a:gd name="T79" fmla="*/ 0 h 1551"/>
                  <a:gd name="T80" fmla="*/ 1 w 1993"/>
                  <a:gd name="T81" fmla="*/ 0 h 1551"/>
                  <a:gd name="T82" fmla="*/ 0 w 1993"/>
                  <a:gd name="T83" fmla="*/ 0 h 1551"/>
                  <a:gd name="T84" fmla="*/ 1 w 1993"/>
                  <a:gd name="T85" fmla="*/ 0 h 1551"/>
                  <a:gd name="T86" fmla="*/ 1 w 1993"/>
                  <a:gd name="T87" fmla="*/ 0 h 1551"/>
                  <a:gd name="T88" fmla="*/ 0 w 1993"/>
                  <a:gd name="T89" fmla="*/ 0 h 1551"/>
                  <a:gd name="T90" fmla="*/ 0 w 1993"/>
                  <a:gd name="T91" fmla="*/ 0 h 1551"/>
                  <a:gd name="T92" fmla="*/ 0 w 1993"/>
                  <a:gd name="T93" fmla="*/ 0 h 1551"/>
                  <a:gd name="T94" fmla="*/ 0 w 1993"/>
                  <a:gd name="T95" fmla="*/ 0 h 1551"/>
                  <a:gd name="T96" fmla="*/ 0 w 1993"/>
                  <a:gd name="T97" fmla="*/ 0 h 1551"/>
                  <a:gd name="T98" fmla="*/ 0 w 1993"/>
                  <a:gd name="T99" fmla="*/ 0 h 1551"/>
                  <a:gd name="T100" fmla="*/ 0 w 1993"/>
                  <a:gd name="T101" fmla="*/ 0 h 1551"/>
                  <a:gd name="T102" fmla="*/ 0 w 1993"/>
                  <a:gd name="T103" fmla="*/ 0 h 1551"/>
                  <a:gd name="T104" fmla="*/ 0 w 1993"/>
                  <a:gd name="T105" fmla="*/ 0 h 1551"/>
                  <a:gd name="T106" fmla="*/ 0 w 1993"/>
                  <a:gd name="T107" fmla="*/ 0 h 1551"/>
                  <a:gd name="T108" fmla="*/ 0 w 1993"/>
                  <a:gd name="T109" fmla="*/ 0 h 1551"/>
                  <a:gd name="T110" fmla="*/ 0 w 1993"/>
                  <a:gd name="T111" fmla="*/ 0 h 1551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93"/>
                  <a:gd name="T169" fmla="*/ 0 h 1551"/>
                  <a:gd name="T170" fmla="*/ 1993 w 1993"/>
                  <a:gd name="T171" fmla="*/ 1551 h 1551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93" h="1551">
                    <a:moveTo>
                      <a:pt x="669" y="564"/>
                    </a:moveTo>
                    <a:lnTo>
                      <a:pt x="652" y="547"/>
                    </a:lnTo>
                    <a:lnTo>
                      <a:pt x="636" y="513"/>
                    </a:lnTo>
                    <a:lnTo>
                      <a:pt x="629" y="479"/>
                    </a:lnTo>
                    <a:lnTo>
                      <a:pt x="625" y="433"/>
                    </a:lnTo>
                    <a:lnTo>
                      <a:pt x="625" y="393"/>
                    </a:lnTo>
                    <a:lnTo>
                      <a:pt x="632" y="357"/>
                    </a:lnTo>
                    <a:lnTo>
                      <a:pt x="644" y="324"/>
                    </a:lnTo>
                    <a:lnTo>
                      <a:pt x="660" y="283"/>
                    </a:lnTo>
                    <a:lnTo>
                      <a:pt x="670" y="248"/>
                    </a:lnTo>
                    <a:lnTo>
                      <a:pt x="676" y="204"/>
                    </a:lnTo>
                    <a:lnTo>
                      <a:pt x="675" y="170"/>
                    </a:lnTo>
                    <a:lnTo>
                      <a:pt x="670" y="137"/>
                    </a:lnTo>
                    <a:lnTo>
                      <a:pt x="666" y="105"/>
                    </a:lnTo>
                    <a:lnTo>
                      <a:pt x="664" y="77"/>
                    </a:lnTo>
                    <a:lnTo>
                      <a:pt x="632" y="77"/>
                    </a:lnTo>
                    <a:lnTo>
                      <a:pt x="637" y="95"/>
                    </a:lnTo>
                    <a:lnTo>
                      <a:pt x="641" y="129"/>
                    </a:lnTo>
                    <a:lnTo>
                      <a:pt x="642" y="143"/>
                    </a:lnTo>
                    <a:lnTo>
                      <a:pt x="644" y="167"/>
                    </a:lnTo>
                    <a:lnTo>
                      <a:pt x="644" y="198"/>
                    </a:lnTo>
                    <a:lnTo>
                      <a:pt x="637" y="228"/>
                    </a:lnTo>
                    <a:lnTo>
                      <a:pt x="631" y="250"/>
                    </a:lnTo>
                    <a:lnTo>
                      <a:pt x="619" y="275"/>
                    </a:lnTo>
                    <a:lnTo>
                      <a:pt x="604" y="298"/>
                    </a:lnTo>
                    <a:lnTo>
                      <a:pt x="596" y="264"/>
                    </a:lnTo>
                    <a:lnTo>
                      <a:pt x="594" y="239"/>
                    </a:lnTo>
                    <a:lnTo>
                      <a:pt x="594" y="208"/>
                    </a:lnTo>
                    <a:lnTo>
                      <a:pt x="590" y="177"/>
                    </a:lnTo>
                    <a:lnTo>
                      <a:pt x="590" y="153"/>
                    </a:lnTo>
                    <a:lnTo>
                      <a:pt x="586" y="118"/>
                    </a:lnTo>
                    <a:lnTo>
                      <a:pt x="580" y="88"/>
                    </a:lnTo>
                    <a:lnTo>
                      <a:pt x="571" y="67"/>
                    </a:lnTo>
                    <a:lnTo>
                      <a:pt x="564" y="50"/>
                    </a:lnTo>
                    <a:lnTo>
                      <a:pt x="539" y="42"/>
                    </a:lnTo>
                    <a:lnTo>
                      <a:pt x="551" y="59"/>
                    </a:lnTo>
                    <a:lnTo>
                      <a:pt x="560" y="83"/>
                    </a:lnTo>
                    <a:lnTo>
                      <a:pt x="566" y="108"/>
                    </a:lnTo>
                    <a:lnTo>
                      <a:pt x="570" y="152"/>
                    </a:lnTo>
                    <a:lnTo>
                      <a:pt x="570" y="159"/>
                    </a:lnTo>
                    <a:lnTo>
                      <a:pt x="572" y="192"/>
                    </a:lnTo>
                    <a:lnTo>
                      <a:pt x="572" y="234"/>
                    </a:lnTo>
                    <a:lnTo>
                      <a:pt x="562" y="274"/>
                    </a:lnTo>
                    <a:lnTo>
                      <a:pt x="547" y="307"/>
                    </a:lnTo>
                    <a:lnTo>
                      <a:pt x="534" y="327"/>
                    </a:lnTo>
                    <a:lnTo>
                      <a:pt x="529" y="339"/>
                    </a:lnTo>
                    <a:lnTo>
                      <a:pt x="526" y="352"/>
                    </a:lnTo>
                    <a:lnTo>
                      <a:pt x="522" y="402"/>
                    </a:lnTo>
                    <a:lnTo>
                      <a:pt x="516" y="370"/>
                    </a:lnTo>
                    <a:lnTo>
                      <a:pt x="509" y="353"/>
                    </a:lnTo>
                    <a:lnTo>
                      <a:pt x="496" y="338"/>
                    </a:lnTo>
                    <a:lnTo>
                      <a:pt x="480" y="329"/>
                    </a:lnTo>
                    <a:lnTo>
                      <a:pt x="456" y="322"/>
                    </a:lnTo>
                    <a:lnTo>
                      <a:pt x="426" y="315"/>
                    </a:lnTo>
                    <a:lnTo>
                      <a:pt x="405" y="309"/>
                    </a:lnTo>
                    <a:lnTo>
                      <a:pt x="402" y="304"/>
                    </a:lnTo>
                    <a:lnTo>
                      <a:pt x="402" y="298"/>
                    </a:lnTo>
                    <a:lnTo>
                      <a:pt x="412" y="279"/>
                    </a:lnTo>
                    <a:lnTo>
                      <a:pt x="427" y="267"/>
                    </a:lnTo>
                    <a:lnTo>
                      <a:pt x="452" y="254"/>
                    </a:lnTo>
                    <a:lnTo>
                      <a:pt x="473" y="237"/>
                    </a:lnTo>
                    <a:lnTo>
                      <a:pt x="490" y="218"/>
                    </a:lnTo>
                    <a:lnTo>
                      <a:pt x="501" y="195"/>
                    </a:lnTo>
                    <a:lnTo>
                      <a:pt x="507" y="179"/>
                    </a:lnTo>
                    <a:lnTo>
                      <a:pt x="492" y="174"/>
                    </a:lnTo>
                    <a:lnTo>
                      <a:pt x="486" y="193"/>
                    </a:lnTo>
                    <a:lnTo>
                      <a:pt x="473" y="212"/>
                    </a:lnTo>
                    <a:lnTo>
                      <a:pt x="458" y="228"/>
                    </a:lnTo>
                    <a:lnTo>
                      <a:pt x="437" y="239"/>
                    </a:lnTo>
                    <a:lnTo>
                      <a:pt x="416" y="248"/>
                    </a:lnTo>
                    <a:lnTo>
                      <a:pt x="400" y="259"/>
                    </a:lnTo>
                    <a:lnTo>
                      <a:pt x="388" y="270"/>
                    </a:lnTo>
                    <a:lnTo>
                      <a:pt x="381" y="288"/>
                    </a:lnTo>
                    <a:lnTo>
                      <a:pt x="380" y="307"/>
                    </a:lnTo>
                    <a:lnTo>
                      <a:pt x="353" y="290"/>
                    </a:lnTo>
                    <a:lnTo>
                      <a:pt x="329" y="275"/>
                    </a:lnTo>
                    <a:lnTo>
                      <a:pt x="313" y="263"/>
                    </a:lnTo>
                    <a:lnTo>
                      <a:pt x="298" y="253"/>
                    </a:lnTo>
                    <a:lnTo>
                      <a:pt x="281" y="247"/>
                    </a:lnTo>
                    <a:lnTo>
                      <a:pt x="256" y="245"/>
                    </a:lnTo>
                    <a:lnTo>
                      <a:pt x="229" y="247"/>
                    </a:lnTo>
                    <a:lnTo>
                      <a:pt x="207" y="243"/>
                    </a:lnTo>
                    <a:lnTo>
                      <a:pt x="196" y="237"/>
                    </a:lnTo>
                    <a:lnTo>
                      <a:pt x="192" y="229"/>
                    </a:lnTo>
                    <a:lnTo>
                      <a:pt x="192" y="218"/>
                    </a:lnTo>
                    <a:lnTo>
                      <a:pt x="199" y="195"/>
                    </a:lnTo>
                    <a:lnTo>
                      <a:pt x="213" y="169"/>
                    </a:lnTo>
                    <a:lnTo>
                      <a:pt x="224" y="143"/>
                    </a:lnTo>
                    <a:lnTo>
                      <a:pt x="231" y="112"/>
                    </a:lnTo>
                    <a:lnTo>
                      <a:pt x="234" y="78"/>
                    </a:lnTo>
                    <a:lnTo>
                      <a:pt x="239" y="52"/>
                    </a:lnTo>
                    <a:lnTo>
                      <a:pt x="242" y="37"/>
                    </a:lnTo>
                    <a:lnTo>
                      <a:pt x="239" y="24"/>
                    </a:lnTo>
                    <a:lnTo>
                      <a:pt x="232" y="7"/>
                    </a:lnTo>
                    <a:lnTo>
                      <a:pt x="219" y="12"/>
                    </a:lnTo>
                    <a:lnTo>
                      <a:pt x="226" y="24"/>
                    </a:lnTo>
                    <a:lnTo>
                      <a:pt x="227" y="37"/>
                    </a:lnTo>
                    <a:lnTo>
                      <a:pt x="224" y="50"/>
                    </a:lnTo>
                    <a:lnTo>
                      <a:pt x="216" y="75"/>
                    </a:lnTo>
                    <a:lnTo>
                      <a:pt x="212" y="107"/>
                    </a:lnTo>
                    <a:lnTo>
                      <a:pt x="203" y="135"/>
                    </a:lnTo>
                    <a:lnTo>
                      <a:pt x="191" y="162"/>
                    </a:lnTo>
                    <a:lnTo>
                      <a:pt x="174" y="187"/>
                    </a:lnTo>
                    <a:lnTo>
                      <a:pt x="164" y="212"/>
                    </a:lnTo>
                    <a:lnTo>
                      <a:pt x="159" y="238"/>
                    </a:lnTo>
                    <a:lnTo>
                      <a:pt x="143" y="229"/>
                    </a:lnTo>
                    <a:lnTo>
                      <a:pt x="120" y="208"/>
                    </a:lnTo>
                    <a:lnTo>
                      <a:pt x="104" y="179"/>
                    </a:lnTo>
                    <a:lnTo>
                      <a:pt x="88" y="142"/>
                    </a:lnTo>
                    <a:lnTo>
                      <a:pt x="74" y="104"/>
                    </a:lnTo>
                    <a:lnTo>
                      <a:pt x="59" y="75"/>
                    </a:lnTo>
                    <a:lnTo>
                      <a:pt x="44" y="55"/>
                    </a:lnTo>
                    <a:lnTo>
                      <a:pt x="27" y="42"/>
                    </a:lnTo>
                    <a:lnTo>
                      <a:pt x="0" y="47"/>
                    </a:lnTo>
                    <a:lnTo>
                      <a:pt x="14" y="55"/>
                    </a:lnTo>
                    <a:lnTo>
                      <a:pt x="30" y="72"/>
                    </a:lnTo>
                    <a:lnTo>
                      <a:pt x="47" y="94"/>
                    </a:lnTo>
                    <a:lnTo>
                      <a:pt x="63" y="127"/>
                    </a:lnTo>
                    <a:lnTo>
                      <a:pt x="79" y="174"/>
                    </a:lnTo>
                    <a:lnTo>
                      <a:pt x="94" y="213"/>
                    </a:lnTo>
                    <a:lnTo>
                      <a:pt x="110" y="238"/>
                    </a:lnTo>
                    <a:lnTo>
                      <a:pt x="130" y="259"/>
                    </a:lnTo>
                    <a:lnTo>
                      <a:pt x="165" y="282"/>
                    </a:lnTo>
                    <a:lnTo>
                      <a:pt x="208" y="298"/>
                    </a:lnTo>
                    <a:lnTo>
                      <a:pt x="248" y="315"/>
                    </a:lnTo>
                    <a:lnTo>
                      <a:pt x="279" y="333"/>
                    </a:lnTo>
                    <a:lnTo>
                      <a:pt x="308" y="355"/>
                    </a:lnTo>
                    <a:lnTo>
                      <a:pt x="326" y="378"/>
                    </a:lnTo>
                    <a:lnTo>
                      <a:pt x="333" y="398"/>
                    </a:lnTo>
                    <a:lnTo>
                      <a:pt x="337" y="419"/>
                    </a:lnTo>
                    <a:lnTo>
                      <a:pt x="338" y="458"/>
                    </a:lnTo>
                    <a:lnTo>
                      <a:pt x="346" y="483"/>
                    </a:lnTo>
                    <a:lnTo>
                      <a:pt x="358" y="501"/>
                    </a:lnTo>
                    <a:lnTo>
                      <a:pt x="387" y="521"/>
                    </a:lnTo>
                    <a:lnTo>
                      <a:pt x="418" y="538"/>
                    </a:lnTo>
                    <a:lnTo>
                      <a:pt x="451" y="556"/>
                    </a:lnTo>
                    <a:lnTo>
                      <a:pt x="476" y="578"/>
                    </a:lnTo>
                    <a:lnTo>
                      <a:pt x="505" y="653"/>
                    </a:lnTo>
                    <a:lnTo>
                      <a:pt x="522" y="746"/>
                    </a:lnTo>
                    <a:lnTo>
                      <a:pt x="532" y="769"/>
                    </a:lnTo>
                    <a:lnTo>
                      <a:pt x="547" y="793"/>
                    </a:lnTo>
                    <a:lnTo>
                      <a:pt x="566" y="823"/>
                    </a:lnTo>
                    <a:lnTo>
                      <a:pt x="582" y="861"/>
                    </a:lnTo>
                    <a:lnTo>
                      <a:pt x="591" y="892"/>
                    </a:lnTo>
                    <a:lnTo>
                      <a:pt x="596" y="933"/>
                    </a:lnTo>
                    <a:lnTo>
                      <a:pt x="596" y="971"/>
                    </a:lnTo>
                    <a:lnTo>
                      <a:pt x="592" y="1012"/>
                    </a:lnTo>
                    <a:lnTo>
                      <a:pt x="555" y="1080"/>
                    </a:lnTo>
                    <a:lnTo>
                      <a:pt x="515" y="1140"/>
                    </a:lnTo>
                    <a:lnTo>
                      <a:pt x="485" y="1191"/>
                    </a:lnTo>
                    <a:lnTo>
                      <a:pt x="465" y="1231"/>
                    </a:lnTo>
                    <a:lnTo>
                      <a:pt x="450" y="1277"/>
                    </a:lnTo>
                    <a:lnTo>
                      <a:pt x="437" y="1321"/>
                    </a:lnTo>
                    <a:lnTo>
                      <a:pt x="421" y="1366"/>
                    </a:lnTo>
                    <a:lnTo>
                      <a:pt x="398" y="1412"/>
                    </a:lnTo>
                    <a:lnTo>
                      <a:pt x="387" y="1427"/>
                    </a:lnTo>
                    <a:lnTo>
                      <a:pt x="373" y="1445"/>
                    </a:lnTo>
                    <a:lnTo>
                      <a:pt x="346" y="1466"/>
                    </a:lnTo>
                    <a:lnTo>
                      <a:pt x="312" y="1484"/>
                    </a:lnTo>
                    <a:lnTo>
                      <a:pt x="346" y="1474"/>
                    </a:lnTo>
                    <a:lnTo>
                      <a:pt x="386" y="1466"/>
                    </a:lnTo>
                    <a:lnTo>
                      <a:pt x="418" y="1459"/>
                    </a:lnTo>
                    <a:lnTo>
                      <a:pt x="456" y="1455"/>
                    </a:lnTo>
                    <a:lnTo>
                      <a:pt x="492" y="1454"/>
                    </a:lnTo>
                    <a:lnTo>
                      <a:pt x="531" y="1457"/>
                    </a:lnTo>
                    <a:lnTo>
                      <a:pt x="559" y="1467"/>
                    </a:lnTo>
                    <a:lnTo>
                      <a:pt x="585" y="1486"/>
                    </a:lnTo>
                    <a:lnTo>
                      <a:pt x="605" y="1510"/>
                    </a:lnTo>
                    <a:lnTo>
                      <a:pt x="621" y="1534"/>
                    </a:lnTo>
                    <a:lnTo>
                      <a:pt x="636" y="1551"/>
                    </a:lnTo>
                    <a:lnTo>
                      <a:pt x="636" y="1542"/>
                    </a:lnTo>
                    <a:lnTo>
                      <a:pt x="630" y="1510"/>
                    </a:lnTo>
                    <a:lnTo>
                      <a:pt x="629" y="1484"/>
                    </a:lnTo>
                    <a:lnTo>
                      <a:pt x="620" y="1442"/>
                    </a:lnTo>
                    <a:lnTo>
                      <a:pt x="636" y="1484"/>
                    </a:lnTo>
                    <a:lnTo>
                      <a:pt x="651" y="1504"/>
                    </a:lnTo>
                    <a:lnTo>
                      <a:pt x="669" y="1516"/>
                    </a:lnTo>
                    <a:lnTo>
                      <a:pt x="690" y="1520"/>
                    </a:lnTo>
                    <a:lnTo>
                      <a:pt x="718" y="1516"/>
                    </a:lnTo>
                    <a:lnTo>
                      <a:pt x="753" y="1506"/>
                    </a:lnTo>
                    <a:lnTo>
                      <a:pt x="789" y="1497"/>
                    </a:lnTo>
                    <a:lnTo>
                      <a:pt x="829" y="1494"/>
                    </a:lnTo>
                    <a:lnTo>
                      <a:pt x="865" y="1497"/>
                    </a:lnTo>
                    <a:lnTo>
                      <a:pt x="903" y="1509"/>
                    </a:lnTo>
                    <a:lnTo>
                      <a:pt x="835" y="1469"/>
                    </a:lnTo>
                    <a:lnTo>
                      <a:pt x="806" y="1446"/>
                    </a:lnTo>
                    <a:lnTo>
                      <a:pt x="786" y="1421"/>
                    </a:lnTo>
                    <a:lnTo>
                      <a:pt x="774" y="1389"/>
                    </a:lnTo>
                    <a:lnTo>
                      <a:pt x="768" y="1346"/>
                    </a:lnTo>
                    <a:lnTo>
                      <a:pt x="765" y="1286"/>
                    </a:lnTo>
                    <a:lnTo>
                      <a:pt x="769" y="1242"/>
                    </a:lnTo>
                    <a:lnTo>
                      <a:pt x="774" y="1209"/>
                    </a:lnTo>
                    <a:lnTo>
                      <a:pt x="781" y="1166"/>
                    </a:lnTo>
                    <a:lnTo>
                      <a:pt x="781" y="1131"/>
                    </a:lnTo>
                    <a:lnTo>
                      <a:pt x="779" y="1088"/>
                    </a:lnTo>
                    <a:lnTo>
                      <a:pt x="781" y="1038"/>
                    </a:lnTo>
                    <a:lnTo>
                      <a:pt x="778" y="1005"/>
                    </a:lnTo>
                    <a:lnTo>
                      <a:pt x="771" y="973"/>
                    </a:lnTo>
                    <a:lnTo>
                      <a:pt x="760" y="942"/>
                    </a:lnTo>
                    <a:lnTo>
                      <a:pt x="758" y="925"/>
                    </a:lnTo>
                    <a:lnTo>
                      <a:pt x="765" y="900"/>
                    </a:lnTo>
                    <a:lnTo>
                      <a:pt x="774" y="865"/>
                    </a:lnTo>
                    <a:lnTo>
                      <a:pt x="774" y="831"/>
                    </a:lnTo>
                    <a:lnTo>
                      <a:pt x="770" y="791"/>
                    </a:lnTo>
                    <a:lnTo>
                      <a:pt x="758" y="757"/>
                    </a:lnTo>
                    <a:lnTo>
                      <a:pt x="714" y="632"/>
                    </a:lnTo>
                    <a:lnTo>
                      <a:pt x="716" y="629"/>
                    </a:lnTo>
                    <a:lnTo>
                      <a:pt x="743" y="596"/>
                    </a:lnTo>
                    <a:lnTo>
                      <a:pt x="768" y="581"/>
                    </a:lnTo>
                    <a:lnTo>
                      <a:pt x="793" y="567"/>
                    </a:lnTo>
                    <a:lnTo>
                      <a:pt x="842" y="538"/>
                    </a:lnTo>
                    <a:lnTo>
                      <a:pt x="894" y="514"/>
                    </a:lnTo>
                    <a:lnTo>
                      <a:pt x="939" y="502"/>
                    </a:lnTo>
                    <a:lnTo>
                      <a:pt x="978" y="493"/>
                    </a:lnTo>
                    <a:lnTo>
                      <a:pt x="1016" y="483"/>
                    </a:lnTo>
                    <a:lnTo>
                      <a:pt x="1053" y="468"/>
                    </a:lnTo>
                    <a:lnTo>
                      <a:pt x="1091" y="447"/>
                    </a:lnTo>
                    <a:lnTo>
                      <a:pt x="1113" y="429"/>
                    </a:lnTo>
                    <a:lnTo>
                      <a:pt x="1146" y="402"/>
                    </a:lnTo>
                    <a:lnTo>
                      <a:pt x="1177" y="368"/>
                    </a:lnTo>
                    <a:lnTo>
                      <a:pt x="1210" y="333"/>
                    </a:lnTo>
                    <a:lnTo>
                      <a:pt x="1236" y="313"/>
                    </a:lnTo>
                    <a:lnTo>
                      <a:pt x="1266" y="298"/>
                    </a:lnTo>
                    <a:lnTo>
                      <a:pt x="1301" y="288"/>
                    </a:lnTo>
                    <a:lnTo>
                      <a:pt x="1339" y="282"/>
                    </a:lnTo>
                    <a:lnTo>
                      <a:pt x="1380" y="278"/>
                    </a:lnTo>
                    <a:lnTo>
                      <a:pt x="1420" y="279"/>
                    </a:lnTo>
                    <a:lnTo>
                      <a:pt x="1469" y="283"/>
                    </a:lnTo>
                    <a:lnTo>
                      <a:pt x="1515" y="289"/>
                    </a:lnTo>
                    <a:lnTo>
                      <a:pt x="1559" y="299"/>
                    </a:lnTo>
                    <a:lnTo>
                      <a:pt x="1605" y="307"/>
                    </a:lnTo>
                    <a:lnTo>
                      <a:pt x="1648" y="305"/>
                    </a:lnTo>
                    <a:lnTo>
                      <a:pt x="1688" y="299"/>
                    </a:lnTo>
                    <a:lnTo>
                      <a:pt x="1720" y="287"/>
                    </a:lnTo>
                    <a:lnTo>
                      <a:pt x="1753" y="265"/>
                    </a:lnTo>
                    <a:lnTo>
                      <a:pt x="1783" y="240"/>
                    </a:lnTo>
                    <a:lnTo>
                      <a:pt x="1812" y="218"/>
                    </a:lnTo>
                    <a:lnTo>
                      <a:pt x="1838" y="202"/>
                    </a:lnTo>
                    <a:lnTo>
                      <a:pt x="1869" y="189"/>
                    </a:lnTo>
                    <a:lnTo>
                      <a:pt x="1904" y="179"/>
                    </a:lnTo>
                    <a:lnTo>
                      <a:pt x="1942" y="167"/>
                    </a:lnTo>
                    <a:lnTo>
                      <a:pt x="1964" y="157"/>
                    </a:lnTo>
                    <a:lnTo>
                      <a:pt x="1977" y="147"/>
                    </a:lnTo>
                    <a:lnTo>
                      <a:pt x="1986" y="135"/>
                    </a:lnTo>
                    <a:lnTo>
                      <a:pt x="1993" y="108"/>
                    </a:lnTo>
                    <a:lnTo>
                      <a:pt x="1980" y="103"/>
                    </a:lnTo>
                    <a:lnTo>
                      <a:pt x="1973" y="124"/>
                    </a:lnTo>
                    <a:lnTo>
                      <a:pt x="1964" y="138"/>
                    </a:lnTo>
                    <a:lnTo>
                      <a:pt x="1948" y="147"/>
                    </a:lnTo>
                    <a:lnTo>
                      <a:pt x="1904" y="159"/>
                    </a:lnTo>
                    <a:lnTo>
                      <a:pt x="1858" y="174"/>
                    </a:lnTo>
                    <a:lnTo>
                      <a:pt x="1826" y="182"/>
                    </a:lnTo>
                    <a:lnTo>
                      <a:pt x="1814" y="185"/>
                    </a:lnTo>
                    <a:lnTo>
                      <a:pt x="1818" y="163"/>
                    </a:lnTo>
                    <a:lnTo>
                      <a:pt x="1818" y="137"/>
                    </a:lnTo>
                    <a:lnTo>
                      <a:pt x="1818" y="103"/>
                    </a:lnTo>
                    <a:lnTo>
                      <a:pt x="1816" y="67"/>
                    </a:lnTo>
                    <a:lnTo>
                      <a:pt x="1814" y="40"/>
                    </a:lnTo>
                    <a:lnTo>
                      <a:pt x="1803" y="39"/>
                    </a:lnTo>
                    <a:lnTo>
                      <a:pt x="1803" y="63"/>
                    </a:lnTo>
                    <a:lnTo>
                      <a:pt x="1803" y="102"/>
                    </a:lnTo>
                    <a:lnTo>
                      <a:pt x="1800" y="139"/>
                    </a:lnTo>
                    <a:lnTo>
                      <a:pt x="1792" y="170"/>
                    </a:lnTo>
                    <a:lnTo>
                      <a:pt x="1779" y="187"/>
                    </a:lnTo>
                    <a:lnTo>
                      <a:pt x="1765" y="199"/>
                    </a:lnTo>
                    <a:lnTo>
                      <a:pt x="1743" y="213"/>
                    </a:lnTo>
                    <a:lnTo>
                      <a:pt x="1718" y="223"/>
                    </a:lnTo>
                    <a:lnTo>
                      <a:pt x="1688" y="232"/>
                    </a:lnTo>
                    <a:lnTo>
                      <a:pt x="1654" y="238"/>
                    </a:lnTo>
                    <a:lnTo>
                      <a:pt x="1630" y="238"/>
                    </a:lnTo>
                    <a:lnTo>
                      <a:pt x="1654" y="222"/>
                    </a:lnTo>
                    <a:lnTo>
                      <a:pt x="1682" y="198"/>
                    </a:lnTo>
                    <a:lnTo>
                      <a:pt x="1703" y="175"/>
                    </a:lnTo>
                    <a:lnTo>
                      <a:pt x="1719" y="147"/>
                    </a:lnTo>
                    <a:lnTo>
                      <a:pt x="1729" y="120"/>
                    </a:lnTo>
                    <a:lnTo>
                      <a:pt x="1734" y="89"/>
                    </a:lnTo>
                    <a:lnTo>
                      <a:pt x="1735" y="67"/>
                    </a:lnTo>
                    <a:lnTo>
                      <a:pt x="1734" y="44"/>
                    </a:lnTo>
                    <a:lnTo>
                      <a:pt x="1719" y="44"/>
                    </a:lnTo>
                    <a:lnTo>
                      <a:pt x="1719" y="59"/>
                    </a:lnTo>
                    <a:lnTo>
                      <a:pt x="1719" y="90"/>
                    </a:lnTo>
                    <a:lnTo>
                      <a:pt x="1713" y="119"/>
                    </a:lnTo>
                    <a:lnTo>
                      <a:pt x="1699" y="145"/>
                    </a:lnTo>
                    <a:lnTo>
                      <a:pt x="1680" y="170"/>
                    </a:lnTo>
                    <a:lnTo>
                      <a:pt x="1657" y="193"/>
                    </a:lnTo>
                    <a:lnTo>
                      <a:pt x="1626" y="212"/>
                    </a:lnTo>
                    <a:lnTo>
                      <a:pt x="1595" y="227"/>
                    </a:lnTo>
                    <a:lnTo>
                      <a:pt x="1568" y="230"/>
                    </a:lnTo>
                    <a:lnTo>
                      <a:pt x="1535" y="220"/>
                    </a:lnTo>
                    <a:lnTo>
                      <a:pt x="1500" y="207"/>
                    </a:lnTo>
                    <a:lnTo>
                      <a:pt x="1459" y="194"/>
                    </a:lnTo>
                    <a:lnTo>
                      <a:pt x="1417" y="187"/>
                    </a:lnTo>
                    <a:lnTo>
                      <a:pt x="1386" y="185"/>
                    </a:lnTo>
                    <a:lnTo>
                      <a:pt x="1355" y="187"/>
                    </a:lnTo>
                    <a:lnTo>
                      <a:pt x="1315" y="195"/>
                    </a:lnTo>
                    <a:lnTo>
                      <a:pt x="1355" y="162"/>
                    </a:lnTo>
                    <a:lnTo>
                      <a:pt x="1380" y="144"/>
                    </a:lnTo>
                    <a:lnTo>
                      <a:pt x="1410" y="127"/>
                    </a:lnTo>
                    <a:lnTo>
                      <a:pt x="1436" y="115"/>
                    </a:lnTo>
                    <a:lnTo>
                      <a:pt x="1452" y="105"/>
                    </a:lnTo>
                    <a:lnTo>
                      <a:pt x="1461" y="98"/>
                    </a:lnTo>
                    <a:lnTo>
                      <a:pt x="1467" y="89"/>
                    </a:lnTo>
                    <a:lnTo>
                      <a:pt x="1477" y="68"/>
                    </a:lnTo>
                    <a:lnTo>
                      <a:pt x="1485" y="47"/>
                    </a:lnTo>
                    <a:lnTo>
                      <a:pt x="1494" y="29"/>
                    </a:lnTo>
                    <a:lnTo>
                      <a:pt x="1510" y="3"/>
                    </a:lnTo>
                    <a:lnTo>
                      <a:pt x="1498" y="0"/>
                    </a:lnTo>
                    <a:lnTo>
                      <a:pt x="1483" y="20"/>
                    </a:lnTo>
                    <a:lnTo>
                      <a:pt x="1474" y="38"/>
                    </a:lnTo>
                    <a:lnTo>
                      <a:pt x="1466" y="57"/>
                    </a:lnTo>
                    <a:lnTo>
                      <a:pt x="1459" y="73"/>
                    </a:lnTo>
                    <a:lnTo>
                      <a:pt x="1446" y="89"/>
                    </a:lnTo>
                    <a:lnTo>
                      <a:pt x="1426" y="103"/>
                    </a:lnTo>
                    <a:lnTo>
                      <a:pt x="1395" y="118"/>
                    </a:lnTo>
                    <a:lnTo>
                      <a:pt x="1361" y="133"/>
                    </a:lnTo>
                    <a:lnTo>
                      <a:pt x="1331" y="153"/>
                    </a:lnTo>
                    <a:lnTo>
                      <a:pt x="1307" y="170"/>
                    </a:lnTo>
                    <a:lnTo>
                      <a:pt x="1275" y="195"/>
                    </a:lnTo>
                    <a:lnTo>
                      <a:pt x="1282" y="162"/>
                    </a:lnTo>
                    <a:lnTo>
                      <a:pt x="1286" y="134"/>
                    </a:lnTo>
                    <a:lnTo>
                      <a:pt x="1282" y="109"/>
                    </a:lnTo>
                    <a:lnTo>
                      <a:pt x="1277" y="84"/>
                    </a:lnTo>
                    <a:lnTo>
                      <a:pt x="1275" y="58"/>
                    </a:lnTo>
                    <a:lnTo>
                      <a:pt x="1277" y="40"/>
                    </a:lnTo>
                    <a:lnTo>
                      <a:pt x="1253" y="47"/>
                    </a:lnTo>
                    <a:lnTo>
                      <a:pt x="1253" y="58"/>
                    </a:lnTo>
                    <a:lnTo>
                      <a:pt x="1256" y="84"/>
                    </a:lnTo>
                    <a:lnTo>
                      <a:pt x="1263" y="119"/>
                    </a:lnTo>
                    <a:lnTo>
                      <a:pt x="1262" y="145"/>
                    </a:lnTo>
                    <a:lnTo>
                      <a:pt x="1255" y="178"/>
                    </a:lnTo>
                    <a:lnTo>
                      <a:pt x="1238" y="210"/>
                    </a:lnTo>
                    <a:lnTo>
                      <a:pt x="1223" y="230"/>
                    </a:lnTo>
                    <a:lnTo>
                      <a:pt x="1202" y="247"/>
                    </a:lnTo>
                    <a:lnTo>
                      <a:pt x="1171" y="260"/>
                    </a:lnTo>
                    <a:lnTo>
                      <a:pt x="1111" y="279"/>
                    </a:lnTo>
                    <a:lnTo>
                      <a:pt x="1068" y="299"/>
                    </a:lnTo>
                    <a:lnTo>
                      <a:pt x="1052" y="310"/>
                    </a:lnTo>
                    <a:lnTo>
                      <a:pt x="1036" y="327"/>
                    </a:lnTo>
                    <a:lnTo>
                      <a:pt x="1022" y="335"/>
                    </a:lnTo>
                    <a:lnTo>
                      <a:pt x="1006" y="343"/>
                    </a:lnTo>
                    <a:lnTo>
                      <a:pt x="947" y="363"/>
                    </a:lnTo>
                    <a:lnTo>
                      <a:pt x="899" y="382"/>
                    </a:lnTo>
                    <a:lnTo>
                      <a:pt x="859" y="399"/>
                    </a:lnTo>
                    <a:lnTo>
                      <a:pt x="814" y="426"/>
                    </a:lnTo>
                    <a:lnTo>
                      <a:pt x="789" y="444"/>
                    </a:lnTo>
                    <a:lnTo>
                      <a:pt x="789" y="436"/>
                    </a:lnTo>
                    <a:lnTo>
                      <a:pt x="798" y="419"/>
                    </a:lnTo>
                    <a:lnTo>
                      <a:pt x="814" y="393"/>
                    </a:lnTo>
                    <a:lnTo>
                      <a:pt x="838" y="368"/>
                    </a:lnTo>
                    <a:lnTo>
                      <a:pt x="863" y="345"/>
                    </a:lnTo>
                    <a:lnTo>
                      <a:pt x="882" y="327"/>
                    </a:lnTo>
                    <a:lnTo>
                      <a:pt x="895" y="305"/>
                    </a:lnTo>
                    <a:lnTo>
                      <a:pt x="907" y="278"/>
                    </a:lnTo>
                    <a:lnTo>
                      <a:pt x="909" y="244"/>
                    </a:lnTo>
                    <a:lnTo>
                      <a:pt x="905" y="212"/>
                    </a:lnTo>
                    <a:lnTo>
                      <a:pt x="897" y="185"/>
                    </a:lnTo>
                    <a:lnTo>
                      <a:pt x="894" y="169"/>
                    </a:lnTo>
                    <a:lnTo>
                      <a:pt x="893" y="154"/>
                    </a:lnTo>
                    <a:lnTo>
                      <a:pt x="898" y="139"/>
                    </a:lnTo>
                    <a:lnTo>
                      <a:pt x="908" y="125"/>
                    </a:lnTo>
                    <a:lnTo>
                      <a:pt x="935" y="102"/>
                    </a:lnTo>
                    <a:lnTo>
                      <a:pt x="964" y="70"/>
                    </a:lnTo>
                    <a:lnTo>
                      <a:pt x="944" y="68"/>
                    </a:lnTo>
                    <a:lnTo>
                      <a:pt x="927" y="85"/>
                    </a:lnTo>
                    <a:lnTo>
                      <a:pt x="905" y="103"/>
                    </a:lnTo>
                    <a:lnTo>
                      <a:pt x="892" y="118"/>
                    </a:lnTo>
                    <a:lnTo>
                      <a:pt x="878" y="138"/>
                    </a:lnTo>
                    <a:lnTo>
                      <a:pt x="872" y="159"/>
                    </a:lnTo>
                    <a:lnTo>
                      <a:pt x="872" y="195"/>
                    </a:lnTo>
                    <a:lnTo>
                      <a:pt x="860" y="169"/>
                    </a:lnTo>
                    <a:lnTo>
                      <a:pt x="845" y="140"/>
                    </a:lnTo>
                    <a:lnTo>
                      <a:pt x="834" y="109"/>
                    </a:lnTo>
                    <a:lnTo>
                      <a:pt x="825" y="85"/>
                    </a:lnTo>
                    <a:lnTo>
                      <a:pt x="816" y="65"/>
                    </a:lnTo>
                    <a:lnTo>
                      <a:pt x="803" y="72"/>
                    </a:lnTo>
                    <a:lnTo>
                      <a:pt x="791" y="82"/>
                    </a:lnTo>
                    <a:lnTo>
                      <a:pt x="803" y="102"/>
                    </a:lnTo>
                    <a:lnTo>
                      <a:pt x="815" y="133"/>
                    </a:lnTo>
                    <a:lnTo>
                      <a:pt x="828" y="167"/>
                    </a:lnTo>
                    <a:lnTo>
                      <a:pt x="843" y="203"/>
                    </a:lnTo>
                    <a:lnTo>
                      <a:pt x="855" y="229"/>
                    </a:lnTo>
                    <a:lnTo>
                      <a:pt x="863" y="255"/>
                    </a:lnTo>
                    <a:lnTo>
                      <a:pt x="863" y="282"/>
                    </a:lnTo>
                    <a:lnTo>
                      <a:pt x="854" y="307"/>
                    </a:lnTo>
                    <a:lnTo>
                      <a:pt x="839" y="329"/>
                    </a:lnTo>
                    <a:lnTo>
                      <a:pt x="816" y="350"/>
                    </a:lnTo>
                    <a:lnTo>
                      <a:pt x="791" y="377"/>
                    </a:lnTo>
                    <a:lnTo>
                      <a:pt x="764" y="409"/>
                    </a:lnTo>
                    <a:lnTo>
                      <a:pt x="740" y="436"/>
                    </a:lnTo>
                    <a:lnTo>
                      <a:pt x="715" y="466"/>
                    </a:lnTo>
                    <a:lnTo>
                      <a:pt x="700" y="491"/>
                    </a:lnTo>
                    <a:lnTo>
                      <a:pt x="686" y="514"/>
                    </a:lnTo>
                    <a:lnTo>
                      <a:pt x="676" y="539"/>
                    </a:lnTo>
                    <a:lnTo>
                      <a:pt x="669" y="56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6" name="Freeform 183"/>
              <p:cNvSpPr>
                <a:spLocks/>
              </p:cNvSpPr>
              <p:nvPr/>
            </p:nvSpPr>
            <p:spPr bwMode="auto">
              <a:xfrm>
                <a:off x="1719" y="1330"/>
                <a:ext cx="7" cy="19"/>
              </a:xfrm>
              <a:custGeom>
                <a:avLst/>
                <a:gdLst>
                  <a:gd name="T0" fmla="*/ 0 w 28"/>
                  <a:gd name="T1" fmla="*/ 0 h 79"/>
                  <a:gd name="T2" fmla="*/ 0 w 28"/>
                  <a:gd name="T3" fmla="*/ 0 h 79"/>
                  <a:gd name="T4" fmla="*/ 0 w 28"/>
                  <a:gd name="T5" fmla="*/ 0 h 79"/>
                  <a:gd name="T6" fmla="*/ 0 w 28"/>
                  <a:gd name="T7" fmla="*/ 0 h 79"/>
                  <a:gd name="T8" fmla="*/ 0 w 28"/>
                  <a:gd name="T9" fmla="*/ 0 h 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"/>
                  <a:gd name="T16" fmla="*/ 0 h 79"/>
                  <a:gd name="T17" fmla="*/ 28 w 28"/>
                  <a:gd name="T18" fmla="*/ 79 h 7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" h="79">
                    <a:moveTo>
                      <a:pt x="0" y="79"/>
                    </a:moveTo>
                    <a:lnTo>
                      <a:pt x="10" y="52"/>
                    </a:lnTo>
                    <a:lnTo>
                      <a:pt x="23" y="33"/>
                    </a:lnTo>
                    <a:lnTo>
                      <a:pt x="28" y="18"/>
                    </a:lnTo>
                    <a:lnTo>
                      <a:pt x="28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7" name="Freeform 184"/>
              <p:cNvSpPr>
                <a:spLocks/>
              </p:cNvSpPr>
              <p:nvPr/>
            </p:nvSpPr>
            <p:spPr bwMode="auto">
              <a:xfrm>
                <a:off x="1479" y="942"/>
                <a:ext cx="320" cy="173"/>
              </a:xfrm>
              <a:custGeom>
                <a:avLst/>
                <a:gdLst>
                  <a:gd name="T0" fmla="*/ 0 w 1279"/>
                  <a:gd name="T1" fmla="*/ 0 h 696"/>
                  <a:gd name="T2" fmla="*/ 0 w 1279"/>
                  <a:gd name="T3" fmla="*/ 0 h 696"/>
                  <a:gd name="T4" fmla="*/ 0 w 1279"/>
                  <a:gd name="T5" fmla="*/ 0 h 696"/>
                  <a:gd name="T6" fmla="*/ 0 w 1279"/>
                  <a:gd name="T7" fmla="*/ 0 h 696"/>
                  <a:gd name="T8" fmla="*/ 0 w 1279"/>
                  <a:gd name="T9" fmla="*/ 0 h 696"/>
                  <a:gd name="T10" fmla="*/ 0 w 1279"/>
                  <a:gd name="T11" fmla="*/ 0 h 696"/>
                  <a:gd name="T12" fmla="*/ 0 w 1279"/>
                  <a:gd name="T13" fmla="*/ 0 h 696"/>
                  <a:gd name="T14" fmla="*/ 0 w 1279"/>
                  <a:gd name="T15" fmla="*/ 0 h 696"/>
                  <a:gd name="T16" fmla="*/ 0 w 1279"/>
                  <a:gd name="T17" fmla="*/ 0 h 696"/>
                  <a:gd name="T18" fmla="*/ 0 w 1279"/>
                  <a:gd name="T19" fmla="*/ 0 h 696"/>
                  <a:gd name="T20" fmla="*/ 0 w 1279"/>
                  <a:gd name="T21" fmla="*/ 0 h 696"/>
                  <a:gd name="T22" fmla="*/ 0 w 1279"/>
                  <a:gd name="T23" fmla="*/ 0 h 696"/>
                  <a:gd name="T24" fmla="*/ 0 w 1279"/>
                  <a:gd name="T25" fmla="*/ 0 h 696"/>
                  <a:gd name="T26" fmla="*/ 0 w 1279"/>
                  <a:gd name="T27" fmla="*/ 0 h 696"/>
                  <a:gd name="T28" fmla="*/ 0 w 1279"/>
                  <a:gd name="T29" fmla="*/ 0 h 696"/>
                  <a:gd name="T30" fmla="*/ 0 w 1279"/>
                  <a:gd name="T31" fmla="*/ 0 h 696"/>
                  <a:gd name="T32" fmla="*/ 0 w 1279"/>
                  <a:gd name="T33" fmla="*/ 0 h 696"/>
                  <a:gd name="T34" fmla="*/ 0 w 1279"/>
                  <a:gd name="T35" fmla="*/ 0 h 696"/>
                  <a:gd name="T36" fmla="*/ 0 w 1279"/>
                  <a:gd name="T37" fmla="*/ 0 h 696"/>
                  <a:gd name="T38" fmla="*/ 0 w 1279"/>
                  <a:gd name="T39" fmla="*/ 0 h 696"/>
                  <a:gd name="T40" fmla="*/ 0 w 1279"/>
                  <a:gd name="T41" fmla="*/ 0 h 696"/>
                  <a:gd name="T42" fmla="*/ 0 w 1279"/>
                  <a:gd name="T43" fmla="*/ 0 h 696"/>
                  <a:gd name="T44" fmla="*/ 0 w 1279"/>
                  <a:gd name="T45" fmla="*/ 0 h 696"/>
                  <a:gd name="T46" fmla="*/ 0 w 1279"/>
                  <a:gd name="T47" fmla="*/ 0 h 696"/>
                  <a:gd name="T48" fmla="*/ 0 w 1279"/>
                  <a:gd name="T49" fmla="*/ 0 h 696"/>
                  <a:gd name="T50" fmla="*/ 0 w 1279"/>
                  <a:gd name="T51" fmla="*/ 0 h 696"/>
                  <a:gd name="T52" fmla="*/ 0 w 1279"/>
                  <a:gd name="T53" fmla="*/ 0 h 696"/>
                  <a:gd name="T54" fmla="*/ 0 w 1279"/>
                  <a:gd name="T55" fmla="*/ 0 h 696"/>
                  <a:gd name="T56" fmla="*/ 0 w 1279"/>
                  <a:gd name="T57" fmla="*/ 0 h 696"/>
                  <a:gd name="T58" fmla="*/ 0 w 1279"/>
                  <a:gd name="T59" fmla="*/ 0 h 696"/>
                  <a:gd name="T60" fmla="*/ 0 w 1279"/>
                  <a:gd name="T61" fmla="*/ 0 h 696"/>
                  <a:gd name="T62" fmla="*/ 0 w 1279"/>
                  <a:gd name="T63" fmla="*/ 0 h 696"/>
                  <a:gd name="T64" fmla="*/ 0 w 1279"/>
                  <a:gd name="T65" fmla="*/ 0 h 696"/>
                  <a:gd name="T66" fmla="*/ 0 w 1279"/>
                  <a:gd name="T67" fmla="*/ 0 h 696"/>
                  <a:gd name="T68" fmla="*/ 0 w 1279"/>
                  <a:gd name="T69" fmla="*/ 0 h 696"/>
                  <a:gd name="T70" fmla="*/ 0 w 1279"/>
                  <a:gd name="T71" fmla="*/ 0 h 696"/>
                  <a:gd name="T72" fmla="*/ 0 w 1279"/>
                  <a:gd name="T73" fmla="*/ 0 h 696"/>
                  <a:gd name="T74" fmla="*/ 0 w 1279"/>
                  <a:gd name="T75" fmla="*/ 0 h 696"/>
                  <a:gd name="T76" fmla="*/ 0 w 1279"/>
                  <a:gd name="T77" fmla="*/ 0 h 696"/>
                  <a:gd name="T78" fmla="*/ 0 w 1279"/>
                  <a:gd name="T79" fmla="*/ 0 h 696"/>
                  <a:gd name="T80" fmla="*/ 0 w 1279"/>
                  <a:gd name="T81" fmla="*/ 0 h 696"/>
                  <a:gd name="T82" fmla="*/ 0 w 1279"/>
                  <a:gd name="T83" fmla="*/ 0 h 696"/>
                  <a:gd name="T84" fmla="*/ 0 w 1279"/>
                  <a:gd name="T85" fmla="*/ 0 h 696"/>
                  <a:gd name="T86" fmla="*/ 0 w 1279"/>
                  <a:gd name="T87" fmla="*/ 0 h 696"/>
                  <a:gd name="T88" fmla="*/ 0 w 1279"/>
                  <a:gd name="T89" fmla="*/ 0 h 696"/>
                  <a:gd name="T90" fmla="*/ 0 w 1279"/>
                  <a:gd name="T91" fmla="*/ 0 h 696"/>
                  <a:gd name="T92" fmla="*/ 0 w 1279"/>
                  <a:gd name="T93" fmla="*/ 0 h 696"/>
                  <a:gd name="T94" fmla="*/ 0 w 1279"/>
                  <a:gd name="T95" fmla="*/ 0 h 69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279"/>
                  <a:gd name="T145" fmla="*/ 0 h 696"/>
                  <a:gd name="T146" fmla="*/ 1279 w 1279"/>
                  <a:gd name="T147" fmla="*/ 696 h 69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279" h="696">
                    <a:moveTo>
                      <a:pt x="489" y="34"/>
                    </a:moveTo>
                    <a:lnTo>
                      <a:pt x="459" y="30"/>
                    </a:lnTo>
                    <a:lnTo>
                      <a:pt x="437" y="23"/>
                    </a:lnTo>
                    <a:lnTo>
                      <a:pt x="412" y="9"/>
                    </a:lnTo>
                    <a:lnTo>
                      <a:pt x="390" y="3"/>
                    </a:lnTo>
                    <a:lnTo>
                      <a:pt x="369" y="0"/>
                    </a:lnTo>
                    <a:lnTo>
                      <a:pt x="346" y="8"/>
                    </a:lnTo>
                    <a:lnTo>
                      <a:pt x="331" y="21"/>
                    </a:lnTo>
                    <a:lnTo>
                      <a:pt x="315" y="45"/>
                    </a:lnTo>
                    <a:lnTo>
                      <a:pt x="301" y="80"/>
                    </a:lnTo>
                    <a:lnTo>
                      <a:pt x="285" y="130"/>
                    </a:lnTo>
                    <a:lnTo>
                      <a:pt x="269" y="160"/>
                    </a:lnTo>
                    <a:lnTo>
                      <a:pt x="255" y="184"/>
                    </a:lnTo>
                    <a:lnTo>
                      <a:pt x="244" y="195"/>
                    </a:lnTo>
                    <a:lnTo>
                      <a:pt x="226" y="208"/>
                    </a:lnTo>
                    <a:lnTo>
                      <a:pt x="191" y="224"/>
                    </a:lnTo>
                    <a:lnTo>
                      <a:pt x="150" y="245"/>
                    </a:lnTo>
                    <a:lnTo>
                      <a:pt x="109" y="272"/>
                    </a:lnTo>
                    <a:lnTo>
                      <a:pt x="77" y="298"/>
                    </a:lnTo>
                    <a:lnTo>
                      <a:pt x="43" y="337"/>
                    </a:lnTo>
                    <a:lnTo>
                      <a:pt x="21" y="374"/>
                    </a:lnTo>
                    <a:lnTo>
                      <a:pt x="6" y="423"/>
                    </a:lnTo>
                    <a:lnTo>
                      <a:pt x="0" y="468"/>
                    </a:lnTo>
                    <a:lnTo>
                      <a:pt x="2" y="513"/>
                    </a:lnTo>
                    <a:lnTo>
                      <a:pt x="10" y="548"/>
                    </a:lnTo>
                    <a:lnTo>
                      <a:pt x="23" y="578"/>
                    </a:lnTo>
                    <a:lnTo>
                      <a:pt x="42" y="603"/>
                    </a:lnTo>
                    <a:lnTo>
                      <a:pt x="69" y="622"/>
                    </a:lnTo>
                    <a:lnTo>
                      <a:pt x="101" y="634"/>
                    </a:lnTo>
                    <a:lnTo>
                      <a:pt x="132" y="641"/>
                    </a:lnTo>
                    <a:lnTo>
                      <a:pt x="156" y="648"/>
                    </a:lnTo>
                    <a:lnTo>
                      <a:pt x="174" y="659"/>
                    </a:lnTo>
                    <a:lnTo>
                      <a:pt x="197" y="677"/>
                    </a:lnTo>
                    <a:lnTo>
                      <a:pt x="220" y="688"/>
                    </a:lnTo>
                    <a:lnTo>
                      <a:pt x="245" y="694"/>
                    </a:lnTo>
                    <a:lnTo>
                      <a:pt x="273" y="692"/>
                    </a:lnTo>
                    <a:lnTo>
                      <a:pt x="316" y="678"/>
                    </a:lnTo>
                    <a:lnTo>
                      <a:pt x="370" y="666"/>
                    </a:lnTo>
                    <a:lnTo>
                      <a:pt x="397" y="661"/>
                    </a:lnTo>
                    <a:lnTo>
                      <a:pt x="425" y="661"/>
                    </a:lnTo>
                    <a:lnTo>
                      <a:pt x="458" y="666"/>
                    </a:lnTo>
                    <a:lnTo>
                      <a:pt x="487" y="661"/>
                    </a:lnTo>
                    <a:lnTo>
                      <a:pt x="513" y="652"/>
                    </a:lnTo>
                    <a:lnTo>
                      <a:pt x="557" y="638"/>
                    </a:lnTo>
                    <a:lnTo>
                      <a:pt x="588" y="631"/>
                    </a:lnTo>
                    <a:lnTo>
                      <a:pt x="619" y="619"/>
                    </a:lnTo>
                    <a:lnTo>
                      <a:pt x="643" y="611"/>
                    </a:lnTo>
                    <a:lnTo>
                      <a:pt x="678" y="598"/>
                    </a:lnTo>
                    <a:lnTo>
                      <a:pt x="707" y="592"/>
                    </a:lnTo>
                    <a:lnTo>
                      <a:pt x="740" y="592"/>
                    </a:lnTo>
                    <a:lnTo>
                      <a:pt x="770" y="596"/>
                    </a:lnTo>
                    <a:lnTo>
                      <a:pt x="796" y="609"/>
                    </a:lnTo>
                    <a:lnTo>
                      <a:pt x="828" y="627"/>
                    </a:lnTo>
                    <a:lnTo>
                      <a:pt x="861" y="643"/>
                    </a:lnTo>
                    <a:lnTo>
                      <a:pt x="887" y="653"/>
                    </a:lnTo>
                    <a:lnTo>
                      <a:pt x="909" y="661"/>
                    </a:lnTo>
                    <a:lnTo>
                      <a:pt x="934" y="669"/>
                    </a:lnTo>
                    <a:lnTo>
                      <a:pt x="964" y="683"/>
                    </a:lnTo>
                    <a:lnTo>
                      <a:pt x="981" y="691"/>
                    </a:lnTo>
                    <a:lnTo>
                      <a:pt x="1002" y="696"/>
                    </a:lnTo>
                    <a:lnTo>
                      <a:pt x="1034" y="696"/>
                    </a:lnTo>
                    <a:lnTo>
                      <a:pt x="1066" y="687"/>
                    </a:lnTo>
                    <a:lnTo>
                      <a:pt x="1100" y="673"/>
                    </a:lnTo>
                    <a:lnTo>
                      <a:pt x="1133" y="649"/>
                    </a:lnTo>
                    <a:lnTo>
                      <a:pt x="1158" y="626"/>
                    </a:lnTo>
                    <a:lnTo>
                      <a:pt x="1181" y="592"/>
                    </a:lnTo>
                    <a:lnTo>
                      <a:pt x="1194" y="564"/>
                    </a:lnTo>
                    <a:lnTo>
                      <a:pt x="1208" y="509"/>
                    </a:lnTo>
                    <a:lnTo>
                      <a:pt x="1219" y="469"/>
                    </a:lnTo>
                    <a:lnTo>
                      <a:pt x="1237" y="428"/>
                    </a:lnTo>
                    <a:lnTo>
                      <a:pt x="1257" y="394"/>
                    </a:lnTo>
                    <a:lnTo>
                      <a:pt x="1272" y="360"/>
                    </a:lnTo>
                    <a:lnTo>
                      <a:pt x="1279" y="327"/>
                    </a:lnTo>
                    <a:lnTo>
                      <a:pt x="1278" y="297"/>
                    </a:lnTo>
                    <a:lnTo>
                      <a:pt x="1269" y="270"/>
                    </a:lnTo>
                    <a:lnTo>
                      <a:pt x="1253" y="239"/>
                    </a:lnTo>
                    <a:lnTo>
                      <a:pt x="1234" y="209"/>
                    </a:lnTo>
                    <a:lnTo>
                      <a:pt x="1209" y="182"/>
                    </a:lnTo>
                    <a:lnTo>
                      <a:pt x="1186" y="161"/>
                    </a:lnTo>
                    <a:lnTo>
                      <a:pt x="1169" y="139"/>
                    </a:lnTo>
                    <a:lnTo>
                      <a:pt x="1153" y="125"/>
                    </a:lnTo>
                    <a:lnTo>
                      <a:pt x="1124" y="111"/>
                    </a:lnTo>
                    <a:lnTo>
                      <a:pt x="1090" y="104"/>
                    </a:lnTo>
                    <a:lnTo>
                      <a:pt x="1054" y="101"/>
                    </a:lnTo>
                    <a:lnTo>
                      <a:pt x="999" y="106"/>
                    </a:lnTo>
                    <a:lnTo>
                      <a:pt x="924" y="116"/>
                    </a:lnTo>
                    <a:lnTo>
                      <a:pt x="845" y="125"/>
                    </a:lnTo>
                    <a:lnTo>
                      <a:pt x="798" y="125"/>
                    </a:lnTo>
                    <a:lnTo>
                      <a:pt x="740" y="118"/>
                    </a:lnTo>
                    <a:lnTo>
                      <a:pt x="686" y="108"/>
                    </a:lnTo>
                    <a:lnTo>
                      <a:pt x="639" y="95"/>
                    </a:lnTo>
                    <a:lnTo>
                      <a:pt x="599" y="83"/>
                    </a:lnTo>
                    <a:lnTo>
                      <a:pt x="561" y="66"/>
                    </a:lnTo>
                    <a:lnTo>
                      <a:pt x="528" y="49"/>
                    </a:lnTo>
                    <a:lnTo>
                      <a:pt x="507" y="39"/>
                    </a:lnTo>
                    <a:lnTo>
                      <a:pt x="489" y="34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8" name="Freeform 185"/>
              <p:cNvSpPr>
                <a:spLocks/>
              </p:cNvSpPr>
              <p:nvPr/>
            </p:nvSpPr>
            <p:spPr bwMode="auto">
              <a:xfrm>
                <a:off x="1601" y="887"/>
                <a:ext cx="416" cy="243"/>
              </a:xfrm>
              <a:custGeom>
                <a:avLst/>
                <a:gdLst>
                  <a:gd name="T0" fmla="*/ 0 w 1665"/>
                  <a:gd name="T1" fmla="*/ 0 h 970"/>
                  <a:gd name="T2" fmla="*/ 0 w 1665"/>
                  <a:gd name="T3" fmla="*/ 0 h 970"/>
                  <a:gd name="T4" fmla="*/ 0 w 1665"/>
                  <a:gd name="T5" fmla="*/ 0 h 970"/>
                  <a:gd name="T6" fmla="*/ 0 w 1665"/>
                  <a:gd name="T7" fmla="*/ 0 h 970"/>
                  <a:gd name="T8" fmla="*/ 0 w 1665"/>
                  <a:gd name="T9" fmla="*/ 0 h 970"/>
                  <a:gd name="T10" fmla="*/ 0 w 1665"/>
                  <a:gd name="T11" fmla="*/ 0 h 970"/>
                  <a:gd name="T12" fmla="*/ 0 w 1665"/>
                  <a:gd name="T13" fmla="*/ 0 h 970"/>
                  <a:gd name="T14" fmla="*/ 0 w 1665"/>
                  <a:gd name="T15" fmla="*/ 0 h 970"/>
                  <a:gd name="T16" fmla="*/ 0 w 1665"/>
                  <a:gd name="T17" fmla="*/ 0 h 970"/>
                  <a:gd name="T18" fmla="*/ 0 w 1665"/>
                  <a:gd name="T19" fmla="*/ 0 h 970"/>
                  <a:gd name="T20" fmla="*/ 0 w 1665"/>
                  <a:gd name="T21" fmla="*/ 0 h 970"/>
                  <a:gd name="T22" fmla="*/ 0 w 1665"/>
                  <a:gd name="T23" fmla="*/ 0 h 970"/>
                  <a:gd name="T24" fmla="*/ 0 w 1665"/>
                  <a:gd name="T25" fmla="*/ 0 h 970"/>
                  <a:gd name="T26" fmla="*/ 0 w 1665"/>
                  <a:gd name="T27" fmla="*/ 0 h 970"/>
                  <a:gd name="T28" fmla="*/ 0 w 1665"/>
                  <a:gd name="T29" fmla="*/ 0 h 970"/>
                  <a:gd name="T30" fmla="*/ 0 w 1665"/>
                  <a:gd name="T31" fmla="*/ 0 h 970"/>
                  <a:gd name="T32" fmla="*/ 0 w 1665"/>
                  <a:gd name="T33" fmla="*/ 0 h 970"/>
                  <a:gd name="T34" fmla="*/ 0 w 1665"/>
                  <a:gd name="T35" fmla="*/ 0 h 970"/>
                  <a:gd name="T36" fmla="*/ 0 w 1665"/>
                  <a:gd name="T37" fmla="*/ 0 h 970"/>
                  <a:gd name="T38" fmla="*/ 0 w 1665"/>
                  <a:gd name="T39" fmla="*/ 0 h 970"/>
                  <a:gd name="T40" fmla="*/ 0 w 1665"/>
                  <a:gd name="T41" fmla="*/ 0 h 970"/>
                  <a:gd name="T42" fmla="*/ 0 w 1665"/>
                  <a:gd name="T43" fmla="*/ 0 h 970"/>
                  <a:gd name="T44" fmla="*/ 0 w 1665"/>
                  <a:gd name="T45" fmla="*/ 0 h 970"/>
                  <a:gd name="T46" fmla="*/ 0 w 1665"/>
                  <a:gd name="T47" fmla="*/ 0 h 970"/>
                  <a:gd name="T48" fmla="*/ 0 w 1665"/>
                  <a:gd name="T49" fmla="*/ 0 h 970"/>
                  <a:gd name="T50" fmla="*/ 0 w 1665"/>
                  <a:gd name="T51" fmla="*/ 0 h 970"/>
                  <a:gd name="T52" fmla="*/ 0 w 1665"/>
                  <a:gd name="T53" fmla="*/ 0 h 970"/>
                  <a:gd name="T54" fmla="*/ 0 w 1665"/>
                  <a:gd name="T55" fmla="*/ 0 h 970"/>
                  <a:gd name="T56" fmla="*/ 0 w 1665"/>
                  <a:gd name="T57" fmla="*/ 0 h 970"/>
                  <a:gd name="T58" fmla="*/ 0 w 1665"/>
                  <a:gd name="T59" fmla="*/ 0 h 970"/>
                  <a:gd name="T60" fmla="*/ 0 w 1665"/>
                  <a:gd name="T61" fmla="*/ 0 h 970"/>
                  <a:gd name="T62" fmla="*/ 0 w 1665"/>
                  <a:gd name="T63" fmla="*/ 0 h 970"/>
                  <a:gd name="T64" fmla="*/ 0 w 1665"/>
                  <a:gd name="T65" fmla="*/ 0 h 970"/>
                  <a:gd name="T66" fmla="*/ 0 w 1665"/>
                  <a:gd name="T67" fmla="*/ 0 h 970"/>
                  <a:gd name="T68" fmla="*/ 0 w 1665"/>
                  <a:gd name="T69" fmla="*/ 0 h 970"/>
                  <a:gd name="T70" fmla="*/ 0 w 1665"/>
                  <a:gd name="T71" fmla="*/ 0 h 970"/>
                  <a:gd name="T72" fmla="*/ 0 w 1665"/>
                  <a:gd name="T73" fmla="*/ 0 h 970"/>
                  <a:gd name="T74" fmla="*/ 0 w 1665"/>
                  <a:gd name="T75" fmla="*/ 0 h 970"/>
                  <a:gd name="T76" fmla="*/ 0 w 1665"/>
                  <a:gd name="T77" fmla="*/ 0 h 970"/>
                  <a:gd name="T78" fmla="*/ 0 w 1665"/>
                  <a:gd name="T79" fmla="*/ 0 h 970"/>
                  <a:gd name="T80" fmla="*/ 0 w 1665"/>
                  <a:gd name="T81" fmla="*/ 0 h 970"/>
                  <a:gd name="T82" fmla="*/ 0 w 1665"/>
                  <a:gd name="T83" fmla="*/ 0 h 970"/>
                  <a:gd name="T84" fmla="*/ 0 w 1665"/>
                  <a:gd name="T85" fmla="*/ 0 h 970"/>
                  <a:gd name="T86" fmla="*/ 0 w 1665"/>
                  <a:gd name="T87" fmla="*/ 0 h 970"/>
                  <a:gd name="T88" fmla="*/ 0 w 1665"/>
                  <a:gd name="T89" fmla="*/ 0 h 970"/>
                  <a:gd name="T90" fmla="*/ 0 w 1665"/>
                  <a:gd name="T91" fmla="*/ 0 h 970"/>
                  <a:gd name="T92" fmla="*/ 0 w 1665"/>
                  <a:gd name="T93" fmla="*/ 0 h 970"/>
                  <a:gd name="T94" fmla="*/ 0 w 1665"/>
                  <a:gd name="T95" fmla="*/ 0 h 970"/>
                  <a:gd name="T96" fmla="*/ 0 w 1665"/>
                  <a:gd name="T97" fmla="*/ 0 h 970"/>
                  <a:gd name="T98" fmla="*/ 0 w 1665"/>
                  <a:gd name="T99" fmla="*/ 0 h 970"/>
                  <a:gd name="T100" fmla="*/ 0 w 1665"/>
                  <a:gd name="T101" fmla="*/ 0 h 970"/>
                  <a:gd name="T102" fmla="*/ 0 w 1665"/>
                  <a:gd name="T103" fmla="*/ 0 h 970"/>
                  <a:gd name="T104" fmla="*/ 0 w 1665"/>
                  <a:gd name="T105" fmla="*/ 0 h 970"/>
                  <a:gd name="T106" fmla="*/ 0 w 1665"/>
                  <a:gd name="T107" fmla="*/ 0 h 970"/>
                  <a:gd name="T108" fmla="*/ 0 w 1665"/>
                  <a:gd name="T109" fmla="*/ 0 h 970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65"/>
                  <a:gd name="T166" fmla="*/ 0 h 970"/>
                  <a:gd name="T167" fmla="*/ 1665 w 1665"/>
                  <a:gd name="T168" fmla="*/ 970 h 970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65" h="970">
                    <a:moveTo>
                      <a:pt x="544" y="910"/>
                    </a:moveTo>
                    <a:lnTo>
                      <a:pt x="547" y="939"/>
                    </a:lnTo>
                    <a:lnTo>
                      <a:pt x="551" y="970"/>
                    </a:lnTo>
                    <a:lnTo>
                      <a:pt x="592" y="962"/>
                    </a:lnTo>
                    <a:lnTo>
                      <a:pt x="627" y="950"/>
                    </a:lnTo>
                    <a:lnTo>
                      <a:pt x="655" y="933"/>
                    </a:lnTo>
                    <a:lnTo>
                      <a:pt x="672" y="917"/>
                    </a:lnTo>
                    <a:lnTo>
                      <a:pt x="683" y="907"/>
                    </a:lnTo>
                    <a:lnTo>
                      <a:pt x="697" y="900"/>
                    </a:lnTo>
                    <a:lnTo>
                      <a:pt x="724" y="898"/>
                    </a:lnTo>
                    <a:lnTo>
                      <a:pt x="751" y="903"/>
                    </a:lnTo>
                    <a:lnTo>
                      <a:pt x="796" y="898"/>
                    </a:lnTo>
                    <a:lnTo>
                      <a:pt x="826" y="902"/>
                    </a:lnTo>
                    <a:lnTo>
                      <a:pt x="845" y="905"/>
                    </a:lnTo>
                    <a:lnTo>
                      <a:pt x="870" y="910"/>
                    </a:lnTo>
                    <a:lnTo>
                      <a:pt x="901" y="917"/>
                    </a:lnTo>
                    <a:lnTo>
                      <a:pt x="938" y="919"/>
                    </a:lnTo>
                    <a:lnTo>
                      <a:pt x="989" y="914"/>
                    </a:lnTo>
                    <a:lnTo>
                      <a:pt x="1043" y="903"/>
                    </a:lnTo>
                    <a:lnTo>
                      <a:pt x="1090" y="892"/>
                    </a:lnTo>
                    <a:lnTo>
                      <a:pt x="1134" y="882"/>
                    </a:lnTo>
                    <a:lnTo>
                      <a:pt x="1159" y="874"/>
                    </a:lnTo>
                    <a:lnTo>
                      <a:pt x="1188" y="864"/>
                    </a:lnTo>
                    <a:lnTo>
                      <a:pt x="1224" y="848"/>
                    </a:lnTo>
                    <a:lnTo>
                      <a:pt x="1261" y="835"/>
                    </a:lnTo>
                    <a:lnTo>
                      <a:pt x="1301" y="823"/>
                    </a:lnTo>
                    <a:lnTo>
                      <a:pt x="1339" y="804"/>
                    </a:lnTo>
                    <a:lnTo>
                      <a:pt x="1367" y="786"/>
                    </a:lnTo>
                    <a:lnTo>
                      <a:pt x="1392" y="764"/>
                    </a:lnTo>
                    <a:lnTo>
                      <a:pt x="1426" y="730"/>
                    </a:lnTo>
                    <a:lnTo>
                      <a:pt x="1458" y="701"/>
                    </a:lnTo>
                    <a:lnTo>
                      <a:pt x="1498" y="678"/>
                    </a:lnTo>
                    <a:lnTo>
                      <a:pt x="1542" y="660"/>
                    </a:lnTo>
                    <a:lnTo>
                      <a:pt x="1585" y="641"/>
                    </a:lnTo>
                    <a:lnTo>
                      <a:pt x="1616" y="619"/>
                    </a:lnTo>
                    <a:lnTo>
                      <a:pt x="1639" y="590"/>
                    </a:lnTo>
                    <a:lnTo>
                      <a:pt x="1656" y="556"/>
                    </a:lnTo>
                    <a:lnTo>
                      <a:pt x="1665" y="508"/>
                    </a:lnTo>
                    <a:lnTo>
                      <a:pt x="1664" y="455"/>
                    </a:lnTo>
                    <a:lnTo>
                      <a:pt x="1659" y="406"/>
                    </a:lnTo>
                    <a:lnTo>
                      <a:pt x="1644" y="362"/>
                    </a:lnTo>
                    <a:lnTo>
                      <a:pt x="1624" y="326"/>
                    </a:lnTo>
                    <a:lnTo>
                      <a:pt x="1597" y="289"/>
                    </a:lnTo>
                    <a:lnTo>
                      <a:pt x="1562" y="257"/>
                    </a:lnTo>
                    <a:lnTo>
                      <a:pt x="1518" y="231"/>
                    </a:lnTo>
                    <a:lnTo>
                      <a:pt x="1476" y="214"/>
                    </a:lnTo>
                    <a:lnTo>
                      <a:pt x="1418" y="197"/>
                    </a:lnTo>
                    <a:lnTo>
                      <a:pt x="1357" y="181"/>
                    </a:lnTo>
                    <a:lnTo>
                      <a:pt x="1309" y="161"/>
                    </a:lnTo>
                    <a:lnTo>
                      <a:pt x="1261" y="137"/>
                    </a:lnTo>
                    <a:lnTo>
                      <a:pt x="1221" y="110"/>
                    </a:lnTo>
                    <a:lnTo>
                      <a:pt x="1172" y="70"/>
                    </a:lnTo>
                    <a:lnTo>
                      <a:pt x="1125" y="39"/>
                    </a:lnTo>
                    <a:lnTo>
                      <a:pt x="1075" y="19"/>
                    </a:lnTo>
                    <a:lnTo>
                      <a:pt x="1019" y="5"/>
                    </a:lnTo>
                    <a:lnTo>
                      <a:pt x="954" y="1"/>
                    </a:lnTo>
                    <a:lnTo>
                      <a:pt x="900" y="0"/>
                    </a:lnTo>
                    <a:lnTo>
                      <a:pt x="825" y="10"/>
                    </a:lnTo>
                    <a:lnTo>
                      <a:pt x="762" y="20"/>
                    </a:lnTo>
                    <a:lnTo>
                      <a:pt x="710" y="25"/>
                    </a:lnTo>
                    <a:lnTo>
                      <a:pt x="658" y="27"/>
                    </a:lnTo>
                    <a:lnTo>
                      <a:pt x="616" y="37"/>
                    </a:lnTo>
                    <a:lnTo>
                      <a:pt x="547" y="65"/>
                    </a:lnTo>
                    <a:lnTo>
                      <a:pt x="479" y="86"/>
                    </a:lnTo>
                    <a:lnTo>
                      <a:pt x="428" y="95"/>
                    </a:lnTo>
                    <a:lnTo>
                      <a:pt x="387" y="94"/>
                    </a:lnTo>
                    <a:lnTo>
                      <a:pt x="334" y="84"/>
                    </a:lnTo>
                    <a:lnTo>
                      <a:pt x="292" y="79"/>
                    </a:lnTo>
                    <a:lnTo>
                      <a:pt x="250" y="79"/>
                    </a:lnTo>
                    <a:lnTo>
                      <a:pt x="210" y="86"/>
                    </a:lnTo>
                    <a:lnTo>
                      <a:pt x="178" y="99"/>
                    </a:lnTo>
                    <a:lnTo>
                      <a:pt x="125" y="129"/>
                    </a:lnTo>
                    <a:lnTo>
                      <a:pt x="42" y="184"/>
                    </a:lnTo>
                    <a:lnTo>
                      <a:pt x="9" y="215"/>
                    </a:lnTo>
                    <a:lnTo>
                      <a:pt x="0" y="232"/>
                    </a:lnTo>
                    <a:lnTo>
                      <a:pt x="0" y="250"/>
                    </a:lnTo>
                    <a:lnTo>
                      <a:pt x="17" y="255"/>
                    </a:lnTo>
                    <a:lnTo>
                      <a:pt x="39" y="264"/>
                    </a:lnTo>
                    <a:lnTo>
                      <a:pt x="71" y="282"/>
                    </a:lnTo>
                    <a:lnTo>
                      <a:pt x="110" y="297"/>
                    </a:lnTo>
                    <a:lnTo>
                      <a:pt x="150" y="311"/>
                    </a:lnTo>
                    <a:lnTo>
                      <a:pt x="196" y="322"/>
                    </a:lnTo>
                    <a:lnTo>
                      <a:pt x="250" y="334"/>
                    </a:lnTo>
                    <a:lnTo>
                      <a:pt x="310" y="341"/>
                    </a:lnTo>
                    <a:lnTo>
                      <a:pt x="357" y="341"/>
                    </a:lnTo>
                    <a:lnTo>
                      <a:pt x="434" y="332"/>
                    </a:lnTo>
                    <a:lnTo>
                      <a:pt x="509" y="321"/>
                    </a:lnTo>
                    <a:lnTo>
                      <a:pt x="566" y="317"/>
                    </a:lnTo>
                    <a:lnTo>
                      <a:pt x="601" y="320"/>
                    </a:lnTo>
                    <a:lnTo>
                      <a:pt x="635" y="326"/>
                    </a:lnTo>
                    <a:lnTo>
                      <a:pt x="663" y="340"/>
                    </a:lnTo>
                    <a:lnTo>
                      <a:pt x="681" y="355"/>
                    </a:lnTo>
                    <a:lnTo>
                      <a:pt x="697" y="377"/>
                    </a:lnTo>
                    <a:lnTo>
                      <a:pt x="721" y="396"/>
                    </a:lnTo>
                    <a:lnTo>
                      <a:pt x="745" y="424"/>
                    </a:lnTo>
                    <a:lnTo>
                      <a:pt x="764" y="455"/>
                    </a:lnTo>
                    <a:lnTo>
                      <a:pt x="781" y="485"/>
                    </a:lnTo>
                    <a:lnTo>
                      <a:pt x="789" y="513"/>
                    </a:lnTo>
                    <a:lnTo>
                      <a:pt x="790" y="543"/>
                    </a:lnTo>
                    <a:lnTo>
                      <a:pt x="782" y="576"/>
                    </a:lnTo>
                    <a:lnTo>
                      <a:pt x="767" y="610"/>
                    </a:lnTo>
                    <a:lnTo>
                      <a:pt x="747" y="644"/>
                    </a:lnTo>
                    <a:lnTo>
                      <a:pt x="730" y="684"/>
                    </a:lnTo>
                    <a:lnTo>
                      <a:pt x="719" y="725"/>
                    </a:lnTo>
                    <a:lnTo>
                      <a:pt x="705" y="779"/>
                    </a:lnTo>
                    <a:lnTo>
                      <a:pt x="692" y="808"/>
                    </a:lnTo>
                    <a:lnTo>
                      <a:pt x="670" y="842"/>
                    </a:lnTo>
                    <a:lnTo>
                      <a:pt x="643" y="865"/>
                    </a:lnTo>
                    <a:lnTo>
                      <a:pt x="611" y="888"/>
                    </a:lnTo>
                    <a:lnTo>
                      <a:pt x="578" y="903"/>
                    </a:lnTo>
                    <a:lnTo>
                      <a:pt x="544" y="91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9" name="Freeform 186"/>
              <p:cNvSpPr>
                <a:spLocks/>
              </p:cNvSpPr>
              <p:nvPr/>
            </p:nvSpPr>
            <p:spPr bwMode="auto">
              <a:xfrm>
                <a:off x="1936" y="971"/>
                <a:ext cx="231" cy="160"/>
              </a:xfrm>
              <a:custGeom>
                <a:avLst/>
                <a:gdLst>
                  <a:gd name="T0" fmla="*/ 0 w 927"/>
                  <a:gd name="T1" fmla="*/ 0 h 641"/>
                  <a:gd name="T2" fmla="*/ 0 w 927"/>
                  <a:gd name="T3" fmla="*/ 0 h 641"/>
                  <a:gd name="T4" fmla="*/ 0 w 927"/>
                  <a:gd name="T5" fmla="*/ 0 h 641"/>
                  <a:gd name="T6" fmla="*/ 0 w 927"/>
                  <a:gd name="T7" fmla="*/ 0 h 641"/>
                  <a:gd name="T8" fmla="*/ 0 w 927"/>
                  <a:gd name="T9" fmla="*/ 0 h 641"/>
                  <a:gd name="T10" fmla="*/ 0 w 927"/>
                  <a:gd name="T11" fmla="*/ 0 h 641"/>
                  <a:gd name="T12" fmla="*/ 0 w 927"/>
                  <a:gd name="T13" fmla="*/ 0 h 641"/>
                  <a:gd name="T14" fmla="*/ 0 w 927"/>
                  <a:gd name="T15" fmla="*/ 0 h 641"/>
                  <a:gd name="T16" fmla="*/ 0 w 927"/>
                  <a:gd name="T17" fmla="*/ 0 h 641"/>
                  <a:gd name="T18" fmla="*/ 0 w 927"/>
                  <a:gd name="T19" fmla="*/ 0 h 641"/>
                  <a:gd name="T20" fmla="*/ 0 w 927"/>
                  <a:gd name="T21" fmla="*/ 0 h 641"/>
                  <a:gd name="T22" fmla="*/ 0 w 927"/>
                  <a:gd name="T23" fmla="*/ 0 h 641"/>
                  <a:gd name="T24" fmla="*/ 0 w 927"/>
                  <a:gd name="T25" fmla="*/ 0 h 641"/>
                  <a:gd name="T26" fmla="*/ 0 w 927"/>
                  <a:gd name="T27" fmla="*/ 0 h 641"/>
                  <a:gd name="T28" fmla="*/ 0 w 927"/>
                  <a:gd name="T29" fmla="*/ 0 h 641"/>
                  <a:gd name="T30" fmla="*/ 0 w 927"/>
                  <a:gd name="T31" fmla="*/ 0 h 641"/>
                  <a:gd name="T32" fmla="*/ 0 w 927"/>
                  <a:gd name="T33" fmla="*/ 0 h 641"/>
                  <a:gd name="T34" fmla="*/ 0 w 927"/>
                  <a:gd name="T35" fmla="*/ 0 h 641"/>
                  <a:gd name="T36" fmla="*/ 0 w 927"/>
                  <a:gd name="T37" fmla="*/ 0 h 641"/>
                  <a:gd name="T38" fmla="*/ 0 w 927"/>
                  <a:gd name="T39" fmla="*/ 0 h 641"/>
                  <a:gd name="T40" fmla="*/ 0 w 927"/>
                  <a:gd name="T41" fmla="*/ 0 h 641"/>
                  <a:gd name="T42" fmla="*/ 0 w 927"/>
                  <a:gd name="T43" fmla="*/ 0 h 641"/>
                  <a:gd name="T44" fmla="*/ 0 w 927"/>
                  <a:gd name="T45" fmla="*/ 0 h 641"/>
                  <a:gd name="T46" fmla="*/ 0 w 927"/>
                  <a:gd name="T47" fmla="*/ 0 h 641"/>
                  <a:gd name="T48" fmla="*/ 0 w 927"/>
                  <a:gd name="T49" fmla="*/ 0 h 641"/>
                  <a:gd name="T50" fmla="*/ 0 w 927"/>
                  <a:gd name="T51" fmla="*/ 0 h 641"/>
                  <a:gd name="T52" fmla="*/ 0 w 927"/>
                  <a:gd name="T53" fmla="*/ 0 h 641"/>
                  <a:gd name="T54" fmla="*/ 0 w 927"/>
                  <a:gd name="T55" fmla="*/ 0 h 641"/>
                  <a:gd name="T56" fmla="*/ 0 w 927"/>
                  <a:gd name="T57" fmla="*/ 0 h 641"/>
                  <a:gd name="T58" fmla="*/ 0 w 927"/>
                  <a:gd name="T59" fmla="*/ 0 h 641"/>
                  <a:gd name="T60" fmla="*/ 0 w 927"/>
                  <a:gd name="T61" fmla="*/ 0 h 641"/>
                  <a:gd name="T62" fmla="*/ 0 w 927"/>
                  <a:gd name="T63" fmla="*/ 0 h 641"/>
                  <a:gd name="T64" fmla="*/ 0 w 927"/>
                  <a:gd name="T65" fmla="*/ 0 h 641"/>
                  <a:gd name="T66" fmla="*/ 0 w 927"/>
                  <a:gd name="T67" fmla="*/ 0 h 641"/>
                  <a:gd name="T68" fmla="*/ 0 w 927"/>
                  <a:gd name="T69" fmla="*/ 0 h 641"/>
                  <a:gd name="T70" fmla="*/ 0 w 927"/>
                  <a:gd name="T71" fmla="*/ 0 h 641"/>
                  <a:gd name="T72" fmla="*/ 0 w 927"/>
                  <a:gd name="T73" fmla="*/ 0 h 641"/>
                  <a:gd name="T74" fmla="*/ 0 w 927"/>
                  <a:gd name="T75" fmla="*/ 0 h 641"/>
                  <a:gd name="T76" fmla="*/ 0 w 927"/>
                  <a:gd name="T77" fmla="*/ 0 h 641"/>
                  <a:gd name="T78" fmla="*/ 0 w 927"/>
                  <a:gd name="T79" fmla="*/ 0 h 641"/>
                  <a:gd name="T80" fmla="*/ 0 w 927"/>
                  <a:gd name="T81" fmla="*/ 0 h 641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927"/>
                  <a:gd name="T124" fmla="*/ 0 h 641"/>
                  <a:gd name="T125" fmla="*/ 927 w 927"/>
                  <a:gd name="T126" fmla="*/ 641 h 641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927" h="641">
                    <a:moveTo>
                      <a:pt x="303" y="30"/>
                    </a:moveTo>
                    <a:lnTo>
                      <a:pt x="333" y="15"/>
                    </a:lnTo>
                    <a:lnTo>
                      <a:pt x="359" y="7"/>
                    </a:lnTo>
                    <a:lnTo>
                      <a:pt x="389" y="2"/>
                    </a:lnTo>
                    <a:lnTo>
                      <a:pt x="415" y="0"/>
                    </a:lnTo>
                    <a:lnTo>
                      <a:pt x="446" y="2"/>
                    </a:lnTo>
                    <a:lnTo>
                      <a:pt x="474" y="5"/>
                    </a:lnTo>
                    <a:lnTo>
                      <a:pt x="504" y="14"/>
                    </a:lnTo>
                    <a:lnTo>
                      <a:pt x="538" y="29"/>
                    </a:lnTo>
                    <a:lnTo>
                      <a:pt x="565" y="48"/>
                    </a:lnTo>
                    <a:lnTo>
                      <a:pt x="591" y="72"/>
                    </a:lnTo>
                    <a:lnTo>
                      <a:pt x="614" y="97"/>
                    </a:lnTo>
                    <a:lnTo>
                      <a:pt x="638" y="132"/>
                    </a:lnTo>
                    <a:lnTo>
                      <a:pt x="654" y="147"/>
                    </a:lnTo>
                    <a:lnTo>
                      <a:pt x="677" y="158"/>
                    </a:lnTo>
                    <a:lnTo>
                      <a:pt x="724" y="164"/>
                    </a:lnTo>
                    <a:lnTo>
                      <a:pt x="803" y="169"/>
                    </a:lnTo>
                    <a:lnTo>
                      <a:pt x="828" y="174"/>
                    </a:lnTo>
                    <a:lnTo>
                      <a:pt x="848" y="182"/>
                    </a:lnTo>
                    <a:lnTo>
                      <a:pt x="864" y="194"/>
                    </a:lnTo>
                    <a:lnTo>
                      <a:pt x="874" y="211"/>
                    </a:lnTo>
                    <a:lnTo>
                      <a:pt x="881" y="234"/>
                    </a:lnTo>
                    <a:lnTo>
                      <a:pt x="884" y="258"/>
                    </a:lnTo>
                    <a:lnTo>
                      <a:pt x="889" y="282"/>
                    </a:lnTo>
                    <a:lnTo>
                      <a:pt x="899" y="306"/>
                    </a:lnTo>
                    <a:lnTo>
                      <a:pt x="917" y="342"/>
                    </a:lnTo>
                    <a:lnTo>
                      <a:pt x="924" y="368"/>
                    </a:lnTo>
                    <a:lnTo>
                      <a:pt x="927" y="394"/>
                    </a:lnTo>
                    <a:lnTo>
                      <a:pt x="922" y="417"/>
                    </a:lnTo>
                    <a:lnTo>
                      <a:pt x="912" y="434"/>
                    </a:lnTo>
                    <a:lnTo>
                      <a:pt x="899" y="449"/>
                    </a:lnTo>
                    <a:lnTo>
                      <a:pt x="861" y="471"/>
                    </a:lnTo>
                    <a:lnTo>
                      <a:pt x="824" y="490"/>
                    </a:lnTo>
                    <a:lnTo>
                      <a:pt x="797" y="507"/>
                    </a:lnTo>
                    <a:lnTo>
                      <a:pt x="778" y="527"/>
                    </a:lnTo>
                    <a:lnTo>
                      <a:pt x="765" y="550"/>
                    </a:lnTo>
                    <a:lnTo>
                      <a:pt x="745" y="593"/>
                    </a:lnTo>
                    <a:lnTo>
                      <a:pt x="729" y="615"/>
                    </a:lnTo>
                    <a:lnTo>
                      <a:pt x="712" y="630"/>
                    </a:lnTo>
                    <a:lnTo>
                      <a:pt x="689" y="638"/>
                    </a:lnTo>
                    <a:lnTo>
                      <a:pt x="656" y="641"/>
                    </a:lnTo>
                    <a:lnTo>
                      <a:pt x="618" y="638"/>
                    </a:lnTo>
                    <a:lnTo>
                      <a:pt x="578" y="628"/>
                    </a:lnTo>
                    <a:lnTo>
                      <a:pt x="535" y="611"/>
                    </a:lnTo>
                    <a:lnTo>
                      <a:pt x="521" y="606"/>
                    </a:lnTo>
                    <a:lnTo>
                      <a:pt x="494" y="598"/>
                    </a:lnTo>
                    <a:lnTo>
                      <a:pt x="464" y="587"/>
                    </a:lnTo>
                    <a:lnTo>
                      <a:pt x="441" y="577"/>
                    </a:lnTo>
                    <a:lnTo>
                      <a:pt x="407" y="556"/>
                    </a:lnTo>
                    <a:lnTo>
                      <a:pt x="387" y="547"/>
                    </a:lnTo>
                    <a:lnTo>
                      <a:pt x="356" y="542"/>
                    </a:lnTo>
                    <a:lnTo>
                      <a:pt x="345" y="541"/>
                    </a:lnTo>
                    <a:lnTo>
                      <a:pt x="311" y="541"/>
                    </a:lnTo>
                    <a:lnTo>
                      <a:pt x="276" y="546"/>
                    </a:lnTo>
                    <a:lnTo>
                      <a:pt x="262" y="547"/>
                    </a:lnTo>
                    <a:lnTo>
                      <a:pt x="218" y="551"/>
                    </a:lnTo>
                    <a:lnTo>
                      <a:pt x="163" y="550"/>
                    </a:lnTo>
                    <a:lnTo>
                      <a:pt x="138" y="547"/>
                    </a:lnTo>
                    <a:lnTo>
                      <a:pt x="117" y="538"/>
                    </a:lnTo>
                    <a:lnTo>
                      <a:pt x="99" y="526"/>
                    </a:lnTo>
                    <a:lnTo>
                      <a:pt x="81" y="515"/>
                    </a:lnTo>
                    <a:lnTo>
                      <a:pt x="63" y="508"/>
                    </a:lnTo>
                    <a:lnTo>
                      <a:pt x="52" y="506"/>
                    </a:lnTo>
                    <a:lnTo>
                      <a:pt x="41" y="503"/>
                    </a:lnTo>
                    <a:lnTo>
                      <a:pt x="27" y="501"/>
                    </a:lnTo>
                    <a:lnTo>
                      <a:pt x="13" y="493"/>
                    </a:lnTo>
                    <a:lnTo>
                      <a:pt x="4" y="482"/>
                    </a:lnTo>
                    <a:lnTo>
                      <a:pt x="0" y="472"/>
                    </a:lnTo>
                    <a:lnTo>
                      <a:pt x="28" y="454"/>
                    </a:lnTo>
                    <a:lnTo>
                      <a:pt x="53" y="432"/>
                    </a:lnTo>
                    <a:lnTo>
                      <a:pt x="86" y="398"/>
                    </a:lnTo>
                    <a:lnTo>
                      <a:pt x="119" y="369"/>
                    </a:lnTo>
                    <a:lnTo>
                      <a:pt x="159" y="346"/>
                    </a:lnTo>
                    <a:lnTo>
                      <a:pt x="203" y="328"/>
                    </a:lnTo>
                    <a:lnTo>
                      <a:pt x="246" y="309"/>
                    </a:lnTo>
                    <a:lnTo>
                      <a:pt x="277" y="287"/>
                    </a:lnTo>
                    <a:lnTo>
                      <a:pt x="300" y="258"/>
                    </a:lnTo>
                    <a:lnTo>
                      <a:pt x="316" y="224"/>
                    </a:lnTo>
                    <a:lnTo>
                      <a:pt x="326" y="176"/>
                    </a:lnTo>
                    <a:lnTo>
                      <a:pt x="325" y="123"/>
                    </a:lnTo>
                    <a:lnTo>
                      <a:pt x="320" y="74"/>
                    </a:lnTo>
                    <a:lnTo>
                      <a:pt x="303" y="3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0" name="Freeform 187"/>
              <p:cNvSpPr>
                <a:spLocks/>
              </p:cNvSpPr>
              <p:nvPr/>
            </p:nvSpPr>
            <p:spPr bwMode="auto">
              <a:xfrm>
                <a:off x="1634" y="1089"/>
                <a:ext cx="80" cy="52"/>
              </a:xfrm>
              <a:custGeom>
                <a:avLst/>
                <a:gdLst>
                  <a:gd name="T0" fmla="*/ 0 w 321"/>
                  <a:gd name="T1" fmla="*/ 0 h 205"/>
                  <a:gd name="T2" fmla="*/ 0 w 321"/>
                  <a:gd name="T3" fmla="*/ 0 h 205"/>
                  <a:gd name="T4" fmla="*/ 0 w 321"/>
                  <a:gd name="T5" fmla="*/ 0 h 205"/>
                  <a:gd name="T6" fmla="*/ 0 w 321"/>
                  <a:gd name="T7" fmla="*/ 0 h 205"/>
                  <a:gd name="T8" fmla="*/ 0 w 321"/>
                  <a:gd name="T9" fmla="*/ 0 h 205"/>
                  <a:gd name="T10" fmla="*/ 0 w 321"/>
                  <a:gd name="T11" fmla="*/ 0 h 205"/>
                  <a:gd name="T12" fmla="*/ 0 w 321"/>
                  <a:gd name="T13" fmla="*/ 0 h 205"/>
                  <a:gd name="T14" fmla="*/ 0 w 321"/>
                  <a:gd name="T15" fmla="*/ 0 h 205"/>
                  <a:gd name="T16" fmla="*/ 0 w 321"/>
                  <a:gd name="T17" fmla="*/ 0 h 205"/>
                  <a:gd name="T18" fmla="*/ 0 w 321"/>
                  <a:gd name="T19" fmla="*/ 0 h 205"/>
                  <a:gd name="T20" fmla="*/ 0 w 321"/>
                  <a:gd name="T21" fmla="*/ 0 h 205"/>
                  <a:gd name="T22" fmla="*/ 0 w 321"/>
                  <a:gd name="T23" fmla="*/ 0 h 205"/>
                  <a:gd name="T24" fmla="*/ 0 w 321"/>
                  <a:gd name="T25" fmla="*/ 0 h 205"/>
                  <a:gd name="T26" fmla="*/ 0 w 321"/>
                  <a:gd name="T27" fmla="*/ 0 h 205"/>
                  <a:gd name="T28" fmla="*/ 0 w 321"/>
                  <a:gd name="T29" fmla="*/ 0 h 205"/>
                  <a:gd name="T30" fmla="*/ 0 w 321"/>
                  <a:gd name="T31" fmla="*/ 0 h 205"/>
                  <a:gd name="T32" fmla="*/ 0 w 321"/>
                  <a:gd name="T33" fmla="*/ 0 h 205"/>
                  <a:gd name="T34" fmla="*/ 0 w 321"/>
                  <a:gd name="T35" fmla="*/ 0 h 205"/>
                  <a:gd name="T36" fmla="*/ 0 w 321"/>
                  <a:gd name="T37" fmla="*/ 0 h 205"/>
                  <a:gd name="T38" fmla="*/ 0 w 321"/>
                  <a:gd name="T39" fmla="*/ 0 h 205"/>
                  <a:gd name="T40" fmla="*/ 0 w 321"/>
                  <a:gd name="T41" fmla="*/ 0 h 205"/>
                  <a:gd name="T42" fmla="*/ 0 w 321"/>
                  <a:gd name="T43" fmla="*/ 0 h 205"/>
                  <a:gd name="T44" fmla="*/ 0 w 321"/>
                  <a:gd name="T45" fmla="*/ 0 h 205"/>
                  <a:gd name="T46" fmla="*/ 0 w 321"/>
                  <a:gd name="T47" fmla="*/ 0 h 205"/>
                  <a:gd name="T48" fmla="*/ 0 w 321"/>
                  <a:gd name="T49" fmla="*/ 0 h 205"/>
                  <a:gd name="T50" fmla="*/ 0 w 321"/>
                  <a:gd name="T51" fmla="*/ 0 h 205"/>
                  <a:gd name="T52" fmla="*/ 0 w 321"/>
                  <a:gd name="T53" fmla="*/ 0 h 205"/>
                  <a:gd name="T54" fmla="*/ 0 w 321"/>
                  <a:gd name="T55" fmla="*/ 0 h 205"/>
                  <a:gd name="T56" fmla="*/ 0 w 321"/>
                  <a:gd name="T57" fmla="*/ 0 h 20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1"/>
                  <a:gd name="T88" fmla="*/ 0 h 205"/>
                  <a:gd name="T89" fmla="*/ 321 w 321"/>
                  <a:gd name="T90" fmla="*/ 205 h 205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1" h="205">
                    <a:moveTo>
                      <a:pt x="0" y="26"/>
                    </a:moveTo>
                    <a:lnTo>
                      <a:pt x="13" y="30"/>
                    </a:lnTo>
                    <a:lnTo>
                      <a:pt x="38" y="37"/>
                    </a:lnTo>
                    <a:lnTo>
                      <a:pt x="62" y="51"/>
                    </a:lnTo>
                    <a:lnTo>
                      <a:pt x="93" y="75"/>
                    </a:lnTo>
                    <a:lnTo>
                      <a:pt x="138" y="119"/>
                    </a:lnTo>
                    <a:lnTo>
                      <a:pt x="181" y="160"/>
                    </a:lnTo>
                    <a:lnTo>
                      <a:pt x="217" y="187"/>
                    </a:lnTo>
                    <a:lnTo>
                      <a:pt x="243" y="201"/>
                    </a:lnTo>
                    <a:lnTo>
                      <a:pt x="258" y="205"/>
                    </a:lnTo>
                    <a:lnTo>
                      <a:pt x="272" y="204"/>
                    </a:lnTo>
                    <a:lnTo>
                      <a:pt x="288" y="200"/>
                    </a:lnTo>
                    <a:lnTo>
                      <a:pt x="301" y="195"/>
                    </a:lnTo>
                    <a:lnTo>
                      <a:pt x="321" y="186"/>
                    </a:lnTo>
                    <a:lnTo>
                      <a:pt x="321" y="179"/>
                    </a:lnTo>
                    <a:lnTo>
                      <a:pt x="316" y="135"/>
                    </a:lnTo>
                    <a:lnTo>
                      <a:pt x="310" y="109"/>
                    </a:lnTo>
                    <a:lnTo>
                      <a:pt x="301" y="86"/>
                    </a:lnTo>
                    <a:lnTo>
                      <a:pt x="290" y="69"/>
                    </a:lnTo>
                    <a:lnTo>
                      <a:pt x="267" y="61"/>
                    </a:lnTo>
                    <a:lnTo>
                      <a:pt x="241" y="51"/>
                    </a:lnTo>
                    <a:lnTo>
                      <a:pt x="209" y="35"/>
                    </a:lnTo>
                    <a:lnTo>
                      <a:pt x="177" y="17"/>
                    </a:lnTo>
                    <a:lnTo>
                      <a:pt x="149" y="4"/>
                    </a:lnTo>
                    <a:lnTo>
                      <a:pt x="121" y="0"/>
                    </a:lnTo>
                    <a:lnTo>
                      <a:pt x="88" y="0"/>
                    </a:lnTo>
                    <a:lnTo>
                      <a:pt x="59" y="6"/>
                    </a:lnTo>
                    <a:lnTo>
                      <a:pt x="23" y="19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1" name="Freeform 188"/>
              <p:cNvSpPr>
                <a:spLocks/>
              </p:cNvSpPr>
              <p:nvPr/>
            </p:nvSpPr>
            <p:spPr bwMode="auto">
              <a:xfrm>
                <a:off x="1936" y="978"/>
                <a:ext cx="81" cy="111"/>
              </a:xfrm>
              <a:custGeom>
                <a:avLst/>
                <a:gdLst>
                  <a:gd name="T0" fmla="*/ 0 w 326"/>
                  <a:gd name="T1" fmla="*/ 0 h 440"/>
                  <a:gd name="T2" fmla="*/ 0 w 326"/>
                  <a:gd name="T3" fmla="*/ 0 h 440"/>
                  <a:gd name="T4" fmla="*/ 0 w 326"/>
                  <a:gd name="T5" fmla="*/ 0 h 440"/>
                  <a:gd name="T6" fmla="*/ 0 w 326"/>
                  <a:gd name="T7" fmla="*/ 0 h 440"/>
                  <a:gd name="T8" fmla="*/ 0 w 326"/>
                  <a:gd name="T9" fmla="*/ 0 h 440"/>
                  <a:gd name="T10" fmla="*/ 0 w 326"/>
                  <a:gd name="T11" fmla="*/ 0 h 440"/>
                  <a:gd name="T12" fmla="*/ 0 w 326"/>
                  <a:gd name="T13" fmla="*/ 0 h 440"/>
                  <a:gd name="T14" fmla="*/ 0 w 326"/>
                  <a:gd name="T15" fmla="*/ 0 h 440"/>
                  <a:gd name="T16" fmla="*/ 0 w 326"/>
                  <a:gd name="T17" fmla="*/ 0 h 440"/>
                  <a:gd name="T18" fmla="*/ 0 w 326"/>
                  <a:gd name="T19" fmla="*/ 0 h 440"/>
                  <a:gd name="T20" fmla="*/ 0 w 326"/>
                  <a:gd name="T21" fmla="*/ 0 h 440"/>
                  <a:gd name="T22" fmla="*/ 0 w 326"/>
                  <a:gd name="T23" fmla="*/ 0 h 440"/>
                  <a:gd name="T24" fmla="*/ 0 w 326"/>
                  <a:gd name="T25" fmla="*/ 0 h 440"/>
                  <a:gd name="T26" fmla="*/ 0 w 326"/>
                  <a:gd name="T27" fmla="*/ 0 h 440"/>
                  <a:gd name="T28" fmla="*/ 0 w 326"/>
                  <a:gd name="T29" fmla="*/ 0 h 44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26"/>
                  <a:gd name="T46" fmla="*/ 0 h 440"/>
                  <a:gd name="T47" fmla="*/ 326 w 326"/>
                  <a:gd name="T48" fmla="*/ 440 h 44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26" h="440">
                    <a:moveTo>
                      <a:pt x="0" y="440"/>
                    </a:moveTo>
                    <a:lnTo>
                      <a:pt x="28" y="424"/>
                    </a:lnTo>
                    <a:lnTo>
                      <a:pt x="53" y="401"/>
                    </a:lnTo>
                    <a:lnTo>
                      <a:pt x="86" y="367"/>
                    </a:lnTo>
                    <a:lnTo>
                      <a:pt x="119" y="337"/>
                    </a:lnTo>
                    <a:lnTo>
                      <a:pt x="159" y="315"/>
                    </a:lnTo>
                    <a:lnTo>
                      <a:pt x="203" y="297"/>
                    </a:lnTo>
                    <a:lnTo>
                      <a:pt x="246" y="277"/>
                    </a:lnTo>
                    <a:lnTo>
                      <a:pt x="277" y="255"/>
                    </a:lnTo>
                    <a:lnTo>
                      <a:pt x="300" y="226"/>
                    </a:lnTo>
                    <a:lnTo>
                      <a:pt x="316" y="194"/>
                    </a:lnTo>
                    <a:lnTo>
                      <a:pt x="326" y="145"/>
                    </a:lnTo>
                    <a:lnTo>
                      <a:pt x="325" y="92"/>
                    </a:lnTo>
                    <a:lnTo>
                      <a:pt x="318" y="44"/>
                    </a:lnTo>
                    <a:lnTo>
                      <a:pt x="303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2" name="Freeform 189"/>
              <p:cNvSpPr>
                <a:spLocks/>
              </p:cNvSpPr>
              <p:nvPr/>
            </p:nvSpPr>
            <p:spPr bwMode="auto">
              <a:xfrm>
                <a:off x="1171" y="1128"/>
                <a:ext cx="499" cy="387"/>
              </a:xfrm>
              <a:custGeom>
                <a:avLst/>
                <a:gdLst>
                  <a:gd name="T0" fmla="*/ 0 w 1993"/>
                  <a:gd name="T1" fmla="*/ 0 h 1551"/>
                  <a:gd name="T2" fmla="*/ 0 w 1993"/>
                  <a:gd name="T3" fmla="*/ 0 h 1551"/>
                  <a:gd name="T4" fmla="*/ 0 w 1993"/>
                  <a:gd name="T5" fmla="*/ 0 h 1551"/>
                  <a:gd name="T6" fmla="*/ 0 w 1993"/>
                  <a:gd name="T7" fmla="*/ 0 h 1551"/>
                  <a:gd name="T8" fmla="*/ 0 w 1993"/>
                  <a:gd name="T9" fmla="*/ 0 h 1551"/>
                  <a:gd name="T10" fmla="*/ 0 w 1993"/>
                  <a:gd name="T11" fmla="*/ 0 h 1551"/>
                  <a:gd name="T12" fmla="*/ 0 w 1993"/>
                  <a:gd name="T13" fmla="*/ 0 h 1551"/>
                  <a:gd name="T14" fmla="*/ 0 w 1993"/>
                  <a:gd name="T15" fmla="*/ 0 h 1551"/>
                  <a:gd name="T16" fmla="*/ 0 w 1993"/>
                  <a:gd name="T17" fmla="*/ 0 h 1551"/>
                  <a:gd name="T18" fmla="*/ 0 w 1993"/>
                  <a:gd name="T19" fmla="*/ 0 h 1551"/>
                  <a:gd name="T20" fmla="*/ 0 w 1993"/>
                  <a:gd name="T21" fmla="*/ 0 h 1551"/>
                  <a:gd name="T22" fmla="*/ 0 w 1993"/>
                  <a:gd name="T23" fmla="*/ 0 h 1551"/>
                  <a:gd name="T24" fmla="*/ 0 w 1993"/>
                  <a:gd name="T25" fmla="*/ 0 h 1551"/>
                  <a:gd name="T26" fmla="*/ 0 w 1993"/>
                  <a:gd name="T27" fmla="*/ 0 h 1551"/>
                  <a:gd name="T28" fmla="*/ 0 w 1993"/>
                  <a:gd name="T29" fmla="*/ 0 h 1551"/>
                  <a:gd name="T30" fmla="*/ 0 w 1993"/>
                  <a:gd name="T31" fmla="*/ 0 h 1551"/>
                  <a:gd name="T32" fmla="*/ 0 w 1993"/>
                  <a:gd name="T33" fmla="*/ 0 h 1551"/>
                  <a:gd name="T34" fmla="*/ 0 w 1993"/>
                  <a:gd name="T35" fmla="*/ 0 h 1551"/>
                  <a:gd name="T36" fmla="*/ 0 w 1993"/>
                  <a:gd name="T37" fmla="*/ 0 h 1551"/>
                  <a:gd name="T38" fmla="*/ 0 w 1993"/>
                  <a:gd name="T39" fmla="*/ 0 h 1551"/>
                  <a:gd name="T40" fmla="*/ 0 w 1993"/>
                  <a:gd name="T41" fmla="*/ 0 h 1551"/>
                  <a:gd name="T42" fmla="*/ 0 w 1993"/>
                  <a:gd name="T43" fmla="*/ 0 h 1551"/>
                  <a:gd name="T44" fmla="*/ 0 w 1993"/>
                  <a:gd name="T45" fmla="*/ 0 h 1551"/>
                  <a:gd name="T46" fmla="*/ 0 w 1993"/>
                  <a:gd name="T47" fmla="*/ 0 h 1551"/>
                  <a:gd name="T48" fmla="*/ 0 w 1993"/>
                  <a:gd name="T49" fmla="*/ 0 h 1551"/>
                  <a:gd name="T50" fmla="*/ 0 w 1993"/>
                  <a:gd name="T51" fmla="*/ 0 h 1551"/>
                  <a:gd name="T52" fmla="*/ 0 w 1993"/>
                  <a:gd name="T53" fmla="*/ 0 h 1551"/>
                  <a:gd name="T54" fmla="*/ 0 w 1993"/>
                  <a:gd name="T55" fmla="*/ 0 h 1551"/>
                  <a:gd name="T56" fmla="*/ 0 w 1993"/>
                  <a:gd name="T57" fmla="*/ 0 h 1551"/>
                  <a:gd name="T58" fmla="*/ 0 w 1993"/>
                  <a:gd name="T59" fmla="*/ 0 h 1551"/>
                  <a:gd name="T60" fmla="*/ 0 w 1993"/>
                  <a:gd name="T61" fmla="*/ 0 h 1551"/>
                  <a:gd name="T62" fmla="*/ 0 w 1993"/>
                  <a:gd name="T63" fmla="*/ 0 h 1551"/>
                  <a:gd name="T64" fmla="*/ 1 w 1993"/>
                  <a:gd name="T65" fmla="*/ 0 h 1551"/>
                  <a:gd name="T66" fmla="*/ 1 w 1993"/>
                  <a:gd name="T67" fmla="*/ 0 h 1551"/>
                  <a:gd name="T68" fmla="*/ 1 w 1993"/>
                  <a:gd name="T69" fmla="*/ 0 h 1551"/>
                  <a:gd name="T70" fmla="*/ 1 w 1993"/>
                  <a:gd name="T71" fmla="*/ 0 h 1551"/>
                  <a:gd name="T72" fmla="*/ 1 w 1993"/>
                  <a:gd name="T73" fmla="*/ 0 h 1551"/>
                  <a:gd name="T74" fmla="*/ 1 w 1993"/>
                  <a:gd name="T75" fmla="*/ 0 h 1551"/>
                  <a:gd name="T76" fmla="*/ 1 w 1993"/>
                  <a:gd name="T77" fmla="*/ 0 h 1551"/>
                  <a:gd name="T78" fmla="*/ 1 w 1993"/>
                  <a:gd name="T79" fmla="*/ 0 h 1551"/>
                  <a:gd name="T80" fmla="*/ 1 w 1993"/>
                  <a:gd name="T81" fmla="*/ 0 h 1551"/>
                  <a:gd name="T82" fmla="*/ 0 w 1993"/>
                  <a:gd name="T83" fmla="*/ 0 h 1551"/>
                  <a:gd name="T84" fmla="*/ 1 w 1993"/>
                  <a:gd name="T85" fmla="*/ 0 h 1551"/>
                  <a:gd name="T86" fmla="*/ 1 w 1993"/>
                  <a:gd name="T87" fmla="*/ 0 h 1551"/>
                  <a:gd name="T88" fmla="*/ 0 w 1993"/>
                  <a:gd name="T89" fmla="*/ 0 h 1551"/>
                  <a:gd name="T90" fmla="*/ 0 w 1993"/>
                  <a:gd name="T91" fmla="*/ 0 h 1551"/>
                  <a:gd name="T92" fmla="*/ 0 w 1993"/>
                  <a:gd name="T93" fmla="*/ 0 h 1551"/>
                  <a:gd name="T94" fmla="*/ 0 w 1993"/>
                  <a:gd name="T95" fmla="*/ 0 h 1551"/>
                  <a:gd name="T96" fmla="*/ 0 w 1993"/>
                  <a:gd name="T97" fmla="*/ 0 h 1551"/>
                  <a:gd name="T98" fmla="*/ 0 w 1993"/>
                  <a:gd name="T99" fmla="*/ 0 h 1551"/>
                  <a:gd name="T100" fmla="*/ 0 w 1993"/>
                  <a:gd name="T101" fmla="*/ 0 h 1551"/>
                  <a:gd name="T102" fmla="*/ 0 w 1993"/>
                  <a:gd name="T103" fmla="*/ 0 h 1551"/>
                  <a:gd name="T104" fmla="*/ 0 w 1993"/>
                  <a:gd name="T105" fmla="*/ 0 h 1551"/>
                  <a:gd name="T106" fmla="*/ 0 w 1993"/>
                  <a:gd name="T107" fmla="*/ 0 h 1551"/>
                  <a:gd name="T108" fmla="*/ 0 w 1993"/>
                  <a:gd name="T109" fmla="*/ 0 h 1551"/>
                  <a:gd name="T110" fmla="*/ 0 w 1993"/>
                  <a:gd name="T111" fmla="*/ 0 h 1551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93"/>
                  <a:gd name="T169" fmla="*/ 0 h 1551"/>
                  <a:gd name="T170" fmla="*/ 1993 w 1993"/>
                  <a:gd name="T171" fmla="*/ 1551 h 1551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93" h="1551">
                    <a:moveTo>
                      <a:pt x="669" y="564"/>
                    </a:moveTo>
                    <a:lnTo>
                      <a:pt x="653" y="547"/>
                    </a:lnTo>
                    <a:lnTo>
                      <a:pt x="636" y="513"/>
                    </a:lnTo>
                    <a:lnTo>
                      <a:pt x="629" y="479"/>
                    </a:lnTo>
                    <a:lnTo>
                      <a:pt x="625" y="433"/>
                    </a:lnTo>
                    <a:lnTo>
                      <a:pt x="625" y="393"/>
                    </a:lnTo>
                    <a:lnTo>
                      <a:pt x="632" y="357"/>
                    </a:lnTo>
                    <a:lnTo>
                      <a:pt x="644" y="324"/>
                    </a:lnTo>
                    <a:lnTo>
                      <a:pt x="660" y="283"/>
                    </a:lnTo>
                    <a:lnTo>
                      <a:pt x="670" y="248"/>
                    </a:lnTo>
                    <a:lnTo>
                      <a:pt x="676" y="204"/>
                    </a:lnTo>
                    <a:lnTo>
                      <a:pt x="675" y="170"/>
                    </a:lnTo>
                    <a:lnTo>
                      <a:pt x="670" y="137"/>
                    </a:lnTo>
                    <a:lnTo>
                      <a:pt x="666" y="105"/>
                    </a:lnTo>
                    <a:lnTo>
                      <a:pt x="664" y="77"/>
                    </a:lnTo>
                    <a:lnTo>
                      <a:pt x="632" y="77"/>
                    </a:lnTo>
                    <a:lnTo>
                      <a:pt x="637" y="95"/>
                    </a:lnTo>
                    <a:lnTo>
                      <a:pt x="641" y="129"/>
                    </a:lnTo>
                    <a:lnTo>
                      <a:pt x="643" y="143"/>
                    </a:lnTo>
                    <a:lnTo>
                      <a:pt x="644" y="167"/>
                    </a:lnTo>
                    <a:lnTo>
                      <a:pt x="644" y="198"/>
                    </a:lnTo>
                    <a:lnTo>
                      <a:pt x="637" y="228"/>
                    </a:lnTo>
                    <a:lnTo>
                      <a:pt x="631" y="251"/>
                    </a:lnTo>
                    <a:lnTo>
                      <a:pt x="619" y="276"/>
                    </a:lnTo>
                    <a:lnTo>
                      <a:pt x="604" y="298"/>
                    </a:lnTo>
                    <a:lnTo>
                      <a:pt x="596" y="264"/>
                    </a:lnTo>
                    <a:lnTo>
                      <a:pt x="594" y="239"/>
                    </a:lnTo>
                    <a:lnTo>
                      <a:pt x="594" y="208"/>
                    </a:lnTo>
                    <a:lnTo>
                      <a:pt x="590" y="177"/>
                    </a:lnTo>
                    <a:lnTo>
                      <a:pt x="590" y="153"/>
                    </a:lnTo>
                    <a:lnTo>
                      <a:pt x="586" y="118"/>
                    </a:lnTo>
                    <a:lnTo>
                      <a:pt x="580" y="88"/>
                    </a:lnTo>
                    <a:lnTo>
                      <a:pt x="571" y="67"/>
                    </a:lnTo>
                    <a:lnTo>
                      <a:pt x="564" y="50"/>
                    </a:lnTo>
                    <a:lnTo>
                      <a:pt x="539" y="42"/>
                    </a:lnTo>
                    <a:lnTo>
                      <a:pt x="551" y="59"/>
                    </a:lnTo>
                    <a:lnTo>
                      <a:pt x="560" y="83"/>
                    </a:lnTo>
                    <a:lnTo>
                      <a:pt x="566" y="108"/>
                    </a:lnTo>
                    <a:lnTo>
                      <a:pt x="570" y="152"/>
                    </a:lnTo>
                    <a:lnTo>
                      <a:pt x="570" y="159"/>
                    </a:lnTo>
                    <a:lnTo>
                      <a:pt x="572" y="192"/>
                    </a:lnTo>
                    <a:lnTo>
                      <a:pt x="572" y="234"/>
                    </a:lnTo>
                    <a:lnTo>
                      <a:pt x="562" y="274"/>
                    </a:lnTo>
                    <a:lnTo>
                      <a:pt x="547" y="307"/>
                    </a:lnTo>
                    <a:lnTo>
                      <a:pt x="534" y="327"/>
                    </a:lnTo>
                    <a:lnTo>
                      <a:pt x="529" y="339"/>
                    </a:lnTo>
                    <a:lnTo>
                      <a:pt x="526" y="352"/>
                    </a:lnTo>
                    <a:lnTo>
                      <a:pt x="522" y="402"/>
                    </a:lnTo>
                    <a:lnTo>
                      <a:pt x="516" y="371"/>
                    </a:lnTo>
                    <a:lnTo>
                      <a:pt x="509" y="353"/>
                    </a:lnTo>
                    <a:lnTo>
                      <a:pt x="496" y="338"/>
                    </a:lnTo>
                    <a:lnTo>
                      <a:pt x="480" y="329"/>
                    </a:lnTo>
                    <a:lnTo>
                      <a:pt x="456" y="322"/>
                    </a:lnTo>
                    <a:lnTo>
                      <a:pt x="426" y="316"/>
                    </a:lnTo>
                    <a:lnTo>
                      <a:pt x="405" y="309"/>
                    </a:lnTo>
                    <a:lnTo>
                      <a:pt x="402" y="304"/>
                    </a:lnTo>
                    <a:lnTo>
                      <a:pt x="402" y="298"/>
                    </a:lnTo>
                    <a:lnTo>
                      <a:pt x="412" y="279"/>
                    </a:lnTo>
                    <a:lnTo>
                      <a:pt x="427" y="267"/>
                    </a:lnTo>
                    <a:lnTo>
                      <a:pt x="452" y="254"/>
                    </a:lnTo>
                    <a:lnTo>
                      <a:pt x="473" y="237"/>
                    </a:lnTo>
                    <a:lnTo>
                      <a:pt x="490" y="218"/>
                    </a:lnTo>
                    <a:lnTo>
                      <a:pt x="501" y="195"/>
                    </a:lnTo>
                    <a:lnTo>
                      <a:pt x="507" y="179"/>
                    </a:lnTo>
                    <a:lnTo>
                      <a:pt x="492" y="174"/>
                    </a:lnTo>
                    <a:lnTo>
                      <a:pt x="486" y="193"/>
                    </a:lnTo>
                    <a:lnTo>
                      <a:pt x="473" y="212"/>
                    </a:lnTo>
                    <a:lnTo>
                      <a:pt x="458" y="228"/>
                    </a:lnTo>
                    <a:lnTo>
                      <a:pt x="437" y="239"/>
                    </a:lnTo>
                    <a:lnTo>
                      <a:pt x="416" y="248"/>
                    </a:lnTo>
                    <a:lnTo>
                      <a:pt x="400" y="259"/>
                    </a:lnTo>
                    <a:lnTo>
                      <a:pt x="388" y="271"/>
                    </a:lnTo>
                    <a:lnTo>
                      <a:pt x="381" y="288"/>
                    </a:lnTo>
                    <a:lnTo>
                      <a:pt x="380" y="307"/>
                    </a:lnTo>
                    <a:lnTo>
                      <a:pt x="353" y="291"/>
                    </a:lnTo>
                    <a:lnTo>
                      <a:pt x="330" y="276"/>
                    </a:lnTo>
                    <a:lnTo>
                      <a:pt x="313" y="263"/>
                    </a:lnTo>
                    <a:lnTo>
                      <a:pt x="298" y="253"/>
                    </a:lnTo>
                    <a:lnTo>
                      <a:pt x="281" y="247"/>
                    </a:lnTo>
                    <a:lnTo>
                      <a:pt x="256" y="245"/>
                    </a:lnTo>
                    <a:lnTo>
                      <a:pt x="229" y="247"/>
                    </a:lnTo>
                    <a:lnTo>
                      <a:pt x="207" y="243"/>
                    </a:lnTo>
                    <a:lnTo>
                      <a:pt x="196" y="237"/>
                    </a:lnTo>
                    <a:lnTo>
                      <a:pt x="192" y="229"/>
                    </a:lnTo>
                    <a:lnTo>
                      <a:pt x="192" y="218"/>
                    </a:lnTo>
                    <a:lnTo>
                      <a:pt x="199" y="195"/>
                    </a:lnTo>
                    <a:lnTo>
                      <a:pt x="213" y="169"/>
                    </a:lnTo>
                    <a:lnTo>
                      <a:pt x="224" y="143"/>
                    </a:lnTo>
                    <a:lnTo>
                      <a:pt x="231" y="112"/>
                    </a:lnTo>
                    <a:lnTo>
                      <a:pt x="234" y="78"/>
                    </a:lnTo>
                    <a:lnTo>
                      <a:pt x="239" y="52"/>
                    </a:lnTo>
                    <a:lnTo>
                      <a:pt x="242" y="37"/>
                    </a:lnTo>
                    <a:lnTo>
                      <a:pt x="239" y="24"/>
                    </a:lnTo>
                    <a:lnTo>
                      <a:pt x="232" y="7"/>
                    </a:lnTo>
                    <a:lnTo>
                      <a:pt x="219" y="12"/>
                    </a:lnTo>
                    <a:lnTo>
                      <a:pt x="226" y="24"/>
                    </a:lnTo>
                    <a:lnTo>
                      <a:pt x="227" y="37"/>
                    </a:lnTo>
                    <a:lnTo>
                      <a:pt x="224" y="50"/>
                    </a:lnTo>
                    <a:lnTo>
                      <a:pt x="216" y="75"/>
                    </a:lnTo>
                    <a:lnTo>
                      <a:pt x="212" y="107"/>
                    </a:lnTo>
                    <a:lnTo>
                      <a:pt x="203" y="135"/>
                    </a:lnTo>
                    <a:lnTo>
                      <a:pt x="191" y="162"/>
                    </a:lnTo>
                    <a:lnTo>
                      <a:pt x="174" y="187"/>
                    </a:lnTo>
                    <a:lnTo>
                      <a:pt x="164" y="212"/>
                    </a:lnTo>
                    <a:lnTo>
                      <a:pt x="159" y="238"/>
                    </a:lnTo>
                    <a:lnTo>
                      <a:pt x="143" y="229"/>
                    </a:lnTo>
                    <a:lnTo>
                      <a:pt x="120" y="208"/>
                    </a:lnTo>
                    <a:lnTo>
                      <a:pt x="104" y="179"/>
                    </a:lnTo>
                    <a:lnTo>
                      <a:pt x="88" y="142"/>
                    </a:lnTo>
                    <a:lnTo>
                      <a:pt x="74" y="104"/>
                    </a:lnTo>
                    <a:lnTo>
                      <a:pt x="59" y="75"/>
                    </a:lnTo>
                    <a:lnTo>
                      <a:pt x="44" y="55"/>
                    </a:lnTo>
                    <a:lnTo>
                      <a:pt x="27" y="42"/>
                    </a:lnTo>
                    <a:lnTo>
                      <a:pt x="0" y="47"/>
                    </a:lnTo>
                    <a:lnTo>
                      <a:pt x="14" y="55"/>
                    </a:lnTo>
                    <a:lnTo>
                      <a:pt x="30" y="72"/>
                    </a:lnTo>
                    <a:lnTo>
                      <a:pt x="47" y="94"/>
                    </a:lnTo>
                    <a:lnTo>
                      <a:pt x="63" y="127"/>
                    </a:lnTo>
                    <a:lnTo>
                      <a:pt x="79" y="174"/>
                    </a:lnTo>
                    <a:lnTo>
                      <a:pt x="94" y="213"/>
                    </a:lnTo>
                    <a:lnTo>
                      <a:pt x="110" y="238"/>
                    </a:lnTo>
                    <a:lnTo>
                      <a:pt x="130" y="259"/>
                    </a:lnTo>
                    <a:lnTo>
                      <a:pt x="166" y="282"/>
                    </a:lnTo>
                    <a:lnTo>
                      <a:pt x="208" y="298"/>
                    </a:lnTo>
                    <a:lnTo>
                      <a:pt x="248" y="316"/>
                    </a:lnTo>
                    <a:lnTo>
                      <a:pt x="279" y="333"/>
                    </a:lnTo>
                    <a:lnTo>
                      <a:pt x="308" y="356"/>
                    </a:lnTo>
                    <a:lnTo>
                      <a:pt x="326" y="378"/>
                    </a:lnTo>
                    <a:lnTo>
                      <a:pt x="333" y="398"/>
                    </a:lnTo>
                    <a:lnTo>
                      <a:pt x="337" y="419"/>
                    </a:lnTo>
                    <a:lnTo>
                      <a:pt x="338" y="458"/>
                    </a:lnTo>
                    <a:lnTo>
                      <a:pt x="346" y="483"/>
                    </a:lnTo>
                    <a:lnTo>
                      <a:pt x="358" y="501"/>
                    </a:lnTo>
                    <a:lnTo>
                      <a:pt x="387" y="521"/>
                    </a:lnTo>
                    <a:lnTo>
                      <a:pt x="418" y="538"/>
                    </a:lnTo>
                    <a:lnTo>
                      <a:pt x="451" y="556"/>
                    </a:lnTo>
                    <a:lnTo>
                      <a:pt x="476" y="578"/>
                    </a:lnTo>
                    <a:lnTo>
                      <a:pt x="505" y="653"/>
                    </a:lnTo>
                    <a:lnTo>
                      <a:pt x="522" y="746"/>
                    </a:lnTo>
                    <a:lnTo>
                      <a:pt x="532" y="770"/>
                    </a:lnTo>
                    <a:lnTo>
                      <a:pt x="547" y="793"/>
                    </a:lnTo>
                    <a:lnTo>
                      <a:pt x="566" y="823"/>
                    </a:lnTo>
                    <a:lnTo>
                      <a:pt x="582" y="861"/>
                    </a:lnTo>
                    <a:lnTo>
                      <a:pt x="591" y="892"/>
                    </a:lnTo>
                    <a:lnTo>
                      <a:pt x="596" y="933"/>
                    </a:lnTo>
                    <a:lnTo>
                      <a:pt x="596" y="971"/>
                    </a:lnTo>
                    <a:lnTo>
                      <a:pt x="592" y="1012"/>
                    </a:lnTo>
                    <a:lnTo>
                      <a:pt x="555" y="1080"/>
                    </a:lnTo>
                    <a:lnTo>
                      <a:pt x="515" y="1140"/>
                    </a:lnTo>
                    <a:lnTo>
                      <a:pt x="485" y="1191"/>
                    </a:lnTo>
                    <a:lnTo>
                      <a:pt x="465" y="1231"/>
                    </a:lnTo>
                    <a:lnTo>
                      <a:pt x="450" y="1277"/>
                    </a:lnTo>
                    <a:lnTo>
                      <a:pt x="437" y="1321"/>
                    </a:lnTo>
                    <a:lnTo>
                      <a:pt x="421" y="1366"/>
                    </a:lnTo>
                    <a:lnTo>
                      <a:pt x="398" y="1412"/>
                    </a:lnTo>
                    <a:lnTo>
                      <a:pt x="387" y="1427"/>
                    </a:lnTo>
                    <a:lnTo>
                      <a:pt x="373" y="1445"/>
                    </a:lnTo>
                    <a:lnTo>
                      <a:pt x="346" y="1466"/>
                    </a:lnTo>
                    <a:lnTo>
                      <a:pt x="312" y="1484"/>
                    </a:lnTo>
                    <a:lnTo>
                      <a:pt x="346" y="1474"/>
                    </a:lnTo>
                    <a:lnTo>
                      <a:pt x="386" y="1466"/>
                    </a:lnTo>
                    <a:lnTo>
                      <a:pt x="418" y="1459"/>
                    </a:lnTo>
                    <a:lnTo>
                      <a:pt x="456" y="1455"/>
                    </a:lnTo>
                    <a:lnTo>
                      <a:pt x="492" y="1454"/>
                    </a:lnTo>
                    <a:lnTo>
                      <a:pt x="531" y="1457"/>
                    </a:lnTo>
                    <a:lnTo>
                      <a:pt x="559" y="1467"/>
                    </a:lnTo>
                    <a:lnTo>
                      <a:pt x="585" y="1486"/>
                    </a:lnTo>
                    <a:lnTo>
                      <a:pt x="605" y="1510"/>
                    </a:lnTo>
                    <a:lnTo>
                      <a:pt x="621" y="1534"/>
                    </a:lnTo>
                    <a:lnTo>
                      <a:pt x="636" y="1551"/>
                    </a:lnTo>
                    <a:lnTo>
                      <a:pt x="636" y="1543"/>
                    </a:lnTo>
                    <a:lnTo>
                      <a:pt x="630" y="1510"/>
                    </a:lnTo>
                    <a:lnTo>
                      <a:pt x="629" y="1484"/>
                    </a:lnTo>
                    <a:lnTo>
                      <a:pt x="620" y="1442"/>
                    </a:lnTo>
                    <a:lnTo>
                      <a:pt x="636" y="1484"/>
                    </a:lnTo>
                    <a:lnTo>
                      <a:pt x="651" y="1504"/>
                    </a:lnTo>
                    <a:lnTo>
                      <a:pt x="669" y="1516"/>
                    </a:lnTo>
                    <a:lnTo>
                      <a:pt x="690" y="1520"/>
                    </a:lnTo>
                    <a:lnTo>
                      <a:pt x="718" y="1516"/>
                    </a:lnTo>
                    <a:lnTo>
                      <a:pt x="753" y="1506"/>
                    </a:lnTo>
                    <a:lnTo>
                      <a:pt x="789" y="1498"/>
                    </a:lnTo>
                    <a:lnTo>
                      <a:pt x="829" y="1494"/>
                    </a:lnTo>
                    <a:lnTo>
                      <a:pt x="865" y="1498"/>
                    </a:lnTo>
                    <a:lnTo>
                      <a:pt x="903" y="1509"/>
                    </a:lnTo>
                    <a:lnTo>
                      <a:pt x="835" y="1469"/>
                    </a:lnTo>
                    <a:lnTo>
                      <a:pt x="807" y="1446"/>
                    </a:lnTo>
                    <a:lnTo>
                      <a:pt x="786" y="1421"/>
                    </a:lnTo>
                    <a:lnTo>
                      <a:pt x="774" y="1389"/>
                    </a:lnTo>
                    <a:lnTo>
                      <a:pt x="768" y="1346"/>
                    </a:lnTo>
                    <a:lnTo>
                      <a:pt x="765" y="1286"/>
                    </a:lnTo>
                    <a:lnTo>
                      <a:pt x="769" y="1242"/>
                    </a:lnTo>
                    <a:lnTo>
                      <a:pt x="774" y="1209"/>
                    </a:lnTo>
                    <a:lnTo>
                      <a:pt x="781" y="1166"/>
                    </a:lnTo>
                    <a:lnTo>
                      <a:pt x="781" y="1131"/>
                    </a:lnTo>
                    <a:lnTo>
                      <a:pt x="779" y="1089"/>
                    </a:lnTo>
                    <a:lnTo>
                      <a:pt x="781" y="1038"/>
                    </a:lnTo>
                    <a:lnTo>
                      <a:pt x="778" y="1005"/>
                    </a:lnTo>
                    <a:lnTo>
                      <a:pt x="771" y="973"/>
                    </a:lnTo>
                    <a:lnTo>
                      <a:pt x="760" y="942"/>
                    </a:lnTo>
                    <a:lnTo>
                      <a:pt x="758" y="925"/>
                    </a:lnTo>
                    <a:lnTo>
                      <a:pt x="765" y="900"/>
                    </a:lnTo>
                    <a:lnTo>
                      <a:pt x="774" y="865"/>
                    </a:lnTo>
                    <a:lnTo>
                      <a:pt x="774" y="831"/>
                    </a:lnTo>
                    <a:lnTo>
                      <a:pt x="770" y="791"/>
                    </a:lnTo>
                    <a:lnTo>
                      <a:pt x="758" y="757"/>
                    </a:lnTo>
                    <a:lnTo>
                      <a:pt x="714" y="632"/>
                    </a:lnTo>
                    <a:lnTo>
                      <a:pt x="716" y="629"/>
                    </a:lnTo>
                    <a:lnTo>
                      <a:pt x="743" y="596"/>
                    </a:lnTo>
                    <a:lnTo>
                      <a:pt x="768" y="581"/>
                    </a:lnTo>
                    <a:lnTo>
                      <a:pt x="793" y="567"/>
                    </a:lnTo>
                    <a:lnTo>
                      <a:pt x="842" y="538"/>
                    </a:lnTo>
                    <a:lnTo>
                      <a:pt x="894" y="514"/>
                    </a:lnTo>
                    <a:lnTo>
                      <a:pt x="939" y="502"/>
                    </a:lnTo>
                    <a:lnTo>
                      <a:pt x="978" y="493"/>
                    </a:lnTo>
                    <a:lnTo>
                      <a:pt x="1016" y="483"/>
                    </a:lnTo>
                    <a:lnTo>
                      <a:pt x="1053" y="468"/>
                    </a:lnTo>
                    <a:lnTo>
                      <a:pt x="1091" y="447"/>
                    </a:lnTo>
                    <a:lnTo>
                      <a:pt x="1113" y="429"/>
                    </a:lnTo>
                    <a:lnTo>
                      <a:pt x="1146" y="402"/>
                    </a:lnTo>
                    <a:lnTo>
                      <a:pt x="1177" y="368"/>
                    </a:lnTo>
                    <a:lnTo>
                      <a:pt x="1210" y="333"/>
                    </a:lnTo>
                    <a:lnTo>
                      <a:pt x="1236" y="313"/>
                    </a:lnTo>
                    <a:lnTo>
                      <a:pt x="1266" y="298"/>
                    </a:lnTo>
                    <a:lnTo>
                      <a:pt x="1301" y="288"/>
                    </a:lnTo>
                    <a:lnTo>
                      <a:pt x="1339" y="282"/>
                    </a:lnTo>
                    <a:lnTo>
                      <a:pt x="1380" y="278"/>
                    </a:lnTo>
                    <a:lnTo>
                      <a:pt x="1420" y="279"/>
                    </a:lnTo>
                    <a:lnTo>
                      <a:pt x="1469" y="283"/>
                    </a:lnTo>
                    <a:lnTo>
                      <a:pt x="1515" y="289"/>
                    </a:lnTo>
                    <a:lnTo>
                      <a:pt x="1559" y="299"/>
                    </a:lnTo>
                    <a:lnTo>
                      <a:pt x="1605" y="307"/>
                    </a:lnTo>
                    <a:lnTo>
                      <a:pt x="1648" y="306"/>
                    </a:lnTo>
                    <a:lnTo>
                      <a:pt x="1688" y="299"/>
                    </a:lnTo>
                    <a:lnTo>
                      <a:pt x="1720" y="287"/>
                    </a:lnTo>
                    <a:lnTo>
                      <a:pt x="1753" y="266"/>
                    </a:lnTo>
                    <a:lnTo>
                      <a:pt x="1783" y="240"/>
                    </a:lnTo>
                    <a:lnTo>
                      <a:pt x="1812" y="218"/>
                    </a:lnTo>
                    <a:lnTo>
                      <a:pt x="1838" y="202"/>
                    </a:lnTo>
                    <a:lnTo>
                      <a:pt x="1869" y="189"/>
                    </a:lnTo>
                    <a:lnTo>
                      <a:pt x="1904" y="179"/>
                    </a:lnTo>
                    <a:lnTo>
                      <a:pt x="1942" y="167"/>
                    </a:lnTo>
                    <a:lnTo>
                      <a:pt x="1965" y="157"/>
                    </a:lnTo>
                    <a:lnTo>
                      <a:pt x="1977" y="147"/>
                    </a:lnTo>
                    <a:lnTo>
                      <a:pt x="1986" y="135"/>
                    </a:lnTo>
                    <a:lnTo>
                      <a:pt x="1993" y="108"/>
                    </a:lnTo>
                    <a:lnTo>
                      <a:pt x="1980" y="103"/>
                    </a:lnTo>
                    <a:lnTo>
                      <a:pt x="1973" y="124"/>
                    </a:lnTo>
                    <a:lnTo>
                      <a:pt x="1965" y="138"/>
                    </a:lnTo>
                    <a:lnTo>
                      <a:pt x="1948" y="147"/>
                    </a:lnTo>
                    <a:lnTo>
                      <a:pt x="1904" y="159"/>
                    </a:lnTo>
                    <a:lnTo>
                      <a:pt x="1858" y="174"/>
                    </a:lnTo>
                    <a:lnTo>
                      <a:pt x="1826" y="182"/>
                    </a:lnTo>
                    <a:lnTo>
                      <a:pt x="1814" y="185"/>
                    </a:lnTo>
                    <a:lnTo>
                      <a:pt x="1818" y="163"/>
                    </a:lnTo>
                    <a:lnTo>
                      <a:pt x="1818" y="137"/>
                    </a:lnTo>
                    <a:lnTo>
                      <a:pt x="1818" y="103"/>
                    </a:lnTo>
                    <a:lnTo>
                      <a:pt x="1816" y="67"/>
                    </a:lnTo>
                    <a:lnTo>
                      <a:pt x="1814" y="40"/>
                    </a:lnTo>
                    <a:lnTo>
                      <a:pt x="1803" y="39"/>
                    </a:lnTo>
                    <a:lnTo>
                      <a:pt x="1803" y="63"/>
                    </a:lnTo>
                    <a:lnTo>
                      <a:pt x="1803" y="102"/>
                    </a:lnTo>
                    <a:lnTo>
                      <a:pt x="1801" y="139"/>
                    </a:lnTo>
                    <a:lnTo>
                      <a:pt x="1792" y="170"/>
                    </a:lnTo>
                    <a:lnTo>
                      <a:pt x="1779" y="187"/>
                    </a:lnTo>
                    <a:lnTo>
                      <a:pt x="1765" y="199"/>
                    </a:lnTo>
                    <a:lnTo>
                      <a:pt x="1743" y="213"/>
                    </a:lnTo>
                    <a:lnTo>
                      <a:pt x="1718" y="223"/>
                    </a:lnTo>
                    <a:lnTo>
                      <a:pt x="1688" y="232"/>
                    </a:lnTo>
                    <a:lnTo>
                      <a:pt x="1654" y="238"/>
                    </a:lnTo>
                    <a:lnTo>
                      <a:pt x="1630" y="238"/>
                    </a:lnTo>
                    <a:lnTo>
                      <a:pt x="1654" y="222"/>
                    </a:lnTo>
                    <a:lnTo>
                      <a:pt x="1682" y="198"/>
                    </a:lnTo>
                    <a:lnTo>
                      <a:pt x="1703" y="175"/>
                    </a:lnTo>
                    <a:lnTo>
                      <a:pt x="1719" y="147"/>
                    </a:lnTo>
                    <a:lnTo>
                      <a:pt x="1729" y="120"/>
                    </a:lnTo>
                    <a:lnTo>
                      <a:pt x="1734" y="89"/>
                    </a:lnTo>
                    <a:lnTo>
                      <a:pt x="1735" y="67"/>
                    </a:lnTo>
                    <a:lnTo>
                      <a:pt x="1734" y="44"/>
                    </a:lnTo>
                    <a:lnTo>
                      <a:pt x="1719" y="44"/>
                    </a:lnTo>
                    <a:lnTo>
                      <a:pt x="1719" y="59"/>
                    </a:lnTo>
                    <a:lnTo>
                      <a:pt x="1719" y="90"/>
                    </a:lnTo>
                    <a:lnTo>
                      <a:pt x="1713" y="119"/>
                    </a:lnTo>
                    <a:lnTo>
                      <a:pt x="1699" y="145"/>
                    </a:lnTo>
                    <a:lnTo>
                      <a:pt x="1680" y="170"/>
                    </a:lnTo>
                    <a:lnTo>
                      <a:pt x="1657" y="193"/>
                    </a:lnTo>
                    <a:lnTo>
                      <a:pt x="1627" y="212"/>
                    </a:lnTo>
                    <a:lnTo>
                      <a:pt x="1595" y="227"/>
                    </a:lnTo>
                    <a:lnTo>
                      <a:pt x="1568" y="230"/>
                    </a:lnTo>
                    <a:lnTo>
                      <a:pt x="1535" y="220"/>
                    </a:lnTo>
                    <a:lnTo>
                      <a:pt x="1500" y="207"/>
                    </a:lnTo>
                    <a:lnTo>
                      <a:pt x="1459" y="194"/>
                    </a:lnTo>
                    <a:lnTo>
                      <a:pt x="1417" y="187"/>
                    </a:lnTo>
                    <a:lnTo>
                      <a:pt x="1386" y="185"/>
                    </a:lnTo>
                    <a:lnTo>
                      <a:pt x="1355" y="187"/>
                    </a:lnTo>
                    <a:lnTo>
                      <a:pt x="1315" y="195"/>
                    </a:lnTo>
                    <a:lnTo>
                      <a:pt x="1355" y="162"/>
                    </a:lnTo>
                    <a:lnTo>
                      <a:pt x="1380" y="144"/>
                    </a:lnTo>
                    <a:lnTo>
                      <a:pt x="1410" y="127"/>
                    </a:lnTo>
                    <a:lnTo>
                      <a:pt x="1436" y="115"/>
                    </a:lnTo>
                    <a:lnTo>
                      <a:pt x="1452" y="105"/>
                    </a:lnTo>
                    <a:lnTo>
                      <a:pt x="1461" y="98"/>
                    </a:lnTo>
                    <a:lnTo>
                      <a:pt x="1468" y="89"/>
                    </a:lnTo>
                    <a:lnTo>
                      <a:pt x="1478" y="68"/>
                    </a:lnTo>
                    <a:lnTo>
                      <a:pt x="1485" y="47"/>
                    </a:lnTo>
                    <a:lnTo>
                      <a:pt x="1494" y="29"/>
                    </a:lnTo>
                    <a:lnTo>
                      <a:pt x="1510" y="3"/>
                    </a:lnTo>
                    <a:lnTo>
                      <a:pt x="1498" y="0"/>
                    </a:lnTo>
                    <a:lnTo>
                      <a:pt x="1483" y="20"/>
                    </a:lnTo>
                    <a:lnTo>
                      <a:pt x="1474" y="38"/>
                    </a:lnTo>
                    <a:lnTo>
                      <a:pt x="1466" y="57"/>
                    </a:lnTo>
                    <a:lnTo>
                      <a:pt x="1459" y="73"/>
                    </a:lnTo>
                    <a:lnTo>
                      <a:pt x="1446" y="89"/>
                    </a:lnTo>
                    <a:lnTo>
                      <a:pt x="1426" y="103"/>
                    </a:lnTo>
                    <a:lnTo>
                      <a:pt x="1395" y="118"/>
                    </a:lnTo>
                    <a:lnTo>
                      <a:pt x="1361" y="133"/>
                    </a:lnTo>
                    <a:lnTo>
                      <a:pt x="1331" y="153"/>
                    </a:lnTo>
                    <a:lnTo>
                      <a:pt x="1307" y="170"/>
                    </a:lnTo>
                    <a:lnTo>
                      <a:pt x="1275" y="195"/>
                    </a:lnTo>
                    <a:lnTo>
                      <a:pt x="1282" y="162"/>
                    </a:lnTo>
                    <a:lnTo>
                      <a:pt x="1286" y="134"/>
                    </a:lnTo>
                    <a:lnTo>
                      <a:pt x="1282" y="109"/>
                    </a:lnTo>
                    <a:lnTo>
                      <a:pt x="1277" y="84"/>
                    </a:lnTo>
                    <a:lnTo>
                      <a:pt x="1275" y="58"/>
                    </a:lnTo>
                    <a:lnTo>
                      <a:pt x="1277" y="40"/>
                    </a:lnTo>
                    <a:lnTo>
                      <a:pt x="1253" y="47"/>
                    </a:lnTo>
                    <a:lnTo>
                      <a:pt x="1253" y="58"/>
                    </a:lnTo>
                    <a:lnTo>
                      <a:pt x="1256" y="84"/>
                    </a:lnTo>
                    <a:lnTo>
                      <a:pt x="1263" y="119"/>
                    </a:lnTo>
                    <a:lnTo>
                      <a:pt x="1262" y="145"/>
                    </a:lnTo>
                    <a:lnTo>
                      <a:pt x="1255" y="178"/>
                    </a:lnTo>
                    <a:lnTo>
                      <a:pt x="1238" y="210"/>
                    </a:lnTo>
                    <a:lnTo>
                      <a:pt x="1223" y="230"/>
                    </a:lnTo>
                    <a:lnTo>
                      <a:pt x="1202" y="247"/>
                    </a:lnTo>
                    <a:lnTo>
                      <a:pt x="1171" y="261"/>
                    </a:lnTo>
                    <a:lnTo>
                      <a:pt x="1111" y="279"/>
                    </a:lnTo>
                    <a:lnTo>
                      <a:pt x="1068" y="299"/>
                    </a:lnTo>
                    <a:lnTo>
                      <a:pt x="1052" y="311"/>
                    </a:lnTo>
                    <a:lnTo>
                      <a:pt x="1036" y="327"/>
                    </a:lnTo>
                    <a:lnTo>
                      <a:pt x="1022" y="336"/>
                    </a:lnTo>
                    <a:lnTo>
                      <a:pt x="1006" y="343"/>
                    </a:lnTo>
                    <a:lnTo>
                      <a:pt x="947" y="363"/>
                    </a:lnTo>
                    <a:lnTo>
                      <a:pt x="899" y="382"/>
                    </a:lnTo>
                    <a:lnTo>
                      <a:pt x="859" y="399"/>
                    </a:lnTo>
                    <a:lnTo>
                      <a:pt x="814" y="426"/>
                    </a:lnTo>
                    <a:lnTo>
                      <a:pt x="789" y="444"/>
                    </a:lnTo>
                    <a:lnTo>
                      <a:pt x="789" y="436"/>
                    </a:lnTo>
                    <a:lnTo>
                      <a:pt x="798" y="419"/>
                    </a:lnTo>
                    <a:lnTo>
                      <a:pt x="814" y="393"/>
                    </a:lnTo>
                    <a:lnTo>
                      <a:pt x="838" y="368"/>
                    </a:lnTo>
                    <a:lnTo>
                      <a:pt x="863" y="346"/>
                    </a:lnTo>
                    <a:lnTo>
                      <a:pt x="882" y="327"/>
                    </a:lnTo>
                    <a:lnTo>
                      <a:pt x="895" y="306"/>
                    </a:lnTo>
                    <a:lnTo>
                      <a:pt x="907" y="278"/>
                    </a:lnTo>
                    <a:lnTo>
                      <a:pt x="909" y="244"/>
                    </a:lnTo>
                    <a:lnTo>
                      <a:pt x="905" y="212"/>
                    </a:lnTo>
                    <a:lnTo>
                      <a:pt x="897" y="185"/>
                    </a:lnTo>
                    <a:lnTo>
                      <a:pt x="894" y="169"/>
                    </a:lnTo>
                    <a:lnTo>
                      <a:pt x="893" y="154"/>
                    </a:lnTo>
                    <a:lnTo>
                      <a:pt x="898" y="139"/>
                    </a:lnTo>
                    <a:lnTo>
                      <a:pt x="908" y="125"/>
                    </a:lnTo>
                    <a:lnTo>
                      <a:pt x="935" y="102"/>
                    </a:lnTo>
                    <a:lnTo>
                      <a:pt x="964" y="70"/>
                    </a:lnTo>
                    <a:lnTo>
                      <a:pt x="944" y="68"/>
                    </a:lnTo>
                    <a:lnTo>
                      <a:pt x="927" y="85"/>
                    </a:lnTo>
                    <a:lnTo>
                      <a:pt x="905" y="103"/>
                    </a:lnTo>
                    <a:lnTo>
                      <a:pt x="892" y="118"/>
                    </a:lnTo>
                    <a:lnTo>
                      <a:pt x="878" y="138"/>
                    </a:lnTo>
                    <a:lnTo>
                      <a:pt x="872" y="159"/>
                    </a:lnTo>
                    <a:lnTo>
                      <a:pt x="872" y="195"/>
                    </a:lnTo>
                    <a:lnTo>
                      <a:pt x="860" y="169"/>
                    </a:lnTo>
                    <a:lnTo>
                      <a:pt x="845" y="140"/>
                    </a:lnTo>
                    <a:lnTo>
                      <a:pt x="834" y="109"/>
                    </a:lnTo>
                    <a:lnTo>
                      <a:pt x="825" y="85"/>
                    </a:lnTo>
                    <a:lnTo>
                      <a:pt x="817" y="65"/>
                    </a:lnTo>
                    <a:lnTo>
                      <a:pt x="803" y="72"/>
                    </a:lnTo>
                    <a:lnTo>
                      <a:pt x="791" y="82"/>
                    </a:lnTo>
                    <a:lnTo>
                      <a:pt x="803" y="102"/>
                    </a:lnTo>
                    <a:lnTo>
                      <a:pt x="815" y="133"/>
                    </a:lnTo>
                    <a:lnTo>
                      <a:pt x="828" y="167"/>
                    </a:lnTo>
                    <a:lnTo>
                      <a:pt x="843" y="203"/>
                    </a:lnTo>
                    <a:lnTo>
                      <a:pt x="855" y="229"/>
                    </a:lnTo>
                    <a:lnTo>
                      <a:pt x="863" y="256"/>
                    </a:lnTo>
                    <a:lnTo>
                      <a:pt x="863" y="282"/>
                    </a:lnTo>
                    <a:lnTo>
                      <a:pt x="854" y="307"/>
                    </a:lnTo>
                    <a:lnTo>
                      <a:pt x="839" y="329"/>
                    </a:lnTo>
                    <a:lnTo>
                      <a:pt x="817" y="351"/>
                    </a:lnTo>
                    <a:lnTo>
                      <a:pt x="791" y="377"/>
                    </a:lnTo>
                    <a:lnTo>
                      <a:pt x="764" y="409"/>
                    </a:lnTo>
                    <a:lnTo>
                      <a:pt x="740" y="436"/>
                    </a:lnTo>
                    <a:lnTo>
                      <a:pt x="715" y="466"/>
                    </a:lnTo>
                    <a:lnTo>
                      <a:pt x="700" y="491"/>
                    </a:lnTo>
                    <a:lnTo>
                      <a:pt x="686" y="514"/>
                    </a:lnTo>
                    <a:lnTo>
                      <a:pt x="676" y="539"/>
                    </a:lnTo>
                    <a:lnTo>
                      <a:pt x="669" y="56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3" name="Freeform 190"/>
              <p:cNvSpPr>
                <a:spLocks/>
              </p:cNvSpPr>
              <p:nvPr/>
            </p:nvSpPr>
            <p:spPr bwMode="auto">
              <a:xfrm>
                <a:off x="1319" y="1361"/>
                <a:ext cx="7" cy="20"/>
              </a:xfrm>
              <a:custGeom>
                <a:avLst/>
                <a:gdLst>
                  <a:gd name="T0" fmla="*/ 0 w 28"/>
                  <a:gd name="T1" fmla="*/ 0 h 79"/>
                  <a:gd name="T2" fmla="*/ 0 w 28"/>
                  <a:gd name="T3" fmla="*/ 0 h 79"/>
                  <a:gd name="T4" fmla="*/ 0 w 28"/>
                  <a:gd name="T5" fmla="*/ 0 h 79"/>
                  <a:gd name="T6" fmla="*/ 0 w 28"/>
                  <a:gd name="T7" fmla="*/ 0 h 79"/>
                  <a:gd name="T8" fmla="*/ 0 w 28"/>
                  <a:gd name="T9" fmla="*/ 0 h 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"/>
                  <a:gd name="T16" fmla="*/ 0 h 79"/>
                  <a:gd name="T17" fmla="*/ 28 w 28"/>
                  <a:gd name="T18" fmla="*/ 79 h 7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" h="79">
                    <a:moveTo>
                      <a:pt x="0" y="79"/>
                    </a:moveTo>
                    <a:lnTo>
                      <a:pt x="10" y="52"/>
                    </a:lnTo>
                    <a:lnTo>
                      <a:pt x="23" y="33"/>
                    </a:lnTo>
                    <a:lnTo>
                      <a:pt x="28" y="18"/>
                    </a:lnTo>
                    <a:lnTo>
                      <a:pt x="28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4" name="Freeform 191"/>
              <p:cNvSpPr>
                <a:spLocks/>
              </p:cNvSpPr>
              <p:nvPr/>
            </p:nvSpPr>
            <p:spPr bwMode="auto">
              <a:xfrm>
                <a:off x="1079" y="973"/>
                <a:ext cx="320" cy="174"/>
              </a:xfrm>
              <a:custGeom>
                <a:avLst/>
                <a:gdLst>
                  <a:gd name="T0" fmla="*/ 0 w 1279"/>
                  <a:gd name="T1" fmla="*/ 0 h 696"/>
                  <a:gd name="T2" fmla="*/ 0 w 1279"/>
                  <a:gd name="T3" fmla="*/ 0 h 696"/>
                  <a:gd name="T4" fmla="*/ 0 w 1279"/>
                  <a:gd name="T5" fmla="*/ 0 h 696"/>
                  <a:gd name="T6" fmla="*/ 0 w 1279"/>
                  <a:gd name="T7" fmla="*/ 0 h 696"/>
                  <a:gd name="T8" fmla="*/ 0 w 1279"/>
                  <a:gd name="T9" fmla="*/ 0 h 696"/>
                  <a:gd name="T10" fmla="*/ 0 w 1279"/>
                  <a:gd name="T11" fmla="*/ 0 h 696"/>
                  <a:gd name="T12" fmla="*/ 0 w 1279"/>
                  <a:gd name="T13" fmla="*/ 0 h 696"/>
                  <a:gd name="T14" fmla="*/ 0 w 1279"/>
                  <a:gd name="T15" fmla="*/ 0 h 696"/>
                  <a:gd name="T16" fmla="*/ 0 w 1279"/>
                  <a:gd name="T17" fmla="*/ 0 h 696"/>
                  <a:gd name="T18" fmla="*/ 0 w 1279"/>
                  <a:gd name="T19" fmla="*/ 0 h 696"/>
                  <a:gd name="T20" fmla="*/ 0 w 1279"/>
                  <a:gd name="T21" fmla="*/ 0 h 696"/>
                  <a:gd name="T22" fmla="*/ 0 w 1279"/>
                  <a:gd name="T23" fmla="*/ 0 h 696"/>
                  <a:gd name="T24" fmla="*/ 0 w 1279"/>
                  <a:gd name="T25" fmla="*/ 0 h 696"/>
                  <a:gd name="T26" fmla="*/ 0 w 1279"/>
                  <a:gd name="T27" fmla="*/ 0 h 696"/>
                  <a:gd name="T28" fmla="*/ 0 w 1279"/>
                  <a:gd name="T29" fmla="*/ 0 h 696"/>
                  <a:gd name="T30" fmla="*/ 0 w 1279"/>
                  <a:gd name="T31" fmla="*/ 0 h 696"/>
                  <a:gd name="T32" fmla="*/ 0 w 1279"/>
                  <a:gd name="T33" fmla="*/ 0 h 696"/>
                  <a:gd name="T34" fmla="*/ 0 w 1279"/>
                  <a:gd name="T35" fmla="*/ 0 h 696"/>
                  <a:gd name="T36" fmla="*/ 0 w 1279"/>
                  <a:gd name="T37" fmla="*/ 0 h 696"/>
                  <a:gd name="T38" fmla="*/ 0 w 1279"/>
                  <a:gd name="T39" fmla="*/ 0 h 696"/>
                  <a:gd name="T40" fmla="*/ 0 w 1279"/>
                  <a:gd name="T41" fmla="*/ 0 h 696"/>
                  <a:gd name="T42" fmla="*/ 0 w 1279"/>
                  <a:gd name="T43" fmla="*/ 0 h 696"/>
                  <a:gd name="T44" fmla="*/ 0 w 1279"/>
                  <a:gd name="T45" fmla="*/ 0 h 696"/>
                  <a:gd name="T46" fmla="*/ 0 w 1279"/>
                  <a:gd name="T47" fmla="*/ 0 h 696"/>
                  <a:gd name="T48" fmla="*/ 0 w 1279"/>
                  <a:gd name="T49" fmla="*/ 0 h 696"/>
                  <a:gd name="T50" fmla="*/ 0 w 1279"/>
                  <a:gd name="T51" fmla="*/ 0 h 696"/>
                  <a:gd name="T52" fmla="*/ 0 w 1279"/>
                  <a:gd name="T53" fmla="*/ 0 h 696"/>
                  <a:gd name="T54" fmla="*/ 0 w 1279"/>
                  <a:gd name="T55" fmla="*/ 0 h 696"/>
                  <a:gd name="T56" fmla="*/ 0 w 1279"/>
                  <a:gd name="T57" fmla="*/ 0 h 696"/>
                  <a:gd name="T58" fmla="*/ 0 w 1279"/>
                  <a:gd name="T59" fmla="*/ 0 h 696"/>
                  <a:gd name="T60" fmla="*/ 0 w 1279"/>
                  <a:gd name="T61" fmla="*/ 0 h 696"/>
                  <a:gd name="T62" fmla="*/ 0 w 1279"/>
                  <a:gd name="T63" fmla="*/ 0 h 696"/>
                  <a:gd name="T64" fmla="*/ 0 w 1279"/>
                  <a:gd name="T65" fmla="*/ 0 h 696"/>
                  <a:gd name="T66" fmla="*/ 0 w 1279"/>
                  <a:gd name="T67" fmla="*/ 0 h 696"/>
                  <a:gd name="T68" fmla="*/ 0 w 1279"/>
                  <a:gd name="T69" fmla="*/ 0 h 696"/>
                  <a:gd name="T70" fmla="*/ 0 w 1279"/>
                  <a:gd name="T71" fmla="*/ 0 h 696"/>
                  <a:gd name="T72" fmla="*/ 0 w 1279"/>
                  <a:gd name="T73" fmla="*/ 0 h 696"/>
                  <a:gd name="T74" fmla="*/ 0 w 1279"/>
                  <a:gd name="T75" fmla="*/ 0 h 696"/>
                  <a:gd name="T76" fmla="*/ 0 w 1279"/>
                  <a:gd name="T77" fmla="*/ 0 h 696"/>
                  <a:gd name="T78" fmla="*/ 0 w 1279"/>
                  <a:gd name="T79" fmla="*/ 0 h 696"/>
                  <a:gd name="T80" fmla="*/ 0 w 1279"/>
                  <a:gd name="T81" fmla="*/ 0 h 696"/>
                  <a:gd name="T82" fmla="*/ 0 w 1279"/>
                  <a:gd name="T83" fmla="*/ 0 h 696"/>
                  <a:gd name="T84" fmla="*/ 0 w 1279"/>
                  <a:gd name="T85" fmla="*/ 0 h 696"/>
                  <a:gd name="T86" fmla="*/ 0 w 1279"/>
                  <a:gd name="T87" fmla="*/ 0 h 696"/>
                  <a:gd name="T88" fmla="*/ 0 w 1279"/>
                  <a:gd name="T89" fmla="*/ 0 h 696"/>
                  <a:gd name="T90" fmla="*/ 0 w 1279"/>
                  <a:gd name="T91" fmla="*/ 0 h 696"/>
                  <a:gd name="T92" fmla="*/ 0 w 1279"/>
                  <a:gd name="T93" fmla="*/ 0 h 696"/>
                  <a:gd name="T94" fmla="*/ 0 w 1279"/>
                  <a:gd name="T95" fmla="*/ 0 h 69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279"/>
                  <a:gd name="T145" fmla="*/ 0 h 696"/>
                  <a:gd name="T146" fmla="*/ 1279 w 1279"/>
                  <a:gd name="T147" fmla="*/ 696 h 69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279" h="696">
                    <a:moveTo>
                      <a:pt x="489" y="34"/>
                    </a:moveTo>
                    <a:lnTo>
                      <a:pt x="459" y="30"/>
                    </a:lnTo>
                    <a:lnTo>
                      <a:pt x="437" y="23"/>
                    </a:lnTo>
                    <a:lnTo>
                      <a:pt x="412" y="9"/>
                    </a:lnTo>
                    <a:lnTo>
                      <a:pt x="390" y="3"/>
                    </a:lnTo>
                    <a:lnTo>
                      <a:pt x="369" y="0"/>
                    </a:lnTo>
                    <a:lnTo>
                      <a:pt x="346" y="8"/>
                    </a:lnTo>
                    <a:lnTo>
                      <a:pt x="331" y="21"/>
                    </a:lnTo>
                    <a:lnTo>
                      <a:pt x="315" y="45"/>
                    </a:lnTo>
                    <a:lnTo>
                      <a:pt x="301" y="80"/>
                    </a:lnTo>
                    <a:lnTo>
                      <a:pt x="285" y="130"/>
                    </a:lnTo>
                    <a:lnTo>
                      <a:pt x="269" y="160"/>
                    </a:lnTo>
                    <a:lnTo>
                      <a:pt x="255" y="184"/>
                    </a:lnTo>
                    <a:lnTo>
                      <a:pt x="244" y="195"/>
                    </a:lnTo>
                    <a:lnTo>
                      <a:pt x="226" y="208"/>
                    </a:lnTo>
                    <a:lnTo>
                      <a:pt x="191" y="224"/>
                    </a:lnTo>
                    <a:lnTo>
                      <a:pt x="150" y="245"/>
                    </a:lnTo>
                    <a:lnTo>
                      <a:pt x="109" y="272"/>
                    </a:lnTo>
                    <a:lnTo>
                      <a:pt x="77" y="298"/>
                    </a:lnTo>
                    <a:lnTo>
                      <a:pt x="44" y="337"/>
                    </a:lnTo>
                    <a:lnTo>
                      <a:pt x="21" y="374"/>
                    </a:lnTo>
                    <a:lnTo>
                      <a:pt x="6" y="423"/>
                    </a:lnTo>
                    <a:lnTo>
                      <a:pt x="0" y="468"/>
                    </a:lnTo>
                    <a:lnTo>
                      <a:pt x="2" y="513"/>
                    </a:lnTo>
                    <a:lnTo>
                      <a:pt x="10" y="548"/>
                    </a:lnTo>
                    <a:lnTo>
                      <a:pt x="23" y="578"/>
                    </a:lnTo>
                    <a:lnTo>
                      <a:pt x="42" y="603"/>
                    </a:lnTo>
                    <a:lnTo>
                      <a:pt x="69" y="622"/>
                    </a:lnTo>
                    <a:lnTo>
                      <a:pt x="101" y="634"/>
                    </a:lnTo>
                    <a:lnTo>
                      <a:pt x="132" y="641"/>
                    </a:lnTo>
                    <a:lnTo>
                      <a:pt x="156" y="648"/>
                    </a:lnTo>
                    <a:lnTo>
                      <a:pt x="174" y="659"/>
                    </a:lnTo>
                    <a:lnTo>
                      <a:pt x="197" y="677"/>
                    </a:lnTo>
                    <a:lnTo>
                      <a:pt x="220" y="688"/>
                    </a:lnTo>
                    <a:lnTo>
                      <a:pt x="245" y="694"/>
                    </a:lnTo>
                    <a:lnTo>
                      <a:pt x="273" y="692"/>
                    </a:lnTo>
                    <a:lnTo>
                      <a:pt x="316" y="678"/>
                    </a:lnTo>
                    <a:lnTo>
                      <a:pt x="370" y="666"/>
                    </a:lnTo>
                    <a:lnTo>
                      <a:pt x="397" y="661"/>
                    </a:lnTo>
                    <a:lnTo>
                      <a:pt x="425" y="661"/>
                    </a:lnTo>
                    <a:lnTo>
                      <a:pt x="458" y="666"/>
                    </a:lnTo>
                    <a:lnTo>
                      <a:pt x="487" y="661"/>
                    </a:lnTo>
                    <a:lnTo>
                      <a:pt x="513" y="652"/>
                    </a:lnTo>
                    <a:lnTo>
                      <a:pt x="557" y="638"/>
                    </a:lnTo>
                    <a:lnTo>
                      <a:pt x="588" y="631"/>
                    </a:lnTo>
                    <a:lnTo>
                      <a:pt x="619" y="619"/>
                    </a:lnTo>
                    <a:lnTo>
                      <a:pt x="643" y="611"/>
                    </a:lnTo>
                    <a:lnTo>
                      <a:pt x="678" y="598"/>
                    </a:lnTo>
                    <a:lnTo>
                      <a:pt x="707" y="592"/>
                    </a:lnTo>
                    <a:lnTo>
                      <a:pt x="740" y="592"/>
                    </a:lnTo>
                    <a:lnTo>
                      <a:pt x="770" y="596"/>
                    </a:lnTo>
                    <a:lnTo>
                      <a:pt x="796" y="609"/>
                    </a:lnTo>
                    <a:lnTo>
                      <a:pt x="828" y="627"/>
                    </a:lnTo>
                    <a:lnTo>
                      <a:pt x="861" y="643"/>
                    </a:lnTo>
                    <a:lnTo>
                      <a:pt x="887" y="653"/>
                    </a:lnTo>
                    <a:lnTo>
                      <a:pt x="909" y="661"/>
                    </a:lnTo>
                    <a:lnTo>
                      <a:pt x="934" y="669"/>
                    </a:lnTo>
                    <a:lnTo>
                      <a:pt x="964" y="683"/>
                    </a:lnTo>
                    <a:lnTo>
                      <a:pt x="981" y="691"/>
                    </a:lnTo>
                    <a:lnTo>
                      <a:pt x="1002" y="696"/>
                    </a:lnTo>
                    <a:lnTo>
                      <a:pt x="1034" y="696"/>
                    </a:lnTo>
                    <a:lnTo>
                      <a:pt x="1066" y="687"/>
                    </a:lnTo>
                    <a:lnTo>
                      <a:pt x="1100" y="673"/>
                    </a:lnTo>
                    <a:lnTo>
                      <a:pt x="1133" y="649"/>
                    </a:lnTo>
                    <a:lnTo>
                      <a:pt x="1158" y="626"/>
                    </a:lnTo>
                    <a:lnTo>
                      <a:pt x="1182" y="592"/>
                    </a:lnTo>
                    <a:lnTo>
                      <a:pt x="1194" y="564"/>
                    </a:lnTo>
                    <a:lnTo>
                      <a:pt x="1208" y="509"/>
                    </a:lnTo>
                    <a:lnTo>
                      <a:pt x="1219" y="469"/>
                    </a:lnTo>
                    <a:lnTo>
                      <a:pt x="1237" y="428"/>
                    </a:lnTo>
                    <a:lnTo>
                      <a:pt x="1257" y="394"/>
                    </a:lnTo>
                    <a:lnTo>
                      <a:pt x="1272" y="360"/>
                    </a:lnTo>
                    <a:lnTo>
                      <a:pt x="1279" y="327"/>
                    </a:lnTo>
                    <a:lnTo>
                      <a:pt x="1278" y="297"/>
                    </a:lnTo>
                    <a:lnTo>
                      <a:pt x="1269" y="270"/>
                    </a:lnTo>
                    <a:lnTo>
                      <a:pt x="1253" y="239"/>
                    </a:lnTo>
                    <a:lnTo>
                      <a:pt x="1234" y="209"/>
                    </a:lnTo>
                    <a:lnTo>
                      <a:pt x="1209" y="182"/>
                    </a:lnTo>
                    <a:lnTo>
                      <a:pt x="1187" y="162"/>
                    </a:lnTo>
                    <a:lnTo>
                      <a:pt x="1169" y="139"/>
                    </a:lnTo>
                    <a:lnTo>
                      <a:pt x="1153" y="125"/>
                    </a:lnTo>
                    <a:lnTo>
                      <a:pt x="1124" y="112"/>
                    </a:lnTo>
                    <a:lnTo>
                      <a:pt x="1090" y="104"/>
                    </a:lnTo>
                    <a:lnTo>
                      <a:pt x="1054" y="102"/>
                    </a:lnTo>
                    <a:lnTo>
                      <a:pt x="999" y="107"/>
                    </a:lnTo>
                    <a:lnTo>
                      <a:pt x="924" y="117"/>
                    </a:lnTo>
                    <a:lnTo>
                      <a:pt x="845" y="125"/>
                    </a:lnTo>
                    <a:lnTo>
                      <a:pt x="798" y="125"/>
                    </a:lnTo>
                    <a:lnTo>
                      <a:pt x="740" y="118"/>
                    </a:lnTo>
                    <a:lnTo>
                      <a:pt x="686" y="108"/>
                    </a:lnTo>
                    <a:lnTo>
                      <a:pt x="639" y="95"/>
                    </a:lnTo>
                    <a:lnTo>
                      <a:pt x="599" y="83"/>
                    </a:lnTo>
                    <a:lnTo>
                      <a:pt x="561" y="67"/>
                    </a:lnTo>
                    <a:lnTo>
                      <a:pt x="528" y="49"/>
                    </a:lnTo>
                    <a:lnTo>
                      <a:pt x="507" y="39"/>
                    </a:lnTo>
                    <a:lnTo>
                      <a:pt x="489" y="34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5" name="Freeform 192"/>
              <p:cNvSpPr>
                <a:spLocks/>
              </p:cNvSpPr>
              <p:nvPr/>
            </p:nvSpPr>
            <p:spPr bwMode="auto">
              <a:xfrm>
                <a:off x="1201" y="919"/>
                <a:ext cx="416" cy="242"/>
              </a:xfrm>
              <a:custGeom>
                <a:avLst/>
                <a:gdLst>
                  <a:gd name="T0" fmla="*/ 0 w 1665"/>
                  <a:gd name="T1" fmla="*/ 0 h 970"/>
                  <a:gd name="T2" fmla="*/ 0 w 1665"/>
                  <a:gd name="T3" fmla="*/ 0 h 970"/>
                  <a:gd name="T4" fmla="*/ 0 w 1665"/>
                  <a:gd name="T5" fmla="*/ 0 h 970"/>
                  <a:gd name="T6" fmla="*/ 0 w 1665"/>
                  <a:gd name="T7" fmla="*/ 0 h 970"/>
                  <a:gd name="T8" fmla="*/ 0 w 1665"/>
                  <a:gd name="T9" fmla="*/ 0 h 970"/>
                  <a:gd name="T10" fmla="*/ 0 w 1665"/>
                  <a:gd name="T11" fmla="*/ 0 h 970"/>
                  <a:gd name="T12" fmla="*/ 0 w 1665"/>
                  <a:gd name="T13" fmla="*/ 0 h 970"/>
                  <a:gd name="T14" fmla="*/ 0 w 1665"/>
                  <a:gd name="T15" fmla="*/ 0 h 970"/>
                  <a:gd name="T16" fmla="*/ 0 w 1665"/>
                  <a:gd name="T17" fmla="*/ 0 h 970"/>
                  <a:gd name="T18" fmla="*/ 0 w 1665"/>
                  <a:gd name="T19" fmla="*/ 0 h 970"/>
                  <a:gd name="T20" fmla="*/ 0 w 1665"/>
                  <a:gd name="T21" fmla="*/ 0 h 970"/>
                  <a:gd name="T22" fmla="*/ 0 w 1665"/>
                  <a:gd name="T23" fmla="*/ 0 h 970"/>
                  <a:gd name="T24" fmla="*/ 0 w 1665"/>
                  <a:gd name="T25" fmla="*/ 0 h 970"/>
                  <a:gd name="T26" fmla="*/ 0 w 1665"/>
                  <a:gd name="T27" fmla="*/ 0 h 970"/>
                  <a:gd name="T28" fmla="*/ 0 w 1665"/>
                  <a:gd name="T29" fmla="*/ 0 h 970"/>
                  <a:gd name="T30" fmla="*/ 0 w 1665"/>
                  <a:gd name="T31" fmla="*/ 0 h 970"/>
                  <a:gd name="T32" fmla="*/ 0 w 1665"/>
                  <a:gd name="T33" fmla="*/ 0 h 970"/>
                  <a:gd name="T34" fmla="*/ 0 w 1665"/>
                  <a:gd name="T35" fmla="*/ 0 h 970"/>
                  <a:gd name="T36" fmla="*/ 0 w 1665"/>
                  <a:gd name="T37" fmla="*/ 0 h 970"/>
                  <a:gd name="T38" fmla="*/ 0 w 1665"/>
                  <a:gd name="T39" fmla="*/ 0 h 970"/>
                  <a:gd name="T40" fmla="*/ 0 w 1665"/>
                  <a:gd name="T41" fmla="*/ 0 h 970"/>
                  <a:gd name="T42" fmla="*/ 0 w 1665"/>
                  <a:gd name="T43" fmla="*/ 0 h 970"/>
                  <a:gd name="T44" fmla="*/ 0 w 1665"/>
                  <a:gd name="T45" fmla="*/ 0 h 970"/>
                  <a:gd name="T46" fmla="*/ 0 w 1665"/>
                  <a:gd name="T47" fmla="*/ 0 h 970"/>
                  <a:gd name="T48" fmla="*/ 0 w 1665"/>
                  <a:gd name="T49" fmla="*/ 0 h 970"/>
                  <a:gd name="T50" fmla="*/ 0 w 1665"/>
                  <a:gd name="T51" fmla="*/ 0 h 970"/>
                  <a:gd name="T52" fmla="*/ 0 w 1665"/>
                  <a:gd name="T53" fmla="*/ 0 h 970"/>
                  <a:gd name="T54" fmla="*/ 0 w 1665"/>
                  <a:gd name="T55" fmla="*/ 0 h 970"/>
                  <a:gd name="T56" fmla="*/ 0 w 1665"/>
                  <a:gd name="T57" fmla="*/ 0 h 970"/>
                  <a:gd name="T58" fmla="*/ 0 w 1665"/>
                  <a:gd name="T59" fmla="*/ 0 h 970"/>
                  <a:gd name="T60" fmla="*/ 0 w 1665"/>
                  <a:gd name="T61" fmla="*/ 0 h 970"/>
                  <a:gd name="T62" fmla="*/ 0 w 1665"/>
                  <a:gd name="T63" fmla="*/ 0 h 970"/>
                  <a:gd name="T64" fmla="*/ 0 w 1665"/>
                  <a:gd name="T65" fmla="*/ 0 h 970"/>
                  <a:gd name="T66" fmla="*/ 0 w 1665"/>
                  <a:gd name="T67" fmla="*/ 0 h 970"/>
                  <a:gd name="T68" fmla="*/ 0 w 1665"/>
                  <a:gd name="T69" fmla="*/ 0 h 970"/>
                  <a:gd name="T70" fmla="*/ 0 w 1665"/>
                  <a:gd name="T71" fmla="*/ 0 h 970"/>
                  <a:gd name="T72" fmla="*/ 0 w 1665"/>
                  <a:gd name="T73" fmla="*/ 0 h 970"/>
                  <a:gd name="T74" fmla="*/ 0 w 1665"/>
                  <a:gd name="T75" fmla="*/ 0 h 970"/>
                  <a:gd name="T76" fmla="*/ 0 w 1665"/>
                  <a:gd name="T77" fmla="*/ 0 h 970"/>
                  <a:gd name="T78" fmla="*/ 0 w 1665"/>
                  <a:gd name="T79" fmla="*/ 0 h 970"/>
                  <a:gd name="T80" fmla="*/ 0 w 1665"/>
                  <a:gd name="T81" fmla="*/ 0 h 970"/>
                  <a:gd name="T82" fmla="*/ 0 w 1665"/>
                  <a:gd name="T83" fmla="*/ 0 h 970"/>
                  <a:gd name="T84" fmla="*/ 0 w 1665"/>
                  <a:gd name="T85" fmla="*/ 0 h 970"/>
                  <a:gd name="T86" fmla="*/ 0 w 1665"/>
                  <a:gd name="T87" fmla="*/ 0 h 970"/>
                  <a:gd name="T88" fmla="*/ 0 w 1665"/>
                  <a:gd name="T89" fmla="*/ 0 h 970"/>
                  <a:gd name="T90" fmla="*/ 0 w 1665"/>
                  <a:gd name="T91" fmla="*/ 0 h 970"/>
                  <a:gd name="T92" fmla="*/ 0 w 1665"/>
                  <a:gd name="T93" fmla="*/ 0 h 970"/>
                  <a:gd name="T94" fmla="*/ 0 w 1665"/>
                  <a:gd name="T95" fmla="*/ 0 h 970"/>
                  <a:gd name="T96" fmla="*/ 0 w 1665"/>
                  <a:gd name="T97" fmla="*/ 0 h 970"/>
                  <a:gd name="T98" fmla="*/ 0 w 1665"/>
                  <a:gd name="T99" fmla="*/ 0 h 970"/>
                  <a:gd name="T100" fmla="*/ 0 w 1665"/>
                  <a:gd name="T101" fmla="*/ 0 h 970"/>
                  <a:gd name="T102" fmla="*/ 0 w 1665"/>
                  <a:gd name="T103" fmla="*/ 0 h 970"/>
                  <a:gd name="T104" fmla="*/ 0 w 1665"/>
                  <a:gd name="T105" fmla="*/ 0 h 970"/>
                  <a:gd name="T106" fmla="*/ 0 w 1665"/>
                  <a:gd name="T107" fmla="*/ 0 h 970"/>
                  <a:gd name="T108" fmla="*/ 0 w 1665"/>
                  <a:gd name="T109" fmla="*/ 0 h 970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65"/>
                  <a:gd name="T166" fmla="*/ 0 h 970"/>
                  <a:gd name="T167" fmla="*/ 1665 w 1665"/>
                  <a:gd name="T168" fmla="*/ 970 h 970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65" h="970">
                    <a:moveTo>
                      <a:pt x="545" y="910"/>
                    </a:moveTo>
                    <a:lnTo>
                      <a:pt x="547" y="939"/>
                    </a:lnTo>
                    <a:lnTo>
                      <a:pt x="551" y="970"/>
                    </a:lnTo>
                    <a:lnTo>
                      <a:pt x="592" y="962"/>
                    </a:lnTo>
                    <a:lnTo>
                      <a:pt x="627" y="950"/>
                    </a:lnTo>
                    <a:lnTo>
                      <a:pt x="655" y="933"/>
                    </a:lnTo>
                    <a:lnTo>
                      <a:pt x="672" y="917"/>
                    </a:lnTo>
                    <a:lnTo>
                      <a:pt x="683" y="907"/>
                    </a:lnTo>
                    <a:lnTo>
                      <a:pt x="697" y="900"/>
                    </a:lnTo>
                    <a:lnTo>
                      <a:pt x="724" y="898"/>
                    </a:lnTo>
                    <a:lnTo>
                      <a:pt x="751" y="903"/>
                    </a:lnTo>
                    <a:lnTo>
                      <a:pt x="796" y="898"/>
                    </a:lnTo>
                    <a:lnTo>
                      <a:pt x="826" y="902"/>
                    </a:lnTo>
                    <a:lnTo>
                      <a:pt x="845" y="905"/>
                    </a:lnTo>
                    <a:lnTo>
                      <a:pt x="870" y="910"/>
                    </a:lnTo>
                    <a:lnTo>
                      <a:pt x="901" y="917"/>
                    </a:lnTo>
                    <a:lnTo>
                      <a:pt x="938" y="919"/>
                    </a:lnTo>
                    <a:lnTo>
                      <a:pt x="989" y="914"/>
                    </a:lnTo>
                    <a:lnTo>
                      <a:pt x="1043" y="903"/>
                    </a:lnTo>
                    <a:lnTo>
                      <a:pt x="1090" y="892"/>
                    </a:lnTo>
                    <a:lnTo>
                      <a:pt x="1134" y="882"/>
                    </a:lnTo>
                    <a:lnTo>
                      <a:pt x="1159" y="874"/>
                    </a:lnTo>
                    <a:lnTo>
                      <a:pt x="1188" y="864"/>
                    </a:lnTo>
                    <a:lnTo>
                      <a:pt x="1224" y="848"/>
                    </a:lnTo>
                    <a:lnTo>
                      <a:pt x="1261" y="835"/>
                    </a:lnTo>
                    <a:lnTo>
                      <a:pt x="1301" y="823"/>
                    </a:lnTo>
                    <a:lnTo>
                      <a:pt x="1340" y="804"/>
                    </a:lnTo>
                    <a:lnTo>
                      <a:pt x="1367" y="787"/>
                    </a:lnTo>
                    <a:lnTo>
                      <a:pt x="1392" y="764"/>
                    </a:lnTo>
                    <a:lnTo>
                      <a:pt x="1426" y="730"/>
                    </a:lnTo>
                    <a:lnTo>
                      <a:pt x="1458" y="702"/>
                    </a:lnTo>
                    <a:lnTo>
                      <a:pt x="1499" y="678"/>
                    </a:lnTo>
                    <a:lnTo>
                      <a:pt x="1542" y="660"/>
                    </a:lnTo>
                    <a:lnTo>
                      <a:pt x="1585" y="641"/>
                    </a:lnTo>
                    <a:lnTo>
                      <a:pt x="1616" y="619"/>
                    </a:lnTo>
                    <a:lnTo>
                      <a:pt x="1639" y="590"/>
                    </a:lnTo>
                    <a:lnTo>
                      <a:pt x="1656" y="556"/>
                    </a:lnTo>
                    <a:lnTo>
                      <a:pt x="1665" y="508"/>
                    </a:lnTo>
                    <a:lnTo>
                      <a:pt x="1664" y="455"/>
                    </a:lnTo>
                    <a:lnTo>
                      <a:pt x="1659" y="406"/>
                    </a:lnTo>
                    <a:lnTo>
                      <a:pt x="1644" y="363"/>
                    </a:lnTo>
                    <a:lnTo>
                      <a:pt x="1624" y="326"/>
                    </a:lnTo>
                    <a:lnTo>
                      <a:pt x="1597" y="289"/>
                    </a:lnTo>
                    <a:lnTo>
                      <a:pt x="1562" y="258"/>
                    </a:lnTo>
                    <a:lnTo>
                      <a:pt x="1519" y="231"/>
                    </a:lnTo>
                    <a:lnTo>
                      <a:pt x="1476" y="214"/>
                    </a:lnTo>
                    <a:lnTo>
                      <a:pt x="1418" y="197"/>
                    </a:lnTo>
                    <a:lnTo>
                      <a:pt x="1357" y="181"/>
                    </a:lnTo>
                    <a:lnTo>
                      <a:pt x="1309" y="161"/>
                    </a:lnTo>
                    <a:lnTo>
                      <a:pt x="1261" y="137"/>
                    </a:lnTo>
                    <a:lnTo>
                      <a:pt x="1221" y="110"/>
                    </a:lnTo>
                    <a:lnTo>
                      <a:pt x="1172" y="70"/>
                    </a:lnTo>
                    <a:lnTo>
                      <a:pt x="1125" y="39"/>
                    </a:lnTo>
                    <a:lnTo>
                      <a:pt x="1075" y="19"/>
                    </a:lnTo>
                    <a:lnTo>
                      <a:pt x="1019" y="5"/>
                    </a:lnTo>
                    <a:lnTo>
                      <a:pt x="954" y="1"/>
                    </a:lnTo>
                    <a:lnTo>
                      <a:pt x="900" y="0"/>
                    </a:lnTo>
                    <a:lnTo>
                      <a:pt x="825" y="10"/>
                    </a:lnTo>
                    <a:lnTo>
                      <a:pt x="762" y="20"/>
                    </a:lnTo>
                    <a:lnTo>
                      <a:pt x="710" y="25"/>
                    </a:lnTo>
                    <a:lnTo>
                      <a:pt x="658" y="27"/>
                    </a:lnTo>
                    <a:lnTo>
                      <a:pt x="616" y="37"/>
                    </a:lnTo>
                    <a:lnTo>
                      <a:pt x="547" y="65"/>
                    </a:lnTo>
                    <a:lnTo>
                      <a:pt x="479" y="86"/>
                    </a:lnTo>
                    <a:lnTo>
                      <a:pt x="428" y="95"/>
                    </a:lnTo>
                    <a:lnTo>
                      <a:pt x="387" y="94"/>
                    </a:lnTo>
                    <a:lnTo>
                      <a:pt x="334" y="84"/>
                    </a:lnTo>
                    <a:lnTo>
                      <a:pt x="292" y="79"/>
                    </a:lnTo>
                    <a:lnTo>
                      <a:pt x="250" y="79"/>
                    </a:lnTo>
                    <a:lnTo>
                      <a:pt x="210" y="86"/>
                    </a:lnTo>
                    <a:lnTo>
                      <a:pt x="178" y="99"/>
                    </a:lnTo>
                    <a:lnTo>
                      <a:pt x="125" y="129"/>
                    </a:lnTo>
                    <a:lnTo>
                      <a:pt x="43" y="184"/>
                    </a:lnTo>
                    <a:lnTo>
                      <a:pt x="9" y="215"/>
                    </a:lnTo>
                    <a:lnTo>
                      <a:pt x="0" y="232"/>
                    </a:lnTo>
                    <a:lnTo>
                      <a:pt x="0" y="250"/>
                    </a:lnTo>
                    <a:lnTo>
                      <a:pt x="17" y="255"/>
                    </a:lnTo>
                    <a:lnTo>
                      <a:pt x="39" y="264"/>
                    </a:lnTo>
                    <a:lnTo>
                      <a:pt x="71" y="283"/>
                    </a:lnTo>
                    <a:lnTo>
                      <a:pt x="110" y="298"/>
                    </a:lnTo>
                    <a:lnTo>
                      <a:pt x="150" y="311"/>
                    </a:lnTo>
                    <a:lnTo>
                      <a:pt x="196" y="323"/>
                    </a:lnTo>
                    <a:lnTo>
                      <a:pt x="250" y="334"/>
                    </a:lnTo>
                    <a:lnTo>
                      <a:pt x="310" y="341"/>
                    </a:lnTo>
                    <a:lnTo>
                      <a:pt x="357" y="341"/>
                    </a:lnTo>
                    <a:lnTo>
                      <a:pt x="434" y="333"/>
                    </a:lnTo>
                    <a:lnTo>
                      <a:pt x="509" y="321"/>
                    </a:lnTo>
                    <a:lnTo>
                      <a:pt x="566" y="318"/>
                    </a:lnTo>
                    <a:lnTo>
                      <a:pt x="601" y="320"/>
                    </a:lnTo>
                    <a:lnTo>
                      <a:pt x="635" y="326"/>
                    </a:lnTo>
                    <a:lnTo>
                      <a:pt x="663" y="340"/>
                    </a:lnTo>
                    <a:lnTo>
                      <a:pt x="681" y="355"/>
                    </a:lnTo>
                    <a:lnTo>
                      <a:pt x="697" y="378"/>
                    </a:lnTo>
                    <a:lnTo>
                      <a:pt x="721" y="396"/>
                    </a:lnTo>
                    <a:lnTo>
                      <a:pt x="745" y="424"/>
                    </a:lnTo>
                    <a:lnTo>
                      <a:pt x="764" y="455"/>
                    </a:lnTo>
                    <a:lnTo>
                      <a:pt x="781" y="485"/>
                    </a:lnTo>
                    <a:lnTo>
                      <a:pt x="789" y="513"/>
                    </a:lnTo>
                    <a:lnTo>
                      <a:pt x="790" y="543"/>
                    </a:lnTo>
                    <a:lnTo>
                      <a:pt x="782" y="576"/>
                    </a:lnTo>
                    <a:lnTo>
                      <a:pt x="767" y="610"/>
                    </a:lnTo>
                    <a:lnTo>
                      <a:pt x="747" y="644"/>
                    </a:lnTo>
                    <a:lnTo>
                      <a:pt x="730" y="684"/>
                    </a:lnTo>
                    <a:lnTo>
                      <a:pt x="719" y="725"/>
                    </a:lnTo>
                    <a:lnTo>
                      <a:pt x="705" y="779"/>
                    </a:lnTo>
                    <a:lnTo>
                      <a:pt x="692" y="808"/>
                    </a:lnTo>
                    <a:lnTo>
                      <a:pt x="670" y="842"/>
                    </a:lnTo>
                    <a:lnTo>
                      <a:pt x="643" y="865"/>
                    </a:lnTo>
                    <a:lnTo>
                      <a:pt x="611" y="888"/>
                    </a:lnTo>
                    <a:lnTo>
                      <a:pt x="578" y="903"/>
                    </a:lnTo>
                    <a:lnTo>
                      <a:pt x="545" y="91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6" name="Freeform 193"/>
              <p:cNvSpPr>
                <a:spLocks/>
              </p:cNvSpPr>
              <p:nvPr/>
            </p:nvSpPr>
            <p:spPr bwMode="auto">
              <a:xfrm>
                <a:off x="1536" y="1002"/>
                <a:ext cx="231" cy="160"/>
              </a:xfrm>
              <a:custGeom>
                <a:avLst/>
                <a:gdLst>
                  <a:gd name="T0" fmla="*/ 0 w 926"/>
                  <a:gd name="T1" fmla="*/ 0 h 640"/>
                  <a:gd name="T2" fmla="*/ 0 w 926"/>
                  <a:gd name="T3" fmla="*/ 0 h 640"/>
                  <a:gd name="T4" fmla="*/ 0 w 926"/>
                  <a:gd name="T5" fmla="*/ 0 h 640"/>
                  <a:gd name="T6" fmla="*/ 0 w 926"/>
                  <a:gd name="T7" fmla="*/ 0 h 640"/>
                  <a:gd name="T8" fmla="*/ 0 w 926"/>
                  <a:gd name="T9" fmla="*/ 0 h 640"/>
                  <a:gd name="T10" fmla="*/ 0 w 926"/>
                  <a:gd name="T11" fmla="*/ 0 h 640"/>
                  <a:gd name="T12" fmla="*/ 0 w 926"/>
                  <a:gd name="T13" fmla="*/ 0 h 640"/>
                  <a:gd name="T14" fmla="*/ 0 w 926"/>
                  <a:gd name="T15" fmla="*/ 0 h 640"/>
                  <a:gd name="T16" fmla="*/ 0 w 926"/>
                  <a:gd name="T17" fmla="*/ 0 h 640"/>
                  <a:gd name="T18" fmla="*/ 0 w 926"/>
                  <a:gd name="T19" fmla="*/ 0 h 640"/>
                  <a:gd name="T20" fmla="*/ 0 w 926"/>
                  <a:gd name="T21" fmla="*/ 0 h 640"/>
                  <a:gd name="T22" fmla="*/ 0 w 926"/>
                  <a:gd name="T23" fmla="*/ 0 h 640"/>
                  <a:gd name="T24" fmla="*/ 0 w 926"/>
                  <a:gd name="T25" fmla="*/ 0 h 640"/>
                  <a:gd name="T26" fmla="*/ 0 w 926"/>
                  <a:gd name="T27" fmla="*/ 0 h 640"/>
                  <a:gd name="T28" fmla="*/ 0 w 926"/>
                  <a:gd name="T29" fmla="*/ 0 h 640"/>
                  <a:gd name="T30" fmla="*/ 0 w 926"/>
                  <a:gd name="T31" fmla="*/ 0 h 640"/>
                  <a:gd name="T32" fmla="*/ 0 w 926"/>
                  <a:gd name="T33" fmla="*/ 0 h 640"/>
                  <a:gd name="T34" fmla="*/ 0 w 926"/>
                  <a:gd name="T35" fmla="*/ 0 h 640"/>
                  <a:gd name="T36" fmla="*/ 0 w 926"/>
                  <a:gd name="T37" fmla="*/ 0 h 640"/>
                  <a:gd name="T38" fmla="*/ 0 w 926"/>
                  <a:gd name="T39" fmla="*/ 0 h 640"/>
                  <a:gd name="T40" fmla="*/ 0 w 926"/>
                  <a:gd name="T41" fmla="*/ 0 h 640"/>
                  <a:gd name="T42" fmla="*/ 0 w 926"/>
                  <a:gd name="T43" fmla="*/ 0 h 640"/>
                  <a:gd name="T44" fmla="*/ 0 w 926"/>
                  <a:gd name="T45" fmla="*/ 0 h 640"/>
                  <a:gd name="T46" fmla="*/ 0 w 926"/>
                  <a:gd name="T47" fmla="*/ 0 h 640"/>
                  <a:gd name="T48" fmla="*/ 0 w 926"/>
                  <a:gd name="T49" fmla="*/ 0 h 640"/>
                  <a:gd name="T50" fmla="*/ 0 w 926"/>
                  <a:gd name="T51" fmla="*/ 0 h 640"/>
                  <a:gd name="T52" fmla="*/ 0 w 926"/>
                  <a:gd name="T53" fmla="*/ 0 h 640"/>
                  <a:gd name="T54" fmla="*/ 0 w 926"/>
                  <a:gd name="T55" fmla="*/ 0 h 640"/>
                  <a:gd name="T56" fmla="*/ 0 w 926"/>
                  <a:gd name="T57" fmla="*/ 0 h 640"/>
                  <a:gd name="T58" fmla="*/ 0 w 926"/>
                  <a:gd name="T59" fmla="*/ 0 h 640"/>
                  <a:gd name="T60" fmla="*/ 0 w 926"/>
                  <a:gd name="T61" fmla="*/ 0 h 640"/>
                  <a:gd name="T62" fmla="*/ 0 w 926"/>
                  <a:gd name="T63" fmla="*/ 0 h 640"/>
                  <a:gd name="T64" fmla="*/ 0 w 926"/>
                  <a:gd name="T65" fmla="*/ 0 h 640"/>
                  <a:gd name="T66" fmla="*/ 0 w 926"/>
                  <a:gd name="T67" fmla="*/ 0 h 640"/>
                  <a:gd name="T68" fmla="*/ 0 w 926"/>
                  <a:gd name="T69" fmla="*/ 0 h 640"/>
                  <a:gd name="T70" fmla="*/ 0 w 926"/>
                  <a:gd name="T71" fmla="*/ 0 h 640"/>
                  <a:gd name="T72" fmla="*/ 0 w 926"/>
                  <a:gd name="T73" fmla="*/ 0 h 640"/>
                  <a:gd name="T74" fmla="*/ 0 w 926"/>
                  <a:gd name="T75" fmla="*/ 0 h 640"/>
                  <a:gd name="T76" fmla="*/ 0 w 926"/>
                  <a:gd name="T77" fmla="*/ 0 h 640"/>
                  <a:gd name="T78" fmla="*/ 0 w 926"/>
                  <a:gd name="T79" fmla="*/ 0 h 640"/>
                  <a:gd name="T80" fmla="*/ 0 w 926"/>
                  <a:gd name="T81" fmla="*/ 0 h 64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926"/>
                  <a:gd name="T124" fmla="*/ 0 h 640"/>
                  <a:gd name="T125" fmla="*/ 926 w 926"/>
                  <a:gd name="T126" fmla="*/ 640 h 64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926" h="640">
                    <a:moveTo>
                      <a:pt x="302" y="30"/>
                    </a:moveTo>
                    <a:lnTo>
                      <a:pt x="333" y="15"/>
                    </a:lnTo>
                    <a:lnTo>
                      <a:pt x="358" y="6"/>
                    </a:lnTo>
                    <a:lnTo>
                      <a:pt x="388" y="1"/>
                    </a:lnTo>
                    <a:lnTo>
                      <a:pt x="414" y="0"/>
                    </a:lnTo>
                    <a:lnTo>
                      <a:pt x="445" y="1"/>
                    </a:lnTo>
                    <a:lnTo>
                      <a:pt x="473" y="5"/>
                    </a:lnTo>
                    <a:lnTo>
                      <a:pt x="503" y="13"/>
                    </a:lnTo>
                    <a:lnTo>
                      <a:pt x="537" y="28"/>
                    </a:lnTo>
                    <a:lnTo>
                      <a:pt x="564" y="47"/>
                    </a:lnTo>
                    <a:lnTo>
                      <a:pt x="590" y="71"/>
                    </a:lnTo>
                    <a:lnTo>
                      <a:pt x="613" y="96"/>
                    </a:lnTo>
                    <a:lnTo>
                      <a:pt x="637" y="131"/>
                    </a:lnTo>
                    <a:lnTo>
                      <a:pt x="653" y="146"/>
                    </a:lnTo>
                    <a:lnTo>
                      <a:pt x="676" y="157"/>
                    </a:lnTo>
                    <a:lnTo>
                      <a:pt x="723" y="163"/>
                    </a:lnTo>
                    <a:lnTo>
                      <a:pt x="802" y="168"/>
                    </a:lnTo>
                    <a:lnTo>
                      <a:pt x="827" y="173"/>
                    </a:lnTo>
                    <a:lnTo>
                      <a:pt x="847" y="181"/>
                    </a:lnTo>
                    <a:lnTo>
                      <a:pt x="863" y="193"/>
                    </a:lnTo>
                    <a:lnTo>
                      <a:pt x="873" y="210"/>
                    </a:lnTo>
                    <a:lnTo>
                      <a:pt x="880" y="233"/>
                    </a:lnTo>
                    <a:lnTo>
                      <a:pt x="883" y="257"/>
                    </a:lnTo>
                    <a:lnTo>
                      <a:pt x="888" y="281"/>
                    </a:lnTo>
                    <a:lnTo>
                      <a:pt x="898" y="305"/>
                    </a:lnTo>
                    <a:lnTo>
                      <a:pt x="916" y="341"/>
                    </a:lnTo>
                    <a:lnTo>
                      <a:pt x="923" y="367"/>
                    </a:lnTo>
                    <a:lnTo>
                      <a:pt x="926" y="394"/>
                    </a:lnTo>
                    <a:lnTo>
                      <a:pt x="921" y="416"/>
                    </a:lnTo>
                    <a:lnTo>
                      <a:pt x="911" y="434"/>
                    </a:lnTo>
                    <a:lnTo>
                      <a:pt x="898" y="449"/>
                    </a:lnTo>
                    <a:lnTo>
                      <a:pt x="860" y="470"/>
                    </a:lnTo>
                    <a:lnTo>
                      <a:pt x="823" y="489"/>
                    </a:lnTo>
                    <a:lnTo>
                      <a:pt x="796" y="506"/>
                    </a:lnTo>
                    <a:lnTo>
                      <a:pt x="777" y="526"/>
                    </a:lnTo>
                    <a:lnTo>
                      <a:pt x="764" y="549"/>
                    </a:lnTo>
                    <a:lnTo>
                      <a:pt x="744" y="592"/>
                    </a:lnTo>
                    <a:lnTo>
                      <a:pt x="728" y="614"/>
                    </a:lnTo>
                    <a:lnTo>
                      <a:pt x="711" y="629"/>
                    </a:lnTo>
                    <a:lnTo>
                      <a:pt x="688" y="637"/>
                    </a:lnTo>
                    <a:lnTo>
                      <a:pt x="656" y="640"/>
                    </a:lnTo>
                    <a:lnTo>
                      <a:pt x="617" y="637"/>
                    </a:lnTo>
                    <a:lnTo>
                      <a:pt x="577" y="627"/>
                    </a:lnTo>
                    <a:lnTo>
                      <a:pt x="534" y="610"/>
                    </a:lnTo>
                    <a:lnTo>
                      <a:pt x="520" y="605"/>
                    </a:lnTo>
                    <a:lnTo>
                      <a:pt x="493" y="597"/>
                    </a:lnTo>
                    <a:lnTo>
                      <a:pt x="463" y="586"/>
                    </a:lnTo>
                    <a:lnTo>
                      <a:pt x="440" y="576"/>
                    </a:lnTo>
                    <a:lnTo>
                      <a:pt x="406" y="555"/>
                    </a:lnTo>
                    <a:lnTo>
                      <a:pt x="386" y="546"/>
                    </a:lnTo>
                    <a:lnTo>
                      <a:pt x="355" y="541"/>
                    </a:lnTo>
                    <a:lnTo>
                      <a:pt x="344" y="540"/>
                    </a:lnTo>
                    <a:lnTo>
                      <a:pt x="310" y="540"/>
                    </a:lnTo>
                    <a:lnTo>
                      <a:pt x="275" y="545"/>
                    </a:lnTo>
                    <a:lnTo>
                      <a:pt x="261" y="546"/>
                    </a:lnTo>
                    <a:lnTo>
                      <a:pt x="217" y="550"/>
                    </a:lnTo>
                    <a:lnTo>
                      <a:pt x="162" y="549"/>
                    </a:lnTo>
                    <a:lnTo>
                      <a:pt x="137" y="546"/>
                    </a:lnTo>
                    <a:lnTo>
                      <a:pt x="116" y="537"/>
                    </a:lnTo>
                    <a:lnTo>
                      <a:pt x="98" y="525"/>
                    </a:lnTo>
                    <a:lnTo>
                      <a:pt x="80" y="514"/>
                    </a:lnTo>
                    <a:lnTo>
                      <a:pt x="62" y="507"/>
                    </a:lnTo>
                    <a:lnTo>
                      <a:pt x="51" y="505"/>
                    </a:lnTo>
                    <a:lnTo>
                      <a:pt x="40" y="502"/>
                    </a:lnTo>
                    <a:lnTo>
                      <a:pt x="26" y="500"/>
                    </a:lnTo>
                    <a:lnTo>
                      <a:pt x="12" y="492"/>
                    </a:lnTo>
                    <a:lnTo>
                      <a:pt x="3" y="481"/>
                    </a:lnTo>
                    <a:lnTo>
                      <a:pt x="0" y="471"/>
                    </a:lnTo>
                    <a:lnTo>
                      <a:pt x="27" y="454"/>
                    </a:lnTo>
                    <a:lnTo>
                      <a:pt x="52" y="431"/>
                    </a:lnTo>
                    <a:lnTo>
                      <a:pt x="85" y="397"/>
                    </a:lnTo>
                    <a:lnTo>
                      <a:pt x="118" y="369"/>
                    </a:lnTo>
                    <a:lnTo>
                      <a:pt x="159" y="345"/>
                    </a:lnTo>
                    <a:lnTo>
                      <a:pt x="202" y="327"/>
                    </a:lnTo>
                    <a:lnTo>
                      <a:pt x="245" y="308"/>
                    </a:lnTo>
                    <a:lnTo>
                      <a:pt x="276" y="286"/>
                    </a:lnTo>
                    <a:lnTo>
                      <a:pt x="299" y="257"/>
                    </a:lnTo>
                    <a:lnTo>
                      <a:pt x="315" y="223"/>
                    </a:lnTo>
                    <a:lnTo>
                      <a:pt x="325" y="175"/>
                    </a:lnTo>
                    <a:lnTo>
                      <a:pt x="324" y="122"/>
                    </a:lnTo>
                    <a:lnTo>
                      <a:pt x="319" y="73"/>
                    </a:lnTo>
                    <a:lnTo>
                      <a:pt x="302" y="3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7" name="Freeform 194"/>
              <p:cNvSpPr>
                <a:spLocks/>
              </p:cNvSpPr>
              <p:nvPr/>
            </p:nvSpPr>
            <p:spPr bwMode="auto">
              <a:xfrm>
                <a:off x="1234" y="1121"/>
                <a:ext cx="80" cy="51"/>
              </a:xfrm>
              <a:custGeom>
                <a:avLst/>
                <a:gdLst>
                  <a:gd name="T0" fmla="*/ 0 w 321"/>
                  <a:gd name="T1" fmla="*/ 0 h 205"/>
                  <a:gd name="T2" fmla="*/ 0 w 321"/>
                  <a:gd name="T3" fmla="*/ 0 h 205"/>
                  <a:gd name="T4" fmla="*/ 0 w 321"/>
                  <a:gd name="T5" fmla="*/ 0 h 205"/>
                  <a:gd name="T6" fmla="*/ 0 w 321"/>
                  <a:gd name="T7" fmla="*/ 0 h 205"/>
                  <a:gd name="T8" fmla="*/ 0 w 321"/>
                  <a:gd name="T9" fmla="*/ 0 h 205"/>
                  <a:gd name="T10" fmla="*/ 0 w 321"/>
                  <a:gd name="T11" fmla="*/ 0 h 205"/>
                  <a:gd name="T12" fmla="*/ 0 w 321"/>
                  <a:gd name="T13" fmla="*/ 0 h 205"/>
                  <a:gd name="T14" fmla="*/ 0 w 321"/>
                  <a:gd name="T15" fmla="*/ 0 h 205"/>
                  <a:gd name="T16" fmla="*/ 0 w 321"/>
                  <a:gd name="T17" fmla="*/ 0 h 205"/>
                  <a:gd name="T18" fmla="*/ 0 w 321"/>
                  <a:gd name="T19" fmla="*/ 0 h 205"/>
                  <a:gd name="T20" fmla="*/ 0 w 321"/>
                  <a:gd name="T21" fmla="*/ 0 h 205"/>
                  <a:gd name="T22" fmla="*/ 0 w 321"/>
                  <a:gd name="T23" fmla="*/ 0 h 205"/>
                  <a:gd name="T24" fmla="*/ 0 w 321"/>
                  <a:gd name="T25" fmla="*/ 0 h 205"/>
                  <a:gd name="T26" fmla="*/ 0 w 321"/>
                  <a:gd name="T27" fmla="*/ 0 h 205"/>
                  <a:gd name="T28" fmla="*/ 0 w 321"/>
                  <a:gd name="T29" fmla="*/ 0 h 205"/>
                  <a:gd name="T30" fmla="*/ 0 w 321"/>
                  <a:gd name="T31" fmla="*/ 0 h 205"/>
                  <a:gd name="T32" fmla="*/ 0 w 321"/>
                  <a:gd name="T33" fmla="*/ 0 h 205"/>
                  <a:gd name="T34" fmla="*/ 0 w 321"/>
                  <a:gd name="T35" fmla="*/ 0 h 205"/>
                  <a:gd name="T36" fmla="*/ 0 w 321"/>
                  <a:gd name="T37" fmla="*/ 0 h 205"/>
                  <a:gd name="T38" fmla="*/ 0 w 321"/>
                  <a:gd name="T39" fmla="*/ 0 h 205"/>
                  <a:gd name="T40" fmla="*/ 0 w 321"/>
                  <a:gd name="T41" fmla="*/ 0 h 205"/>
                  <a:gd name="T42" fmla="*/ 0 w 321"/>
                  <a:gd name="T43" fmla="*/ 0 h 205"/>
                  <a:gd name="T44" fmla="*/ 0 w 321"/>
                  <a:gd name="T45" fmla="*/ 0 h 205"/>
                  <a:gd name="T46" fmla="*/ 0 w 321"/>
                  <a:gd name="T47" fmla="*/ 0 h 205"/>
                  <a:gd name="T48" fmla="*/ 0 w 321"/>
                  <a:gd name="T49" fmla="*/ 0 h 205"/>
                  <a:gd name="T50" fmla="*/ 0 w 321"/>
                  <a:gd name="T51" fmla="*/ 0 h 205"/>
                  <a:gd name="T52" fmla="*/ 0 w 321"/>
                  <a:gd name="T53" fmla="*/ 0 h 205"/>
                  <a:gd name="T54" fmla="*/ 0 w 321"/>
                  <a:gd name="T55" fmla="*/ 0 h 205"/>
                  <a:gd name="T56" fmla="*/ 0 w 321"/>
                  <a:gd name="T57" fmla="*/ 0 h 20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1"/>
                  <a:gd name="T88" fmla="*/ 0 h 205"/>
                  <a:gd name="T89" fmla="*/ 321 w 321"/>
                  <a:gd name="T90" fmla="*/ 205 h 205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1" h="205">
                    <a:moveTo>
                      <a:pt x="0" y="26"/>
                    </a:moveTo>
                    <a:lnTo>
                      <a:pt x="13" y="30"/>
                    </a:lnTo>
                    <a:lnTo>
                      <a:pt x="38" y="37"/>
                    </a:lnTo>
                    <a:lnTo>
                      <a:pt x="62" y="51"/>
                    </a:lnTo>
                    <a:lnTo>
                      <a:pt x="93" y="75"/>
                    </a:lnTo>
                    <a:lnTo>
                      <a:pt x="138" y="119"/>
                    </a:lnTo>
                    <a:lnTo>
                      <a:pt x="181" y="160"/>
                    </a:lnTo>
                    <a:lnTo>
                      <a:pt x="217" y="187"/>
                    </a:lnTo>
                    <a:lnTo>
                      <a:pt x="243" y="201"/>
                    </a:lnTo>
                    <a:lnTo>
                      <a:pt x="258" y="205"/>
                    </a:lnTo>
                    <a:lnTo>
                      <a:pt x="272" y="204"/>
                    </a:lnTo>
                    <a:lnTo>
                      <a:pt x="288" y="200"/>
                    </a:lnTo>
                    <a:lnTo>
                      <a:pt x="301" y="195"/>
                    </a:lnTo>
                    <a:lnTo>
                      <a:pt x="321" y="186"/>
                    </a:lnTo>
                    <a:lnTo>
                      <a:pt x="321" y="179"/>
                    </a:lnTo>
                    <a:lnTo>
                      <a:pt x="316" y="135"/>
                    </a:lnTo>
                    <a:lnTo>
                      <a:pt x="310" y="109"/>
                    </a:lnTo>
                    <a:lnTo>
                      <a:pt x="301" y="86"/>
                    </a:lnTo>
                    <a:lnTo>
                      <a:pt x="290" y="69"/>
                    </a:lnTo>
                    <a:lnTo>
                      <a:pt x="267" y="61"/>
                    </a:lnTo>
                    <a:lnTo>
                      <a:pt x="241" y="51"/>
                    </a:lnTo>
                    <a:lnTo>
                      <a:pt x="209" y="35"/>
                    </a:lnTo>
                    <a:lnTo>
                      <a:pt x="177" y="17"/>
                    </a:lnTo>
                    <a:lnTo>
                      <a:pt x="149" y="4"/>
                    </a:lnTo>
                    <a:lnTo>
                      <a:pt x="121" y="0"/>
                    </a:lnTo>
                    <a:lnTo>
                      <a:pt x="88" y="0"/>
                    </a:lnTo>
                    <a:lnTo>
                      <a:pt x="59" y="6"/>
                    </a:lnTo>
                    <a:lnTo>
                      <a:pt x="23" y="19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8" name="Freeform 195"/>
              <p:cNvSpPr>
                <a:spLocks/>
              </p:cNvSpPr>
              <p:nvPr/>
            </p:nvSpPr>
            <p:spPr bwMode="auto">
              <a:xfrm>
                <a:off x="1536" y="1010"/>
                <a:ext cx="81" cy="110"/>
              </a:xfrm>
              <a:custGeom>
                <a:avLst/>
                <a:gdLst>
                  <a:gd name="T0" fmla="*/ 0 w 325"/>
                  <a:gd name="T1" fmla="*/ 0 h 440"/>
                  <a:gd name="T2" fmla="*/ 0 w 325"/>
                  <a:gd name="T3" fmla="*/ 0 h 440"/>
                  <a:gd name="T4" fmla="*/ 0 w 325"/>
                  <a:gd name="T5" fmla="*/ 0 h 440"/>
                  <a:gd name="T6" fmla="*/ 0 w 325"/>
                  <a:gd name="T7" fmla="*/ 0 h 440"/>
                  <a:gd name="T8" fmla="*/ 0 w 325"/>
                  <a:gd name="T9" fmla="*/ 0 h 440"/>
                  <a:gd name="T10" fmla="*/ 0 w 325"/>
                  <a:gd name="T11" fmla="*/ 0 h 440"/>
                  <a:gd name="T12" fmla="*/ 0 w 325"/>
                  <a:gd name="T13" fmla="*/ 0 h 440"/>
                  <a:gd name="T14" fmla="*/ 0 w 325"/>
                  <a:gd name="T15" fmla="*/ 0 h 440"/>
                  <a:gd name="T16" fmla="*/ 0 w 325"/>
                  <a:gd name="T17" fmla="*/ 0 h 440"/>
                  <a:gd name="T18" fmla="*/ 0 w 325"/>
                  <a:gd name="T19" fmla="*/ 0 h 440"/>
                  <a:gd name="T20" fmla="*/ 0 w 325"/>
                  <a:gd name="T21" fmla="*/ 0 h 440"/>
                  <a:gd name="T22" fmla="*/ 0 w 325"/>
                  <a:gd name="T23" fmla="*/ 0 h 440"/>
                  <a:gd name="T24" fmla="*/ 0 w 325"/>
                  <a:gd name="T25" fmla="*/ 0 h 440"/>
                  <a:gd name="T26" fmla="*/ 0 w 325"/>
                  <a:gd name="T27" fmla="*/ 0 h 440"/>
                  <a:gd name="T28" fmla="*/ 0 w 325"/>
                  <a:gd name="T29" fmla="*/ 0 h 44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25"/>
                  <a:gd name="T46" fmla="*/ 0 h 440"/>
                  <a:gd name="T47" fmla="*/ 325 w 325"/>
                  <a:gd name="T48" fmla="*/ 440 h 44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25" h="440">
                    <a:moveTo>
                      <a:pt x="0" y="440"/>
                    </a:moveTo>
                    <a:lnTo>
                      <a:pt x="27" y="424"/>
                    </a:lnTo>
                    <a:lnTo>
                      <a:pt x="52" y="401"/>
                    </a:lnTo>
                    <a:lnTo>
                      <a:pt x="85" y="368"/>
                    </a:lnTo>
                    <a:lnTo>
                      <a:pt x="118" y="338"/>
                    </a:lnTo>
                    <a:lnTo>
                      <a:pt x="159" y="315"/>
                    </a:lnTo>
                    <a:lnTo>
                      <a:pt x="202" y="297"/>
                    </a:lnTo>
                    <a:lnTo>
                      <a:pt x="245" y="277"/>
                    </a:lnTo>
                    <a:lnTo>
                      <a:pt x="276" y="255"/>
                    </a:lnTo>
                    <a:lnTo>
                      <a:pt x="299" y="226"/>
                    </a:lnTo>
                    <a:lnTo>
                      <a:pt x="315" y="194"/>
                    </a:lnTo>
                    <a:lnTo>
                      <a:pt x="325" y="145"/>
                    </a:lnTo>
                    <a:lnTo>
                      <a:pt x="324" y="92"/>
                    </a:lnTo>
                    <a:lnTo>
                      <a:pt x="317" y="44"/>
                    </a:lnTo>
                    <a:lnTo>
                      <a:pt x="302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9" name="Freeform 196"/>
              <p:cNvSpPr>
                <a:spLocks/>
              </p:cNvSpPr>
              <p:nvPr/>
            </p:nvSpPr>
            <p:spPr bwMode="auto">
              <a:xfrm>
                <a:off x="3648" y="680"/>
                <a:ext cx="43" cy="302"/>
              </a:xfrm>
              <a:custGeom>
                <a:avLst/>
                <a:gdLst>
                  <a:gd name="T0" fmla="*/ 0 w 176"/>
                  <a:gd name="T1" fmla="*/ 0 h 1208"/>
                  <a:gd name="T2" fmla="*/ 0 w 176"/>
                  <a:gd name="T3" fmla="*/ 0 h 1208"/>
                  <a:gd name="T4" fmla="*/ 0 w 176"/>
                  <a:gd name="T5" fmla="*/ 0 h 1208"/>
                  <a:gd name="T6" fmla="*/ 0 w 176"/>
                  <a:gd name="T7" fmla="*/ 0 h 1208"/>
                  <a:gd name="T8" fmla="*/ 0 w 176"/>
                  <a:gd name="T9" fmla="*/ 0 h 1208"/>
                  <a:gd name="T10" fmla="*/ 0 w 176"/>
                  <a:gd name="T11" fmla="*/ 0 h 12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76"/>
                  <a:gd name="T19" fmla="*/ 0 h 1208"/>
                  <a:gd name="T20" fmla="*/ 176 w 176"/>
                  <a:gd name="T21" fmla="*/ 1208 h 120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76" h="1208">
                    <a:moveTo>
                      <a:pt x="176" y="1203"/>
                    </a:moveTo>
                    <a:lnTo>
                      <a:pt x="147" y="169"/>
                    </a:lnTo>
                    <a:lnTo>
                      <a:pt x="86" y="0"/>
                    </a:lnTo>
                    <a:lnTo>
                      <a:pt x="29" y="165"/>
                    </a:lnTo>
                    <a:lnTo>
                      <a:pt x="0" y="1208"/>
                    </a:lnTo>
                    <a:lnTo>
                      <a:pt x="176" y="1208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0" name="Rectangle 481"/>
              <p:cNvSpPr>
                <a:spLocks noChangeArrowheads="1"/>
              </p:cNvSpPr>
              <p:nvPr/>
            </p:nvSpPr>
            <p:spPr bwMode="auto">
              <a:xfrm>
                <a:off x="2460" y="3686"/>
                <a:ext cx="816" cy="24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31" name="Text Box 482"/>
              <p:cNvSpPr txBox="1">
                <a:spLocks noChangeArrowheads="1"/>
              </p:cNvSpPr>
              <p:nvPr/>
            </p:nvSpPr>
            <p:spPr bwMode="auto">
              <a:xfrm>
                <a:off x="2442" y="3686"/>
                <a:ext cx="116" cy="155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endParaRPr lang="en-US" sz="1000" dirty="0"/>
              </a:p>
            </p:txBody>
          </p:sp>
          <p:sp>
            <p:nvSpPr>
              <p:cNvPr id="4232" name="Text Box 484"/>
              <p:cNvSpPr txBox="1">
                <a:spLocks noChangeArrowheads="1"/>
              </p:cNvSpPr>
              <p:nvPr/>
            </p:nvSpPr>
            <p:spPr bwMode="auto">
              <a:xfrm>
                <a:off x="2089" y="432"/>
                <a:ext cx="1367" cy="29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Times New Roman" pitchFamily="18" charset="0"/>
                  </a:rPr>
                  <a:t>CONCLUSION</a:t>
                </a:r>
              </a:p>
            </p:txBody>
          </p:sp>
          <p:grpSp>
            <p:nvGrpSpPr>
              <p:cNvPr id="4" name="Group 494"/>
              <p:cNvGrpSpPr>
                <a:grpSpLocks/>
              </p:cNvGrpSpPr>
              <p:nvPr/>
            </p:nvGrpSpPr>
            <p:grpSpPr bwMode="auto">
              <a:xfrm>
                <a:off x="1008" y="3734"/>
                <a:ext cx="1200" cy="144"/>
                <a:chOff x="1008" y="3552"/>
                <a:chExt cx="1200" cy="144"/>
              </a:xfrm>
            </p:grpSpPr>
            <p:sp>
              <p:nvSpPr>
                <p:cNvPr id="4494" name="Line 485"/>
                <p:cNvSpPr>
                  <a:spLocks noChangeShapeType="1"/>
                </p:cNvSpPr>
                <p:nvPr/>
              </p:nvSpPr>
              <p:spPr bwMode="auto">
                <a:xfrm flipV="1">
                  <a:off x="1008" y="3552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5" name="Line 486"/>
                <p:cNvSpPr>
                  <a:spLocks noChangeShapeType="1"/>
                </p:cNvSpPr>
                <p:nvPr/>
              </p:nvSpPr>
              <p:spPr bwMode="auto">
                <a:xfrm>
                  <a:off x="1008" y="3552"/>
                  <a:ext cx="12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6" name="Line 488"/>
                <p:cNvSpPr>
                  <a:spLocks noChangeShapeType="1"/>
                </p:cNvSpPr>
                <p:nvPr/>
              </p:nvSpPr>
              <p:spPr bwMode="auto">
                <a:xfrm flipV="1">
                  <a:off x="2208" y="3552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7" name="Text Box 489"/>
                <p:cNvSpPr txBox="1">
                  <a:spLocks noChangeArrowheads="1"/>
                </p:cNvSpPr>
                <p:nvPr/>
              </p:nvSpPr>
              <p:spPr bwMode="auto">
                <a:xfrm>
                  <a:off x="1478" y="3557"/>
                  <a:ext cx="527" cy="136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dirty="0" smtClean="0"/>
                    <a:t>ISR SEATING</a:t>
                  </a:r>
                  <a:endParaRPr lang="en-US" dirty="0"/>
                </a:p>
              </p:txBody>
            </p:sp>
          </p:grpSp>
          <p:grpSp>
            <p:nvGrpSpPr>
              <p:cNvPr id="5" name="Group 495"/>
              <p:cNvGrpSpPr>
                <a:grpSpLocks/>
              </p:cNvGrpSpPr>
              <p:nvPr/>
            </p:nvGrpSpPr>
            <p:grpSpPr bwMode="auto">
              <a:xfrm>
                <a:off x="3552" y="3734"/>
                <a:ext cx="1200" cy="144"/>
                <a:chOff x="1008" y="3552"/>
                <a:chExt cx="1200" cy="144"/>
              </a:xfrm>
            </p:grpSpPr>
            <p:sp>
              <p:nvSpPr>
                <p:cNvPr id="4490" name="Line 496"/>
                <p:cNvSpPr>
                  <a:spLocks noChangeShapeType="1"/>
                </p:cNvSpPr>
                <p:nvPr/>
              </p:nvSpPr>
              <p:spPr bwMode="auto">
                <a:xfrm flipV="1">
                  <a:off x="1008" y="3552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1" name="Line 497"/>
                <p:cNvSpPr>
                  <a:spLocks noChangeShapeType="1"/>
                </p:cNvSpPr>
                <p:nvPr/>
              </p:nvSpPr>
              <p:spPr bwMode="auto">
                <a:xfrm>
                  <a:off x="1008" y="3552"/>
                  <a:ext cx="12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2" name="Line 498"/>
                <p:cNvSpPr>
                  <a:spLocks noChangeShapeType="1"/>
                </p:cNvSpPr>
                <p:nvPr/>
              </p:nvSpPr>
              <p:spPr bwMode="auto">
                <a:xfrm flipV="1">
                  <a:off x="2208" y="3552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3" name="Text Box 499"/>
                <p:cNvSpPr txBox="1">
                  <a:spLocks noChangeArrowheads="1"/>
                </p:cNvSpPr>
                <p:nvPr/>
              </p:nvSpPr>
              <p:spPr bwMode="auto">
                <a:xfrm>
                  <a:off x="1478" y="3557"/>
                  <a:ext cx="541" cy="136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dirty="0" smtClean="0"/>
                    <a:t>JCS SEATING</a:t>
                  </a:r>
                  <a:endParaRPr lang="en-US" dirty="0"/>
                </a:p>
              </p:txBody>
            </p:sp>
          </p:grpSp>
          <p:grpSp>
            <p:nvGrpSpPr>
              <p:cNvPr id="6" name="Group 599"/>
              <p:cNvGrpSpPr>
                <a:grpSpLocks/>
              </p:cNvGrpSpPr>
              <p:nvPr/>
            </p:nvGrpSpPr>
            <p:grpSpPr bwMode="auto">
              <a:xfrm>
                <a:off x="2767" y="917"/>
                <a:ext cx="415" cy="811"/>
                <a:chOff x="2767" y="768"/>
                <a:chExt cx="415" cy="811"/>
              </a:xfrm>
            </p:grpSpPr>
            <p:sp>
              <p:nvSpPr>
                <p:cNvPr id="4428" name="Freeform 197"/>
                <p:cNvSpPr>
                  <a:spLocks/>
                </p:cNvSpPr>
                <p:nvPr/>
              </p:nvSpPr>
              <p:spPr bwMode="auto">
                <a:xfrm>
                  <a:off x="2767" y="1488"/>
                  <a:ext cx="239" cy="91"/>
                </a:xfrm>
                <a:custGeom>
                  <a:avLst/>
                  <a:gdLst>
                    <a:gd name="T0" fmla="*/ 0 w 959"/>
                    <a:gd name="T1" fmla="*/ 0 h 366"/>
                    <a:gd name="T2" fmla="*/ 0 w 959"/>
                    <a:gd name="T3" fmla="*/ 0 h 366"/>
                    <a:gd name="T4" fmla="*/ 0 w 959"/>
                    <a:gd name="T5" fmla="*/ 0 h 366"/>
                    <a:gd name="T6" fmla="*/ 0 w 959"/>
                    <a:gd name="T7" fmla="*/ 0 h 366"/>
                    <a:gd name="T8" fmla="*/ 0 w 959"/>
                    <a:gd name="T9" fmla="*/ 0 h 366"/>
                    <a:gd name="T10" fmla="*/ 0 w 959"/>
                    <a:gd name="T11" fmla="*/ 0 h 366"/>
                    <a:gd name="T12" fmla="*/ 0 w 959"/>
                    <a:gd name="T13" fmla="*/ 0 h 366"/>
                    <a:gd name="T14" fmla="*/ 0 w 959"/>
                    <a:gd name="T15" fmla="*/ 0 h 366"/>
                    <a:gd name="T16" fmla="*/ 0 w 959"/>
                    <a:gd name="T17" fmla="*/ 0 h 366"/>
                    <a:gd name="T18" fmla="*/ 0 w 959"/>
                    <a:gd name="T19" fmla="*/ 0 h 366"/>
                    <a:gd name="T20" fmla="*/ 0 w 959"/>
                    <a:gd name="T21" fmla="*/ 0 h 366"/>
                    <a:gd name="T22" fmla="*/ 0 w 959"/>
                    <a:gd name="T23" fmla="*/ 0 h 366"/>
                    <a:gd name="T24" fmla="*/ 0 w 959"/>
                    <a:gd name="T25" fmla="*/ 0 h 366"/>
                    <a:gd name="T26" fmla="*/ 0 w 959"/>
                    <a:gd name="T27" fmla="*/ 0 h 366"/>
                    <a:gd name="T28" fmla="*/ 0 w 959"/>
                    <a:gd name="T29" fmla="*/ 0 h 366"/>
                    <a:gd name="T30" fmla="*/ 0 w 959"/>
                    <a:gd name="T31" fmla="*/ 0 h 366"/>
                    <a:gd name="T32" fmla="*/ 0 w 959"/>
                    <a:gd name="T33" fmla="*/ 0 h 36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959"/>
                    <a:gd name="T52" fmla="*/ 0 h 366"/>
                    <a:gd name="T53" fmla="*/ 959 w 959"/>
                    <a:gd name="T54" fmla="*/ 366 h 36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959" h="366">
                      <a:moveTo>
                        <a:pt x="959" y="183"/>
                      </a:moveTo>
                      <a:lnTo>
                        <a:pt x="920" y="112"/>
                      </a:lnTo>
                      <a:lnTo>
                        <a:pt x="819" y="53"/>
                      </a:lnTo>
                      <a:lnTo>
                        <a:pt x="666" y="14"/>
                      </a:lnTo>
                      <a:lnTo>
                        <a:pt x="480" y="0"/>
                      </a:lnTo>
                      <a:lnTo>
                        <a:pt x="292" y="14"/>
                      </a:lnTo>
                      <a:lnTo>
                        <a:pt x="141" y="53"/>
                      </a:lnTo>
                      <a:lnTo>
                        <a:pt x="38" y="112"/>
                      </a:lnTo>
                      <a:lnTo>
                        <a:pt x="0" y="183"/>
                      </a:lnTo>
                      <a:lnTo>
                        <a:pt x="38" y="253"/>
                      </a:lnTo>
                      <a:lnTo>
                        <a:pt x="141" y="312"/>
                      </a:lnTo>
                      <a:lnTo>
                        <a:pt x="292" y="351"/>
                      </a:lnTo>
                      <a:lnTo>
                        <a:pt x="480" y="366"/>
                      </a:lnTo>
                      <a:lnTo>
                        <a:pt x="666" y="351"/>
                      </a:lnTo>
                      <a:lnTo>
                        <a:pt x="819" y="312"/>
                      </a:lnTo>
                      <a:lnTo>
                        <a:pt x="920" y="253"/>
                      </a:lnTo>
                      <a:lnTo>
                        <a:pt x="959" y="18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9" name="Freeform 428"/>
                <p:cNvSpPr>
                  <a:spLocks/>
                </p:cNvSpPr>
                <p:nvPr/>
              </p:nvSpPr>
              <p:spPr bwMode="auto">
                <a:xfrm>
                  <a:off x="2879" y="952"/>
                  <a:ext cx="15" cy="584"/>
                </a:xfrm>
                <a:custGeom>
                  <a:avLst/>
                  <a:gdLst>
                    <a:gd name="T0" fmla="*/ 0 w 60"/>
                    <a:gd name="T1" fmla="*/ 0 h 2338"/>
                    <a:gd name="T2" fmla="*/ 0 w 60"/>
                    <a:gd name="T3" fmla="*/ 0 h 2338"/>
                    <a:gd name="T4" fmla="*/ 0 w 60"/>
                    <a:gd name="T5" fmla="*/ 0 h 2338"/>
                    <a:gd name="T6" fmla="*/ 0 w 60"/>
                    <a:gd name="T7" fmla="*/ 0 h 2338"/>
                    <a:gd name="T8" fmla="*/ 0 w 60"/>
                    <a:gd name="T9" fmla="*/ 0 h 23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0"/>
                    <a:gd name="T16" fmla="*/ 0 h 2338"/>
                    <a:gd name="T17" fmla="*/ 60 w 60"/>
                    <a:gd name="T18" fmla="*/ 2338 h 23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0" h="2338">
                      <a:moveTo>
                        <a:pt x="0" y="36"/>
                      </a:moveTo>
                      <a:lnTo>
                        <a:pt x="0" y="2338"/>
                      </a:lnTo>
                      <a:lnTo>
                        <a:pt x="60" y="2338"/>
                      </a:lnTo>
                      <a:lnTo>
                        <a:pt x="6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7" name="Group 598"/>
                <p:cNvGrpSpPr>
                  <a:grpSpLocks/>
                </p:cNvGrpSpPr>
                <p:nvPr/>
              </p:nvGrpSpPr>
              <p:grpSpPr bwMode="auto">
                <a:xfrm>
                  <a:off x="2898" y="768"/>
                  <a:ext cx="284" cy="199"/>
                  <a:chOff x="2874" y="1331"/>
                  <a:chExt cx="284" cy="199"/>
                </a:xfrm>
              </p:grpSpPr>
              <p:sp>
                <p:nvSpPr>
                  <p:cNvPr id="4431" name="Freeform 501"/>
                  <p:cNvSpPr>
                    <a:spLocks/>
                  </p:cNvSpPr>
                  <p:nvPr/>
                </p:nvSpPr>
                <p:spPr bwMode="auto">
                  <a:xfrm>
                    <a:off x="2874" y="1331"/>
                    <a:ext cx="284" cy="198"/>
                  </a:xfrm>
                  <a:custGeom>
                    <a:avLst/>
                    <a:gdLst>
                      <a:gd name="T0" fmla="*/ 0 w 1136"/>
                      <a:gd name="T1" fmla="*/ 0 h 793"/>
                      <a:gd name="T2" fmla="*/ 0 w 1136"/>
                      <a:gd name="T3" fmla="*/ 0 h 793"/>
                      <a:gd name="T4" fmla="*/ 0 w 1136"/>
                      <a:gd name="T5" fmla="*/ 0 h 793"/>
                      <a:gd name="T6" fmla="*/ 0 w 1136"/>
                      <a:gd name="T7" fmla="*/ 0 h 793"/>
                      <a:gd name="T8" fmla="*/ 0 w 1136"/>
                      <a:gd name="T9" fmla="*/ 0 h 793"/>
                      <a:gd name="T10" fmla="*/ 0 w 1136"/>
                      <a:gd name="T11" fmla="*/ 0 h 793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136"/>
                      <a:gd name="T19" fmla="*/ 0 h 793"/>
                      <a:gd name="T20" fmla="*/ 1136 w 1136"/>
                      <a:gd name="T21" fmla="*/ 793 h 793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136" h="793">
                        <a:moveTo>
                          <a:pt x="1136" y="793"/>
                        </a:moveTo>
                        <a:lnTo>
                          <a:pt x="0" y="793"/>
                        </a:lnTo>
                        <a:lnTo>
                          <a:pt x="1" y="790"/>
                        </a:lnTo>
                        <a:lnTo>
                          <a:pt x="1" y="0"/>
                        </a:lnTo>
                        <a:lnTo>
                          <a:pt x="1136" y="0"/>
                        </a:lnTo>
                        <a:lnTo>
                          <a:pt x="1136" y="79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2" name="Rectangle 502"/>
                  <p:cNvSpPr>
                    <a:spLocks noChangeArrowheads="1"/>
                  </p:cNvSpPr>
                  <p:nvPr/>
                </p:nvSpPr>
                <p:spPr bwMode="auto">
                  <a:xfrm>
                    <a:off x="2989" y="1331"/>
                    <a:ext cx="169" cy="16"/>
                  </a:xfrm>
                  <a:prstGeom prst="rect">
                    <a:avLst/>
                  </a:pr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3" name="Rectangle 503"/>
                  <p:cNvSpPr>
                    <a:spLocks noChangeArrowheads="1"/>
                  </p:cNvSpPr>
                  <p:nvPr/>
                </p:nvSpPr>
                <p:spPr bwMode="auto">
                  <a:xfrm>
                    <a:off x="2989" y="1361"/>
                    <a:ext cx="169" cy="16"/>
                  </a:xfrm>
                  <a:prstGeom prst="rect">
                    <a:avLst/>
                  </a:pr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4" name="Freeform 504"/>
                  <p:cNvSpPr>
                    <a:spLocks/>
                  </p:cNvSpPr>
                  <p:nvPr/>
                </p:nvSpPr>
                <p:spPr bwMode="auto">
                  <a:xfrm>
                    <a:off x="2989" y="1393"/>
                    <a:ext cx="169" cy="15"/>
                  </a:xfrm>
                  <a:custGeom>
                    <a:avLst/>
                    <a:gdLst>
                      <a:gd name="T0" fmla="*/ 0 w 673"/>
                      <a:gd name="T1" fmla="*/ 0 h 63"/>
                      <a:gd name="T2" fmla="*/ 0 w 673"/>
                      <a:gd name="T3" fmla="*/ 0 h 63"/>
                      <a:gd name="T4" fmla="*/ 0 w 673"/>
                      <a:gd name="T5" fmla="*/ 0 h 63"/>
                      <a:gd name="T6" fmla="*/ 0 w 673"/>
                      <a:gd name="T7" fmla="*/ 0 h 63"/>
                      <a:gd name="T8" fmla="*/ 0 w 673"/>
                      <a:gd name="T9" fmla="*/ 0 h 63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673"/>
                      <a:gd name="T16" fmla="*/ 0 h 63"/>
                      <a:gd name="T17" fmla="*/ 673 w 673"/>
                      <a:gd name="T18" fmla="*/ 63 h 63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673" h="63">
                        <a:moveTo>
                          <a:pt x="1" y="63"/>
                        </a:moveTo>
                        <a:lnTo>
                          <a:pt x="673" y="63"/>
                        </a:lnTo>
                        <a:lnTo>
                          <a:pt x="673" y="0"/>
                        </a:lnTo>
                        <a:lnTo>
                          <a:pt x="0" y="0"/>
                        </a:lnTo>
                        <a:lnTo>
                          <a:pt x="1" y="63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5" name="Freeform 505"/>
                  <p:cNvSpPr>
                    <a:spLocks/>
                  </p:cNvSpPr>
                  <p:nvPr/>
                </p:nvSpPr>
                <p:spPr bwMode="auto">
                  <a:xfrm>
                    <a:off x="2989" y="1423"/>
                    <a:ext cx="169" cy="14"/>
                  </a:xfrm>
                  <a:custGeom>
                    <a:avLst/>
                    <a:gdLst>
                      <a:gd name="T0" fmla="*/ 0 w 673"/>
                      <a:gd name="T1" fmla="*/ 0 h 55"/>
                      <a:gd name="T2" fmla="*/ 0 w 673"/>
                      <a:gd name="T3" fmla="*/ 0 h 55"/>
                      <a:gd name="T4" fmla="*/ 0 w 673"/>
                      <a:gd name="T5" fmla="*/ 0 h 55"/>
                      <a:gd name="T6" fmla="*/ 0 w 673"/>
                      <a:gd name="T7" fmla="*/ 0 h 55"/>
                      <a:gd name="T8" fmla="*/ 0 w 673"/>
                      <a:gd name="T9" fmla="*/ 0 h 55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673"/>
                      <a:gd name="T16" fmla="*/ 0 h 55"/>
                      <a:gd name="T17" fmla="*/ 673 w 673"/>
                      <a:gd name="T18" fmla="*/ 55 h 55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673" h="55">
                        <a:moveTo>
                          <a:pt x="1" y="55"/>
                        </a:moveTo>
                        <a:lnTo>
                          <a:pt x="673" y="55"/>
                        </a:lnTo>
                        <a:lnTo>
                          <a:pt x="673" y="0"/>
                        </a:lnTo>
                        <a:lnTo>
                          <a:pt x="0" y="0"/>
                        </a:lnTo>
                        <a:lnTo>
                          <a:pt x="1" y="55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6" name="Rectangle 506"/>
                  <p:cNvSpPr>
                    <a:spLocks noChangeArrowheads="1"/>
                  </p:cNvSpPr>
                  <p:nvPr/>
                </p:nvSpPr>
                <p:spPr bwMode="auto">
                  <a:xfrm>
                    <a:off x="2874" y="1452"/>
                    <a:ext cx="284" cy="16"/>
                  </a:xfrm>
                  <a:prstGeom prst="rect">
                    <a:avLst/>
                  </a:pr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7" name="Rectangle 507"/>
                  <p:cNvSpPr>
                    <a:spLocks noChangeArrowheads="1"/>
                  </p:cNvSpPr>
                  <p:nvPr/>
                </p:nvSpPr>
                <p:spPr bwMode="auto">
                  <a:xfrm>
                    <a:off x="2874" y="1483"/>
                    <a:ext cx="284" cy="16"/>
                  </a:xfrm>
                  <a:prstGeom prst="rect">
                    <a:avLst/>
                  </a:pr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8" name="Rectangle 508"/>
                  <p:cNvSpPr>
                    <a:spLocks noChangeArrowheads="1"/>
                  </p:cNvSpPr>
                  <p:nvPr/>
                </p:nvSpPr>
                <p:spPr bwMode="auto">
                  <a:xfrm>
                    <a:off x="2874" y="1514"/>
                    <a:ext cx="284" cy="16"/>
                  </a:xfrm>
                  <a:prstGeom prst="rect">
                    <a:avLst/>
                  </a:pr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9" name="Rectangle 509"/>
                  <p:cNvSpPr>
                    <a:spLocks noChangeArrowheads="1"/>
                  </p:cNvSpPr>
                  <p:nvPr/>
                </p:nvSpPr>
                <p:spPr bwMode="auto">
                  <a:xfrm>
                    <a:off x="2875" y="1331"/>
                    <a:ext cx="116" cy="106"/>
                  </a:xfrm>
                  <a:prstGeom prst="rect">
                    <a:avLst/>
                  </a:prstGeom>
                  <a:solidFill>
                    <a:srgbClr val="0000FF"/>
                  </a:solidFill>
                  <a:ln w="0">
                    <a:solidFill>
                      <a:srgbClr val="0000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0" name="Freeform 510"/>
                  <p:cNvSpPr>
                    <a:spLocks/>
                  </p:cNvSpPr>
                  <p:nvPr/>
                </p:nvSpPr>
                <p:spPr bwMode="auto">
                  <a:xfrm>
                    <a:off x="2881" y="1335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7"/>
                        </a:lnTo>
                        <a:lnTo>
                          <a:pt x="0" y="19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1" name="Freeform 511"/>
                  <p:cNvSpPr>
                    <a:spLocks/>
                  </p:cNvSpPr>
                  <p:nvPr/>
                </p:nvSpPr>
                <p:spPr bwMode="auto">
                  <a:xfrm>
                    <a:off x="2900" y="1335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9" y="17"/>
                        </a:lnTo>
                        <a:lnTo>
                          <a:pt x="0" y="19"/>
                        </a:lnTo>
                        <a:lnTo>
                          <a:pt x="6" y="27"/>
                        </a:lnTo>
                        <a:lnTo>
                          <a:pt x="4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7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2" name="Freeform 512"/>
                  <p:cNvSpPr>
                    <a:spLocks/>
                  </p:cNvSpPr>
                  <p:nvPr/>
                </p:nvSpPr>
                <p:spPr bwMode="auto">
                  <a:xfrm>
                    <a:off x="2920" y="1335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10" y="17"/>
                        </a:lnTo>
                        <a:lnTo>
                          <a:pt x="0" y="19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1" y="40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3" name="Freeform 513"/>
                  <p:cNvSpPr>
                    <a:spLocks/>
                  </p:cNvSpPr>
                  <p:nvPr/>
                </p:nvSpPr>
                <p:spPr bwMode="auto">
                  <a:xfrm>
                    <a:off x="2938" y="1335"/>
                    <a:ext cx="7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7"/>
                        </a:lnTo>
                        <a:lnTo>
                          <a:pt x="0" y="19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7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4" name="Freeform 514"/>
                  <p:cNvSpPr>
                    <a:spLocks/>
                  </p:cNvSpPr>
                  <p:nvPr/>
                </p:nvSpPr>
                <p:spPr bwMode="auto">
                  <a:xfrm>
                    <a:off x="2958" y="1335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1" y="0"/>
                        </a:moveTo>
                        <a:lnTo>
                          <a:pt x="10" y="17"/>
                        </a:lnTo>
                        <a:lnTo>
                          <a:pt x="0" y="19"/>
                        </a:lnTo>
                        <a:lnTo>
                          <a:pt x="8" y="27"/>
                        </a:lnTo>
                        <a:lnTo>
                          <a:pt x="4" y="40"/>
                        </a:lnTo>
                        <a:lnTo>
                          <a:pt x="11" y="32"/>
                        </a:lnTo>
                        <a:lnTo>
                          <a:pt x="20" y="40"/>
                        </a:lnTo>
                        <a:lnTo>
                          <a:pt x="19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5" name="Freeform 515"/>
                  <p:cNvSpPr>
                    <a:spLocks/>
                  </p:cNvSpPr>
                  <p:nvPr/>
                </p:nvSpPr>
                <p:spPr bwMode="auto">
                  <a:xfrm>
                    <a:off x="2977" y="1335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3" y="0"/>
                        </a:moveTo>
                        <a:lnTo>
                          <a:pt x="10" y="17"/>
                        </a:lnTo>
                        <a:lnTo>
                          <a:pt x="0" y="19"/>
                        </a:lnTo>
                        <a:lnTo>
                          <a:pt x="8" y="27"/>
                        </a:lnTo>
                        <a:lnTo>
                          <a:pt x="4" y="40"/>
                        </a:lnTo>
                        <a:lnTo>
                          <a:pt x="13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7" y="17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6" name="Freeform 516"/>
                  <p:cNvSpPr>
                    <a:spLocks/>
                  </p:cNvSpPr>
                  <p:nvPr/>
                </p:nvSpPr>
                <p:spPr bwMode="auto">
                  <a:xfrm>
                    <a:off x="2967" y="1346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1" y="0"/>
                        </a:moveTo>
                        <a:lnTo>
                          <a:pt x="8" y="15"/>
                        </a:lnTo>
                        <a:lnTo>
                          <a:pt x="0" y="17"/>
                        </a:lnTo>
                        <a:lnTo>
                          <a:pt x="6" y="25"/>
                        </a:lnTo>
                        <a:lnTo>
                          <a:pt x="3" y="39"/>
                        </a:lnTo>
                        <a:lnTo>
                          <a:pt x="11" y="31"/>
                        </a:lnTo>
                        <a:lnTo>
                          <a:pt x="20" y="39"/>
                        </a:lnTo>
                        <a:lnTo>
                          <a:pt x="17" y="25"/>
                        </a:lnTo>
                        <a:lnTo>
                          <a:pt x="25" y="17"/>
                        </a:lnTo>
                        <a:lnTo>
                          <a:pt x="16" y="15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7" name="Freeform 517"/>
                  <p:cNvSpPr>
                    <a:spLocks/>
                  </p:cNvSpPr>
                  <p:nvPr/>
                </p:nvSpPr>
                <p:spPr bwMode="auto">
                  <a:xfrm>
                    <a:off x="2948" y="1346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10" y="15"/>
                        </a:lnTo>
                        <a:lnTo>
                          <a:pt x="0" y="17"/>
                        </a:lnTo>
                        <a:lnTo>
                          <a:pt x="7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0" y="39"/>
                        </a:lnTo>
                        <a:lnTo>
                          <a:pt x="19" y="25"/>
                        </a:lnTo>
                        <a:lnTo>
                          <a:pt x="25" y="17"/>
                        </a:lnTo>
                        <a:lnTo>
                          <a:pt x="17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8" name="Freeform 518"/>
                  <p:cNvSpPr>
                    <a:spLocks/>
                  </p:cNvSpPr>
                  <p:nvPr/>
                </p:nvSpPr>
                <p:spPr bwMode="auto">
                  <a:xfrm>
                    <a:off x="2929" y="1346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9" y="15"/>
                        </a:lnTo>
                        <a:lnTo>
                          <a:pt x="0" y="17"/>
                        </a:lnTo>
                        <a:lnTo>
                          <a:pt x="8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0" y="39"/>
                        </a:lnTo>
                        <a:lnTo>
                          <a:pt x="19" y="25"/>
                        </a:lnTo>
                        <a:lnTo>
                          <a:pt x="25" y="17"/>
                        </a:lnTo>
                        <a:lnTo>
                          <a:pt x="16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9" name="Freeform 519"/>
                  <p:cNvSpPr>
                    <a:spLocks/>
                  </p:cNvSpPr>
                  <p:nvPr/>
                </p:nvSpPr>
                <p:spPr bwMode="auto">
                  <a:xfrm>
                    <a:off x="2891" y="1346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1" y="0"/>
                        </a:moveTo>
                        <a:lnTo>
                          <a:pt x="10" y="15"/>
                        </a:lnTo>
                        <a:lnTo>
                          <a:pt x="0" y="17"/>
                        </a:lnTo>
                        <a:lnTo>
                          <a:pt x="8" y="25"/>
                        </a:lnTo>
                        <a:lnTo>
                          <a:pt x="4" y="39"/>
                        </a:lnTo>
                        <a:lnTo>
                          <a:pt x="11" y="31"/>
                        </a:lnTo>
                        <a:lnTo>
                          <a:pt x="20" y="39"/>
                        </a:lnTo>
                        <a:lnTo>
                          <a:pt x="19" y="25"/>
                        </a:lnTo>
                        <a:lnTo>
                          <a:pt x="25" y="17"/>
                        </a:lnTo>
                        <a:lnTo>
                          <a:pt x="16" y="15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0" name="Freeform 520"/>
                  <p:cNvSpPr>
                    <a:spLocks/>
                  </p:cNvSpPr>
                  <p:nvPr/>
                </p:nvSpPr>
                <p:spPr bwMode="auto">
                  <a:xfrm>
                    <a:off x="2881" y="1358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9"/>
                        </a:lnTo>
                        <a:lnTo>
                          <a:pt x="7" y="26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8" y="26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1" name="Freeform 521"/>
                  <p:cNvSpPr>
                    <a:spLocks/>
                  </p:cNvSpPr>
                  <p:nvPr/>
                </p:nvSpPr>
                <p:spPr bwMode="auto">
                  <a:xfrm>
                    <a:off x="2900" y="1358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9"/>
                        </a:lnTo>
                        <a:lnTo>
                          <a:pt x="7" y="26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8" y="26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2" name="Freeform 522"/>
                  <p:cNvSpPr>
                    <a:spLocks/>
                  </p:cNvSpPr>
                  <p:nvPr/>
                </p:nvSpPr>
                <p:spPr bwMode="auto">
                  <a:xfrm>
                    <a:off x="2920" y="1358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9" y="16"/>
                        </a:lnTo>
                        <a:lnTo>
                          <a:pt x="0" y="19"/>
                        </a:lnTo>
                        <a:lnTo>
                          <a:pt x="7" y="26"/>
                        </a:lnTo>
                        <a:lnTo>
                          <a:pt x="4" y="40"/>
                        </a:lnTo>
                        <a:lnTo>
                          <a:pt x="12" y="32"/>
                        </a:lnTo>
                        <a:lnTo>
                          <a:pt x="21" y="40"/>
                        </a:lnTo>
                        <a:lnTo>
                          <a:pt x="19" y="26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3" name="Freeform 523"/>
                  <p:cNvSpPr>
                    <a:spLocks/>
                  </p:cNvSpPr>
                  <p:nvPr/>
                </p:nvSpPr>
                <p:spPr bwMode="auto">
                  <a:xfrm>
                    <a:off x="2958" y="1358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1" y="0"/>
                        </a:moveTo>
                        <a:lnTo>
                          <a:pt x="10" y="16"/>
                        </a:lnTo>
                        <a:lnTo>
                          <a:pt x="0" y="19"/>
                        </a:lnTo>
                        <a:lnTo>
                          <a:pt x="8" y="26"/>
                        </a:lnTo>
                        <a:lnTo>
                          <a:pt x="4" y="40"/>
                        </a:lnTo>
                        <a:lnTo>
                          <a:pt x="11" y="32"/>
                        </a:lnTo>
                        <a:lnTo>
                          <a:pt x="20" y="40"/>
                        </a:lnTo>
                        <a:lnTo>
                          <a:pt x="19" y="26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4" name="Freeform 524"/>
                  <p:cNvSpPr>
                    <a:spLocks/>
                  </p:cNvSpPr>
                  <p:nvPr/>
                </p:nvSpPr>
                <p:spPr bwMode="auto">
                  <a:xfrm>
                    <a:off x="2976" y="1358"/>
                    <a:ext cx="7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1" y="0"/>
                        </a:moveTo>
                        <a:lnTo>
                          <a:pt x="9" y="16"/>
                        </a:lnTo>
                        <a:lnTo>
                          <a:pt x="0" y="19"/>
                        </a:lnTo>
                        <a:lnTo>
                          <a:pt x="6" y="26"/>
                        </a:lnTo>
                        <a:lnTo>
                          <a:pt x="4" y="40"/>
                        </a:lnTo>
                        <a:lnTo>
                          <a:pt x="11" y="32"/>
                        </a:lnTo>
                        <a:lnTo>
                          <a:pt x="20" y="40"/>
                        </a:lnTo>
                        <a:lnTo>
                          <a:pt x="18" y="26"/>
                        </a:lnTo>
                        <a:lnTo>
                          <a:pt x="25" y="19"/>
                        </a:lnTo>
                        <a:lnTo>
                          <a:pt x="15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5" name="Freeform 525"/>
                  <p:cNvSpPr>
                    <a:spLocks/>
                  </p:cNvSpPr>
                  <p:nvPr/>
                </p:nvSpPr>
                <p:spPr bwMode="auto">
                  <a:xfrm>
                    <a:off x="2968" y="1369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3" y="0"/>
                        </a:moveTo>
                        <a:lnTo>
                          <a:pt x="9" y="16"/>
                        </a:lnTo>
                        <a:lnTo>
                          <a:pt x="0" y="19"/>
                        </a:lnTo>
                        <a:lnTo>
                          <a:pt x="6" y="26"/>
                        </a:lnTo>
                        <a:lnTo>
                          <a:pt x="4" y="40"/>
                        </a:lnTo>
                        <a:lnTo>
                          <a:pt x="13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6" name="Freeform 526"/>
                  <p:cNvSpPr>
                    <a:spLocks/>
                  </p:cNvSpPr>
                  <p:nvPr/>
                </p:nvSpPr>
                <p:spPr bwMode="auto">
                  <a:xfrm>
                    <a:off x="2948" y="1369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3" y="0"/>
                        </a:moveTo>
                        <a:lnTo>
                          <a:pt x="9" y="16"/>
                        </a:lnTo>
                        <a:lnTo>
                          <a:pt x="0" y="19"/>
                        </a:lnTo>
                        <a:lnTo>
                          <a:pt x="7" y="26"/>
                        </a:lnTo>
                        <a:lnTo>
                          <a:pt x="4" y="40"/>
                        </a:lnTo>
                        <a:lnTo>
                          <a:pt x="13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7" y="16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7" name="Freeform 527"/>
                  <p:cNvSpPr>
                    <a:spLocks/>
                  </p:cNvSpPr>
                  <p:nvPr/>
                </p:nvSpPr>
                <p:spPr bwMode="auto">
                  <a:xfrm>
                    <a:off x="2929" y="1369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3" y="0"/>
                        </a:moveTo>
                        <a:lnTo>
                          <a:pt x="9" y="16"/>
                        </a:lnTo>
                        <a:lnTo>
                          <a:pt x="0" y="19"/>
                        </a:lnTo>
                        <a:lnTo>
                          <a:pt x="8" y="26"/>
                        </a:lnTo>
                        <a:lnTo>
                          <a:pt x="4" y="40"/>
                        </a:lnTo>
                        <a:lnTo>
                          <a:pt x="13" y="32"/>
                        </a:lnTo>
                        <a:lnTo>
                          <a:pt x="20" y="40"/>
                        </a:lnTo>
                        <a:lnTo>
                          <a:pt x="19" y="27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8" name="Freeform 528"/>
                  <p:cNvSpPr>
                    <a:spLocks/>
                  </p:cNvSpPr>
                  <p:nvPr/>
                </p:nvSpPr>
                <p:spPr bwMode="auto">
                  <a:xfrm>
                    <a:off x="2910" y="1369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3" y="0"/>
                        </a:moveTo>
                        <a:lnTo>
                          <a:pt x="9" y="16"/>
                        </a:lnTo>
                        <a:lnTo>
                          <a:pt x="0" y="19"/>
                        </a:lnTo>
                        <a:lnTo>
                          <a:pt x="7" y="26"/>
                        </a:lnTo>
                        <a:lnTo>
                          <a:pt x="4" y="40"/>
                        </a:lnTo>
                        <a:lnTo>
                          <a:pt x="13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5" y="16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9" name="Freeform 529"/>
                  <p:cNvSpPr>
                    <a:spLocks/>
                  </p:cNvSpPr>
                  <p:nvPr/>
                </p:nvSpPr>
                <p:spPr bwMode="auto">
                  <a:xfrm>
                    <a:off x="2891" y="1369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1" y="0"/>
                        </a:moveTo>
                        <a:lnTo>
                          <a:pt x="10" y="16"/>
                        </a:lnTo>
                        <a:lnTo>
                          <a:pt x="0" y="19"/>
                        </a:lnTo>
                        <a:lnTo>
                          <a:pt x="8" y="26"/>
                        </a:lnTo>
                        <a:lnTo>
                          <a:pt x="4" y="40"/>
                        </a:lnTo>
                        <a:lnTo>
                          <a:pt x="11" y="32"/>
                        </a:lnTo>
                        <a:lnTo>
                          <a:pt x="20" y="40"/>
                        </a:lnTo>
                        <a:lnTo>
                          <a:pt x="19" y="27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0" name="Freeform 530"/>
                  <p:cNvSpPr>
                    <a:spLocks/>
                  </p:cNvSpPr>
                  <p:nvPr/>
                </p:nvSpPr>
                <p:spPr bwMode="auto">
                  <a:xfrm>
                    <a:off x="2881" y="1381"/>
                    <a:ext cx="6" cy="9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2" y="0"/>
                        </a:moveTo>
                        <a:lnTo>
                          <a:pt x="8" y="15"/>
                        </a:lnTo>
                        <a:lnTo>
                          <a:pt x="0" y="18"/>
                        </a:lnTo>
                        <a:lnTo>
                          <a:pt x="7" y="25"/>
                        </a:lnTo>
                        <a:lnTo>
                          <a:pt x="3" y="39"/>
                        </a:lnTo>
                        <a:lnTo>
                          <a:pt x="12" y="31"/>
                        </a:lnTo>
                        <a:lnTo>
                          <a:pt x="20" y="39"/>
                        </a:lnTo>
                        <a:lnTo>
                          <a:pt x="18" y="25"/>
                        </a:lnTo>
                        <a:lnTo>
                          <a:pt x="25" y="18"/>
                        </a:lnTo>
                        <a:lnTo>
                          <a:pt x="16" y="15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1" name="Freeform 531"/>
                  <p:cNvSpPr>
                    <a:spLocks/>
                  </p:cNvSpPr>
                  <p:nvPr/>
                </p:nvSpPr>
                <p:spPr bwMode="auto">
                  <a:xfrm>
                    <a:off x="2900" y="1381"/>
                    <a:ext cx="6" cy="9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2" y="0"/>
                        </a:moveTo>
                        <a:lnTo>
                          <a:pt x="9" y="15"/>
                        </a:lnTo>
                        <a:lnTo>
                          <a:pt x="0" y="18"/>
                        </a:lnTo>
                        <a:lnTo>
                          <a:pt x="6" y="25"/>
                        </a:lnTo>
                        <a:lnTo>
                          <a:pt x="4" y="39"/>
                        </a:lnTo>
                        <a:lnTo>
                          <a:pt x="12" y="31"/>
                        </a:lnTo>
                        <a:lnTo>
                          <a:pt x="20" y="39"/>
                        </a:lnTo>
                        <a:lnTo>
                          <a:pt x="17" y="25"/>
                        </a:lnTo>
                        <a:lnTo>
                          <a:pt x="25" y="18"/>
                        </a:lnTo>
                        <a:lnTo>
                          <a:pt x="16" y="15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2" name="Freeform 532"/>
                  <p:cNvSpPr>
                    <a:spLocks/>
                  </p:cNvSpPr>
                  <p:nvPr/>
                </p:nvSpPr>
                <p:spPr bwMode="auto">
                  <a:xfrm>
                    <a:off x="2920" y="1381"/>
                    <a:ext cx="6" cy="9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2" y="0"/>
                        </a:moveTo>
                        <a:lnTo>
                          <a:pt x="10" y="15"/>
                        </a:lnTo>
                        <a:lnTo>
                          <a:pt x="0" y="18"/>
                        </a:lnTo>
                        <a:lnTo>
                          <a:pt x="7" y="25"/>
                        </a:lnTo>
                        <a:lnTo>
                          <a:pt x="3" y="39"/>
                        </a:lnTo>
                        <a:lnTo>
                          <a:pt x="12" y="31"/>
                        </a:lnTo>
                        <a:lnTo>
                          <a:pt x="21" y="39"/>
                        </a:lnTo>
                        <a:lnTo>
                          <a:pt x="18" y="25"/>
                        </a:lnTo>
                        <a:lnTo>
                          <a:pt x="25" y="18"/>
                        </a:lnTo>
                        <a:lnTo>
                          <a:pt x="16" y="15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3" name="Freeform 533"/>
                  <p:cNvSpPr>
                    <a:spLocks/>
                  </p:cNvSpPr>
                  <p:nvPr/>
                </p:nvSpPr>
                <p:spPr bwMode="auto">
                  <a:xfrm>
                    <a:off x="2958" y="1381"/>
                    <a:ext cx="6" cy="9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1" y="0"/>
                        </a:moveTo>
                        <a:lnTo>
                          <a:pt x="10" y="15"/>
                        </a:lnTo>
                        <a:lnTo>
                          <a:pt x="0" y="18"/>
                        </a:lnTo>
                        <a:lnTo>
                          <a:pt x="8" y="25"/>
                        </a:lnTo>
                        <a:lnTo>
                          <a:pt x="4" y="39"/>
                        </a:lnTo>
                        <a:lnTo>
                          <a:pt x="11" y="31"/>
                        </a:lnTo>
                        <a:lnTo>
                          <a:pt x="20" y="39"/>
                        </a:lnTo>
                        <a:lnTo>
                          <a:pt x="19" y="25"/>
                        </a:lnTo>
                        <a:lnTo>
                          <a:pt x="25" y="18"/>
                        </a:lnTo>
                        <a:lnTo>
                          <a:pt x="16" y="15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4" name="Freeform 534"/>
                  <p:cNvSpPr>
                    <a:spLocks/>
                  </p:cNvSpPr>
                  <p:nvPr/>
                </p:nvSpPr>
                <p:spPr bwMode="auto">
                  <a:xfrm>
                    <a:off x="2976" y="1381"/>
                    <a:ext cx="7" cy="9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1" y="0"/>
                        </a:moveTo>
                        <a:lnTo>
                          <a:pt x="9" y="15"/>
                        </a:lnTo>
                        <a:lnTo>
                          <a:pt x="0" y="18"/>
                        </a:lnTo>
                        <a:lnTo>
                          <a:pt x="6" y="25"/>
                        </a:lnTo>
                        <a:lnTo>
                          <a:pt x="4" y="39"/>
                        </a:lnTo>
                        <a:lnTo>
                          <a:pt x="11" y="31"/>
                        </a:lnTo>
                        <a:lnTo>
                          <a:pt x="20" y="39"/>
                        </a:lnTo>
                        <a:lnTo>
                          <a:pt x="18" y="25"/>
                        </a:lnTo>
                        <a:lnTo>
                          <a:pt x="25" y="18"/>
                        </a:lnTo>
                        <a:lnTo>
                          <a:pt x="15" y="15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5" name="Freeform 535"/>
                  <p:cNvSpPr>
                    <a:spLocks/>
                  </p:cNvSpPr>
                  <p:nvPr/>
                </p:nvSpPr>
                <p:spPr bwMode="auto">
                  <a:xfrm>
                    <a:off x="2967" y="1392"/>
                    <a:ext cx="6" cy="10"/>
                  </a:xfrm>
                  <a:custGeom>
                    <a:avLst/>
                    <a:gdLst>
                      <a:gd name="T0" fmla="*/ 0 w 25"/>
                      <a:gd name="T1" fmla="*/ 0 h 41"/>
                      <a:gd name="T2" fmla="*/ 0 w 25"/>
                      <a:gd name="T3" fmla="*/ 0 h 41"/>
                      <a:gd name="T4" fmla="*/ 0 w 25"/>
                      <a:gd name="T5" fmla="*/ 0 h 41"/>
                      <a:gd name="T6" fmla="*/ 0 w 25"/>
                      <a:gd name="T7" fmla="*/ 0 h 41"/>
                      <a:gd name="T8" fmla="*/ 0 w 25"/>
                      <a:gd name="T9" fmla="*/ 0 h 41"/>
                      <a:gd name="T10" fmla="*/ 0 w 25"/>
                      <a:gd name="T11" fmla="*/ 0 h 41"/>
                      <a:gd name="T12" fmla="*/ 0 w 25"/>
                      <a:gd name="T13" fmla="*/ 0 h 41"/>
                      <a:gd name="T14" fmla="*/ 0 w 25"/>
                      <a:gd name="T15" fmla="*/ 0 h 41"/>
                      <a:gd name="T16" fmla="*/ 0 w 25"/>
                      <a:gd name="T17" fmla="*/ 0 h 41"/>
                      <a:gd name="T18" fmla="*/ 0 w 25"/>
                      <a:gd name="T19" fmla="*/ 0 h 41"/>
                      <a:gd name="T20" fmla="*/ 0 w 25"/>
                      <a:gd name="T21" fmla="*/ 0 h 4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1"/>
                      <a:gd name="T35" fmla="*/ 25 w 25"/>
                      <a:gd name="T36" fmla="*/ 41 h 41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1">
                        <a:moveTo>
                          <a:pt x="11" y="0"/>
                        </a:moveTo>
                        <a:lnTo>
                          <a:pt x="8" y="17"/>
                        </a:lnTo>
                        <a:lnTo>
                          <a:pt x="0" y="19"/>
                        </a:lnTo>
                        <a:lnTo>
                          <a:pt x="6" y="27"/>
                        </a:lnTo>
                        <a:lnTo>
                          <a:pt x="3" y="41"/>
                        </a:lnTo>
                        <a:lnTo>
                          <a:pt x="11" y="32"/>
                        </a:lnTo>
                        <a:lnTo>
                          <a:pt x="20" y="41"/>
                        </a:lnTo>
                        <a:lnTo>
                          <a:pt x="17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6" name="Freeform 536"/>
                  <p:cNvSpPr>
                    <a:spLocks/>
                  </p:cNvSpPr>
                  <p:nvPr/>
                </p:nvSpPr>
                <p:spPr bwMode="auto">
                  <a:xfrm>
                    <a:off x="2948" y="1392"/>
                    <a:ext cx="6" cy="10"/>
                  </a:xfrm>
                  <a:custGeom>
                    <a:avLst/>
                    <a:gdLst>
                      <a:gd name="T0" fmla="*/ 0 w 25"/>
                      <a:gd name="T1" fmla="*/ 0 h 41"/>
                      <a:gd name="T2" fmla="*/ 0 w 25"/>
                      <a:gd name="T3" fmla="*/ 0 h 41"/>
                      <a:gd name="T4" fmla="*/ 0 w 25"/>
                      <a:gd name="T5" fmla="*/ 0 h 41"/>
                      <a:gd name="T6" fmla="*/ 0 w 25"/>
                      <a:gd name="T7" fmla="*/ 0 h 41"/>
                      <a:gd name="T8" fmla="*/ 0 w 25"/>
                      <a:gd name="T9" fmla="*/ 0 h 41"/>
                      <a:gd name="T10" fmla="*/ 0 w 25"/>
                      <a:gd name="T11" fmla="*/ 0 h 41"/>
                      <a:gd name="T12" fmla="*/ 0 w 25"/>
                      <a:gd name="T13" fmla="*/ 0 h 41"/>
                      <a:gd name="T14" fmla="*/ 0 w 25"/>
                      <a:gd name="T15" fmla="*/ 0 h 41"/>
                      <a:gd name="T16" fmla="*/ 0 w 25"/>
                      <a:gd name="T17" fmla="*/ 0 h 41"/>
                      <a:gd name="T18" fmla="*/ 0 w 25"/>
                      <a:gd name="T19" fmla="*/ 0 h 41"/>
                      <a:gd name="T20" fmla="*/ 0 w 25"/>
                      <a:gd name="T21" fmla="*/ 0 h 4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1"/>
                      <a:gd name="T35" fmla="*/ 25 w 25"/>
                      <a:gd name="T36" fmla="*/ 41 h 41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1">
                        <a:moveTo>
                          <a:pt x="13" y="0"/>
                        </a:moveTo>
                        <a:lnTo>
                          <a:pt x="9" y="17"/>
                        </a:lnTo>
                        <a:lnTo>
                          <a:pt x="0" y="19"/>
                        </a:lnTo>
                        <a:lnTo>
                          <a:pt x="7" y="27"/>
                        </a:lnTo>
                        <a:lnTo>
                          <a:pt x="4" y="41"/>
                        </a:lnTo>
                        <a:lnTo>
                          <a:pt x="13" y="32"/>
                        </a:lnTo>
                        <a:lnTo>
                          <a:pt x="20" y="41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7" y="17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7" name="Freeform 537"/>
                  <p:cNvSpPr>
                    <a:spLocks/>
                  </p:cNvSpPr>
                  <p:nvPr/>
                </p:nvSpPr>
                <p:spPr bwMode="auto">
                  <a:xfrm>
                    <a:off x="2929" y="1392"/>
                    <a:ext cx="6" cy="10"/>
                  </a:xfrm>
                  <a:custGeom>
                    <a:avLst/>
                    <a:gdLst>
                      <a:gd name="T0" fmla="*/ 0 w 25"/>
                      <a:gd name="T1" fmla="*/ 0 h 41"/>
                      <a:gd name="T2" fmla="*/ 0 w 25"/>
                      <a:gd name="T3" fmla="*/ 0 h 41"/>
                      <a:gd name="T4" fmla="*/ 0 w 25"/>
                      <a:gd name="T5" fmla="*/ 0 h 41"/>
                      <a:gd name="T6" fmla="*/ 0 w 25"/>
                      <a:gd name="T7" fmla="*/ 0 h 41"/>
                      <a:gd name="T8" fmla="*/ 0 w 25"/>
                      <a:gd name="T9" fmla="*/ 0 h 41"/>
                      <a:gd name="T10" fmla="*/ 0 w 25"/>
                      <a:gd name="T11" fmla="*/ 0 h 41"/>
                      <a:gd name="T12" fmla="*/ 0 w 25"/>
                      <a:gd name="T13" fmla="*/ 0 h 41"/>
                      <a:gd name="T14" fmla="*/ 0 w 25"/>
                      <a:gd name="T15" fmla="*/ 0 h 41"/>
                      <a:gd name="T16" fmla="*/ 0 w 25"/>
                      <a:gd name="T17" fmla="*/ 0 h 41"/>
                      <a:gd name="T18" fmla="*/ 0 w 25"/>
                      <a:gd name="T19" fmla="*/ 0 h 41"/>
                      <a:gd name="T20" fmla="*/ 0 w 25"/>
                      <a:gd name="T21" fmla="*/ 0 h 4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1"/>
                      <a:gd name="T35" fmla="*/ 25 w 25"/>
                      <a:gd name="T36" fmla="*/ 41 h 41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1">
                        <a:moveTo>
                          <a:pt x="12" y="0"/>
                        </a:moveTo>
                        <a:lnTo>
                          <a:pt x="9" y="17"/>
                        </a:lnTo>
                        <a:lnTo>
                          <a:pt x="0" y="19"/>
                        </a:lnTo>
                        <a:lnTo>
                          <a:pt x="7" y="27"/>
                        </a:lnTo>
                        <a:lnTo>
                          <a:pt x="4" y="41"/>
                        </a:lnTo>
                        <a:lnTo>
                          <a:pt x="12" y="32"/>
                        </a:lnTo>
                        <a:lnTo>
                          <a:pt x="20" y="41"/>
                        </a:lnTo>
                        <a:lnTo>
                          <a:pt x="19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8" name="Freeform 538"/>
                  <p:cNvSpPr>
                    <a:spLocks/>
                  </p:cNvSpPr>
                  <p:nvPr/>
                </p:nvSpPr>
                <p:spPr bwMode="auto">
                  <a:xfrm>
                    <a:off x="2910" y="1392"/>
                    <a:ext cx="6" cy="10"/>
                  </a:xfrm>
                  <a:custGeom>
                    <a:avLst/>
                    <a:gdLst>
                      <a:gd name="T0" fmla="*/ 0 w 25"/>
                      <a:gd name="T1" fmla="*/ 0 h 41"/>
                      <a:gd name="T2" fmla="*/ 0 w 25"/>
                      <a:gd name="T3" fmla="*/ 0 h 41"/>
                      <a:gd name="T4" fmla="*/ 0 w 25"/>
                      <a:gd name="T5" fmla="*/ 0 h 41"/>
                      <a:gd name="T6" fmla="*/ 0 w 25"/>
                      <a:gd name="T7" fmla="*/ 0 h 41"/>
                      <a:gd name="T8" fmla="*/ 0 w 25"/>
                      <a:gd name="T9" fmla="*/ 0 h 41"/>
                      <a:gd name="T10" fmla="*/ 0 w 25"/>
                      <a:gd name="T11" fmla="*/ 0 h 41"/>
                      <a:gd name="T12" fmla="*/ 0 w 25"/>
                      <a:gd name="T13" fmla="*/ 0 h 41"/>
                      <a:gd name="T14" fmla="*/ 0 w 25"/>
                      <a:gd name="T15" fmla="*/ 0 h 41"/>
                      <a:gd name="T16" fmla="*/ 0 w 25"/>
                      <a:gd name="T17" fmla="*/ 0 h 41"/>
                      <a:gd name="T18" fmla="*/ 0 w 25"/>
                      <a:gd name="T19" fmla="*/ 0 h 41"/>
                      <a:gd name="T20" fmla="*/ 0 w 25"/>
                      <a:gd name="T21" fmla="*/ 0 h 4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1"/>
                      <a:gd name="T35" fmla="*/ 25 w 25"/>
                      <a:gd name="T36" fmla="*/ 41 h 41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1">
                        <a:moveTo>
                          <a:pt x="13" y="0"/>
                        </a:moveTo>
                        <a:lnTo>
                          <a:pt x="9" y="17"/>
                        </a:lnTo>
                        <a:lnTo>
                          <a:pt x="0" y="19"/>
                        </a:lnTo>
                        <a:lnTo>
                          <a:pt x="7" y="27"/>
                        </a:lnTo>
                        <a:lnTo>
                          <a:pt x="4" y="41"/>
                        </a:lnTo>
                        <a:lnTo>
                          <a:pt x="13" y="32"/>
                        </a:lnTo>
                        <a:lnTo>
                          <a:pt x="20" y="41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5" y="17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9" name="Freeform 539"/>
                  <p:cNvSpPr>
                    <a:spLocks/>
                  </p:cNvSpPr>
                  <p:nvPr/>
                </p:nvSpPr>
                <p:spPr bwMode="auto">
                  <a:xfrm>
                    <a:off x="2891" y="1392"/>
                    <a:ext cx="6" cy="10"/>
                  </a:xfrm>
                  <a:custGeom>
                    <a:avLst/>
                    <a:gdLst>
                      <a:gd name="T0" fmla="*/ 0 w 25"/>
                      <a:gd name="T1" fmla="*/ 0 h 41"/>
                      <a:gd name="T2" fmla="*/ 0 w 25"/>
                      <a:gd name="T3" fmla="*/ 0 h 41"/>
                      <a:gd name="T4" fmla="*/ 0 w 25"/>
                      <a:gd name="T5" fmla="*/ 0 h 41"/>
                      <a:gd name="T6" fmla="*/ 0 w 25"/>
                      <a:gd name="T7" fmla="*/ 0 h 41"/>
                      <a:gd name="T8" fmla="*/ 0 w 25"/>
                      <a:gd name="T9" fmla="*/ 0 h 41"/>
                      <a:gd name="T10" fmla="*/ 0 w 25"/>
                      <a:gd name="T11" fmla="*/ 0 h 41"/>
                      <a:gd name="T12" fmla="*/ 0 w 25"/>
                      <a:gd name="T13" fmla="*/ 0 h 41"/>
                      <a:gd name="T14" fmla="*/ 0 w 25"/>
                      <a:gd name="T15" fmla="*/ 0 h 41"/>
                      <a:gd name="T16" fmla="*/ 0 w 25"/>
                      <a:gd name="T17" fmla="*/ 0 h 41"/>
                      <a:gd name="T18" fmla="*/ 0 w 25"/>
                      <a:gd name="T19" fmla="*/ 0 h 41"/>
                      <a:gd name="T20" fmla="*/ 0 w 25"/>
                      <a:gd name="T21" fmla="*/ 0 h 4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1"/>
                      <a:gd name="T35" fmla="*/ 25 w 25"/>
                      <a:gd name="T36" fmla="*/ 41 h 41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1">
                        <a:moveTo>
                          <a:pt x="11" y="0"/>
                        </a:moveTo>
                        <a:lnTo>
                          <a:pt x="10" y="17"/>
                        </a:lnTo>
                        <a:lnTo>
                          <a:pt x="0" y="19"/>
                        </a:lnTo>
                        <a:lnTo>
                          <a:pt x="8" y="27"/>
                        </a:lnTo>
                        <a:lnTo>
                          <a:pt x="4" y="41"/>
                        </a:lnTo>
                        <a:lnTo>
                          <a:pt x="11" y="32"/>
                        </a:lnTo>
                        <a:lnTo>
                          <a:pt x="20" y="41"/>
                        </a:lnTo>
                        <a:lnTo>
                          <a:pt x="19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0" name="Freeform 540"/>
                  <p:cNvSpPr>
                    <a:spLocks/>
                  </p:cNvSpPr>
                  <p:nvPr/>
                </p:nvSpPr>
                <p:spPr bwMode="auto">
                  <a:xfrm>
                    <a:off x="2900" y="1403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8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1" name="Freeform 541"/>
                  <p:cNvSpPr>
                    <a:spLocks/>
                  </p:cNvSpPr>
                  <p:nvPr/>
                </p:nvSpPr>
                <p:spPr bwMode="auto">
                  <a:xfrm>
                    <a:off x="2920" y="1403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10" y="16"/>
                        </a:lnTo>
                        <a:lnTo>
                          <a:pt x="0" y="18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1" y="40"/>
                        </a:lnTo>
                        <a:lnTo>
                          <a:pt x="18" y="27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2" name="Freeform 542"/>
                  <p:cNvSpPr>
                    <a:spLocks/>
                  </p:cNvSpPr>
                  <p:nvPr/>
                </p:nvSpPr>
                <p:spPr bwMode="auto">
                  <a:xfrm>
                    <a:off x="2938" y="1403"/>
                    <a:ext cx="7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8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7" y="27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3" name="Freeform 543"/>
                  <p:cNvSpPr>
                    <a:spLocks/>
                  </p:cNvSpPr>
                  <p:nvPr/>
                </p:nvSpPr>
                <p:spPr bwMode="auto">
                  <a:xfrm>
                    <a:off x="2958" y="1403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1" y="0"/>
                        </a:moveTo>
                        <a:lnTo>
                          <a:pt x="10" y="16"/>
                        </a:lnTo>
                        <a:lnTo>
                          <a:pt x="0" y="18"/>
                        </a:lnTo>
                        <a:lnTo>
                          <a:pt x="8" y="27"/>
                        </a:lnTo>
                        <a:lnTo>
                          <a:pt x="4" y="40"/>
                        </a:lnTo>
                        <a:lnTo>
                          <a:pt x="11" y="32"/>
                        </a:lnTo>
                        <a:lnTo>
                          <a:pt x="20" y="40"/>
                        </a:lnTo>
                        <a:lnTo>
                          <a:pt x="19" y="27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4" name="Freeform 544"/>
                  <p:cNvSpPr>
                    <a:spLocks/>
                  </p:cNvSpPr>
                  <p:nvPr/>
                </p:nvSpPr>
                <p:spPr bwMode="auto">
                  <a:xfrm>
                    <a:off x="2976" y="1403"/>
                    <a:ext cx="7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1" y="0"/>
                        </a:moveTo>
                        <a:lnTo>
                          <a:pt x="9" y="16"/>
                        </a:lnTo>
                        <a:lnTo>
                          <a:pt x="0" y="18"/>
                        </a:lnTo>
                        <a:lnTo>
                          <a:pt x="6" y="27"/>
                        </a:lnTo>
                        <a:lnTo>
                          <a:pt x="4" y="40"/>
                        </a:lnTo>
                        <a:lnTo>
                          <a:pt x="11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8"/>
                        </a:lnTo>
                        <a:lnTo>
                          <a:pt x="15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5" name="Freeform 545"/>
                  <p:cNvSpPr>
                    <a:spLocks/>
                  </p:cNvSpPr>
                  <p:nvPr/>
                </p:nvSpPr>
                <p:spPr bwMode="auto">
                  <a:xfrm>
                    <a:off x="2968" y="1415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9" y="15"/>
                        </a:lnTo>
                        <a:lnTo>
                          <a:pt x="0" y="17"/>
                        </a:lnTo>
                        <a:lnTo>
                          <a:pt x="6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0" y="39"/>
                        </a:lnTo>
                        <a:lnTo>
                          <a:pt x="18" y="25"/>
                        </a:lnTo>
                        <a:lnTo>
                          <a:pt x="25" y="17"/>
                        </a:lnTo>
                        <a:lnTo>
                          <a:pt x="16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6" name="Freeform 546"/>
                  <p:cNvSpPr>
                    <a:spLocks/>
                  </p:cNvSpPr>
                  <p:nvPr/>
                </p:nvSpPr>
                <p:spPr bwMode="auto">
                  <a:xfrm>
                    <a:off x="2948" y="1415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9" y="15"/>
                        </a:lnTo>
                        <a:lnTo>
                          <a:pt x="0" y="17"/>
                        </a:lnTo>
                        <a:lnTo>
                          <a:pt x="7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0" y="39"/>
                        </a:lnTo>
                        <a:lnTo>
                          <a:pt x="18" y="25"/>
                        </a:lnTo>
                        <a:lnTo>
                          <a:pt x="25" y="17"/>
                        </a:lnTo>
                        <a:lnTo>
                          <a:pt x="17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7" name="Freeform 547"/>
                  <p:cNvSpPr>
                    <a:spLocks/>
                  </p:cNvSpPr>
                  <p:nvPr/>
                </p:nvSpPr>
                <p:spPr bwMode="auto">
                  <a:xfrm>
                    <a:off x="2929" y="1415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2" y="0"/>
                        </a:moveTo>
                        <a:lnTo>
                          <a:pt x="9" y="15"/>
                        </a:lnTo>
                        <a:lnTo>
                          <a:pt x="0" y="17"/>
                        </a:lnTo>
                        <a:lnTo>
                          <a:pt x="7" y="25"/>
                        </a:lnTo>
                        <a:lnTo>
                          <a:pt x="4" y="39"/>
                        </a:lnTo>
                        <a:lnTo>
                          <a:pt x="12" y="31"/>
                        </a:lnTo>
                        <a:lnTo>
                          <a:pt x="20" y="39"/>
                        </a:lnTo>
                        <a:lnTo>
                          <a:pt x="19" y="25"/>
                        </a:lnTo>
                        <a:lnTo>
                          <a:pt x="25" y="17"/>
                        </a:lnTo>
                        <a:lnTo>
                          <a:pt x="16" y="15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8" name="Freeform 548"/>
                  <p:cNvSpPr>
                    <a:spLocks/>
                  </p:cNvSpPr>
                  <p:nvPr/>
                </p:nvSpPr>
                <p:spPr bwMode="auto">
                  <a:xfrm>
                    <a:off x="2910" y="1415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9" y="15"/>
                        </a:lnTo>
                        <a:lnTo>
                          <a:pt x="0" y="17"/>
                        </a:lnTo>
                        <a:lnTo>
                          <a:pt x="7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0" y="39"/>
                        </a:lnTo>
                        <a:lnTo>
                          <a:pt x="18" y="25"/>
                        </a:lnTo>
                        <a:lnTo>
                          <a:pt x="25" y="17"/>
                        </a:lnTo>
                        <a:lnTo>
                          <a:pt x="15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9" name="Freeform 549"/>
                  <p:cNvSpPr>
                    <a:spLocks/>
                  </p:cNvSpPr>
                  <p:nvPr/>
                </p:nvSpPr>
                <p:spPr bwMode="auto">
                  <a:xfrm>
                    <a:off x="2891" y="1415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10" y="15"/>
                        </a:lnTo>
                        <a:lnTo>
                          <a:pt x="0" y="17"/>
                        </a:lnTo>
                        <a:lnTo>
                          <a:pt x="8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1" y="39"/>
                        </a:lnTo>
                        <a:lnTo>
                          <a:pt x="19" y="25"/>
                        </a:lnTo>
                        <a:lnTo>
                          <a:pt x="25" y="17"/>
                        </a:lnTo>
                        <a:lnTo>
                          <a:pt x="16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0" name="Freeform 550"/>
                  <p:cNvSpPr>
                    <a:spLocks/>
                  </p:cNvSpPr>
                  <p:nvPr/>
                </p:nvSpPr>
                <p:spPr bwMode="auto">
                  <a:xfrm>
                    <a:off x="2881" y="1426"/>
                    <a:ext cx="6" cy="10"/>
                  </a:xfrm>
                  <a:custGeom>
                    <a:avLst/>
                    <a:gdLst>
                      <a:gd name="T0" fmla="*/ 0 w 25"/>
                      <a:gd name="T1" fmla="*/ 0 h 38"/>
                      <a:gd name="T2" fmla="*/ 0 w 25"/>
                      <a:gd name="T3" fmla="*/ 0 h 38"/>
                      <a:gd name="T4" fmla="*/ 0 w 25"/>
                      <a:gd name="T5" fmla="*/ 0 h 38"/>
                      <a:gd name="T6" fmla="*/ 0 w 25"/>
                      <a:gd name="T7" fmla="*/ 0 h 38"/>
                      <a:gd name="T8" fmla="*/ 0 w 25"/>
                      <a:gd name="T9" fmla="*/ 0 h 38"/>
                      <a:gd name="T10" fmla="*/ 0 w 25"/>
                      <a:gd name="T11" fmla="*/ 0 h 38"/>
                      <a:gd name="T12" fmla="*/ 0 w 25"/>
                      <a:gd name="T13" fmla="*/ 0 h 38"/>
                      <a:gd name="T14" fmla="*/ 0 w 25"/>
                      <a:gd name="T15" fmla="*/ 0 h 38"/>
                      <a:gd name="T16" fmla="*/ 0 w 25"/>
                      <a:gd name="T17" fmla="*/ 0 h 38"/>
                      <a:gd name="T18" fmla="*/ 0 w 25"/>
                      <a:gd name="T19" fmla="*/ 0 h 38"/>
                      <a:gd name="T20" fmla="*/ 0 w 25"/>
                      <a:gd name="T21" fmla="*/ 0 h 3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8"/>
                      <a:gd name="T35" fmla="*/ 25 w 25"/>
                      <a:gd name="T36" fmla="*/ 38 h 38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8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8"/>
                        </a:lnTo>
                        <a:lnTo>
                          <a:pt x="7" y="25"/>
                        </a:lnTo>
                        <a:lnTo>
                          <a:pt x="3" y="38"/>
                        </a:lnTo>
                        <a:lnTo>
                          <a:pt x="12" y="31"/>
                        </a:lnTo>
                        <a:lnTo>
                          <a:pt x="20" y="38"/>
                        </a:lnTo>
                        <a:lnTo>
                          <a:pt x="18" y="25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1" name="Freeform 551"/>
                  <p:cNvSpPr>
                    <a:spLocks/>
                  </p:cNvSpPr>
                  <p:nvPr/>
                </p:nvSpPr>
                <p:spPr bwMode="auto">
                  <a:xfrm>
                    <a:off x="2900" y="1426"/>
                    <a:ext cx="6" cy="10"/>
                  </a:xfrm>
                  <a:custGeom>
                    <a:avLst/>
                    <a:gdLst>
                      <a:gd name="T0" fmla="*/ 0 w 25"/>
                      <a:gd name="T1" fmla="*/ 0 h 38"/>
                      <a:gd name="T2" fmla="*/ 0 w 25"/>
                      <a:gd name="T3" fmla="*/ 0 h 38"/>
                      <a:gd name="T4" fmla="*/ 0 w 25"/>
                      <a:gd name="T5" fmla="*/ 0 h 38"/>
                      <a:gd name="T6" fmla="*/ 0 w 25"/>
                      <a:gd name="T7" fmla="*/ 0 h 38"/>
                      <a:gd name="T8" fmla="*/ 0 w 25"/>
                      <a:gd name="T9" fmla="*/ 0 h 38"/>
                      <a:gd name="T10" fmla="*/ 0 w 25"/>
                      <a:gd name="T11" fmla="*/ 0 h 38"/>
                      <a:gd name="T12" fmla="*/ 0 w 25"/>
                      <a:gd name="T13" fmla="*/ 0 h 38"/>
                      <a:gd name="T14" fmla="*/ 0 w 25"/>
                      <a:gd name="T15" fmla="*/ 0 h 38"/>
                      <a:gd name="T16" fmla="*/ 0 w 25"/>
                      <a:gd name="T17" fmla="*/ 0 h 38"/>
                      <a:gd name="T18" fmla="*/ 0 w 25"/>
                      <a:gd name="T19" fmla="*/ 0 h 38"/>
                      <a:gd name="T20" fmla="*/ 0 w 25"/>
                      <a:gd name="T21" fmla="*/ 0 h 3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8"/>
                      <a:gd name="T35" fmla="*/ 25 w 25"/>
                      <a:gd name="T36" fmla="*/ 38 h 38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8">
                        <a:moveTo>
                          <a:pt x="12" y="0"/>
                        </a:moveTo>
                        <a:lnTo>
                          <a:pt x="9" y="16"/>
                        </a:lnTo>
                        <a:lnTo>
                          <a:pt x="0" y="18"/>
                        </a:lnTo>
                        <a:lnTo>
                          <a:pt x="6" y="25"/>
                        </a:lnTo>
                        <a:lnTo>
                          <a:pt x="4" y="38"/>
                        </a:lnTo>
                        <a:lnTo>
                          <a:pt x="12" y="31"/>
                        </a:lnTo>
                        <a:lnTo>
                          <a:pt x="20" y="38"/>
                        </a:lnTo>
                        <a:lnTo>
                          <a:pt x="17" y="25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2" name="Freeform 552"/>
                  <p:cNvSpPr>
                    <a:spLocks/>
                  </p:cNvSpPr>
                  <p:nvPr/>
                </p:nvSpPr>
                <p:spPr bwMode="auto">
                  <a:xfrm>
                    <a:off x="2920" y="1426"/>
                    <a:ext cx="6" cy="10"/>
                  </a:xfrm>
                  <a:custGeom>
                    <a:avLst/>
                    <a:gdLst>
                      <a:gd name="T0" fmla="*/ 0 w 25"/>
                      <a:gd name="T1" fmla="*/ 0 h 38"/>
                      <a:gd name="T2" fmla="*/ 0 w 25"/>
                      <a:gd name="T3" fmla="*/ 0 h 38"/>
                      <a:gd name="T4" fmla="*/ 0 w 25"/>
                      <a:gd name="T5" fmla="*/ 0 h 38"/>
                      <a:gd name="T6" fmla="*/ 0 w 25"/>
                      <a:gd name="T7" fmla="*/ 0 h 38"/>
                      <a:gd name="T8" fmla="*/ 0 w 25"/>
                      <a:gd name="T9" fmla="*/ 0 h 38"/>
                      <a:gd name="T10" fmla="*/ 0 w 25"/>
                      <a:gd name="T11" fmla="*/ 0 h 38"/>
                      <a:gd name="T12" fmla="*/ 0 w 25"/>
                      <a:gd name="T13" fmla="*/ 0 h 38"/>
                      <a:gd name="T14" fmla="*/ 0 w 25"/>
                      <a:gd name="T15" fmla="*/ 0 h 38"/>
                      <a:gd name="T16" fmla="*/ 0 w 25"/>
                      <a:gd name="T17" fmla="*/ 0 h 38"/>
                      <a:gd name="T18" fmla="*/ 0 w 25"/>
                      <a:gd name="T19" fmla="*/ 0 h 38"/>
                      <a:gd name="T20" fmla="*/ 0 w 25"/>
                      <a:gd name="T21" fmla="*/ 0 h 3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8"/>
                      <a:gd name="T35" fmla="*/ 25 w 25"/>
                      <a:gd name="T36" fmla="*/ 38 h 38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8">
                        <a:moveTo>
                          <a:pt x="12" y="0"/>
                        </a:moveTo>
                        <a:lnTo>
                          <a:pt x="10" y="16"/>
                        </a:lnTo>
                        <a:lnTo>
                          <a:pt x="0" y="18"/>
                        </a:lnTo>
                        <a:lnTo>
                          <a:pt x="7" y="25"/>
                        </a:lnTo>
                        <a:lnTo>
                          <a:pt x="3" y="38"/>
                        </a:lnTo>
                        <a:lnTo>
                          <a:pt x="12" y="31"/>
                        </a:lnTo>
                        <a:lnTo>
                          <a:pt x="21" y="38"/>
                        </a:lnTo>
                        <a:lnTo>
                          <a:pt x="18" y="25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3" name="Freeform 553"/>
                  <p:cNvSpPr>
                    <a:spLocks/>
                  </p:cNvSpPr>
                  <p:nvPr/>
                </p:nvSpPr>
                <p:spPr bwMode="auto">
                  <a:xfrm>
                    <a:off x="2938" y="1426"/>
                    <a:ext cx="7" cy="10"/>
                  </a:xfrm>
                  <a:custGeom>
                    <a:avLst/>
                    <a:gdLst>
                      <a:gd name="T0" fmla="*/ 0 w 25"/>
                      <a:gd name="T1" fmla="*/ 0 h 38"/>
                      <a:gd name="T2" fmla="*/ 0 w 25"/>
                      <a:gd name="T3" fmla="*/ 0 h 38"/>
                      <a:gd name="T4" fmla="*/ 0 w 25"/>
                      <a:gd name="T5" fmla="*/ 0 h 38"/>
                      <a:gd name="T6" fmla="*/ 0 w 25"/>
                      <a:gd name="T7" fmla="*/ 0 h 38"/>
                      <a:gd name="T8" fmla="*/ 0 w 25"/>
                      <a:gd name="T9" fmla="*/ 0 h 38"/>
                      <a:gd name="T10" fmla="*/ 0 w 25"/>
                      <a:gd name="T11" fmla="*/ 0 h 38"/>
                      <a:gd name="T12" fmla="*/ 0 w 25"/>
                      <a:gd name="T13" fmla="*/ 0 h 38"/>
                      <a:gd name="T14" fmla="*/ 0 w 25"/>
                      <a:gd name="T15" fmla="*/ 0 h 38"/>
                      <a:gd name="T16" fmla="*/ 0 w 25"/>
                      <a:gd name="T17" fmla="*/ 0 h 38"/>
                      <a:gd name="T18" fmla="*/ 0 w 25"/>
                      <a:gd name="T19" fmla="*/ 0 h 38"/>
                      <a:gd name="T20" fmla="*/ 0 w 25"/>
                      <a:gd name="T21" fmla="*/ 0 h 3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8"/>
                      <a:gd name="T35" fmla="*/ 25 w 25"/>
                      <a:gd name="T36" fmla="*/ 38 h 38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8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8"/>
                        </a:lnTo>
                        <a:lnTo>
                          <a:pt x="7" y="25"/>
                        </a:lnTo>
                        <a:lnTo>
                          <a:pt x="3" y="38"/>
                        </a:lnTo>
                        <a:lnTo>
                          <a:pt x="12" y="31"/>
                        </a:lnTo>
                        <a:lnTo>
                          <a:pt x="20" y="38"/>
                        </a:lnTo>
                        <a:lnTo>
                          <a:pt x="17" y="25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4" name="Freeform 554"/>
                  <p:cNvSpPr>
                    <a:spLocks/>
                  </p:cNvSpPr>
                  <p:nvPr/>
                </p:nvSpPr>
                <p:spPr bwMode="auto">
                  <a:xfrm>
                    <a:off x="2958" y="1426"/>
                    <a:ext cx="6" cy="10"/>
                  </a:xfrm>
                  <a:custGeom>
                    <a:avLst/>
                    <a:gdLst>
                      <a:gd name="T0" fmla="*/ 0 w 25"/>
                      <a:gd name="T1" fmla="*/ 0 h 38"/>
                      <a:gd name="T2" fmla="*/ 0 w 25"/>
                      <a:gd name="T3" fmla="*/ 0 h 38"/>
                      <a:gd name="T4" fmla="*/ 0 w 25"/>
                      <a:gd name="T5" fmla="*/ 0 h 38"/>
                      <a:gd name="T6" fmla="*/ 0 w 25"/>
                      <a:gd name="T7" fmla="*/ 0 h 38"/>
                      <a:gd name="T8" fmla="*/ 0 w 25"/>
                      <a:gd name="T9" fmla="*/ 0 h 38"/>
                      <a:gd name="T10" fmla="*/ 0 w 25"/>
                      <a:gd name="T11" fmla="*/ 0 h 38"/>
                      <a:gd name="T12" fmla="*/ 0 w 25"/>
                      <a:gd name="T13" fmla="*/ 0 h 38"/>
                      <a:gd name="T14" fmla="*/ 0 w 25"/>
                      <a:gd name="T15" fmla="*/ 0 h 38"/>
                      <a:gd name="T16" fmla="*/ 0 w 25"/>
                      <a:gd name="T17" fmla="*/ 0 h 38"/>
                      <a:gd name="T18" fmla="*/ 0 w 25"/>
                      <a:gd name="T19" fmla="*/ 0 h 38"/>
                      <a:gd name="T20" fmla="*/ 0 w 25"/>
                      <a:gd name="T21" fmla="*/ 0 h 3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8"/>
                      <a:gd name="T35" fmla="*/ 25 w 25"/>
                      <a:gd name="T36" fmla="*/ 38 h 38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8">
                        <a:moveTo>
                          <a:pt x="11" y="0"/>
                        </a:moveTo>
                        <a:lnTo>
                          <a:pt x="10" y="16"/>
                        </a:lnTo>
                        <a:lnTo>
                          <a:pt x="0" y="18"/>
                        </a:lnTo>
                        <a:lnTo>
                          <a:pt x="8" y="25"/>
                        </a:lnTo>
                        <a:lnTo>
                          <a:pt x="4" y="38"/>
                        </a:lnTo>
                        <a:lnTo>
                          <a:pt x="11" y="31"/>
                        </a:lnTo>
                        <a:lnTo>
                          <a:pt x="20" y="38"/>
                        </a:lnTo>
                        <a:lnTo>
                          <a:pt x="19" y="25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5" name="Freeform 555"/>
                  <p:cNvSpPr>
                    <a:spLocks/>
                  </p:cNvSpPr>
                  <p:nvPr/>
                </p:nvSpPr>
                <p:spPr bwMode="auto">
                  <a:xfrm>
                    <a:off x="2976" y="1426"/>
                    <a:ext cx="7" cy="10"/>
                  </a:xfrm>
                  <a:custGeom>
                    <a:avLst/>
                    <a:gdLst>
                      <a:gd name="T0" fmla="*/ 0 w 25"/>
                      <a:gd name="T1" fmla="*/ 0 h 38"/>
                      <a:gd name="T2" fmla="*/ 0 w 25"/>
                      <a:gd name="T3" fmla="*/ 0 h 38"/>
                      <a:gd name="T4" fmla="*/ 0 w 25"/>
                      <a:gd name="T5" fmla="*/ 0 h 38"/>
                      <a:gd name="T6" fmla="*/ 0 w 25"/>
                      <a:gd name="T7" fmla="*/ 0 h 38"/>
                      <a:gd name="T8" fmla="*/ 0 w 25"/>
                      <a:gd name="T9" fmla="*/ 0 h 38"/>
                      <a:gd name="T10" fmla="*/ 0 w 25"/>
                      <a:gd name="T11" fmla="*/ 0 h 38"/>
                      <a:gd name="T12" fmla="*/ 0 w 25"/>
                      <a:gd name="T13" fmla="*/ 0 h 38"/>
                      <a:gd name="T14" fmla="*/ 0 w 25"/>
                      <a:gd name="T15" fmla="*/ 0 h 38"/>
                      <a:gd name="T16" fmla="*/ 0 w 25"/>
                      <a:gd name="T17" fmla="*/ 0 h 38"/>
                      <a:gd name="T18" fmla="*/ 0 w 25"/>
                      <a:gd name="T19" fmla="*/ 0 h 38"/>
                      <a:gd name="T20" fmla="*/ 0 w 25"/>
                      <a:gd name="T21" fmla="*/ 0 h 3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8"/>
                      <a:gd name="T35" fmla="*/ 25 w 25"/>
                      <a:gd name="T36" fmla="*/ 38 h 38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8">
                        <a:moveTo>
                          <a:pt x="11" y="0"/>
                        </a:moveTo>
                        <a:lnTo>
                          <a:pt x="9" y="16"/>
                        </a:lnTo>
                        <a:lnTo>
                          <a:pt x="0" y="18"/>
                        </a:lnTo>
                        <a:lnTo>
                          <a:pt x="6" y="25"/>
                        </a:lnTo>
                        <a:lnTo>
                          <a:pt x="4" y="38"/>
                        </a:lnTo>
                        <a:lnTo>
                          <a:pt x="11" y="31"/>
                        </a:lnTo>
                        <a:lnTo>
                          <a:pt x="20" y="38"/>
                        </a:lnTo>
                        <a:lnTo>
                          <a:pt x="18" y="25"/>
                        </a:lnTo>
                        <a:lnTo>
                          <a:pt x="25" y="18"/>
                        </a:lnTo>
                        <a:lnTo>
                          <a:pt x="15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6" name="Freeform 556"/>
                  <p:cNvSpPr>
                    <a:spLocks/>
                  </p:cNvSpPr>
                  <p:nvPr/>
                </p:nvSpPr>
                <p:spPr bwMode="auto">
                  <a:xfrm>
                    <a:off x="2910" y="1346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9" y="15"/>
                        </a:lnTo>
                        <a:lnTo>
                          <a:pt x="0" y="17"/>
                        </a:lnTo>
                        <a:lnTo>
                          <a:pt x="7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0" y="39"/>
                        </a:lnTo>
                        <a:lnTo>
                          <a:pt x="18" y="25"/>
                        </a:lnTo>
                        <a:lnTo>
                          <a:pt x="25" y="17"/>
                        </a:lnTo>
                        <a:lnTo>
                          <a:pt x="15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7" name="Freeform 557"/>
                  <p:cNvSpPr>
                    <a:spLocks/>
                  </p:cNvSpPr>
                  <p:nvPr/>
                </p:nvSpPr>
                <p:spPr bwMode="auto">
                  <a:xfrm>
                    <a:off x="2938" y="1358"/>
                    <a:ext cx="7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9"/>
                        </a:lnTo>
                        <a:lnTo>
                          <a:pt x="7" y="26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7" y="26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8" name="Freeform 558"/>
                  <p:cNvSpPr>
                    <a:spLocks/>
                  </p:cNvSpPr>
                  <p:nvPr/>
                </p:nvSpPr>
                <p:spPr bwMode="auto">
                  <a:xfrm>
                    <a:off x="2938" y="1381"/>
                    <a:ext cx="7" cy="9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2" y="0"/>
                        </a:moveTo>
                        <a:lnTo>
                          <a:pt x="8" y="15"/>
                        </a:lnTo>
                        <a:lnTo>
                          <a:pt x="0" y="18"/>
                        </a:lnTo>
                        <a:lnTo>
                          <a:pt x="7" y="25"/>
                        </a:lnTo>
                        <a:lnTo>
                          <a:pt x="3" y="39"/>
                        </a:lnTo>
                        <a:lnTo>
                          <a:pt x="12" y="31"/>
                        </a:lnTo>
                        <a:lnTo>
                          <a:pt x="20" y="39"/>
                        </a:lnTo>
                        <a:lnTo>
                          <a:pt x="17" y="25"/>
                        </a:lnTo>
                        <a:lnTo>
                          <a:pt x="25" y="18"/>
                        </a:lnTo>
                        <a:lnTo>
                          <a:pt x="16" y="15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9" name="Freeform 559"/>
                  <p:cNvSpPr>
                    <a:spLocks/>
                  </p:cNvSpPr>
                  <p:nvPr/>
                </p:nvSpPr>
                <p:spPr bwMode="auto">
                  <a:xfrm>
                    <a:off x="2881" y="1403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8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8" name="Group 560"/>
              <p:cNvGrpSpPr>
                <a:grpSpLocks/>
              </p:cNvGrpSpPr>
              <p:nvPr/>
            </p:nvGrpSpPr>
            <p:grpSpPr bwMode="auto">
              <a:xfrm rot="-5400000">
                <a:off x="2251" y="1009"/>
                <a:ext cx="244" cy="714"/>
                <a:chOff x="4604" y="1734"/>
                <a:chExt cx="328" cy="999"/>
              </a:xfrm>
            </p:grpSpPr>
            <p:sp>
              <p:nvSpPr>
                <p:cNvPr id="4392" name="Rectangle 561"/>
                <p:cNvSpPr>
                  <a:spLocks noChangeArrowheads="1"/>
                </p:cNvSpPr>
                <p:nvPr/>
              </p:nvSpPr>
              <p:spPr bwMode="auto">
                <a:xfrm>
                  <a:off x="4701" y="1799"/>
                  <a:ext cx="70" cy="58"/>
                </a:xfrm>
                <a:prstGeom prst="rect">
                  <a:avLst/>
                </a:prstGeom>
                <a:solidFill>
                  <a:srgbClr val="CFAF8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3" name="Rectangle 562"/>
                <p:cNvSpPr>
                  <a:spLocks noChangeArrowheads="1"/>
                </p:cNvSpPr>
                <p:nvPr/>
              </p:nvSpPr>
              <p:spPr bwMode="auto">
                <a:xfrm>
                  <a:off x="4705" y="1803"/>
                  <a:ext cx="62" cy="50"/>
                </a:xfrm>
                <a:prstGeom prst="rect">
                  <a:avLst/>
                </a:prstGeom>
                <a:noFill/>
                <a:ln w="14288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4" name="Freeform 563"/>
                <p:cNvSpPr>
                  <a:spLocks/>
                </p:cNvSpPr>
                <p:nvPr/>
              </p:nvSpPr>
              <p:spPr bwMode="auto">
                <a:xfrm>
                  <a:off x="4623" y="1734"/>
                  <a:ext cx="146" cy="88"/>
                </a:xfrm>
                <a:custGeom>
                  <a:avLst/>
                  <a:gdLst>
                    <a:gd name="T0" fmla="*/ 0 w 439"/>
                    <a:gd name="T1" fmla="*/ 0 h 354"/>
                    <a:gd name="T2" fmla="*/ 0 w 439"/>
                    <a:gd name="T3" fmla="*/ 0 h 354"/>
                    <a:gd name="T4" fmla="*/ 1 w 439"/>
                    <a:gd name="T5" fmla="*/ 0 h 354"/>
                    <a:gd name="T6" fmla="*/ 1 w 439"/>
                    <a:gd name="T7" fmla="*/ 0 h 354"/>
                    <a:gd name="T8" fmla="*/ 1 w 439"/>
                    <a:gd name="T9" fmla="*/ 0 h 354"/>
                    <a:gd name="T10" fmla="*/ 0 w 439"/>
                    <a:gd name="T11" fmla="*/ 0 h 35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9"/>
                    <a:gd name="T19" fmla="*/ 0 h 354"/>
                    <a:gd name="T20" fmla="*/ 439 w 439"/>
                    <a:gd name="T21" fmla="*/ 354 h 35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9" h="354">
                      <a:moveTo>
                        <a:pt x="4" y="0"/>
                      </a:moveTo>
                      <a:lnTo>
                        <a:pt x="0" y="169"/>
                      </a:lnTo>
                      <a:lnTo>
                        <a:pt x="439" y="354"/>
                      </a:lnTo>
                      <a:lnTo>
                        <a:pt x="432" y="27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5" name="Freeform 564"/>
                <p:cNvSpPr>
                  <a:spLocks/>
                </p:cNvSpPr>
                <p:nvPr/>
              </p:nvSpPr>
              <p:spPr bwMode="auto">
                <a:xfrm>
                  <a:off x="4623" y="1734"/>
                  <a:ext cx="146" cy="88"/>
                </a:xfrm>
                <a:custGeom>
                  <a:avLst/>
                  <a:gdLst>
                    <a:gd name="T0" fmla="*/ 0 w 439"/>
                    <a:gd name="T1" fmla="*/ 0 h 354"/>
                    <a:gd name="T2" fmla="*/ 0 w 439"/>
                    <a:gd name="T3" fmla="*/ 0 h 354"/>
                    <a:gd name="T4" fmla="*/ 1 w 439"/>
                    <a:gd name="T5" fmla="*/ 0 h 354"/>
                    <a:gd name="T6" fmla="*/ 1 w 439"/>
                    <a:gd name="T7" fmla="*/ 0 h 354"/>
                    <a:gd name="T8" fmla="*/ 1 w 439"/>
                    <a:gd name="T9" fmla="*/ 0 h 354"/>
                    <a:gd name="T10" fmla="*/ 0 w 439"/>
                    <a:gd name="T11" fmla="*/ 0 h 35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9"/>
                    <a:gd name="T19" fmla="*/ 0 h 354"/>
                    <a:gd name="T20" fmla="*/ 439 w 439"/>
                    <a:gd name="T21" fmla="*/ 354 h 35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9" h="354">
                      <a:moveTo>
                        <a:pt x="4" y="0"/>
                      </a:moveTo>
                      <a:lnTo>
                        <a:pt x="0" y="169"/>
                      </a:lnTo>
                      <a:lnTo>
                        <a:pt x="439" y="354"/>
                      </a:lnTo>
                      <a:lnTo>
                        <a:pt x="432" y="270"/>
                      </a:lnTo>
                      <a:lnTo>
                        <a:pt x="4" y="0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6" name="Freeform 565"/>
                <p:cNvSpPr>
                  <a:spLocks/>
                </p:cNvSpPr>
                <p:nvPr/>
              </p:nvSpPr>
              <p:spPr bwMode="auto">
                <a:xfrm>
                  <a:off x="4616" y="1827"/>
                  <a:ext cx="145" cy="94"/>
                </a:xfrm>
                <a:custGeom>
                  <a:avLst/>
                  <a:gdLst>
                    <a:gd name="T0" fmla="*/ 0 w 433"/>
                    <a:gd name="T1" fmla="*/ 0 h 375"/>
                    <a:gd name="T2" fmla="*/ 0 w 433"/>
                    <a:gd name="T3" fmla="*/ 0 h 375"/>
                    <a:gd name="T4" fmla="*/ 1 w 433"/>
                    <a:gd name="T5" fmla="*/ 0 h 375"/>
                    <a:gd name="T6" fmla="*/ 1 w 433"/>
                    <a:gd name="T7" fmla="*/ 0 h 375"/>
                    <a:gd name="T8" fmla="*/ 1 w 433"/>
                    <a:gd name="T9" fmla="*/ 0 h 375"/>
                    <a:gd name="T10" fmla="*/ 0 w 433"/>
                    <a:gd name="T11" fmla="*/ 0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3"/>
                    <a:gd name="T19" fmla="*/ 0 h 375"/>
                    <a:gd name="T20" fmla="*/ 433 w 433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3" h="375">
                      <a:moveTo>
                        <a:pt x="0" y="207"/>
                      </a:moveTo>
                      <a:lnTo>
                        <a:pt x="22" y="375"/>
                      </a:lnTo>
                      <a:lnTo>
                        <a:pt x="433" y="92"/>
                      </a:lnTo>
                      <a:lnTo>
                        <a:pt x="412" y="0"/>
                      </a:lnTo>
                      <a:lnTo>
                        <a:pt x="413" y="11"/>
                      </a:lnTo>
                      <a:lnTo>
                        <a:pt x="0" y="20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7" name="Freeform 566"/>
                <p:cNvSpPr>
                  <a:spLocks/>
                </p:cNvSpPr>
                <p:nvPr/>
              </p:nvSpPr>
              <p:spPr bwMode="auto">
                <a:xfrm>
                  <a:off x="4616" y="1827"/>
                  <a:ext cx="145" cy="94"/>
                </a:xfrm>
                <a:custGeom>
                  <a:avLst/>
                  <a:gdLst>
                    <a:gd name="T0" fmla="*/ 0 w 433"/>
                    <a:gd name="T1" fmla="*/ 0 h 375"/>
                    <a:gd name="T2" fmla="*/ 0 w 433"/>
                    <a:gd name="T3" fmla="*/ 0 h 375"/>
                    <a:gd name="T4" fmla="*/ 1 w 433"/>
                    <a:gd name="T5" fmla="*/ 0 h 375"/>
                    <a:gd name="T6" fmla="*/ 1 w 433"/>
                    <a:gd name="T7" fmla="*/ 0 h 375"/>
                    <a:gd name="T8" fmla="*/ 1 w 433"/>
                    <a:gd name="T9" fmla="*/ 0 h 375"/>
                    <a:gd name="T10" fmla="*/ 0 w 433"/>
                    <a:gd name="T11" fmla="*/ 0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3"/>
                    <a:gd name="T19" fmla="*/ 0 h 375"/>
                    <a:gd name="T20" fmla="*/ 433 w 433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3" h="375">
                      <a:moveTo>
                        <a:pt x="0" y="207"/>
                      </a:moveTo>
                      <a:lnTo>
                        <a:pt x="22" y="375"/>
                      </a:lnTo>
                      <a:lnTo>
                        <a:pt x="433" y="92"/>
                      </a:lnTo>
                      <a:lnTo>
                        <a:pt x="412" y="0"/>
                      </a:lnTo>
                      <a:lnTo>
                        <a:pt x="413" y="11"/>
                      </a:lnTo>
                      <a:lnTo>
                        <a:pt x="0" y="207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8" name="Line 567"/>
                <p:cNvSpPr>
                  <a:spLocks noChangeShapeType="1"/>
                </p:cNvSpPr>
                <p:nvPr/>
              </p:nvSpPr>
              <p:spPr bwMode="auto">
                <a:xfrm>
                  <a:off x="4692" y="1828"/>
                  <a:ext cx="240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9" name="Line 568"/>
                <p:cNvSpPr>
                  <a:spLocks noChangeShapeType="1"/>
                </p:cNvSpPr>
                <p:nvPr/>
              </p:nvSpPr>
              <p:spPr bwMode="auto">
                <a:xfrm>
                  <a:off x="4724" y="1775"/>
                  <a:ext cx="44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0" name="Line 569"/>
                <p:cNvSpPr>
                  <a:spLocks noChangeShapeType="1"/>
                </p:cNvSpPr>
                <p:nvPr/>
              </p:nvSpPr>
              <p:spPr bwMode="auto">
                <a:xfrm>
                  <a:off x="4712" y="1881"/>
                  <a:ext cx="56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1" name="Rectangle 570"/>
                <p:cNvSpPr>
                  <a:spLocks noChangeArrowheads="1"/>
                </p:cNvSpPr>
                <p:nvPr/>
              </p:nvSpPr>
              <p:spPr bwMode="auto">
                <a:xfrm>
                  <a:off x="4695" y="2073"/>
                  <a:ext cx="69" cy="59"/>
                </a:xfrm>
                <a:prstGeom prst="rect">
                  <a:avLst/>
                </a:prstGeom>
                <a:solidFill>
                  <a:srgbClr val="CFAF8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2" name="Rectangle 571"/>
                <p:cNvSpPr>
                  <a:spLocks noChangeArrowheads="1"/>
                </p:cNvSpPr>
                <p:nvPr/>
              </p:nvSpPr>
              <p:spPr bwMode="auto">
                <a:xfrm>
                  <a:off x="4699" y="2077"/>
                  <a:ext cx="61" cy="50"/>
                </a:xfrm>
                <a:prstGeom prst="rect">
                  <a:avLst/>
                </a:prstGeom>
                <a:noFill/>
                <a:ln w="14288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3" name="Freeform 572"/>
                <p:cNvSpPr>
                  <a:spLocks/>
                </p:cNvSpPr>
                <p:nvPr/>
              </p:nvSpPr>
              <p:spPr bwMode="auto">
                <a:xfrm>
                  <a:off x="4616" y="2008"/>
                  <a:ext cx="147" cy="88"/>
                </a:xfrm>
                <a:custGeom>
                  <a:avLst/>
                  <a:gdLst>
                    <a:gd name="T0" fmla="*/ 0 w 439"/>
                    <a:gd name="T1" fmla="*/ 0 h 354"/>
                    <a:gd name="T2" fmla="*/ 0 w 439"/>
                    <a:gd name="T3" fmla="*/ 0 h 354"/>
                    <a:gd name="T4" fmla="*/ 1 w 439"/>
                    <a:gd name="T5" fmla="*/ 0 h 354"/>
                    <a:gd name="T6" fmla="*/ 1 w 439"/>
                    <a:gd name="T7" fmla="*/ 0 h 354"/>
                    <a:gd name="T8" fmla="*/ 1 w 439"/>
                    <a:gd name="T9" fmla="*/ 0 h 354"/>
                    <a:gd name="T10" fmla="*/ 0 w 439"/>
                    <a:gd name="T11" fmla="*/ 0 h 35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9"/>
                    <a:gd name="T19" fmla="*/ 0 h 354"/>
                    <a:gd name="T20" fmla="*/ 439 w 439"/>
                    <a:gd name="T21" fmla="*/ 354 h 35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9" h="354">
                      <a:moveTo>
                        <a:pt x="4" y="0"/>
                      </a:moveTo>
                      <a:lnTo>
                        <a:pt x="0" y="169"/>
                      </a:lnTo>
                      <a:lnTo>
                        <a:pt x="439" y="354"/>
                      </a:lnTo>
                      <a:lnTo>
                        <a:pt x="432" y="27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4" name="Freeform 573"/>
                <p:cNvSpPr>
                  <a:spLocks/>
                </p:cNvSpPr>
                <p:nvPr/>
              </p:nvSpPr>
              <p:spPr bwMode="auto">
                <a:xfrm>
                  <a:off x="4616" y="2008"/>
                  <a:ext cx="147" cy="88"/>
                </a:xfrm>
                <a:custGeom>
                  <a:avLst/>
                  <a:gdLst>
                    <a:gd name="T0" fmla="*/ 0 w 439"/>
                    <a:gd name="T1" fmla="*/ 0 h 354"/>
                    <a:gd name="T2" fmla="*/ 0 w 439"/>
                    <a:gd name="T3" fmla="*/ 0 h 354"/>
                    <a:gd name="T4" fmla="*/ 1 w 439"/>
                    <a:gd name="T5" fmla="*/ 0 h 354"/>
                    <a:gd name="T6" fmla="*/ 1 w 439"/>
                    <a:gd name="T7" fmla="*/ 0 h 354"/>
                    <a:gd name="T8" fmla="*/ 1 w 439"/>
                    <a:gd name="T9" fmla="*/ 0 h 354"/>
                    <a:gd name="T10" fmla="*/ 0 w 439"/>
                    <a:gd name="T11" fmla="*/ 0 h 35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9"/>
                    <a:gd name="T19" fmla="*/ 0 h 354"/>
                    <a:gd name="T20" fmla="*/ 439 w 439"/>
                    <a:gd name="T21" fmla="*/ 354 h 35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9" h="354">
                      <a:moveTo>
                        <a:pt x="4" y="0"/>
                      </a:moveTo>
                      <a:lnTo>
                        <a:pt x="0" y="169"/>
                      </a:lnTo>
                      <a:lnTo>
                        <a:pt x="439" y="354"/>
                      </a:lnTo>
                      <a:lnTo>
                        <a:pt x="432" y="270"/>
                      </a:lnTo>
                      <a:lnTo>
                        <a:pt x="4" y="0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5" name="Freeform 574"/>
                <p:cNvSpPr>
                  <a:spLocks/>
                </p:cNvSpPr>
                <p:nvPr/>
              </p:nvSpPr>
              <p:spPr bwMode="auto">
                <a:xfrm>
                  <a:off x="4610" y="2101"/>
                  <a:ext cx="144" cy="94"/>
                </a:xfrm>
                <a:custGeom>
                  <a:avLst/>
                  <a:gdLst>
                    <a:gd name="T0" fmla="*/ 0 w 433"/>
                    <a:gd name="T1" fmla="*/ 0 h 374"/>
                    <a:gd name="T2" fmla="*/ 0 w 433"/>
                    <a:gd name="T3" fmla="*/ 0 h 374"/>
                    <a:gd name="T4" fmla="*/ 1 w 433"/>
                    <a:gd name="T5" fmla="*/ 0 h 374"/>
                    <a:gd name="T6" fmla="*/ 1 w 433"/>
                    <a:gd name="T7" fmla="*/ 0 h 374"/>
                    <a:gd name="T8" fmla="*/ 1 w 433"/>
                    <a:gd name="T9" fmla="*/ 0 h 374"/>
                    <a:gd name="T10" fmla="*/ 0 w 433"/>
                    <a:gd name="T11" fmla="*/ 0 h 37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3"/>
                    <a:gd name="T19" fmla="*/ 0 h 374"/>
                    <a:gd name="T20" fmla="*/ 433 w 433"/>
                    <a:gd name="T21" fmla="*/ 374 h 37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3" h="374">
                      <a:moveTo>
                        <a:pt x="0" y="207"/>
                      </a:moveTo>
                      <a:lnTo>
                        <a:pt x="22" y="374"/>
                      </a:lnTo>
                      <a:lnTo>
                        <a:pt x="433" y="91"/>
                      </a:lnTo>
                      <a:lnTo>
                        <a:pt x="412" y="0"/>
                      </a:lnTo>
                      <a:lnTo>
                        <a:pt x="413" y="10"/>
                      </a:lnTo>
                      <a:lnTo>
                        <a:pt x="0" y="20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6" name="Freeform 575"/>
                <p:cNvSpPr>
                  <a:spLocks/>
                </p:cNvSpPr>
                <p:nvPr/>
              </p:nvSpPr>
              <p:spPr bwMode="auto">
                <a:xfrm>
                  <a:off x="4610" y="2101"/>
                  <a:ext cx="144" cy="94"/>
                </a:xfrm>
                <a:custGeom>
                  <a:avLst/>
                  <a:gdLst>
                    <a:gd name="T0" fmla="*/ 0 w 433"/>
                    <a:gd name="T1" fmla="*/ 0 h 374"/>
                    <a:gd name="T2" fmla="*/ 0 w 433"/>
                    <a:gd name="T3" fmla="*/ 0 h 374"/>
                    <a:gd name="T4" fmla="*/ 1 w 433"/>
                    <a:gd name="T5" fmla="*/ 0 h 374"/>
                    <a:gd name="T6" fmla="*/ 1 w 433"/>
                    <a:gd name="T7" fmla="*/ 0 h 374"/>
                    <a:gd name="T8" fmla="*/ 1 w 433"/>
                    <a:gd name="T9" fmla="*/ 0 h 374"/>
                    <a:gd name="T10" fmla="*/ 0 w 433"/>
                    <a:gd name="T11" fmla="*/ 0 h 37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3"/>
                    <a:gd name="T19" fmla="*/ 0 h 374"/>
                    <a:gd name="T20" fmla="*/ 433 w 433"/>
                    <a:gd name="T21" fmla="*/ 374 h 37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3" h="374">
                      <a:moveTo>
                        <a:pt x="0" y="207"/>
                      </a:moveTo>
                      <a:lnTo>
                        <a:pt x="22" y="374"/>
                      </a:lnTo>
                      <a:lnTo>
                        <a:pt x="433" y="91"/>
                      </a:lnTo>
                      <a:lnTo>
                        <a:pt x="412" y="0"/>
                      </a:lnTo>
                      <a:lnTo>
                        <a:pt x="413" y="10"/>
                      </a:lnTo>
                      <a:lnTo>
                        <a:pt x="0" y="207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7" name="Line 576"/>
                <p:cNvSpPr>
                  <a:spLocks noChangeShapeType="1"/>
                </p:cNvSpPr>
                <p:nvPr/>
              </p:nvSpPr>
              <p:spPr bwMode="auto">
                <a:xfrm>
                  <a:off x="4686" y="2102"/>
                  <a:ext cx="239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8" name="Line 577"/>
                <p:cNvSpPr>
                  <a:spLocks noChangeShapeType="1"/>
                </p:cNvSpPr>
                <p:nvPr/>
              </p:nvSpPr>
              <p:spPr bwMode="auto">
                <a:xfrm>
                  <a:off x="4717" y="2049"/>
                  <a:ext cx="45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9" name="Line 578"/>
                <p:cNvSpPr>
                  <a:spLocks noChangeShapeType="1"/>
                </p:cNvSpPr>
                <p:nvPr/>
              </p:nvSpPr>
              <p:spPr bwMode="auto">
                <a:xfrm>
                  <a:off x="4705" y="2155"/>
                  <a:ext cx="57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0" name="Rectangle 579"/>
                <p:cNvSpPr>
                  <a:spLocks noChangeArrowheads="1"/>
                </p:cNvSpPr>
                <p:nvPr/>
              </p:nvSpPr>
              <p:spPr bwMode="auto">
                <a:xfrm>
                  <a:off x="4689" y="2342"/>
                  <a:ext cx="70" cy="58"/>
                </a:xfrm>
                <a:prstGeom prst="rect">
                  <a:avLst/>
                </a:prstGeom>
                <a:solidFill>
                  <a:srgbClr val="CFAF8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1" name="Rectangle 580"/>
                <p:cNvSpPr>
                  <a:spLocks noChangeArrowheads="1"/>
                </p:cNvSpPr>
                <p:nvPr/>
              </p:nvSpPr>
              <p:spPr bwMode="auto">
                <a:xfrm>
                  <a:off x="4693" y="2346"/>
                  <a:ext cx="61" cy="50"/>
                </a:xfrm>
                <a:prstGeom prst="rect">
                  <a:avLst/>
                </a:prstGeom>
                <a:noFill/>
                <a:ln w="14288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2" name="Freeform 581"/>
                <p:cNvSpPr>
                  <a:spLocks/>
                </p:cNvSpPr>
                <p:nvPr/>
              </p:nvSpPr>
              <p:spPr bwMode="auto">
                <a:xfrm>
                  <a:off x="4611" y="2277"/>
                  <a:ext cx="146" cy="88"/>
                </a:xfrm>
                <a:custGeom>
                  <a:avLst/>
                  <a:gdLst>
                    <a:gd name="T0" fmla="*/ 0 w 440"/>
                    <a:gd name="T1" fmla="*/ 0 h 353"/>
                    <a:gd name="T2" fmla="*/ 0 w 440"/>
                    <a:gd name="T3" fmla="*/ 0 h 353"/>
                    <a:gd name="T4" fmla="*/ 1 w 440"/>
                    <a:gd name="T5" fmla="*/ 0 h 353"/>
                    <a:gd name="T6" fmla="*/ 1 w 440"/>
                    <a:gd name="T7" fmla="*/ 0 h 353"/>
                    <a:gd name="T8" fmla="*/ 1 w 440"/>
                    <a:gd name="T9" fmla="*/ 0 h 353"/>
                    <a:gd name="T10" fmla="*/ 0 w 440"/>
                    <a:gd name="T11" fmla="*/ 0 h 35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40"/>
                    <a:gd name="T19" fmla="*/ 0 h 353"/>
                    <a:gd name="T20" fmla="*/ 440 w 440"/>
                    <a:gd name="T21" fmla="*/ 353 h 35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40" h="353">
                      <a:moveTo>
                        <a:pt x="5" y="0"/>
                      </a:moveTo>
                      <a:lnTo>
                        <a:pt x="0" y="169"/>
                      </a:lnTo>
                      <a:lnTo>
                        <a:pt x="440" y="353"/>
                      </a:lnTo>
                      <a:lnTo>
                        <a:pt x="433" y="269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3" name="Freeform 582"/>
                <p:cNvSpPr>
                  <a:spLocks/>
                </p:cNvSpPr>
                <p:nvPr/>
              </p:nvSpPr>
              <p:spPr bwMode="auto">
                <a:xfrm>
                  <a:off x="4611" y="2277"/>
                  <a:ext cx="146" cy="88"/>
                </a:xfrm>
                <a:custGeom>
                  <a:avLst/>
                  <a:gdLst>
                    <a:gd name="T0" fmla="*/ 0 w 440"/>
                    <a:gd name="T1" fmla="*/ 0 h 353"/>
                    <a:gd name="T2" fmla="*/ 0 w 440"/>
                    <a:gd name="T3" fmla="*/ 0 h 353"/>
                    <a:gd name="T4" fmla="*/ 1 w 440"/>
                    <a:gd name="T5" fmla="*/ 0 h 353"/>
                    <a:gd name="T6" fmla="*/ 1 w 440"/>
                    <a:gd name="T7" fmla="*/ 0 h 353"/>
                    <a:gd name="T8" fmla="*/ 1 w 440"/>
                    <a:gd name="T9" fmla="*/ 0 h 353"/>
                    <a:gd name="T10" fmla="*/ 0 w 440"/>
                    <a:gd name="T11" fmla="*/ 0 h 35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40"/>
                    <a:gd name="T19" fmla="*/ 0 h 353"/>
                    <a:gd name="T20" fmla="*/ 440 w 440"/>
                    <a:gd name="T21" fmla="*/ 353 h 35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40" h="353">
                      <a:moveTo>
                        <a:pt x="5" y="0"/>
                      </a:moveTo>
                      <a:lnTo>
                        <a:pt x="0" y="169"/>
                      </a:lnTo>
                      <a:lnTo>
                        <a:pt x="440" y="353"/>
                      </a:lnTo>
                      <a:lnTo>
                        <a:pt x="433" y="269"/>
                      </a:lnTo>
                      <a:lnTo>
                        <a:pt x="5" y="0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4" name="Freeform 583"/>
                <p:cNvSpPr>
                  <a:spLocks/>
                </p:cNvSpPr>
                <p:nvPr/>
              </p:nvSpPr>
              <p:spPr bwMode="auto">
                <a:xfrm>
                  <a:off x="4604" y="2370"/>
                  <a:ext cx="145" cy="94"/>
                </a:xfrm>
                <a:custGeom>
                  <a:avLst/>
                  <a:gdLst>
                    <a:gd name="T0" fmla="*/ 0 w 434"/>
                    <a:gd name="T1" fmla="*/ 0 h 375"/>
                    <a:gd name="T2" fmla="*/ 0 w 434"/>
                    <a:gd name="T3" fmla="*/ 0 h 375"/>
                    <a:gd name="T4" fmla="*/ 1 w 434"/>
                    <a:gd name="T5" fmla="*/ 0 h 375"/>
                    <a:gd name="T6" fmla="*/ 1 w 434"/>
                    <a:gd name="T7" fmla="*/ 0 h 375"/>
                    <a:gd name="T8" fmla="*/ 1 w 434"/>
                    <a:gd name="T9" fmla="*/ 0 h 375"/>
                    <a:gd name="T10" fmla="*/ 0 w 434"/>
                    <a:gd name="T11" fmla="*/ 0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4"/>
                    <a:gd name="T19" fmla="*/ 0 h 375"/>
                    <a:gd name="T20" fmla="*/ 434 w 434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4" h="375">
                      <a:moveTo>
                        <a:pt x="0" y="207"/>
                      </a:moveTo>
                      <a:lnTo>
                        <a:pt x="23" y="375"/>
                      </a:lnTo>
                      <a:lnTo>
                        <a:pt x="434" y="92"/>
                      </a:lnTo>
                      <a:lnTo>
                        <a:pt x="413" y="0"/>
                      </a:lnTo>
                      <a:lnTo>
                        <a:pt x="414" y="11"/>
                      </a:lnTo>
                      <a:lnTo>
                        <a:pt x="0" y="20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5" name="Freeform 584"/>
                <p:cNvSpPr>
                  <a:spLocks/>
                </p:cNvSpPr>
                <p:nvPr/>
              </p:nvSpPr>
              <p:spPr bwMode="auto">
                <a:xfrm>
                  <a:off x="4604" y="2370"/>
                  <a:ext cx="145" cy="94"/>
                </a:xfrm>
                <a:custGeom>
                  <a:avLst/>
                  <a:gdLst>
                    <a:gd name="T0" fmla="*/ 0 w 434"/>
                    <a:gd name="T1" fmla="*/ 0 h 375"/>
                    <a:gd name="T2" fmla="*/ 0 w 434"/>
                    <a:gd name="T3" fmla="*/ 0 h 375"/>
                    <a:gd name="T4" fmla="*/ 1 w 434"/>
                    <a:gd name="T5" fmla="*/ 0 h 375"/>
                    <a:gd name="T6" fmla="*/ 1 w 434"/>
                    <a:gd name="T7" fmla="*/ 0 h 375"/>
                    <a:gd name="T8" fmla="*/ 1 w 434"/>
                    <a:gd name="T9" fmla="*/ 0 h 375"/>
                    <a:gd name="T10" fmla="*/ 0 w 434"/>
                    <a:gd name="T11" fmla="*/ 0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4"/>
                    <a:gd name="T19" fmla="*/ 0 h 375"/>
                    <a:gd name="T20" fmla="*/ 434 w 434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4" h="375">
                      <a:moveTo>
                        <a:pt x="0" y="207"/>
                      </a:moveTo>
                      <a:lnTo>
                        <a:pt x="23" y="375"/>
                      </a:lnTo>
                      <a:lnTo>
                        <a:pt x="434" y="92"/>
                      </a:lnTo>
                      <a:lnTo>
                        <a:pt x="413" y="0"/>
                      </a:lnTo>
                      <a:lnTo>
                        <a:pt x="414" y="11"/>
                      </a:lnTo>
                      <a:lnTo>
                        <a:pt x="0" y="207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6" name="Line 585"/>
                <p:cNvSpPr>
                  <a:spLocks noChangeShapeType="1"/>
                </p:cNvSpPr>
                <p:nvPr/>
              </p:nvSpPr>
              <p:spPr bwMode="auto">
                <a:xfrm>
                  <a:off x="4680" y="2371"/>
                  <a:ext cx="240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7" name="Line 586"/>
                <p:cNvSpPr>
                  <a:spLocks noChangeShapeType="1"/>
                </p:cNvSpPr>
                <p:nvPr/>
              </p:nvSpPr>
              <p:spPr bwMode="auto">
                <a:xfrm>
                  <a:off x="4712" y="2318"/>
                  <a:ext cx="44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8" name="Line 587"/>
                <p:cNvSpPr>
                  <a:spLocks noChangeShapeType="1"/>
                </p:cNvSpPr>
                <p:nvPr/>
              </p:nvSpPr>
              <p:spPr bwMode="auto">
                <a:xfrm>
                  <a:off x="4699" y="2424"/>
                  <a:ext cx="57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9" name="Rectangle 588"/>
                <p:cNvSpPr>
                  <a:spLocks noChangeArrowheads="1"/>
                </p:cNvSpPr>
                <p:nvPr/>
              </p:nvSpPr>
              <p:spPr bwMode="auto">
                <a:xfrm>
                  <a:off x="4689" y="2611"/>
                  <a:ext cx="69" cy="59"/>
                </a:xfrm>
                <a:prstGeom prst="rect">
                  <a:avLst/>
                </a:prstGeom>
                <a:solidFill>
                  <a:srgbClr val="CFAF8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0" name="Rectangle 589"/>
                <p:cNvSpPr>
                  <a:spLocks noChangeArrowheads="1"/>
                </p:cNvSpPr>
                <p:nvPr/>
              </p:nvSpPr>
              <p:spPr bwMode="auto">
                <a:xfrm>
                  <a:off x="4693" y="2615"/>
                  <a:ext cx="61" cy="50"/>
                </a:xfrm>
                <a:prstGeom prst="rect">
                  <a:avLst/>
                </a:prstGeom>
                <a:noFill/>
                <a:ln w="14288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1" name="Freeform 590"/>
                <p:cNvSpPr>
                  <a:spLocks/>
                </p:cNvSpPr>
                <p:nvPr/>
              </p:nvSpPr>
              <p:spPr bwMode="auto">
                <a:xfrm>
                  <a:off x="4610" y="2546"/>
                  <a:ext cx="147" cy="88"/>
                </a:xfrm>
                <a:custGeom>
                  <a:avLst/>
                  <a:gdLst>
                    <a:gd name="T0" fmla="*/ 0 w 439"/>
                    <a:gd name="T1" fmla="*/ 0 h 354"/>
                    <a:gd name="T2" fmla="*/ 0 w 439"/>
                    <a:gd name="T3" fmla="*/ 0 h 354"/>
                    <a:gd name="T4" fmla="*/ 1 w 439"/>
                    <a:gd name="T5" fmla="*/ 0 h 354"/>
                    <a:gd name="T6" fmla="*/ 1 w 439"/>
                    <a:gd name="T7" fmla="*/ 0 h 354"/>
                    <a:gd name="T8" fmla="*/ 1 w 439"/>
                    <a:gd name="T9" fmla="*/ 0 h 354"/>
                    <a:gd name="T10" fmla="*/ 0 w 439"/>
                    <a:gd name="T11" fmla="*/ 0 h 35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9"/>
                    <a:gd name="T19" fmla="*/ 0 h 354"/>
                    <a:gd name="T20" fmla="*/ 439 w 439"/>
                    <a:gd name="T21" fmla="*/ 354 h 35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9" h="354">
                      <a:moveTo>
                        <a:pt x="5" y="0"/>
                      </a:moveTo>
                      <a:lnTo>
                        <a:pt x="0" y="169"/>
                      </a:lnTo>
                      <a:lnTo>
                        <a:pt x="439" y="354"/>
                      </a:lnTo>
                      <a:lnTo>
                        <a:pt x="432" y="270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2" name="Freeform 591"/>
                <p:cNvSpPr>
                  <a:spLocks/>
                </p:cNvSpPr>
                <p:nvPr/>
              </p:nvSpPr>
              <p:spPr bwMode="auto">
                <a:xfrm>
                  <a:off x="4610" y="2546"/>
                  <a:ext cx="147" cy="88"/>
                </a:xfrm>
                <a:custGeom>
                  <a:avLst/>
                  <a:gdLst>
                    <a:gd name="T0" fmla="*/ 0 w 439"/>
                    <a:gd name="T1" fmla="*/ 0 h 354"/>
                    <a:gd name="T2" fmla="*/ 0 w 439"/>
                    <a:gd name="T3" fmla="*/ 0 h 354"/>
                    <a:gd name="T4" fmla="*/ 1 w 439"/>
                    <a:gd name="T5" fmla="*/ 0 h 354"/>
                    <a:gd name="T6" fmla="*/ 1 w 439"/>
                    <a:gd name="T7" fmla="*/ 0 h 354"/>
                    <a:gd name="T8" fmla="*/ 1 w 439"/>
                    <a:gd name="T9" fmla="*/ 0 h 354"/>
                    <a:gd name="T10" fmla="*/ 0 w 439"/>
                    <a:gd name="T11" fmla="*/ 0 h 35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9"/>
                    <a:gd name="T19" fmla="*/ 0 h 354"/>
                    <a:gd name="T20" fmla="*/ 439 w 439"/>
                    <a:gd name="T21" fmla="*/ 354 h 35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9" h="354">
                      <a:moveTo>
                        <a:pt x="5" y="0"/>
                      </a:moveTo>
                      <a:lnTo>
                        <a:pt x="0" y="169"/>
                      </a:lnTo>
                      <a:lnTo>
                        <a:pt x="439" y="354"/>
                      </a:lnTo>
                      <a:lnTo>
                        <a:pt x="432" y="270"/>
                      </a:lnTo>
                      <a:lnTo>
                        <a:pt x="5" y="0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3" name="Freeform 592"/>
                <p:cNvSpPr>
                  <a:spLocks/>
                </p:cNvSpPr>
                <p:nvPr/>
              </p:nvSpPr>
              <p:spPr bwMode="auto">
                <a:xfrm>
                  <a:off x="4604" y="2640"/>
                  <a:ext cx="144" cy="93"/>
                </a:xfrm>
                <a:custGeom>
                  <a:avLst/>
                  <a:gdLst>
                    <a:gd name="T0" fmla="*/ 0 w 434"/>
                    <a:gd name="T1" fmla="*/ 0 h 375"/>
                    <a:gd name="T2" fmla="*/ 0 w 434"/>
                    <a:gd name="T3" fmla="*/ 0 h 375"/>
                    <a:gd name="T4" fmla="*/ 1 w 434"/>
                    <a:gd name="T5" fmla="*/ 0 h 375"/>
                    <a:gd name="T6" fmla="*/ 1 w 434"/>
                    <a:gd name="T7" fmla="*/ 0 h 375"/>
                    <a:gd name="T8" fmla="*/ 1 w 434"/>
                    <a:gd name="T9" fmla="*/ 0 h 375"/>
                    <a:gd name="T10" fmla="*/ 0 w 434"/>
                    <a:gd name="T11" fmla="*/ 0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4"/>
                    <a:gd name="T19" fmla="*/ 0 h 375"/>
                    <a:gd name="T20" fmla="*/ 434 w 434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4" h="375">
                      <a:moveTo>
                        <a:pt x="0" y="207"/>
                      </a:moveTo>
                      <a:lnTo>
                        <a:pt x="22" y="375"/>
                      </a:lnTo>
                      <a:lnTo>
                        <a:pt x="434" y="92"/>
                      </a:lnTo>
                      <a:lnTo>
                        <a:pt x="413" y="0"/>
                      </a:lnTo>
                      <a:lnTo>
                        <a:pt x="414" y="11"/>
                      </a:lnTo>
                      <a:lnTo>
                        <a:pt x="0" y="20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4" name="Freeform 593"/>
                <p:cNvSpPr>
                  <a:spLocks/>
                </p:cNvSpPr>
                <p:nvPr/>
              </p:nvSpPr>
              <p:spPr bwMode="auto">
                <a:xfrm>
                  <a:off x="4604" y="2640"/>
                  <a:ext cx="144" cy="93"/>
                </a:xfrm>
                <a:custGeom>
                  <a:avLst/>
                  <a:gdLst>
                    <a:gd name="T0" fmla="*/ 0 w 434"/>
                    <a:gd name="T1" fmla="*/ 0 h 375"/>
                    <a:gd name="T2" fmla="*/ 0 w 434"/>
                    <a:gd name="T3" fmla="*/ 0 h 375"/>
                    <a:gd name="T4" fmla="*/ 1 w 434"/>
                    <a:gd name="T5" fmla="*/ 0 h 375"/>
                    <a:gd name="T6" fmla="*/ 1 w 434"/>
                    <a:gd name="T7" fmla="*/ 0 h 375"/>
                    <a:gd name="T8" fmla="*/ 1 w 434"/>
                    <a:gd name="T9" fmla="*/ 0 h 375"/>
                    <a:gd name="T10" fmla="*/ 0 w 434"/>
                    <a:gd name="T11" fmla="*/ 0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4"/>
                    <a:gd name="T19" fmla="*/ 0 h 375"/>
                    <a:gd name="T20" fmla="*/ 434 w 434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4" h="375">
                      <a:moveTo>
                        <a:pt x="0" y="207"/>
                      </a:moveTo>
                      <a:lnTo>
                        <a:pt x="22" y="375"/>
                      </a:lnTo>
                      <a:lnTo>
                        <a:pt x="434" y="92"/>
                      </a:lnTo>
                      <a:lnTo>
                        <a:pt x="413" y="0"/>
                      </a:lnTo>
                      <a:lnTo>
                        <a:pt x="414" y="11"/>
                      </a:lnTo>
                      <a:lnTo>
                        <a:pt x="0" y="207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5" name="Line 594"/>
                <p:cNvSpPr>
                  <a:spLocks noChangeShapeType="1"/>
                </p:cNvSpPr>
                <p:nvPr/>
              </p:nvSpPr>
              <p:spPr bwMode="auto">
                <a:xfrm>
                  <a:off x="4680" y="2640"/>
                  <a:ext cx="239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6" name="Line 595"/>
                <p:cNvSpPr>
                  <a:spLocks noChangeShapeType="1"/>
                </p:cNvSpPr>
                <p:nvPr/>
              </p:nvSpPr>
              <p:spPr bwMode="auto">
                <a:xfrm>
                  <a:off x="4712" y="2587"/>
                  <a:ext cx="44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7" name="Line 596"/>
                <p:cNvSpPr>
                  <a:spLocks noChangeShapeType="1"/>
                </p:cNvSpPr>
                <p:nvPr/>
              </p:nvSpPr>
              <p:spPr bwMode="auto">
                <a:xfrm>
                  <a:off x="4699" y="2693"/>
                  <a:ext cx="57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600"/>
              <p:cNvGrpSpPr>
                <a:grpSpLocks/>
              </p:cNvGrpSpPr>
              <p:nvPr/>
            </p:nvGrpSpPr>
            <p:grpSpPr bwMode="auto">
              <a:xfrm>
                <a:off x="1138" y="1902"/>
                <a:ext cx="3456" cy="34"/>
                <a:chOff x="133" y="517"/>
                <a:chExt cx="3740" cy="49"/>
              </a:xfrm>
            </p:grpSpPr>
            <p:sp>
              <p:nvSpPr>
                <p:cNvPr id="4273" name="Freeform 602"/>
                <p:cNvSpPr>
                  <a:spLocks/>
                </p:cNvSpPr>
                <p:nvPr/>
              </p:nvSpPr>
              <p:spPr bwMode="auto">
                <a:xfrm>
                  <a:off x="1277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7" name="Freeform 606"/>
                <p:cNvSpPr>
                  <a:spLocks/>
                </p:cNvSpPr>
                <p:nvPr/>
              </p:nvSpPr>
              <p:spPr bwMode="auto">
                <a:xfrm>
                  <a:off x="1149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1" name="Freeform 610"/>
                <p:cNvSpPr>
                  <a:spLocks/>
                </p:cNvSpPr>
                <p:nvPr/>
              </p:nvSpPr>
              <p:spPr bwMode="auto">
                <a:xfrm>
                  <a:off x="1022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5" name="Freeform 614"/>
                <p:cNvSpPr>
                  <a:spLocks/>
                </p:cNvSpPr>
                <p:nvPr/>
              </p:nvSpPr>
              <p:spPr bwMode="auto">
                <a:xfrm>
                  <a:off x="896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9" name="Freeform 618"/>
                <p:cNvSpPr>
                  <a:spLocks/>
                </p:cNvSpPr>
                <p:nvPr/>
              </p:nvSpPr>
              <p:spPr bwMode="auto">
                <a:xfrm>
                  <a:off x="768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93" name="Freeform 622"/>
                <p:cNvSpPr>
                  <a:spLocks/>
                </p:cNvSpPr>
                <p:nvPr/>
              </p:nvSpPr>
              <p:spPr bwMode="auto">
                <a:xfrm>
                  <a:off x="639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97" name="Freeform 626"/>
                <p:cNvSpPr>
                  <a:spLocks/>
                </p:cNvSpPr>
                <p:nvPr/>
              </p:nvSpPr>
              <p:spPr bwMode="auto">
                <a:xfrm>
                  <a:off x="511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1" name="Freeform 630"/>
                <p:cNvSpPr>
                  <a:spLocks/>
                </p:cNvSpPr>
                <p:nvPr/>
              </p:nvSpPr>
              <p:spPr bwMode="auto">
                <a:xfrm>
                  <a:off x="385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5" name="Freeform 634"/>
                <p:cNvSpPr>
                  <a:spLocks/>
                </p:cNvSpPr>
                <p:nvPr/>
              </p:nvSpPr>
              <p:spPr bwMode="auto">
                <a:xfrm>
                  <a:off x="133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9" name="Freeform 638"/>
                <p:cNvSpPr>
                  <a:spLocks/>
                </p:cNvSpPr>
                <p:nvPr/>
              </p:nvSpPr>
              <p:spPr bwMode="auto">
                <a:xfrm>
                  <a:off x="257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3" name="Freeform 642"/>
                <p:cNvSpPr>
                  <a:spLocks/>
                </p:cNvSpPr>
                <p:nvPr/>
              </p:nvSpPr>
              <p:spPr bwMode="auto">
                <a:xfrm>
                  <a:off x="2549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7" name="Freeform 646"/>
                <p:cNvSpPr>
                  <a:spLocks/>
                </p:cNvSpPr>
                <p:nvPr/>
              </p:nvSpPr>
              <p:spPr bwMode="auto">
                <a:xfrm>
                  <a:off x="2421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21" name="Freeform 650"/>
                <p:cNvSpPr>
                  <a:spLocks/>
                </p:cNvSpPr>
                <p:nvPr/>
              </p:nvSpPr>
              <p:spPr bwMode="auto">
                <a:xfrm>
                  <a:off x="2294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25" name="Freeform 654"/>
                <p:cNvSpPr>
                  <a:spLocks/>
                </p:cNvSpPr>
                <p:nvPr/>
              </p:nvSpPr>
              <p:spPr bwMode="auto">
                <a:xfrm>
                  <a:off x="2168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29" name="Freeform 658"/>
                <p:cNvSpPr>
                  <a:spLocks/>
                </p:cNvSpPr>
                <p:nvPr/>
              </p:nvSpPr>
              <p:spPr bwMode="auto">
                <a:xfrm>
                  <a:off x="2040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33" name="Freeform 662"/>
                <p:cNvSpPr>
                  <a:spLocks/>
                </p:cNvSpPr>
                <p:nvPr/>
              </p:nvSpPr>
              <p:spPr bwMode="auto">
                <a:xfrm>
                  <a:off x="1911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37" name="Freeform 666"/>
                <p:cNvSpPr>
                  <a:spLocks/>
                </p:cNvSpPr>
                <p:nvPr/>
              </p:nvSpPr>
              <p:spPr bwMode="auto">
                <a:xfrm>
                  <a:off x="1783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41" name="Freeform 670"/>
                <p:cNvSpPr>
                  <a:spLocks/>
                </p:cNvSpPr>
                <p:nvPr/>
              </p:nvSpPr>
              <p:spPr bwMode="auto">
                <a:xfrm>
                  <a:off x="1657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45" name="Freeform 674"/>
                <p:cNvSpPr>
                  <a:spLocks/>
                </p:cNvSpPr>
                <p:nvPr/>
              </p:nvSpPr>
              <p:spPr bwMode="auto">
                <a:xfrm>
                  <a:off x="1405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49" name="Freeform 678"/>
                <p:cNvSpPr>
                  <a:spLocks/>
                </p:cNvSpPr>
                <p:nvPr/>
              </p:nvSpPr>
              <p:spPr bwMode="auto">
                <a:xfrm>
                  <a:off x="1529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53" name="Freeform 682"/>
                <p:cNvSpPr>
                  <a:spLocks/>
                </p:cNvSpPr>
                <p:nvPr/>
              </p:nvSpPr>
              <p:spPr bwMode="auto">
                <a:xfrm>
                  <a:off x="3821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57" name="Freeform 686"/>
                <p:cNvSpPr>
                  <a:spLocks/>
                </p:cNvSpPr>
                <p:nvPr/>
              </p:nvSpPr>
              <p:spPr bwMode="auto">
                <a:xfrm>
                  <a:off x="3693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61" name="Freeform 690"/>
                <p:cNvSpPr>
                  <a:spLocks/>
                </p:cNvSpPr>
                <p:nvPr/>
              </p:nvSpPr>
              <p:spPr bwMode="auto">
                <a:xfrm>
                  <a:off x="3566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65" name="Freeform 694"/>
                <p:cNvSpPr>
                  <a:spLocks/>
                </p:cNvSpPr>
                <p:nvPr/>
              </p:nvSpPr>
              <p:spPr bwMode="auto">
                <a:xfrm>
                  <a:off x="3440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69" name="Freeform 698"/>
                <p:cNvSpPr>
                  <a:spLocks/>
                </p:cNvSpPr>
                <p:nvPr/>
              </p:nvSpPr>
              <p:spPr bwMode="auto">
                <a:xfrm>
                  <a:off x="3312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73" name="Freeform 702"/>
                <p:cNvSpPr>
                  <a:spLocks/>
                </p:cNvSpPr>
                <p:nvPr/>
              </p:nvSpPr>
              <p:spPr bwMode="auto">
                <a:xfrm>
                  <a:off x="3183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77" name="Freeform 706"/>
                <p:cNvSpPr>
                  <a:spLocks/>
                </p:cNvSpPr>
                <p:nvPr/>
              </p:nvSpPr>
              <p:spPr bwMode="auto">
                <a:xfrm>
                  <a:off x="3055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1" name="Freeform 710"/>
                <p:cNvSpPr>
                  <a:spLocks/>
                </p:cNvSpPr>
                <p:nvPr/>
              </p:nvSpPr>
              <p:spPr bwMode="auto">
                <a:xfrm>
                  <a:off x="2929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5" name="Freeform 714"/>
                <p:cNvSpPr>
                  <a:spLocks/>
                </p:cNvSpPr>
                <p:nvPr/>
              </p:nvSpPr>
              <p:spPr bwMode="auto">
                <a:xfrm>
                  <a:off x="2677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9" name="Freeform 718"/>
                <p:cNvSpPr>
                  <a:spLocks/>
                </p:cNvSpPr>
                <p:nvPr/>
              </p:nvSpPr>
              <p:spPr bwMode="auto">
                <a:xfrm>
                  <a:off x="2801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55" name="Rectangle 740"/>
              <p:cNvSpPr>
                <a:spLocks noChangeArrowheads="1"/>
              </p:cNvSpPr>
              <p:nvPr/>
            </p:nvSpPr>
            <p:spPr bwMode="auto">
              <a:xfrm>
                <a:off x="816" y="2275"/>
                <a:ext cx="506" cy="341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endParaRPr lang="en-US" sz="1400" dirty="0">
                  <a:latin typeface="Times New Roman" pitchFamily="18" charset="0"/>
                </a:endParaRPr>
              </a:p>
              <a:p>
                <a:pPr algn="ctr"/>
                <a:r>
                  <a:rPr lang="en-US" sz="1400" dirty="0">
                    <a:latin typeface="Times New Roman" pitchFamily="18" charset="0"/>
                  </a:rPr>
                  <a:t>BAND</a:t>
                </a:r>
              </a:p>
            </p:txBody>
          </p:sp>
        </p:grpSp>
      </p:grpSp>
      <p:sp>
        <p:nvSpPr>
          <p:cNvPr id="405" name="Oval 404"/>
          <p:cNvSpPr/>
          <p:nvPr/>
        </p:nvSpPr>
        <p:spPr>
          <a:xfrm>
            <a:off x="2619375" y="42672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6" name="Oval 405"/>
          <p:cNvSpPr/>
          <p:nvPr/>
        </p:nvSpPr>
        <p:spPr>
          <a:xfrm>
            <a:off x="22383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7" name="Oval 406"/>
          <p:cNvSpPr/>
          <p:nvPr/>
        </p:nvSpPr>
        <p:spPr>
          <a:xfrm>
            <a:off x="22383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8" name="Oval 407"/>
          <p:cNvSpPr/>
          <p:nvPr/>
        </p:nvSpPr>
        <p:spPr>
          <a:xfrm>
            <a:off x="22383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9" name="Oval 408"/>
          <p:cNvSpPr/>
          <p:nvPr/>
        </p:nvSpPr>
        <p:spPr>
          <a:xfrm>
            <a:off x="26193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0" name="Oval 409"/>
          <p:cNvSpPr/>
          <p:nvPr/>
        </p:nvSpPr>
        <p:spPr>
          <a:xfrm>
            <a:off x="26193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1" name="Oval 410"/>
          <p:cNvSpPr/>
          <p:nvPr/>
        </p:nvSpPr>
        <p:spPr>
          <a:xfrm>
            <a:off x="26193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2" name="Oval 411"/>
          <p:cNvSpPr/>
          <p:nvPr/>
        </p:nvSpPr>
        <p:spPr>
          <a:xfrm>
            <a:off x="29718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3" name="Oval 412"/>
          <p:cNvSpPr/>
          <p:nvPr/>
        </p:nvSpPr>
        <p:spPr>
          <a:xfrm>
            <a:off x="2971800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4" name="Oval 413"/>
          <p:cNvSpPr/>
          <p:nvPr/>
        </p:nvSpPr>
        <p:spPr>
          <a:xfrm>
            <a:off x="2971800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5" name="Oval 414"/>
          <p:cNvSpPr/>
          <p:nvPr/>
        </p:nvSpPr>
        <p:spPr>
          <a:xfrm>
            <a:off x="3764281" y="4305299"/>
            <a:ext cx="45719" cy="45719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6" name="Oval 415"/>
          <p:cNvSpPr/>
          <p:nvPr/>
        </p:nvSpPr>
        <p:spPr>
          <a:xfrm>
            <a:off x="34290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7" name="Oval 416"/>
          <p:cNvSpPr/>
          <p:nvPr/>
        </p:nvSpPr>
        <p:spPr>
          <a:xfrm>
            <a:off x="37623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8" name="Oval 417"/>
          <p:cNvSpPr/>
          <p:nvPr/>
        </p:nvSpPr>
        <p:spPr>
          <a:xfrm>
            <a:off x="3429000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9" name="Oval 418"/>
          <p:cNvSpPr/>
          <p:nvPr/>
        </p:nvSpPr>
        <p:spPr>
          <a:xfrm>
            <a:off x="3429000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0" name="Oval 419"/>
          <p:cNvSpPr/>
          <p:nvPr/>
        </p:nvSpPr>
        <p:spPr>
          <a:xfrm>
            <a:off x="37623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1" name="Oval 420"/>
          <p:cNvSpPr/>
          <p:nvPr/>
        </p:nvSpPr>
        <p:spPr>
          <a:xfrm>
            <a:off x="37623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2" name="Oval 421"/>
          <p:cNvSpPr/>
          <p:nvPr/>
        </p:nvSpPr>
        <p:spPr>
          <a:xfrm>
            <a:off x="40671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3" name="Oval 422"/>
          <p:cNvSpPr/>
          <p:nvPr/>
        </p:nvSpPr>
        <p:spPr>
          <a:xfrm>
            <a:off x="40671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4" name="Oval 423"/>
          <p:cNvSpPr/>
          <p:nvPr/>
        </p:nvSpPr>
        <p:spPr>
          <a:xfrm>
            <a:off x="40671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6" name="Oval 425"/>
          <p:cNvSpPr/>
          <p:nvPr/>
        </p:nvSpPr>
        <p:spPr>
          <a:xfrm>
            <a:off x="4038600" y="46101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7" name="Oval 426"/>
          <p:cNvSpPr/>
          <p:nvPr/>
        </p:nvSpPr>
        <p:spPr>
          <a:xfrm>
            <a:off x="4267200" y="46101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8" name="Oval 427"/>
          <p:cNvSpPr/>
          <p:nvPr/>
        </p:nvSpPr>
        <p:spPr>
          <a:xfrm>
            <a:off x="4495800" y="46101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9" name="Oval 428"/>
          <p:cNvSpPr/>
          <p:nvPr/>
        </p:nvSpPr>
        <p:spPr>
          <a:xfrm>
            <a:off x="5438775" y="42672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0" name="Oval 429"/>
          <p:cNvSpPr/>
          <p:nvPr/>
        </p:nvSpPr>
        <p:spPr>
          <a:xfrm>
            <a:off x="51054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1" name="Oval 430"/>
          <p:cNvSpPr/>
          <p:nvPr/>
        </p:nvSpPr>
        <p:spPr>
          <a:xfrm>
            <a:off x="5105400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2" name="Oval 431"/>
          <p:cNvSpPr/>
          <p:nvPr/>
        </p:nvSpPr>
        <p:spPr>
          <a:xfrm>
            <a:off x="5105400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3" name="Oval 432"/>
          <p:cNvSpPr/>
          <p:nvPr/>
        </p:nvSpPr>
        <p:spPr>
          <a:xfrm>
            <a:off x="54387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4" name="Oval 433"/>
          <p:cNvSpPr/>
          <p:nvPr/>
        </p:nvSpPr>
        <p:spPr>
          <a:xfrm>
            <a:off x="54387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5" name="Oval 434"/>
          <p:cNvSpPr/>
          <p:nvPr/>
        </p:nvSpPr>
        <p:spPr>
          <a:xfrm>
            <a:off x="54387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6" name="Oval 435"/>
          <p:cNvSpPr/>
          <p:nvPr/>
        </p:nvSpPr>
        <p:spPr>
          <a:xfrm>
            <a:off x="57435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7" name="Oval 436"/>
          <p:cNvSpPr/>
          <p:nvPr/>
        </p:nvSpPr>
        <p:spPr>
          <a:xfrm>
            <a:off x="57435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8" name="Oval 437"/>
          <p:cNvSpPr/>
          <p:nvPr/>
        </p:nvSpPr>
        <p:spPr>
          <a:xfrm>
            <a:off x="57435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9" name="Oval 438"/>
          <p:cNvSpPr/>
          <p:nvPr/>
        </p:nvSpPr>
        <p:spPr>
          <a:xfrm>
            <a:off x="6429375" y="42672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0" name="Oval 439"/>
          <p:cNvSpPr/>
          <p:nvPr/>
        </p:nvSpPr>
        <p:spPr>
          <a:xfrm>
            <a:off x="61245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1" name="Oval 440"/>
          <p:cNvSpPr/>
          <p:nvPr/>
        </p:nvSpPr>
        <p:spPr>
          <a:xfrm>
            <a:off x="61245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2" name="Oval 441"/>
          <p:cNvSpPr/>
          <p:nvPr/>
        </p:nvSpPr>
        <p:spPr>
          <a:xfrm>
            <a:off x="61245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3" name="Oval 442"/>
          <p:cNvSpPr/>
          <p:nvPr/>
        </p:nvSpPr>
        <p:spPr>
          <a:xfrm>
            <a:off x="64293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4" name="Oval 443"/>
          <p:cNvSpPr/>
          <p:nvPr/>
        </p:nvSpPr>
        <p:spPr>
          <a:xfrm>
            <a:off x="64293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5" name="Oval 444"/>
          <p:cNvSpPr/>
          <p:nvPr/>
        </p:nvSpPr>
        <p:spPr>
          <a:xfrm>
            <a:off x="64293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6" name="Oval 445"/>
          <p:cNvSpPr/>
          <p:nvPr/>
        </p:nvSpPr>
        <p:spPr>
          <a:xfrm>
            <a:off x="67818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7" name="Oval 446"/>
          <p:cNvSpPr/>
          <p:nvPr/>
        </p:nvSpPr>
        <p:spPr>
          <a:xfrm>
            <a:off x="6781800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8" name="Oval 447"/>
          <p:cNvSpPr/>
          <p:nvPr/>
        </p:nvSpPr>
        <p:spPr>
          <a:xfrm>
            <a:off x="6781800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1" name="Oval 330"/>
          <p:cNvSpPr/>
          <p:nvPr/>
        </p:nvSpPr>
        <p:spPr>
          <a:xfrm>
            <a:off x="4724400" y="46101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2" name="Oval 331"/>
          <p:cNvSpPr/>
          <p:nvPr/>
        </p:nvSpPr>
        <p:spPr>
          <a:xfrm>
            <a:off x="4953000" y="46101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3" name="Oval 332"/>
          <p:cNvSpPr/>
          <p:nvPr/>
        </p:nvSpPr>
        <p:spPr>
          <a:xfrm>
            <a:off x="72675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4" name="Oval 333"/>
          <p:cNvSpPr/>
          <p:nvPr/>
        </p:nvSpPr>
        <p:spPr>
          <a:xfrm>
            <a:off x="75723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5" name="Oval 334"/>
          <p:cNvSpPr/>
          <p:nvPr/>
        </p:nvSpPr>
        <p:spPr>
          <a:xfrm>
            <a:off x="78771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6" name="Oval 335"/>
          <p:cNvSpPr/>
          <p:nvPr/>
        </p:nvSpPr>
        <p:spPr>
          <a:xfrm>
            <a:off x="72675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7" name="Oval 336"/>
          <p:cNvSpPr/>
          <p:nvPr/>
        </p:nvSpPr>
        <p:spPr>
          <a:xfrm>
            <a:off x="72675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8" name="Oval 337"/>
          <p:cNvSpPr/>
          <p:nvPr/>
        </p:nvSpPr>
        <p:spPr>
          <a:xfrm>
            <a:off x="75723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9" name="Oval 338"/>
          <p:cNvSpPr/>
          <p:nvPr/>
        </p:nvSpPr>
        <p:spPr>
          <a:xfrm>
            <a:off x="75723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0" name="Oval 339"/>
          <p:cNvSpPr/>
          <p:nvPr/>
        </p:nvSpPr>
        <p:spPr>
          <a:xfrm>
            <a:off x="78771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1" name="Oval 340"/>
          <p:cNvSpPr/>
          <p:nvPr/>
        </p:nvSpPr>
        <p:spPr>
          <a:xfrm>
            <a:off x="78771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2" name="Oval 341"/>
          <p:cNvSpPr/>
          <p:nvPr/>
        </p:nvSpPr>
        <p:spPr>
          <a:xfrm>
            <a:off x="7572375" y="42672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3962400" y="5880556"/>
            <a:ext cx="45236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CJCS</a:t>
            </a:r>
          </a:p>
        </p:txBody>
      </p:sp>
      <p:sp>
        <p:nvSpPr>
          <p:cNvPr id="350" name="Rectangle 349"/>
          <p:cNvSpPr/>
          <p:nvPr/>
        </p:nvSpPr>
        <p:spPr>
          <a:xfrm>
            <a:off x="4619370" y="5880556"/>
            <a:ext cx="48603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CHOD</a:t>
            </a:r>
          </a:p>
        </p:txBody>
      </p:sp>
      <p:sp>
        <p:nvSpPr>
          <p:cNvPr id="351" name="Oval 350"/>
          <p:cNvSpPr/>
          <p:nvPr/>
        </p:nvSpPr>
        <p:spPr>
          <a:xfrm>
            <a:off x="44196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2" name="Oval 351"/>
          <p:cNvSpPr/>
          <p:nvPr/>
        </p:nvSpPr>
        <p:spPr>
          <a:xfrm>
            <a:off x="42672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3" name="Oval 352"/>
          <p:cNvSpPr/>
          <p:nvPr/>
        </p:nvSpPr>
        <p:spPr>
          <a:xfrm>
            <a:off x="45720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4" name="Oval 353"/>
          <p:cNvSpPr/>
          <p:nvPr/>
        </p:nvSpPr>
        <p:spPr>
          <a:xfrm>
            <a:off x="47244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5" name="Oval 354"/>
          <p:cNvSpPr/>
          <p:nvPr/>
        </p:nvSpPr>
        <p:spPr>
          <a:xfrm>
            <a:off x="49053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6" name="Oval 355"/>
          <p:cNvSpPr/>
          <p:nvPr/>
        </p:nvSpPr>
        <p:spPr>
          <a:xfrm>
            <a:off x="4495800" y="48387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763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824590" y="1341438"/>
            <a:ext cx="5522922" cy="4709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n-US" sz="1200" dirty="0">
                <a:latin typeface="Times New Roman" pitchFamily="18" charset="0"/>
              </a:rPr>
              <a:t>PRE-CEREMONY CONCERT</a:t>
            </a:r>
          </a:p>
          <a:p>
            <a:pPr algn="ctr"/>
            <a:endParaRPr lang="en-US" sz="1200" dirty="0">
              <a:latin typeface="Times New Roman" pitchFamily="18" charset="0"/>
            </a:endParaRPr>
          </a:p>
          <a:p>
            <a:pPr algn="ctr"/>
            <a:r>
              <a:rPr lang="en-US" sz="1200" dirty="0">
                <a:latin typeface="Times New Roman" pitchFamily="18" charset="0"/>
              </a:rPr>
              <a:t>DIGNITARY ARRIVES /COFFEE WITH CJCS  </a:t>
            </a:r>
          </a:p>
          <a:p>
            <a:pPr algn="ctr"/>
            <a:endParaRPr lang="en-US" sz="1200" dirty="0">
              <a:latin typeface="Times New Roman" pitchFamily="18" charset="0"/>
            </a:endParaRPr>
          </a:p>
          <a:p>
            <a:pPr algn="ctr"/>
            <a:r>
              <a:rPr lang="en-US" sz="1200" dirty="0">
                <a:latin typeface="Times New Roman" pitchFamily="18" charset="0"/>
              </a:rPr>
              <a:t>BRIEFING BY COD</a:t>
            </a:r>
          </a:p>
          <a:p>
            <a:pPr algn="ctr"/>
            <a:endParaRPr lang="en-US" sz="1200" dirty="0">
              <a:latin typeface="Times New Roman" pitchFamily="18" charset="0"/>
            </a:endParaRPr>
          </a:p>
          <a:p>
            <a:pPr algn="ctr"/>
            <a:r>
              <a:rPr lang="en-US" sz="1200" dirty="0">
                <a:latin typeface="Times New Roman" pitchFamily="18" charset="0"/>
              </a:rPr>
              <a:t> CJCS AND DIGNITARY MOVES TO REVIEWING STAND</a:t>
            </a:r>
          </a:p>
          <a:p>
            <a:pPr algn="ctr"/>
            <a:endParaRPr lang="en-US" sz="1200" dirty="0">
              <a:latin typeface="Times New Roman" pitchFamily="18" charset="0"/>
            </a:endParaRPr>
          </a:p>
          <a:p>
            <a:pPr algn="ctr"/>
            <a:r>
              <a:rPr lang="en-US" sz="1200" dirty="0">
                <a:latin typeface="Times New Roman" pitchFamily="18" charset="0"/>
              </a:rPr>
              <a:t>HONORS (4 RUFFLES AND FLOURISHES, 19 GUNS, "GENERAL'S MARCH" )</a:t>
            </a:r>
          </a:p>
          <a:p>
            <a:pPr algn="ctr"/>
            <a:endParaRPr lang="en-US" sz="1200" dirty="0">
              <a:latin typeface="Times New Roman" pitchFamily="18" charset="0"/>
            </a:endParaRPr>
          </a:p>
          <a:p>
            <a:pPr algn="ctr"/>
            <a:r>
              <a:rPr lang="en-US" sz="1200" dirty="0">
                <a:latin typeface="Times New Roman" pitchFamily="18" charset="0"/>
              </a:rPr>
              <a:t>INSPECTION </a:t>
            </a:r>
          </a:p>
          <a:p>
            <a:pPr algn="ctr"/>
            <a:endParaRPr lang="en-US" sz="1200" dirty="0">
              <a:latin typeface="Times New Roman" pitchFamily="18" charset="0"/>
            </a:endParaRPr>
          </a:p>
          <a:p>
            <a:pPr algn="ctr"/>
            <a:r>
              <a:rPr lang="en-US" sz="1200" dirty="0">
                <a:latin typeface="Times New Roman" pitchFamily="18" charset="0"/>
              </a:rPr>
              <a:t>COLORS ADVANCED</a:t>
            </a:r>
          </a:p>
          <a:p>
            <a:pPr algn="ctr"/>
            <a:endParaRPr lang="en-US" sz="1200" dirty="0">
              <a:latin typeface="Times New Roman" pitchFamily="18" charset="0"/>
            </a:endParaRPr>
          </a:p>
          <a:p>
            <a:pPr algn="ctr"/>
            <a:r>
              <a:rPr lang="en-US" sz="1200" dirty="0">
                <a:latin typeface="Times New Roman" pitchFamily="18" charset="0"/>
              </a:rPr>
              <a:t> NATIONAL ANTHEMS OF </a:t>
            </a:r>
            <a:r>
              <a:rPr lang="en-US" sz="1200" b="1" dirty="0">
                <a:latin typeface="Times New Roman" pitchFamily="18" charset="0"/>
              </a:rPr>
              <a:t>ISRAEL AND THE UNITED STATES</a:t>
            </a:r>
            <a:endParaRPr lang="en-US" sz="1200" dirty="0">
              <a:latin typeface="Times New Roman" pitchFamily="18" charset="0"/>
            </a:endParaRPr>
          </a:p>
          <a:p>
            <a:pPr algn="ctr"/>
            <a:endParaRPr lang="en-US" sz="1200" dirty="0">
              <a:latin typeface="Times New Roman" pitchFamily="18" charset="0"/>
            </a:endParaRPr>
          </a:p>
          <a:p>
            <a:pPr algn="ctr"/>
            <a:r>
              <a:rPr lang="en-US" sz="1200" dirty="0">
                <a:latin typeface="Times New Roman" pitchFamily="18" charset="0"/>
              </a:rPr>
              <a:t>AWARD PRESENTATION</a:t>
            </a:r>
          </a:p>
          <a:p>
            <a:pPr algn="ctr"/>
            <a:endParaRPr lang="en-US" sz="1200" dirty="0">
              <a:latin typeface="Times New Roman" pitchFamily="18" charset="0"/>
            </a:endParaRPr>
          </a:p>
          <a:p>
            <a:pPr algn="ctr"/>
            <a:r>
              <a:rPr lang="en-US" sz="1200" dirty="0">
                <a:latin typeface="Times New Roman" pitchFamily="18" charset="0"/>
              </a:rPr>
              <a:t>COLORS POSTED</a:t>
            </a:r>
          </a:p>
          <a:p>
            <a:pPr algn="ctr"/>
            <a:endParaRPr lang="en-US" sz="1200" dirty="0">
              <a:latin typeface="Times New Roman" pitchFamily="18" charset="0"/>
            </a:endParaRPr>
          </a:p>
          <a:p>
            <a:pPr algn="ctr"/>
            <a:r>
              <a:rPr lang="en-US" sz="1200" dirty="0">
                <a:latin typeface="Times New Roman" pitchFamily="18" charset="0"/>
              </a:rPr>
              <a:t>CONCLUSION OF CEREMONY</a:t>
            </a:r>
          </a:p>
          <a:p>
            <a:pPr algn="ctr"/>
            <a:endParaRPr lang="en-US" sz="1200" dirty="0">
              <a:latin typeface="Times New Roman" pitchFamily="18" charset="0"/>
            </a:endParaRPr>
          </a:p>
          <a:p>
            <a:pPr algn="ctr"/>
            <a:r>
              <a:rPr lang="en-US" sz="1200" dirty="0">
                <a:latin typeface="Times New Roman" pitchFamily="18" charset="0"/>
              </a:rPr>
              <a:t>DIGNITARY DEPARTS</a:t>
            </a:r>
          </a:p>
          <a:p>
            <a:pPr algn="ctr"/>
            <a:endParaRPr lang="en-US" sz="1200" dirty="0">
              <a:latin typeface="Times New Roman" pitchFamily="18" charset="0"/>
            </a:endParaRPr>
          </a:p>
          <a:p>
            <a:pPr algn="ctr"/>
            <a:endParaRPr lang="en-US" sz="1200" dirty="0">
              <a:latin typeface="Times New Roman" pitchFamily="18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076575" y="639763"/>
            <a:ext cx="2943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2000" dirty="0">
                <a:latin typeface="Times New Roman" pitchFamily="18" charset="0"/>
              </a:rPr>
              <a:t>SEQUENCE OF EVENTS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57"/>
          <p:cNvGrpSpPr>
            <a:grpSpLocks/>
          </p:cNvGrpSpPr>
          <p:nvPr/>
        </p:nvGrpSpPr>
        <p:grpSpPr bwMode="auto">
          <a:xfrm>
            <a:off x="1295400" y="100146"/>
            <a:ext cx="7899401" cy="6089650"/>
            <a:chOff x="816" y="90"/>
            <a:chExt cx="4976" cy="3836"/>
          </a:xfrm>
        </p:grpSpPr>
        <p:sp>
          <p:nvSpPr>
            <p:cNvPr id="4099" name="Text Box 597"/>
            <p:cNvSpPr txBox="1">
              <a:spLocks noChangeArrowheads="1"/>
            </p:cNvSpPr>
            <p:nvPr/>
          </p:nvSpPr>
          <p:spPr bwMode="auto">
            <a:xfrm>
              <a:off x="816" y="90"/>
              <a:ext cx="4976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</a:rPr>
                <a:t>ARMED FORCES FULL HONOR ARRIVAL</a:t>
              </a:r>
            </a:p>
          </p:txBody>
        </p:sp>
        <p:grpSp>
          <p:nvGrpSpPr>
            <p:cNvPr id="3" name="Group 756"/>
            <p:cNvGrpSpPr>
              <a:grpSpLocks/>
            </p:cNvGrpSpPr>
            <p:nvPr/>
          </p:nvGrpSpPr>
          <p:grpSpPr bwMode="auto">
            <a:xfrm>
              <a:off x="816" y="432"/>
              <a:ext cx="4035" cy="3494"/>
              <a:chOff x="816" y="432"/>
              <a:chExt cx="4035" cy="3494"/>
            </a:xfrm>
          </p:grpSpPr>
          <p:sp>
            <p:nvSpPr>
              <p:cNvPr id="4101" name="Freeform 2"/>
              <p:cNvSpPr>
                <a:spLocks/>
              </p:cNvSpPr>
              <p:nvPr/>
            </p:nvSpPr>
            <p:spPr bwMode="auto">
              <a:xfrm>
                <a:off x="1114" y="1284"/>
                <a:ext cx="3737" cy="570"/>
              </a:xfrm>
              <a:custGeom>
                <a:avLst/>
                <a:gdLst>
                  <a:gd name="T0" fmla="*/ 0 w 14947"/>
                  <a:gd name="T1" fmla="*/ 0 h 2281"/>
                  <a:gd name="T2" fmla="*/ 1 w 14947"/>
                  <a:gd name="T3" fmla="*/ 0 h 2281"/>
                  <a:gd name="T4" fmla="*/ 1 w 14947"/>
                  <a:gd name="T5" fmla="*/ 0 h 2281"/>
                  <a:gd name="T6" fmla="*/ 1 w 14947"/>
                  <a:gd name="T7" fmla="*/ 0 h 2281"/>
                  <a:gd name="T8" fmla="*/ 1 w 14947"/>
                  <a:gd name="T9" fmla="*/ 0 h 2281"/>
                  <a:gd name="T10" fmla="*/ 1 w 14947"/>
                  <a:gd name="T11" fmla="*/ 0 h 2281"/>
                  <a:gd name="T12" fmla="*/ 1 w 14947"/>
                  <a:gd name="T13" fmla="*/ 0 h 2281"/>
                  <a:gd name="T14" fmla="*/ 1 w 14947"/>
                  <a:gd name="T15" fmla="*/ 0 h 2281"/>
                  <a:gd name="T16" fmla="*/ 1 w 14947"/>
                  <a:gd name="T17" fmla="*/ 0 h 2281"/>
                  <a:gd name="T18" fmla="*/ 1 w 14947"/>
                  <a:gd name="T19" fmla="*/ 0 h 2281"/>
                  <a:gd name="T20" fmla="*/ 1 w 14947"/>
                  <a:gd name="T21" fmla="*/ 0 h 2281"/>
                  <a:gd name="T22" fmla="*/ 2 w 14947"/>
                  <a:gd name="T23" fmla="*/ 0 h 2281"/>
                  <a:gd name="T24" fmla="*/ 2 w 14947"/>
                  <a:gd name="T25" fmla="*/ 0 h 2281"/>
                  <a:gd name="T26" fmla="*/ 2 w 14947"/>
                  <a:gd name="T27" fmla="*/ 0 h 2281"/>
                  <a:gd name="T28" fmla="*/ 2 w 14947"/>
                  <a:gd name="T29" fmla="*/ 0 h 2281"/>
                  <a:gd name="T30" fmla="*/ 2 w 14947"/>
                  <a:gd name="T31" fmla="*/ 0 h 2281"/>
                  <a:gd name="T32" fmla="*/ 2 w 14947"/>
                  <a:gd name="T33" fmla="*/ 0 h 2281"/>
                  <a:gd name="T34" fmla="*/ 2 w 14947"/>
                  <a:gd name="T35" fmla="*/ 0 h 2281"/>
                  <a:gd name="T36" fmla="*/ 2 w 14947"/>
                  <a:gd name="T37" fmla="*/ 0 h 2281"/>
                  <a:gd name="T38" fmla="*/ 2 w 14947"/>
                  <a:gd name="T39" fmla="*/ 0 h 2281"/>
                  <a:gd name="T40" fmla="*/ 2 w 14947"/>
                  <a:gd name="T41" fmla="*/ 0 h 2281"/>
                  <a:gd name="T42" fmla="*/ 3 w 14947"/>
                  <a:gd name="T43" fmla="*/ 0 h 2281"/>
                  <a:gd name="T44" fmla="*/ 3 w 14947"/>
                  <a:gd name="T45" fmla="*/ 0 h 2281"/>
                  <a:gd name="T46" fmla="*/ 3 w 14947"/>
                  <a:gd name="T47" fmla="*/ 0 h 2281"/>
                  <a:gd name="T48" fmla="*/ 3 w 14947"/>
                  <a:gd name="T49" fmla="*/ 0 h 2281"/>
                  <a:gd name="T50" fmla="*/ 3 w 14947"/>
                  <a:gd name="T51" fmla="*/ 0 h 2281"/>
                  <a:gd name="T52" fmla="*/ 3 w 14947"/>
                  <a:gd name="T53" fmla="*/ 0 h 2281"/>
                  <a:gd name="T54" fmla="*/ 3 w 14947"/>
                  <a:gd name="T55" fmla="*/ 0 h 2281"/>
                  <a:gd name="T56" fmla="*/ 3 w 14947"/>
                  <a:gd name="T57" fmla="*/ 0 h 2281"/>
                  <a:gd name="T58" fmla="*/ 3 w 14947"/>
                  <a:gd name="T59" fmla="*/ 0 h 2281"/>
                  <a:gd name="T60" fmla="*/ 3 w 14947"/>
                  <a:gd name="T61" fmla="*/ 0 h 2281"/>
                  <a:gd name="T62" fmla="*/ 3 w 14947"/>
                  <a:gd name="T63" fmla="*/ 0 h 2281"/>
                  <a:gd name="T64" fmla="*/ 3 w 14947"/>
                  <a:gd name="T65" fmla="*/ 0 h 2281"/>
                  <a:gd name="T66" fmla="*/ 4 w 14947"/>
                  <a:gd name="T67" fmla="*/ 0 h 2281"/>
                  <a:gd name="T68" fmla="*/ 4 w 14947"/>
                  <a:gd name="T69" fmla="*/ 0 h 2281"/>
                  <a:gd name="T70" fmla="*/ 4 w 14947"/>
                  <a:gd name="T71" fmla="*/ 0 h 2281"/>
                  <a:gd name="T72" fmla="*/ 4 w 14947"/>
                  <a:gd name="T73" fmla="*/ 0 h 2281"/>
                  <a:gd name="T74" fmla="*/ 4 w 14947"/>
                  <a:gd name="T75" fmla="*/ 0 h 2281"/>
                  <a:gd name="T76" fmla="*/ 4 w 14947"/>
                  <a:gd name="T77" fmla="*/ 0 h 2281"/>
                  <a:gd name="T78" fmla="*/ 4 w 14947"/>
                  <a:gd name="T79" fmla="*/ 0 h 2281"/>
                  <a:gd name="T80" fmla="*/ 4 w 14947"/>
                  <a:gd name="T81" fmla="*/ 0 h 2281"/>
                  <a:gd name="T82" fmla="*/ 4 w 14947"/>
                  <a:gd name="T83" fmla="*/ 0 h 2281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4947"/>
                  <a:gd name="T127" fmla="*/ 0 h 2281"/>
                  <a:gd name="T128" fmla="*/ 14947 w 14947"/>
                  <a:gd name="T129" fmla="*/ 2281 h 2281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4947" h="2281">
                    <a:moveTo>
                      <a:pt x="0" y="600"/>
                    </a:moveTo>
                    <a:lnTo>
                      <a:pt x="1646" y="379"/>
                    </a:lnTo>
                    <a:lnTo>
                      <a:pt x="2133" y="307"/>
                    </a:lnTo>
                    <a:lnTo>
                      <a:pt x="2494" y="242"/>
                    </a:lnTo>
                    <a:lnTo>
                      <a:pt x="2772" y="183"/>
                    </a:lnTo>
                    <a:lnTo>
                      <a:pt x="3006" y="133"/>
                    </a:lnTo>
                    <a:lnTo>
                      <a:pt x="3241" y="91"/>
                    </a:lnTo>
                    <a:lnTo>
                      <a:pt x="3519" y="56"/>
                    </a:lnTo>
                    <a:lnTo>
                      <a:pt x="3881" y="30"/>
                    </a:lnTo>
                    <a:lnTo>
                      <a:pt x="4369" y="15"/>
                    </a:lnTo>
                    <a:lnTo>
                      <a:pt x="5002" y="4"/>
                    </a:lnTo>
                    <a:lnTo>
                      <a:pt x="5546" y="0"/>
                    </a:lnTo>
                    <a:lnTo>
                      <a:pt x="6017" y="2"/>
                    </a:lnTo>
                    <a:lnTo>
                      <a:pt x="6423" y="9"/>
                    </a:lnTo>
                    <a:lnTo>
                      <a:pt x="6778" y="24"/>
                    </a:lnTo>
                    <a:lnTo>
                      <a:pt x="7096" y="46"/>
                    </a:lnTo>
                    <a:lnTo>
                      <a:pt x="7388" y="73"/>
                    </a:lnTo>
                    <a:lnTo>
                      <a:pt x="7669" y="108"/>
                    </a:lnTo>
                    <a:lnTo>
                      <a:pt x="8240" y="197"/>
                    </a:lnTo>
                    <a:lnTo>
                      <a:pt x="8913" y="313"/>
                    </a:lnTo>
                    <a:lnTo>
                      <a:pt x="9317" y="383"/>
                    </a:lnTo>
                    <a:lnTo>
                      <a:pt x="9785" y="460"/>
                    </a:lnTo>
                    <a:lnTo>
                      <a:pt x="10329" y="543"/>
                    </a:lnTo>
                    <a:lnTo>
                      <a:pt x="10958" y="636"/>
                    </a:lnTo>
                    <a:lnTo>
                      <a:pt x="11348" y="682"/>
                    </a:lnTo>
                    <a:lnTo>
                      <a:pt x="11642" y="705"/>
                    </a:lnTo>
                    <a:lnTo>
                      <a:pt x="11871" y="717"/>
                    </a:lnTo>
                    <a:lnTo>
                      <a:pt x="12065" y="730"/>
                    </a:lnTo>
                    <a:lnTo>
                      <a:pt x="12255" y="757"/>
                    </a:lnTo>
                    <a:lnTo>
                      <a:pt x="12472" y="808"/>
                    </a:lnTo>
                    <a:lnTo>
                      <a:pt x="12747" y="897"/>
                    </a:lnTo>
                    <a:lnTo>
                      <a:pt x="13110" y="1039"/>
                    </a:lnTo>
                    <a:lnTo>
                      <a:pt x="13432" y="1172"/>
                    </a:lnTo>
                    <a:lnTo>
                      <a:pt x="13670" y="1282"/>
                    </a:lnTo>
                    <a:lnTo>
                      <a:pt x="13849" y="1380"/>
                    </a:lnTo>
                    <a:lnTo>
                      <a:pt x="13995" y="1479"/>
                    </a:lnTo>
                    <a:lnTo>
                      <a:pt x="14137" y="1591"/>
                    </a:lnTo>
                    <a:lnTo>
                      <a:pt x="14298" y="1729"/>
                    </a:lnTo>
                    <a:lnTo>
                      <a:pt x="14507" y="1905"/>
                    </a:lnTo>
                    <a:lnTo>
                      <a:pt x="14790" y="2134"/>
                    </a:lnTo>
                    <a:lnTo>
                      <a:pt x="14873" y="2206"/>
                    </a:lnTo>
                    <a:lnTo>
                      <a:pt x="14947" y="2281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2" name="Freeform 62"/>
              <p:cNvSpPr>
                <a:spLocks/>
              </p:cNvSpPr>
              <p:nvPr/>
            </p:nvSpPr>
            <p:spPr bwMode="auto">
              <a:xfrm>
                <a:off x="3920" y="933"/>
                <a:ext cx="46" cy="36"/>
              </a:xfrm>
              <a:custGeom>
                <a:avLst/>
                <a:gdLst>
                  <a:gd name="T0" fmla="*/ 0 w 182"/>
                  <a:gd name="T1" fmla="*/ 0 h 143"/>
                  <a:gd name="T2" fmla="*/ 0 w 182"/>
                  <a:gd name="T3" fmla="*/ 0 h 143"/>
                  <a:gd name="T4" fmla="*/ 0 w 182"/>
                  <a:gd name="T5" fmla="*/ 0 h 143"/>
                  <a:gd name="T6" fmla="*/ 0 w 182"/>
                  <a:gd name="T7" fmla="*/ 0 h 143"/>
                  <a:gd name="T8" fmla="*/ 0 w 182"/>
                  <a:gd name="T9" fmla="*/ 0 h 143"/>
                  <a:gd name="T10" fmla="*/ 0 w 182"/>
                  <a:gd name="T11" fmla="*/ 0 h 143"/>
                  <a:gd name="T12" fmla="*/ 0 w 182"/>
                  <a:gd name="T13" fmla="*/ 0 h 143"/>
                  <a:gd name="T14" fmla="*/ 0 w 182"/>
                  <a:gd name="T15" fmla="*/ 0 h 143"/>
                  <a:gd name="T16" fmla="*/ 0 w 182"/>
                  <a:gd name="T17" fmla="*/ 0 h 143"/>
                  <a:gd name="T18" fmla="*/ 0 w 182"/>
                  <a:gd name="T19" fmla="*/ 0 h 143"/>
                  <a:gd name="T20" fmla="*/ 0 w 182"/>
                  <a:gd name="T21" fmla="*/ 0 h 143"/>
                  <a:gd name="T22" fmla="*/ 0 w 182"/>
                  <a:gd name="T23" fmla="*/ 0 h 143"/>
                  <a:gd name="T24" fmla="*/ 0 w 182"/>
                  <a:gd name="T25" fmla="*/ 0 h 143"/>
                  <a:gd name="T26" fmla="*/ 0 w 182"/>
                  <a:gd name="T27" fmla="*/ 0 h 143"/>
                  <a:gd name="T28" fmla="*/ 0 w 182"/>
                  <a:gd name="T29" fmla="*/ 0 h 143"/>
                  <a:gd name="T30" fmla="*/ 0 w 182"/>
                  <a:gd name="T31" fmla="*/ 0 h 143"/>
                  <a:gd name="T32" fmla="*/ 0 w 182"/>
                  <a:gd name="T33" fmla="*/ 0 h 143"/>
                  <a:gd name="T34" fmla="*/ 0 w 182"/>
                  <a:gd name="T35" fmla="*/ 0 h 143"/>
                  <a:gd name="T36" fmla="*/ 0 w 182"/>
                  <a:gd name="T37" fmla="*/ 0 h 143"/>
                  <a:gd name="T38" fmla="*/ 0 w 182"/>
                  <a:gd name="T39" fmla="*/ 0 h 143"/>
                  <a:gd name="T40" fmla="*/ 0 w 182"/>
                  <a:gd name="T41" fmla="*/ 0 h 143"/>
                  <a:gd name="T42" fmla="*/ 0 w 182"/>
                  <a:gd name="T43" fmla="*/ 0 h 143"/>
                  <a:gd name="T44" fmla="*/ 0 w 182"/>
                  <a:gd name="T45" fmla="*/ 0 h 143"/>
                  <a:gd name="T46" fmla="*/ 0 w 182"/>
                  <a:gd name="T47" fmla="*/ 0 h 143"/>
                  <a:gd name="T48" fmla="*/ 0 w 182"/>
                  <a:gd name="T49" fmla="*/ 0 h 143"/>
                  <a:gd name="T50" fmla="*/ 0 w 182"/>
                  <a:gd name="T51" fmla="*/ 0 h 143"/>
                  <a:gd name="T52" fmla="*/ 0 w 182"/>
                  <a:gd name="T53" fmla="*/ 0 h 143"/>
                  <a:gd name="T54" fmla="*/ 0 w 182"/>
                  <a:gd name="T55" fmla="*/ 0 h 143"/>
                  <a:gd name="T56" fmla="*/ 0 w 182"/>
                  <a:gd name="T57" fmla="*/ 0 h 143"/>
                  <a:gd name="T58" fmla="*/ 0 w 182"/>
                  <a:gd name="T59" fmla="*/ 0 h 143"/>
                  <a:gd name="T60" fmla="*/ 0 w 182"/>
                  <a:gd name="T61" fmla="*/ 0 h 143"/>
                  <a:gd name="T62" fmla="*/ 0 w 182"/>
                  <a:gd name="T63" fmla="*/ 0 h 143"/>
                  <a:gd name="T64" fmla="*/ 0 w 182"/>
                  <a:gd name="T65" fmla="*/ 0 h 143"/>
                  <a:gd name="T66" fmla="*/ 0 w 182"/>
                  <a:gd name="T67" fmla="*/ 0 h 143"/>
                  <a:gd name="T68" fmla="*/ 0 w 182"/>
                  <a:gd name="T69" fmla="*/ 0 h 143"/>
                  <a:gd name="T70" fmla="*/ 0 w 182"/>
                  <a:gd name="T71" fmla="*/ 0 h 143"/>
                  <a:gd name="T72" fmla="*/ 0 w 182"/>
                  <a:gd name="T73" fmla="*/ 0 h 143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82"/>
                  <a:gd name="T112" fmla="*/ 0 h 143"/>
                  <a:gd name="T113" fmla="*/ 182 w 182"/>
                  <a:gd name="T114" fmla="*/ 143 h 143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82" h="143">
                    <a:moveTo>
                      <a:pt x="177" y="35"/>
                    </a:moveTo>
                    <a:lnTo>
                      <a:pt x="181" y="35"/>
                    </a:lnTo>
                    <a:lnTo>
                      <a:pt x="181" y="28"/>
                    </a:lnTo>
                    <a:lnTo>
                      <a:pt x="177" y="28"/>
                    </a:lnTo>
                    <a:lnTo>
                      <a:pt x="177" y="25"/>
                    </a:lnTo>
                    <a:lnTo>
                      <a:pt x="182" y="25"/>
                    </a:lnTo>
                    <a:lnTo>
                      <a:pt x="182" y="18"/>
                    </a:lnTo>
                    <a:lnTo>
                      <a:pt x="57" y="18"/>
                    </a:lnTo>
                    <a:lnTo>
                      <a:pt x="57" y="13"/>
                    </a:lnTo>
                    <a:lnTo>
                      <a:pt x="55" y="13"/>
                    </a:lnTo>
                    <a:lnTo>
                      <a:pt x="55" y="9"/>
                    </a:lnTo>
                    <a:lnTo>
                      <a:pt x="57" y="9"/>
                    </a:lnTo>
                    <a:lnTo>
                      <a:pt x="57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6" y="3"/>
                    </a:lnTo>
                    <a:lnTo>
                      <a:pt x="6" y="9"/>
                    </a:lnTo>
                    <a:lnTo>
                      <a:pt x="6" y="13"/>
                    </a:lnTo>
                    <a:lnTo>
                      <a:pt x="6" y="14"/>
                    </a:lnTo>
                    <a:lnTo>
                      <a:pt x="0" y="14"/>
                    </a:lnTo>
                    <a:lnTo>
                      <a:pt x="0" y="19"/>
                    </a:lnTo>
                    <a:lnTo>
                      <a:pt x="38" y="19"/>
                    </a:lnTo>
                    <a:lnTo>
                      <a:pt x="38" y="27"/>
                    </a:lnTo>
                    <a:lnTo>
                      <a:pt x="42" y="27"/>
                    </a:lnTo>
                    <a:lnTo>
                      <a:pt x="42" y="115"/>
                    </a:lnTo>
                    <a:lnTo>
                      <a:pt x="38" y="115"/>
                    </a:lnTo>
                    <a:lnTo>
                      <a:pt x="38" y="122"/>
                    </a:lnTo>
                    <a:lnTo>
                      <a:pt x="7" y="122"/>
                    </a:lnTo>
                    <a:lnTo>
                      <a:pt x="7" y="143"/>
                    </a:lnTo>
                    <a:lnTo>
                      <a:pt x="57" y="143"/>
                    </a:lnTo>
                    <a:lnTo>
                      <a:pt x="57" y="135"/>
                    </a:lnTo>
                    <a:lnTo>
                      <a:pt x="182" y="135"/>
                    </a:lnTo>
                    <a:lnTo>
                      <a:pt x="182" y="102"/>
                    </a:lnTo>
                    <a:lnTo>
                      <a:pt x="181" y="102"/>
                    </a:lnTo>
                    <a:lnTo>
                      <a:pt x="181" y="95"/>
                    </a:lnTo>
                    <a:lnTo>
                      <a:pt x="177" y="95"/>
                    </a:lnTo>
                    <a:lnTo>
                      <a:pt x="177" y="3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" name="Freeform 63"/>
              <p:cNvSpPr>
                <a:spLocks/>
              </p:cNvSpPr>
              <p:nvPr/>
            </p:nvSpPr>
            <p:spPr bwMode="auto">
              <a:xfrm>
                <a:off x="3907" y="936"/>
                <a:ext cx="7" cy="21"/>
              </a:xfrm>
              <a:custGeom>
                <a:avLst/>
                <a:gdLst>
                  <a:gd name="T0" fmla="*/ 0 w 25"/>
                  <a:gd name="T1" fmla="*/ 0 h 85"/>
                  <a:gd name="T2" fmla="*/ 0 w 25"/>
                  <a:gd name="T3" fmla="*/ 0 h 85"/>
                  <a:gd name="T4" fmla="*/ 0 w 25"/>
                  <a:gd name="T5" fmla="*/ 0 h 85"/>
                  <a:gd name="T6" fmla="*/ 0 w 25"/>
                  <a:gd name="T7" fmla="*/ 0 h 85"/>
                  <a:gd name="T8" fmla="*/ 0 w 25"/>
                  <a:gd name="T9" fmla="*/ 0 h 85"/>
                  <a:gd name="T10" fmla="*/ 0 w 25"/>
                  <a:gd name="T11" fmla="*/ 0 h 85"/>
                  <a:gd name="T12" fmla="*/ 0 w 25"/>
                  <a:gd name="T13" fmla="*/ 0 h 85"/>
                  <a:gd name="T14" fmla="*/ 0 w 25"/>
                  <a:gd name="T15" fmla="*/ 0 h 85"/>
                  <a:gd name="T16" fmla="*/ 0 w 25"/>
                  <a:gd name="T17" fmla="*/ 0 h 8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5"/>
                  <a:gd name="T28" fmla="*/ 0 h 85"/>
                  <a:gd name="T29" fmla="*/ 25 w 25"/>
                  <a:gd name="T30" fmla="*/ 85 h 8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5" h="85">
                    <a:moveTo>
                      <a:pt x="3" y="85"/>
                    </a:moveTo>
                    <a:lnTo>
                      <a:pt x="3" y="69"/>
                    </a:lnTo>
                    <a:lnTo>
                      <a:pt x="0" y="69"/>
                    </a:lnTo>
                    <a:lnTo>
                      <a:pt x="0" y="0"/>
                    </a:lnTo>
                    <a:lnTo>
                      <a:pt x="25" y="0"/>
                    </a:lnTo>
                    <a:lnTo>
                      <a:pt x="25" y="70"/>
                    </a:lnTo>
                    <a:lnTo>
                      <a:pt x="21" y="70"/>
                    </a:lnTo>
                    <a:lnTo>
                      <a:pt x="21" y="85"/>
                    </a:lnTo>
                    <a:lnTo>
                      <a:pt x="3" y="85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4" name="Freeform 64"/>
              <p:cNvSpPr>
                <a:spLocks/>
              </p:cNvSpPr>
              <p:nvPr/>
            </p:nvSpPr>
            <p:spPr bwMode="auto">
              <a:xfrm>
                <a:off x="3895" y="936"/>
                <a:ext cx="6" cy="21"/>
              </a:xfrm>
              <a:custGeom>
                <a:avLst/>
                <a:gdLst>
                  <a:gd name="T0" fmla="*/ 0 w 25"/>
                  <a:gd name="T1" fmla="*/ 0 h 85"/>
                  <a:gd name="T2" fmla="*/ 0 w 25"/>
                  <a:gd name="T3" fmla="*/ 0 h 85"/>
                  <a:gd name="T4" fmla="*/ 0 w 25"/>
                  <a:gd name="T5" fmla="*/ 0 h 85"/>
                  <a:gd name="T6" fmla="*/ 0 w 25"/>
                  <a:gd name="T7" fmla="*/ 0 h 85"/>
                  <a:gd name="T8" fmla="*/ 0 w 25"/>
                  <a:gd name="T9" fmla="*/ 0 h 85"/>
                  <a:gd name="T10" fmla="*/ 0 w 25"/>
                  <a:gd name="T11" fmla="*/ 0 h 85"/>
                  <a:gd name="T12" fmla="*/ 0 w 25"/>
                  <a:gd name="T13" fmla="*/ 0 h 85"/>
                  <a:gd name="T14" fmla="*/ 0 w 25"/>
                  <a:gd name="T15" fmla="*/ 0 h 85"/>
                  <a:gd name="T16" fmla="*/ 0 w 25"/>
                  <a:gd name="T17" fmla="*/ 0 h 8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5"/>
                  <a:gd name="T28" fmla="*/ 0 h 85"/>
                  <a:gd name="T29" fmla="*/ 25 w 25"/>
                  <a:gd name="T30" fmla="*/ 85 h 8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5" h="85">
                    <a:moveTo>
                      <a:pt x="4" y="85"/>
                    </a:moveTo>
                    <a:lnTo>
                      <a:pt x="4" y="69"/>
                    </a:lnTo>
                    <a:lnTo>
                      <a:pt x="0" y="69"/>
                    </a:lnTo>
                    <a:lnTo>
                      <a:pt x="0" y="0"/>
                    </a:lnTo>
                    <a:lnTo>
                      <a:pt x="25" y="0"/>
                    </a:lnTo>
                    <a:lnTo>
                      <a:pt x="25" y="70"/>
                    </a:lnTo>
                    <a:lnTo>
                      <a:pt x="22" y="70"/>
                    </a:lnTo>
                    <a:lnTo>
                      <a:pt x="22" y="85"/>
                    </a:lnTo>
                    <a:lnTo>
                      <a:pt x="4" y="85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5" name="Freeform 65"/>
              <p:cNvSpPr>
                <a:spLocks/>
              </p:cNvSpPr>
              <p:nvPr/>
            </p:nvSpPr>
            <p:spPr bwMode="auto">
              <a:xfrm>
                <a:off x="3883" y="936"/>
                <a:ext cx="6" cy="21"/>
              </a:xfrm>
              <a:custGeom>
                <a:avLst/>
                <a:gdLst>
                  <a:gd name="T0" fmla="*/ 0 w 25"/>
                  <a:gd name="T1" fmla="*/ 0 h 85"/>
                  <a:gd name="T2" fmla="*/ 0 w 25"/>
                  <a:gd name="T3" fmla="*/ 0 h 85"/>
                  <a:gd name="T4" fmla="*/ 0 w 25"/>
                  <a:gd name="T5" fmla="*/ 0 h 85"/>
                  <a:gd name="T6" fmla="*/ 0 w 25"/>
                  <a:gd name="T7" fmla="*/ 0 h 85"/>
                  <a:gd name="T8" fmla="*/ 0 w 25"/>
                  <a:gd name="T9" fmla="*/ 0 h 85"/>
                  <a:gd name="T10" fmla="*/ 0 w 25"/>
                  <a:gd name="T11" fmla="*/ 0 h 85"/>
                  <a:gd name="T12" fmla="*/ 0 w 25"/>
                  <a:gd name="T13" fmla="*/ 0 h 85"/>
                  <a:gd name="T14" fmla="*/ 0 w 25"/>
                  <a:gd name="T15" fmla="*/ 0 h 85"/>
                  <a:gd name="T16" fmla="*/ 0 w 25"/>
                  <a:gd name="T17" fmla="*/ 0 h 8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5"/>
                  <a:gd name="T28" fmla="*/ 0 h 85"/>
                  <a:gd name="T29" fmla="*/ 25 w 25"/>
                  <a:gd name="T30" fmla="*/ 85 h 8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5" h="85">
                    <a:moveTo>
                      <a:pt x="3" y="85"/>
                    </a:moveTo>
                    <a:lnTo>
                      <a:pt x="3" y="69"/>
                    </a:lnTo>
                    <a:lnTo>
                      <a:pt x="0" y="69"/>
                    </a:lnTo>
                    <a:lnTo>
                      <a:pt x="0" y="0"/>
                    </a:lnTo>
                    <a:lnTo>
                      <a:pt x="25" y="0"/>
                    </a:lnTo>
                    <a:lnTo>
                      <a:pt x="25" y="70"/>
                    </a:lnTo>
                    <a:lnTo>
                      <a:pt x="21" y="70"/>
                    </a:lnTo>
                    <a:lnTo>
                      <a:pt x="21" y="85"/>
                    </a:lnTo>
                    <a:lnTo>
                      <a:pt x="3" y="85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66"/>
              <p:cNvSpPr>
                <a:spLocks/>
              </p:cNvSpPr>
              <p:nvPr/>
            </p:nvSpPr>
            <p:spPr bwMode="auto">
              <a:xfrm>
                <a:off x="3870" y="936"/>
                <a:ext cx="6" cy="21"/>
              </a:xfrm>
              <a:custGeom>
                <a:avLst/>
                <a:gdLst>
                  <a:gd name="T0" fmla="*/ 0 w 25"/>
                  <a:gd name="T1" fmla="*/ 0 h 85"/>
                  <a:gd name="T2" fmla="*/ 0 w 25"/>
                  <a:gd name="T3" fmla="*/ 0 h 85"/>
                  <a:gd name="T4" fmla="*/ 0 w 25"/>
                  <a:gd name="T5" fmla="*/ 0 h 85"/>
                  <a:gd name="T6" fmla="*/ 0 w 25"/>
                  <a:gd name="T7" fmla="*/ 0 h 85"/>
                  <a:gd name="T8" fmla="*/ 0 w 25"/>
                  <a:gd name="T9" fmla="*/ 0 h 85"/>
                  <a:gd name="T10" fmla="*/ 0 w 25"/>
                  <a:gd name="T11" fmla="*/ 0 h 85"/>
                  <a:gd name="T12" fmla="*/ 0 w 25"/>
                  <a:gd name="T13" fmla="*/ 0 h 85"/>
                  <a:gd name="T14" fmla="*/ 0 w 25"/>
                  <a:gd name="T15" fmla="*/ 0 h 85"/>
                  <a:gd name="T16" fmla="*/ 0 w 25"/>
                  <a:gd name="T17" fmla="*/ 0 h 8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5"/>
                  <a:gd name="T28" fmla="*/ 0 h 85"/>
                  <a:gd name="T29" fmla="*/ 25 w 25"/>
                  <a:gd name="T30" fmla="*/ 85 h 8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5" h="85">
                    <a:moveTo>
                      <a:pt x="3" y="85"/>
                    </a:moveTo>
                    <a:lnTo>
                      <a:pt x="3" y="69"/>
                    </a:lnTo>
                    <a:lnTo>
                      <a:pt x="0" y="69"/>
                    </a:lnTo>
                    <a:lnTo>
                      <a:pt x="0" y="0"/>
                    </a:lnTo>
                    <a:lnTo>
                      <a:pt x="25" y="0"/>
                    </a:lnTo>
                    <a:lnTo>
                      <a:pt x="25" y="69"/>
                    </a:lnTo>
                    <a:lnTo>
                      <a:pt x="20" y="69"/>
                    </a:lnTo>
                    <a:lnTo>
                      <a:pt x="20" y="85"/>
                    </a:lnTo>
                    <a:lnTo>
                      <a:pt x="3" y="85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7" name="Freeform 67"/>
              <p:cNvSpPr>
                <a:spLocks/>
              </p:cNvSpPr>
              <p:nvPr/>
            </p:nvSpPr>
            <p:spPr bwMode="auto">
              <a:xfrm>
                <a:off x="3853" y="938"/>
                <a:ext cx="11" cy="25"/>
              </a:xfrm>
              <a:custGeom>
                <a:avLst/>
                <a:gdLst>
                  <a:gd name="T0" fmla="*/ 0 w 43"/>
                  <a:gd name="T1" fmla="*/ 0 h 103"/>
                  <a:gd name="T2" fmla="*/ 0 w 43"/>
                  <a:gd name="T3" fmla="*/ 0 h 103"/>
                  <a:gd name="T4" fmla="*/ 0 w 43"/>
                  <a:gd name="T5" fmla="*/ 0 h 103"/>
                  <a:gd name="T6" fmla="*/ 0 w 43"/>
                  <a:gd name="T7" fmla="*/ 0 h 103"/>
                  <a:gd name="T8" fmla="*/ 0 w 43"/>
                  <a:gd name="T9" fmla="*/ 0 h 103"/>
                  <a:gd name="T10" fmla="*/ 0 w 43"/>
                  <a:gd name="T11" fmla="*/ 0 h 103"/>
                  <a:gd name="T12" fmla="*/ 0 w 43"/>
                  <a:gd name="T13" fmla="*/ 0 h 103"/>
                  <a:gd name="T14" fmla="*/ 0 w 43"/>
                  <a:gd name="T15" fmla="*/ 0 h 103"/>
                  <a:gd name="T16" fmla="*/ 0 w 43"/>
                  <a:gd name="T17" fmla="*/ 0 h 103"/>
                  <a:gd name="T18" fmla="*/ 0 w 43"/>
                  <a:gd name="T19" fmla="*/ 0 h 103"/>
                  <a:gd name="T20" fmla="*/ 0 w 43"/>
                  <a:gd name="T21" fmla="*/ 0 h 103"/>
                  <a:gd name="T22" fmla="*/ 0 w 43"/>
                  <a:gd name="T23" fmla="*/ 0 h 103"/>
                  <a:gd name="T24" fmla="*/ 0 w 43"/>
                  <a:gd name="T25" fmla="*/ 0 h 10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3"/>
                  <a:gd name="T40" fmla="*/ 0 h 103"/>
                  <a:gd name="T41" fmla="*/ 43 w 43"/>
                  <a:gd name="T42" fmla="*/ 103 h 10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3" h="103">
                    <a:moveTo>
                      <a:pt x="35" y="80"/>
                    </a:moveTo>
                    <a:lnTo>
                      <a:pt x="39" y="80"/>
                    </a:lnTo>
                    <a:lnTo>
                      <a:pt x="39" y="64"/>
                    </a:lnTo>
                    <a:lnTo>
                      <a:pt x="43" y="64"/>
                    </a:lnTo>
                    <a:lnTo>
                      <a:pt x="43" y="0"/>
                    </a:lnTo>
                    <a:lnTo>
                      <a:pt x="4" y="0"/>
                    </a:lnTo>
                    <a:lnTo>
                      <a:pt x="4" y="8"/>
                    </a:lnTo>
                    <a:lnTo>
                      <a:pt x="0" y="8"/>
                    </a:lnTo>
                    <a:lnTo>
                      <a:pt x="0" y="95"/>
                    </a:lnTo>
                    <a:lnTo>
                      <a:pt x="4" y="95"/>
                    </a:lnTo>
                    <a:lnTo>
                      <a:pt x="4" y="103"/>
                    </a:lnTo>
                    <a:lnTo>
                      <a:pt x="35" y="103"/>
                    </a:lnTo>
                    <a:lnTo>
                      <a:pt x="35" y="80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8" name="Freeform 68"/>
              <p:cNvSpPr>
                <a:spLocks/>
              </p:cNvSpPr>
              <p:nvPr/>
            </p:nvSpPr>
            <p:spPr bwMode="auto">
              <a:xfrm>
                <a:off x="3920" y="938"/>
                <a:ext cx="11" cy="25"/>
              </a:xfrm>
              <a:custGeom>
                <a:avLst/>
                <a:gdLst>
                  <a:gd name="T0" fmla="*/ 0 w 42"/>
                  <a:gd name="T1" fmla="*/ 0 h 103"/>
                  <a:gd name="T2" fmla="*/ 0 w 42"/>
                  <a:gd name="T3" fmla="*/ 0 h 103"/>
                  <a:gd name="T4" fmla="*/ 0 w 42"/>
                  <a:gd name="T5" fmla="*/ 0 h 103"/>
                  <a:gd name="T6" fmla="*/ 0 w 42"/>
                  <a:gd name="T7" fmla="*/ 0 h 103"/>
                  <a:gd name="T8" fmla="*/ 0 w 42"/>
                  <a:gd name="T9" fmla="*/ 0 h 103"/>
                  <a:gd name="T10" fmla="*/ 0 w 42"/>
                  <a:gd name="T11" fmla="*/ 0 h 103"/>
                  <a:gd name="T12" fmla="*/ 0 w 42"/>
                  <a:gd name="T13" fmla="*/ 0 h 103"/>
                  <a:gd name="T14" fmla="*/ 0 w 42"/>
                  <a:gd name="T15" fmla="*/ 0 h 103"/>
                  <a:gd name="T16" fmla="*/ 0 w 42"/>
                  <a:gd name="T17" fmla="*/ 0 h 103"/>
                  <a:gd name="T18" fmla="*/ 0 w 42"/>
                  <a:gd name="T19" fmla="*/ 0 h 103"/>
                  <a:gd name="T20" fmla="*/ 0 w 42"/>
                  <a:gd name="T21" fmla="*/ 0 h 103"/>
                  <a:gd name="T22" fmla="*/ 0 w 42"/>
                  <a:gd name="T23" fmla="*/ 0 h 103"/>
                  <a:gd name="T24" fmla="*/ 0 w 42"/>
                  <a:gd name="T25" fmla="*/ 0 h 10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2"/>
                  <a:gd name="T40" fmla="*/ 0 h 103"/>
                  <a:gd name="T41" fmla="*/ 42 w 42"/>
                  <a:gd name="T42" fmla="*/ 103 h 10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2" h="103">
                    <a:moveTo>
                      <a:pt x="7" y="80"/>
                    </a:moveTo>
                    <a:lnTo>
                      <a:pt x="3" y="80"/>
                    </a:lnTo>
                    <a:lnTo>
                      <a:pt x="3" y="64"/>
                    </a:lnTo>
                    <a:lnTo>
                      <a:pt x="0" y="64"/>
                    </a:lnTo>
                    <a:lnTo>
                      <a:pt x="0" y="0"/>
                    </a:lnTo>
                    <a:lnTo>
                      <a:pt x="38" y="0"/>
                    </a:lnTo>
                    <a:lnTo>
                      <a:pt x="38" y="8"/>
                    </a:lnTo>
                    <a:lnTo>
                      <a:pt x="42" y="8"/>
                    </a:lnTo>
                    <a:lnTo>
                      <a:pt x="42" y="96"/>
                    </a:lnTo>
                    <a:lnTo>
                      <a:pt x="38" y="96"/>
                    </a:lnTo>
                    <a:lnTo>
                      <a:pt x="38" y="103"/>
                    </a:lnTo>
                    <a:lnTo>
                      <a:pt x="7" y="103"/>
                    </a:lnTo>
                    <a:lnTo>
                      <a:pt x="7" y="80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9" name="Freeform 69"/>
              <p:cNvSpPr>
                <a:spLocks/>
              </p:cNvSpPr>
              <p:nvPr/>
            </p:nvSpPr>
            <p:spPr bwMode="auto">
              <a:xfrm>
                <a:off x="3882" y="860"/>
                <a:ext cx="19" cy="13"/>
              </a:xfrm>
              <a:custGeom>
                <a:avLst/>
                <a:gdLst>
                  <a:gd name="T0" fmla="*/ 0 w 73"/>
                  <a:gd name="T1" fmla="*/ 0 h 55"/>
                  <a:gd name="T2" fmla="*/ 0 w 73"/>
                  <a:gd name="T3" fmla="*/ 0 h 55"/>
                  <a:gd name="T4" fmla="*/ 0 w 73"/>
                  <a:gd name="T5" fmla="*/ 0 h 55"/>
                  <a:gd name="T6" fmla="*/ 0 w 73"/>
                  <a:gd name="T7" fmla="*/ 0 h 55"/>
                  <a:gd name="T8" fmla="*/ 0 w 73"/>
                  <a:gd name="T9" fmla="*/ 0 h 55"/>
                  <a:gd name="T10" fmla="*/ 0 w 73"/>
                  <a:gd name="T11" fmla="*/ 0 h 55"/>
                  <a:gd name="T12" fmla="*/ 0 w 73"/>
                  <a:gd name="T13" fmla="*/ 0 h 55"/>
                  <a:gd name="T14" fmla="*/ 0 w 73"/>
                  <a:gd name="T15" fmla="*/ 0 h 55"/>
                  <a:gd name="T16" fmla="*/ 0 w 73"/>
                  <a:gd name="T17" fmla="*/ 0 h 55"/>
                  <a:gd name="T18" fmla="*/ 0 w 73"/>
                  <a:gd name="T19" fmla="*/ 0 h 55"/>
                  <a:gd name="T20" fmla="*/ 0 w 73"/>
                  <a:gd name="T21" fmla="*/ 0 h 55"/>
                  <a:gd name="T22" fmla="*/ 0 w 73"/>
                  <a:gd name="T23" fmla="*/ 0 h 55"/>
                  <a:gd name="T24" fmla="*/ 0 w 73"/>
                  <a:gd name="T25" fmla="*/ 0 h 55"/>
                  <a:gd name="T26" fmla="*/ 0 w 73"/>
                  <a:gd name="T27" fmla="*/ 0 h 55"/>
                  <a:gd name="T28" fmla="*/ 0 w 73"/>
                  <a:gd name="T29" fmla="*/ 0 h 55"/>
                  <a:gd name="T30" fmla="*/ 0 w 73"/>
                  <a:gd name="T31" fmla="*/ 0 h 55"/>
                  <a:gd name="T32" fmla="*/ 0 w 73"/>
                  <a:gd name="T33" fmla="*/ 0 h 55"/>
                  <a:gd name="T34" fmla="*/ 0 w 73"/>
                  <a:gd name="T35" fmla="*/ 0 h 55"/>
                  <a:gd name="T36" fmla="*/ 0 w 73"/>
                  <a:gd name="T37" fmla="*/ 0 h 55"/>
                  <a:gd name="T38" fmla="*/ 0 w 73"/>
                  <a:gd name="T39" fmla="*/ 0 h 55"/>
                  <a:gd name="T40" fmla="*/ 0 w 73"/>
                  <a:gd name="T41" fmla="*/ 0 h 55"/>
                  <a:gd name="T42" fmla="*/ 0 w 73"/>
                  <a:gd name="T43" fmla="*/ 0 h 55"/>
                  <a:gd name="T44" fmla="*/ 0 w 73"/>
                  <a:gd name="T45" fmla="*/ 0 h 55"/>
                  <a:gd name="T46" fmla="*/ 0 w 73"/>
                  <a:gd name="T47" fmla="*/ 0 h 55"/>
                  <a:gd name="T48" fmla="*/ 0 w 73"/>
                  <a:gd name="T49" fmla="*/ 0 h 55"/>
                  <a:gd name="T50" fmla="*/ 0 w 73"/>
                  <a:gd name="T51" fmla="*/ 0 h 55"/>
                  <a:gd name="T52" fmla="*/ 0 w 73"/>
                  <a:gd name="T53" fmla="*/ 0 h 55"/>
                  <a:gd name="T54" fmla="*/ 0 w 73"/>
                  <a:gd name="T55" fmla="*/ 0 h 55"/>
                  <a:gd name="T56" fmla="*/ 0 w 73"/>
                  <a:gd name="T57" fmla="*/ 0 h 55"/>
                  <a:gd name="T58" fmla="*/ 0 w 73"/>
                  <a:gd name="T59" fmla="*/ 0 h 55"/>
                  <a:gd name="T60" fmla="*/ 0 w 73"/>
                  <a:gd name="T61" fmla="*/ 0 h 55"/>
                  <a:gd name="T62" fmla="*/ 0 w 73"/>
                  <a:gd name="T63" fmla="*/ 0 h 55"/>
                  <a:gd name="T64" fmla="*/ 0 w 73"/>
                  <a:gd name="T65" fmla="*/ 0 h 55"/>
                  <a:gd name="T66" fmla="*/ 0 w 73"/>
                  <a:gd name="T67" fmla="*/ 0 h 55"/>
                  <a:gd name="T68" fmla="*/ 0 w 73"/>
                  <a:gd name="T69" fmla="*/ 0 h 55"/>
                  <a:gd name="T70" fmla="*/ 0 w 73"/>
                  <a:gd name="T71" fmla="*/ 0 h 55"/>
                  <a:gd name="T72" fmla="*/ 0 w 73"/>
                  <a:gd name="T73" fmla="*/ 0 h 55"/>
                  <a:gd name="T74" fmla="*/ 0 w 73"/>
                  <a:gd name="T75" fmla="*/ 0 h 55"/>
                  <a:gd name="T76" fmla="*/ 0 w 73"/>
                  <a:gd name="T77" fmla="*/ 0 h 55"/>
                  <a:gd name="T78" fmla="*/ 0 w 73"/>
                  <a:gd name="T79" fmla="*/ 0 h 55"/>
                  <a:gd name="T80" fmla="*/ 0 w 73"/>
                  <a:gd name="T81" fmla="*/ 0 h 55"/>
                  <a:gd name="T82" fmla="*/ 0 w 73"/>
                  <a:gd name="T83" fmla="*/ 0 h 55"/>
                  <a:gd name="T84" fmla="*/ 0 w 73"/>
                  <a:gd name="T85" fmla="*/ 0 h 55"/>
                  <a:gd name="T86" fmla="*/ 0 w 73"/>
                  <a:gd name="T87" fmla="*/ 0 h 55"/>
                  <a:gd name="T88" fmla="*/ 0 w 73"/>
                  <a:gd name="T89" fmla="*/ 0 h 55"/>
                  <a:gd name="T90" fmla="*/ 0 w 73"/>
                  <a:gd name="T91" fmla="*/ 0 h 55"/>
                  <a:gd name="T92" fmla="*/ 0 w 73"/>
                  <a:gd name="T93" fmla="*/ 0 h 55"/>
                  <a:gd name="T94" fmla="*/ 0 w 73"/>
                  <a:gd name="T95" fmla="*/ 0 h 55"/>
                  <a:gd name="T96" fmla="*/ 0 w 73"/>
                  <a:gd name="T97" fmla="*/ 0 h 55"/>
                  <a:gd name="T98" fmla="*/ 0 w 73"/>
                  <a:gd name="T99" fmla="*/ 0 h 55"/>
                  <a:gd name="T100" fmla="*/ 0 w 73"/>
                  <a:gd name="T101" fmla="*/ 0 h 55"/>
                  <a:gd name="T102" fmla="*/ 0 w 73"/>
                  <a:gd name="T103" fmla="*/ 0 h 55"/>
                  <a:gd name="T104" fmla="*/ 0 w 73"/>
                  <a:gd name="T105" fmla="*/ 0 h 55"/>
                  <a:gd name="T106" fmla="*/ 0 w 73"/>
                  <a:gd name="T107" fmla="*/ 0 h 55"/>
                  <a:gd name="T108" fmla="*/ 0 w 73"/>
                  <a:gd name="T109" fmla="*/ 0 h 55"/>
                  <a:gd name="T110" fmla="*/ 0 w 73"/>
                  <a:gd name="T111" fmla="*/ 0 h 55"/>
                  <a:gd name="T112" fmla="*/ 0 w 73"/>
                  <a:gd name="T113" fmla="*/ 0 h 55"/>
                  <a:gd name="T114" fmla="*/ 0 w 73"/>
                  <a:gd name="T115" fmla="*/ 0 h 55"/>
                  <a:gd name="T116" fmla="*/ 0 w 73"/>
                  <a:gd name="T117" fmla="*/ 0 h 55"/>
                  <a:gd name="T118" fmla="*/ 0 w 73"/>
                  <a:gd name="T119" fmla="*/ 0 h 55"/>
                  <a:gd name="T120" fmla="*/ 0 w 73"/>
                  <a:gd name="T121" fmla="*/ 0 h 55"/>
                  <a:gd name="T122" fmla="*/ 0 w 73"/>
                  <a:gd name="T123" fmla="*/ 0 h 55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73"/>
                  <a:gd name="T187" fmla="*/ 0 h 55"/>
                  <a:gd name="T188" fmla="*/ 73 w 73"/>
                  <a:gd name="T189" fmla="*/ 55 h 55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73" h="55">
                    <a:moveTo>
                      <a:pt x="0" y="55"/>
                    </a:moveTo>
                    <a:lnTo>
                      <a:pt x="4" y="53"/>
                    </a:lnTo>
                    <a:lnTo>
                      <a:pt x="8" y="50"/>
                    </a:lnTo>
                    <a:lnTo>
                      <a:pt x="13" y="48"/>
                    </a:lnTo>
                    <a:lnTo>
                      <a:pt x="18" y="47"/>
                    </a:lnTo>
                    <a:lnTo>
                      <a:pt x="23" y="45"/>
                    </a:lnTo>
                    <a:lnTo>
                      <a:pt x="30" y="44"/>
                    </a:lnTo>
                    <a:lnTo>
                      <a:pt x="37" y="43"/>
                    </a:lnTo>
                    <a:lnTo>
                      <a:pt x="43" y="44"/>
                    </a:lnTo>
                    <a:lnTo>
                      <a:pt x="51" y="45"/>
                    </a:lnTo>
                    <a:lnTo>
                      <a:pt x="56" y="47"/>
                    </a:lnTo>
                    <a:lnTo>
                      <a:pt x="61" y="48"/>
                    </a:lnTo>
                    <a:lnTo>
                      <a:pt x="66" y="50"/>
                    </a:lnTo>
                    <a:lnTo>
                      <a:pt x="69" y="53"/>
                    </a:lnTo>
                    <a:lnTo>
                      <a:pt x="73" y="55"/>
                    </a:lnTo>
                    <a:lnTo>
                      <a:pt x="73" y="24"/>
                    </a:lnTo>
                    <a:lnTo>
                      <a:pt x="72" y="22"/>
                    </a:lnTo>
                    <a:lnTo>
                      <a:pt x="72" y="19"/>
                    </a:lnTo>
                    <a:lnTo>
                      <a:pt x="71" y="17"/>
                    </a:lnTo>
                    <a:lnTo>
                      <a:pt x="69" y="14"/>
                    </a:lnTo>
                    <a:lnTo>
                      <a:pt x="69" y="43"/>
                    </a:lnTo>
                    <a:lnTo>
                      <a:pt x="68" y="42"/>
                    </a:lnTo>
                    <a:lnTo>
                      <a:pt x="67" y="40"/>
                    </a:lnTo>
                    <a:lnTo>
                      <a:pt x="66" y="39"/>
                    </a:lnTo>
                    <a:lnTo>
                      <a:pt x="66" y="9"/>
                    </a:lnTo>
                    <a:lnTo>
                      <a:pt x="63" y="8"/>
                    </a:lnTo>
                    <a:lnTo>
                      <a:pt x="61" y="7"/>
                    </a:lnTo>
                    <a:lnTo>
                      <a:pt x="59" y="5"/>
                    </a:lnTo>
                    <a:lnTo>
                      <a:pt x="59" y="35"/>
                    </a:lnTo>
                    <a:lnTo>
                      <a:pt x="56" y="34"/>
                    </a:lnTo>
                    <a:lnTo>
                      <a:pt x="53" y="33"/>
                    </a:lnTo>
                    <a:lnTo>
                      <a:pt x="53" y="3"/>
                    </a:lnTo>
                    <a:lnTo>
                      <a:pt x="49" y="2"/>
                    </a:lnTo>
                    <a:lnTo>
                      <a:pt x="46" y="2"/>
                    </a:lnTo>
                    <a:lnTo>
                      <a:pt x="43" y="0"/>
                    </a:lnTo>
                    <a:lnTo>
                      <a:pt x="42" y="0"/>
                    </a:lnTo>
                    <a:lnTo>
                      <a:pt x="42" y="32"/>
                    </a:lnTo>
                    <a:lnTo>
                      <a:pt x="37" y="32"/>
                    </a:lnTo>
                    <a:lnTo>
                      <a:pt x="32" y="32"/>
                    </a:lnTo>
                    <a:lnTo>
                      <a:pt x="32" y="0"/>
                    </a:lnTo>
                    <a:lnTo>
                      <a:pt x="30" y="0"/>
                    </a:lnTo>
                    <a:lnTo>
                      <a:pt x="28" y="2"/>
                    </a:lnTo>
                    <a:lnTo>
                      <a:pt x="24" y="2"/>
                    </a:lnTo>
                    <a:lnTo>
                      <a:pt x="20" y="3"/>
                    </a:lnTo>
                    <a:lnTo>
                      <a:pt x="20" y="33"/>
                    </a:lnTo>
                    <a:lnTo>
                      <a:pt x="18" y="34"/>
                    </a:lnTo>
                    <a:lnTo>
                      <a:pt x="14" y="35"/>
                    </a:lnTo>
                    <a:lnTo>
                      <a:pt x="14" y="5"/>
                    </a:lnTo>
                    <a:lnTo>
                      <a:pt x="13" y="7"/>
                    </a:lnTo>
                    <a:lnTo>
                      <a:pt x="10" y="8"/>
                    </a:lnTo>
                    <a:lnTo>
                      <a:pt x="8" y="9"/>
                    </a:lnTo>
                    <a:lnTo>
                      <a:pt x="8" y="39"/>
                    </a:lnTo>
                    <a:lnTo>
                      <a:pt x="7" y="40"/>
                    </a:lnTo>
                    <a:lnTo>
                      <a:pt x="5" y="42"/>
                    </a:lnTo>
                    <a:lnTo>
                      <a:pt x="4" y="43"/>
                    </a:lnTo>
                    <a:lnTo>
                      <a:pt x="4" y="14"/>
                    </a:lnTo>
                    <a:lnTo>
                      <a:pt x="3" y="17"/>
                    </a:lnTo>
                    <a:lnTo>
                      <a:pt x="2" y="19"/>
                    </a:lnTo>
                    <a:lnTo>
                      <a:pt x="2" y="22"/>
                    </a:lnTo>
                    <a:lnTo>
                      <a:pt x="0" y="24"/>
                    </a:lnTo>
                    <a:lnTo>
                      <a:pt x="0" y="5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0" name="Freeform 70"/>
              <p:cNvSpPr>
                <a:spLocks/>
              </p:cNvSpPr>
              <p:nvPr/>
            </p:nvSpPr>
            <p:spPr bwMode="auto">
              <a:xfrm>
                <a:off x="3880" y="856"/>
                <a:ext cx="23" cy="14"/>
              </a:xfrm>
              <a:custGeom>
                <a:avLst/>
                <a:gdLst>
                  <a:gd name="T0" fmla="*/ 0 w 93"/>
                  <a:gd name="T1" fmla="*/ 0 h 58"/>
                  <a:gd name="T2" fmla="*/ 0 w 93"/>
                  <a:gd name="T3" fmla="*/ 0 h 58"/>
                  <a:gd name="T4" fmla="*/ 0 w 93"/>
                  <a:gd name="T5" fmla="*/ 0 h 58"/>
                  <a:gd name="T6" fmla="*/ 0 w 93"/>
                  <a:gd name="T7" fmla="*/ 0 h 58"/>
                  <a:gd name="T8" fmla="*/ 0 w 93"/>
                  <a:gd name="T9" fmla="*/ 0 h 58"/>
                  <a:gd name="T10" fmla="*/ 0 w 93"/>
                  <a:gd name="T11" fmla="*/ 0 h 58"/>
                  <a:gd name="T12" fmla="*/ 0 w 93"/>
                  <a:gd name="T13" fmla="*/ 0 h 58"/>
                  <a:gd name="T14" fmla="*/ 0 w 93"/>
                  <a:gd name="T15" fmla="*/ 0 h 58"/>
                  <a:gd name="T16" fmla="*/ 0 w 93"/>
                  <a:gd name="T17" fmla="*/ 0 h 58"/>
                  <a:gd name="T18" fmla="*/ 0 w 93"/>
                  <a:gd name="T19" fmla="*/ 0 h 58"/>
                  <a:gd name="T20" fmla="*/ 0 w 93"/>
                  <a:gd name="T21" fmla="*/ 0 h 58"/>
                  <a:gd name="T22" fmla="*/ 0 w 93"/>
                  <a:gd name="T23" fmla="*/ 0 h 58"/>
                  <a:gd name="T24" fmla="*/ 0 w 93"/>
                  <a:gd name="T25" fmla="*/ 0 h 58"/>
                  <a:gd name="T26" fmla="*/ 0 w 93"/>
                  <a:gd name="T27" fmla="*/ 0 h 58"/>
                  <a:gd name="T28" fmla="*/ 0 w 93"/>
                  <a:gd name="T29" fmla="*/ 0 h 58"/>
                  <a:gd name="T30" fmla="*/ 0 w 93"/>
                  <a:gd name="T31" fmla="*/ 0 h 58"/>
                  <a:gd name="T32" fmla="*/ 0 w 93"/>
                  <a:gd name="T33" fmla="*/ 0 h 58"/>
                  <a:gd name="T34" fmla="*/ 0 w 93"/>
                  <a:gd name="T35" fmla="*/ 0 h 58"/>
                  <a:gd name="T36" fmla="*/ 0 w 93"/>
                  <a:gd name="T37" fmla="*/ 0 h 58"/>
                  <a:gd name="T38" fmla="*/ 0 w 93"/>
                  <a:gd name="T39" fmla="*/ 0 h 58"/>
                  <a:gd name="T40" fmla="*/ 0 w 93"/>
                  <a:gd name="T41" fmla="*/ 0 h 58"/>
                  <a:gd name="T42" fmla="*/ 0 w 93"/>
                  <a:gd name="T43" fmla="*/ 0 h 58"/>
                  <a:gd name="T44" fmla="*/ 0 w 93"/>
                  <a:gd name="T45" fmla="*/ 0 h 58"/>
                  <a:gd name="T46" fmla="*/ 0 w 93"/>
                  <a:gd name="T47" fmla="*/ 0 h 58"/>
                  <a:gd name="T48" fmla="*/ 0 w 93"/>
                  <a:gd name="T49" fmla="*/ 0 h 58"/>
                  <a:gd name="T50" fmla="*/ 0 w 93"/>
                  <a:gd name="T51" fmla="*/ 0 h 58"/>
                  <a:gd name="T52" fmla="*/ 0 w 93"/>
                  <a:gd name="T53" fmla="*/ 0 h 58"/>
                  <a:gd name="T54" fmla="*/ 0 w 93"/>
                  <a:gd name="T55" fmla="*/ 0 h 58"/>
                  <a:gd name="T56" fmla="*/ 0 w 93"/>
                  <a:gd name="T57" fmla="*/ 0 h 58"/>
                  <a:gd name="T58" fmla="*/ 0 w 93"/>
                  <a:gd name="T59" fmla="*/ 0 h 58"/>
                  <a:gd name="T60" fmla="*/ 0 w 93"/>
                  <a:gd name="T61" fmla="*/ 0 h 58"/>
                  <a:gd name="T62" fmla="*/ 0 w 93"/>
                  <a:gd name="T63" fmla="*/ 0 h 58"/>
                  <a:gd name="T64" fmla="*/ 0 w 93"/>
                  <a:gd name="T65" fmla="*/ 0 h 58"/>
                  <a:gd name="T66" fmla="*/ 0 w 93"/>
                  <a:gd name="T67" fmla="*/ 0 h 58"/>
                  <a:gd name="T68" fmla="*/ 0 w 93"/>
                  <a:gd name="T69" fmla="*/ 0 h 58"/>
                  <a:gd name="T70" fmla="*/ 0 w 93"/>
                  <a:gd name="T71" fmla="*/ 0 h 58"/>
                  <a:gd name="T72" fmla="*/ 0 w 93"/>
                  <a:gd name="T73" fmla="*/ 0 h 58"/>
                  <a:gd name="T74" fmla="*/ 0 w 93"/>
                  <a:gd name="T75" fmla="*/ 0 h 58"/>
                  <a:gd name="T76" fmla="*/ 0 w 93"/>
                  <a:gd name="T77" fmla="*/ 0 h 58"/>
                  <a:gd name="T78" fmla="*/ 0 w 93"/>
                  <a:gd name="T79" fmla="*/ 0 h 58"/>
                  <a:gd name="T80" fmla="*/ 0 w 93"/>
                  <a:gd name="T81" fmla="*/ 0 h 58"/>
                  <a:gd name="T82" fmla="*/ 0 w 93"/>
                  <a:gd name="T83" fmla="*/ 0 h 58"/>
                  <a:gd name="T84" fmla="*/ 0 w 93"/>
                  <a:gd name="T85" fmla="*/ 0 h 58"/>
                  <a:gd name="T86" fmla="*/ 0 w 93"/>
                  <a:gd name="T87" fmla="*/ 0 h 58"/>
                  <a:gd name="T88" fmla="*/ 0 w 93"/>
                  <a:gd name="T89" fmla="*/ 0 h 58"/>
                  <a:gd name="T90" fmla="*/ 0 w 93"/>
                  <a:gd name="T91" fmla="*/ 0 h 58"/>
                  <a:gd name="T92" fmla="*/ 0 w 93"/>
                  <a:gd name="T93" fmla="*/ 0 h 58"/>
                  <a:gd name="T94" fmla="*/ 0 w 93"/>
                  <a:gd name="T95" fmla="*/ 0 h 58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93"/>
                  <a:gd name="T145" fmla="*/ 0 h 58"/>
                  <a:gd name="T146" fmla="*/ 93 w 93"/>
                  <a:gd name="T147" fmla="*/ 58 h 58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93" h="58">
                    <a:moveTo>
                      <a:pt x="84" y="13"/>
                    </a:moveTo>
                    <a:lnTo>
                      <a:pt x="87" y="15"/>
                    </a:lnTo>
                    <a:lnTo>
                      <a:pt x="89" y="17"/>
                    </a:lnTo>
                    <a:lnTo>
                      <a:pt x="91" y="19"/>
                    </a:lnTo>
                    <a:lnTo>
                      <a:pt x="92" y="22"/>
                    </a:lnTo>
                    <a:lnTo>
                      <a:pt x="92" y="24"/>
                    </a:lnTo>
                    <a:lnTo>
                      <a:pt x="93" y="27"/>
                    </a:lnTo>
                    <a:lnTo>
                      <a:pt x="93" y="29"/>
                    </a:lnTo>
                    <a:lnTo>
                      <a:pt x="93" y="32"/>
                    </a:lnTo>
                    <a:lnTo>
                      <a:pt x="92" y="33"/>
                    </a:lnTo>
                    <a:lnTo>
                      <a:pt x="91" y="34"/>
                    </a:lnTo>
                    <a:lnTo>
                      <a:pt x="89" y="35"/>
                    </a:lnTo>
                    <a:lnTo>
                      <a:pt x="88" y="37"/>
                    </a:lnTo>
                    <a:lnTo>
                      <a:pt x="87" y="38"/>
                    </a:lnTo>
                    <a:lnTo>
                      <a:pt x="84" y="38"/>
                    </a:lnTo>
                    <a:lnTo>
                      <a:pt x="83" y="39"/>
                    </a:lnTo>
                    <a:lnTo>
                      <a:pt x="82" y="35"/>
                    </a:lnTo>
                    <a:lnTo>
                      <a:pt x="82" y="33"/>
                    </a:lnTo>
                    <a:lnTo>
                      <a:pt x="81" y="30"/>
                    </a:lnTo>
                    <a:lnTo>
                      <a:pt x="79" y="29"/>
                    </a:lnTo>
                    <a:lnTo>
                      <a:pt x="79" y="58"/>
                    </a:lnTo>
                    <a:lnTo>
                      <a:pt x="78" y="57"/>
                    </a:lnTo>
                    <a:lnTo>
                      <a:pt x="77" y="55"/>
                    </a:lnTo>
                    <a:lnTo>
                      <a:pt x="76" y="53"/>
                    </a:lnTo>
                    <a:lnTo>
                      <a:pt x="76" y="24"/>
                    </a:lnTo>
                    <a:lnTo>
                      <a:pt x="73" y="23"/>
                    </a:lnTo>
                    <a:lnTo>
                      <a:pt x="71" y="20"/>
                    </a:lnTo>
                    <a:lnTo>
                      <a:pt x="69" y="19"/>
                    </a:lnTo>
                    <a:lnTo>
                      <a:pt x="69" y="50"/>
                    </a:lnTo>
                    <a:lnTo>
                      <a:pt x="66" y="49"/>
                    </a:lnTo>
                    <a:lnTo>
                      <a:pt x="63" y="48"/>
                    </a:lnTo>
                    <a:lnTo>
                      <a:pt x="63" y="17"/>
                    </a:lnTo>
                    <a:lnTo>
                      <a:pt x="59" y="17"/>
                    </a:lnTo>
                    <a:lnTo>
                      <a:pt x="56" y="15"/>
                    </a:lnTo>
                    <a:lnTo>
                      <a:pt x="53" y="15"/>
                    </a:lnTo>
                    <a:lnTo>
                      <a:pt x="52" y="15"/>
                    </a:lnTo>
                    <a:lnTo>
                      <a:pt x="52" y="45"/>
                    </a:lnTo>
                    <a:lnTo>
                      <a:pt x="47" y="45"/>
                    </a:lnTo>
                    <a:lnTo>
                      <a:pt x="42" y="45"/>
                    </a:lnTo>
                    <a:lnTo>
                      <a:pt x="42" y="15"/>
                    </a:lnTo>
                    <a:lnTo>
                      <a:pt x="40" y="15"/>
                    </a:lnTo>
                    <a:lnTo>
                      <a:pt x="38" y="15"/>
                    </a:lnTo>
                    <a:lnTo>
                      <a:pt x="34" y="17"/>
                    </a:lnTo>
                    <a:lnTo>
                      <a:pt x="30" y="17"/>
                    </a:lnTo>
                    <a:lnTo>
                      <a:pt x="30" y="48"/>
                    </a:lnTo>
                    <a:lnTo>
                      <a:pt x="28" y="49"/>
                    </a:lnTo>
                    <a:lnTo>
                      <a:pt x="24" y="50"/>
                    </a:lnTo>
                    <a:lnTo>
                      <a:pt x="24" y="19"/>
                    </a:lnTo>
                    <a:lnTo>
                      <a:pt x="23" y="20"/>
                    </a:lnTo>
                    <a:lnTo>
                      <a:pt x="20" y="23"/>
                    </a:lnTo>
                    <a:lnTo>
                      <a:pt x="18" y="24"/>
                    </a:lnTo>
                    <a:lnTo>
                      <a:pt x="18" y="53"/>
                    </a:lnTo>
                    <a:lnTo>
                      <a:pt x="17" y="55"/>
                    </a:lnTo>
                    <a:lnTo>
                      <a:pt x="15" y="57"/>
                    </a:lnTo>
                    <a:lnTo>
                      <a:pt x="14" y="58"/>
                    </a:lnTo>
                    <a:lnTo>
                      <a:pt x="14" y="29"/>
                    </a:lnTo>
                    <a:lnTo>
                      <a:pt x="13" y="30"/>
                    </a:lnTo>
                    <a:lnTo>
                      <a:pt x="12" y="33"/>
                    </a:lnTo>
                    <a:lnTo>
                      <a:pt x="12" y="35"/>
                    </a:lnTo>
                    <a:lnTo>
                      <a:pt x="10" y="39"/>
                    </a:lnTo>
                    <a:lnTo>
                      <a:pt x="9" y="38"/>
                    </a:lnTo>
                    <a:lnTo>
                      <a:pt x="7" y="38"/>
                    </a:lnTo>
                    <a:lnTo>
                      <a:pt x="5" y="37"/>
                    </a:lnTo>
                    <a:lnTo>
                      <a:pt x="4" y="35"/>
                    </a:lnTo>
                    <a:lnTo>
                      <a:pt x="3" y="34"/>
                    </a:lnTo>
                    <a:lnTo>
                      <a:pt x="2" y="33"/>
                    </a:lnTo>
                    <a:lnTo>
                      <a:pt x="0" y="32"/>
                    </a:lnTo>
                    <a:lnTo>
                      <a:pt x="0" y="29"/>
                    </a:lnTo>
                    <a:lnTo>
                      <a:pt x="0" y="27"/>
                    </a:lnTo>
                    <a:lnTo>
                      <a:pt x="2" y="24"/>
                    </a:lnTo>
                    <a:lnTo>
                      <a:pt x="2" y="22"/>
                    </a:lnTo>
                    <a:lnTo>
                      <a:pt x="3" y="19"/>
                    </a:lnTo>
                    <a:lnTo>
                      <a:pt x="5" y="17"/>
                    </a:lnTo>
                    <a:lnTo>
                      <a:pt x="7" y="15"/>
                    </a:lnTo>
                    <a:lnTo>
                      <a:pt x="9" y="13"/>
                    </a:lnTo>
                    <a:lnTo>
                      <a:pt x="12" y="10"/>
                    </a:lnTo>
                    <a:lnTo>
                      <a:pt x="14" y="9"/>
                    </a:lnTo>
                    <a:lnTo>
                      <a:pt x="17" y="8"/>
                    </a:lnTo>
                    <a:lnTo>
                      <a:pt x="20" y="5"/>
                    </a:lnTo>
                    <a:lnTo>
                      <a:pt x="24" y="4"/>
                    </a:lnTo>
                    <a:lnTo>
                      <a:pt x="27" y="3"/>
                    </a:lnTo>
                    <a:lnTo>
                      <a:pt x="30" y="3"/>
                    </a:lnTo>
                    <a:lnTo>
                      <a:pt x="34" y="2"/>
                    </a:lnTo>
                    <a:lnTo>
                      <a:pt x="39" y="2"/>
                    </a:lnTo>
                    <a:lnTo>
                      <a:pt x="43" y="0"/>
                    </a:lnTo>
                    <a:lnTo>
                      <a:pt x="47" y="0"/>
                    </a:lnTo>
                    <a:lnTo>
                      <a:pt x="51" y="0"/>
                    </a:lnTo>
                    <a:lnTo>
                      <a:pt x="56" y="2"/>
                    </a:lnTo>
                    <a:lnTo>
                      <a:pt x="59" y="2"/>
                    </a:lnTo>
                    <a:lnTo>
                      <a:pt x="63" y="3"/>
                    </a:lnTo>
                    <a:lnTo>
                      <a:pt x="67" y="3"/>
                    </a:lnTo>
                    <a:lnTo>
                      <a:pt x="71" y="4"/>
                    </a:lnTo>
                    <a:lnTo>
                      <a:pt x="73" y="5"/>
                    </a:lnTo>
                    <a:lnTo>
                      <a:pt x="77" y="8"/>
                    </a:lnTo>
                    <a:lnTo>
                      <a:pt x="79" y="9"/>
                    </a:lnTo>
                    <a:lnTo>
                      <a:pt x="82" y="10"/>
                    </a:lnTo>
                    <a:lnTo>
                      <a:pt x="84" y="13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1" name="Freeform 71"/>
              <p:cNvSpPr>
                <a:spLocks/>
              </p:cNvSpPr>
              <p:nvPr/>
            </p:nvSpPr>
            <p:spPr bwMode="auto">
              <a:xfrm>
                <a:off x="3866" y="902"/>
                <a:ext cx="51" cy="25"/>
              </a:xfrm>
              <a:custGeom>
                <a:avLst/>
                <a:gdLst>
                  <a:gd name="T0" fmla="*/ 0 w 203"/>
                  <a:gd name="T1" fmla="*/ 0 h 100"/>
                  <a:gd name="T2" fmla="*/ 0 w 203"/>
                  <a:gd name="T3" fmla="*/ 0 h 100"/>
                  <a:gd name="T4" fmla="*/ 0 w 203"/>
                  <a:gd name="T5" fmla="*/ 0 h 100"/>
                  <a:gd name="T6" fmla="*/ 0 w 203"/>
                  <a:gd name="T7" fmla="*/ 0 h 100"/>
                  <a:gd name="T8" fmla="*/ 0 w 203"/>
                  <a:gd name="T9" fmla="*/ 0 h 100"/>
                  <a:gd name="T10" fmla="*/ 0 w 203"/>
                  <a:gd name="T11" fmla="*/ 0 h 100"/>
                  <a:gd name="T12" fmla="*/ 0 w 203"/>
                  <a:gd name="T13" fmla="*/ 0 h 100"/>
                  <a:gd name="T14" fmla="*/ 0 w 203"/>
                  <a:gd name="T15" fmla="*/ 0 h 100"/>
                  <a:gd name="T16" fmla="*/ 0 w 203"/>
                  <a:gd name="T17" fmla="*/ 0 h 100"/>
                  <a:gd name="T18" fmla="*/ 0 w 203"/>
                  <a:gd name="T19" fmla="*/ 0 h 100"/>
                  <a:gd name="T20" fmla="*/ 0 w 203"/>
                  <a:gd name="T21" fmla="*/ 0 h 100"/>
                  <a:gd name="T22" fmla="*/ 0 w 203"/>
                  <a:gd name="T23" fmla="*/ 0 h 100"/>
                  <a:gd name="T24" fmla="*/ 0 w 203"/>
                  <a:gd name="T25" fmla="*/ 0 h 100"/>
                  <a:gd name="T26" fmla="*/ 0 w 203"/>
                  <a:gd name="T27" fmla="*/ 0 h 100"/>
                  <a:gd name="T28" fmla="*/ 0 w 203"/>
                  <a:gd name="T29" fmla="*/ 0 h 100"/>
                  <a:gd name="T30" fmla="*/ 0 w 203"/>
                  <a:gd name="T31" fmla="*/ 0 h 100"/>
                  <a:gd name="T32" fmla="*/ 0 w 203"/>
                  <a:gd name="T33" fmla="*/ 0 h 100"/>
                  <a:gd name="T34" fmla="*/ 0 w 203"/>
                  <a:gd name="T35" fmla="*/ 0 h 100"/>
                  <a:gd name="T36" fmla="*/ 0 w 203"/>
                  <a:gd name="T37" fmla="*/ 0 h 100"/>
                  <a:gd name="T38" fmla="*/ 0 w 203"/>
                  <a:gd name="T39" fmla="*/ 0 h 100"/>
                  <a:gd name="T40" fmla="*/ 0 w 203"/>
                  <a:gd name="T41" fmla="*/ 0 h 100"/>
                  <a:gd name="T42" fmla="*/ 0 w 203"/>
                  <a:gd name="T43" fmla="*/ 0 h 100"/>
                  <a:gd name="T44" fmla="*/ 0 w 203"/>
                  <a:gd name="T45" fmla="*/ 0 h 100"/>
                  <a:gd name="T46" fmla="*/ 0 w 203"/>
                  <a:gd name="T47" fmla="*/ 0 h 100"/>
                  <a:gd name="T48" fmla="*/ 0 w 203"/>
                  <a:gd name="T49" fmla="*/ 0 h 100"/>
                  <a:gd name="T50" fmla="*/ 0 w 203"/>
                  <a:gd name="T51" fmla="*/ 0 h 100"/>
                  <a:gd name="T52" fmla="*/ 0 w 203"/>
                  <a:gd name="T53" fmla="*/ 0 h 100"/>
                  <a:gd name="T54" fmla="*/ 0 w 203"/>
                  <a:gd name="T55" fmla="*/ 0 h 100"/>
                  <a:gd name="T56" fmla="*/ 0 w 203"/>
                  <a:gd name="T57" fmla="*/ 0 h 100"/>
                  <a:gd name="T58" fmla="*/ 0 w 203"/>
                  <a:gd name="T59" fmla="*/ 0 h 100"/>
                  <a:gd name="T60" fmla="*/ 0 w 203"/>
                  <a:gd name="T61" fmla="*/ 0 h 100"/>
                  <a:gd name="T62" fmla="*/ 0 w 203"/>
                  <a:gd name="T63" fmla="*/ 0 h 100"/>
                  <a:gd name="T64" fmla="*/ 0 w 203"/>
                  <a:gd name="T65" fmla="*/ 0 h 100"/>
                  <a:gd name="T66" fmla="*/ 0 w 203"/>
                  <a:gd name="T67" fmla="*/ 0 h 100"/>
                  <a:gd name="T68" fmla="*/ 0 w 203"/>
                  <a:gd name="T69" fmla="*/ 0 h 100"/>
                  <a:gd name="T70" fmla="*/ 0 w 203"/>
                  <a:gd name="T71" fmla="*/ 0 h 100"/>
                  <a:gd name="T72" fmla="*/ 0 w 203"/>
                  <a:gd name="T73" fmla="*/ 0 h 100"/>
                  <a:gd name="T74" fmla="*/ 0 w 203"/>
                  <a:gd name="T75" fmla="*/ 0 h 100"/>
                  <a:gd name="T76" fmla="*/ 0 w 203"/>
                  <a:gd name="T77" fmla="*/ 0 h 100"/>
                  <a:gd name="T78" fmla="*/ 0 w 203"/>
                  <a:gd name="T79" fmla="*/ 0 h 100"/>
                  <a:gd name="T80" fmla="*/ 0 w 203"/>
                  <a:gd name="T81" fmla="*/ 0 h 100"/>
                  <a:gd name="T82" fmla="*/ 0 w 203"/>
                  <a:gd name="T83" fmla="*/ 0 h 100"/>
                  <a:gd name="T84" fmla="*/ 0 w 203"/>
                  <a:gd name="T85" fmla="*/ 0 h 100"/>
                  <a:gd name="T86" fmla="*/ 0 w 203"/>
                  <a:gd name="T87" fmla="*/ 0 h 100"/>
                  <a:gd name="T88" fmla="*/ 0 w 203"/>
                  <a:gd name="T89" fmla="*/ 0 h 100"/>
                  <a:gd name="T90" fmla="*/ 0 w 203"/>
                  <a:gd name="T91" fmla="*/ 0 h 100"/>
                  <a:gd name="T92" fmla="*/ 0 w 203"/>
                  <a:gd name="T93" fmla="*/ 0 h 100"/>
                  <a:gd name="T94" fmla="*/ 0 w 203"/>
                  <a:gd name="T95" fmla="*/ 0 h 100"/>
                  <a:gd name="T96" fmla="*/ 0 w 203"/>
                  <a:gd name="T97" fmla="*/ 0 h 100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203"/>
                  <a:gd name="T148" fmla="*/ 0 h 100"/>
                  <a:gd name="T149" fmla="*/ 203 w 203"/>
                  <a:gd name="T150" fmla="*/ 100 h 100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203" h="100">
                    <a:moveTo>
                      <a:pt x="8" y="25"/>
                    </a:moveTo>
                    <a:lnTo>
                      <a:pt x="7" y="28"/>
                    </a:lnTo>
                    <a:lnTo>
                      <a:pt x="3" y="30"/>
                    </a:lnTo>
                    <a:lnTo>
                      <a:pt x="2" y="34"/>
                    </a:lnTo>
                    <a:lnTo>
                      <a:pt x="0" y="38"/>
                    </a:lnTo>
                    <a:lnTo>
                      <a:pt x="0" y="41"/>
                    </a:lnTo>
                    <a:lnTo>
                      <a:pt x="0" y="45"/>
                    </a:lnTo>
                    <a:lnTo>
                      <a:pt x="2" y="49"/>
                    </a:lnTo>
                    <a:lnTo>
                      <a:pt x="3" y="53"/>
                    </a:lnTo>
                    <a:lnTo>
                      <a:pt x="7" y="55"/>
                    </a:lnTo>
                    <a:lnTo>
                      <a:pt x="9" y="59"/>
                    </a:lnTo>
                    <a:lnTo>
                      <a:pt x="10" y="55"/>
                    </a:lnTo>
                    <a:lnTo>
                      <a:pt x="12" y="53"/>
                    </a:lnTo>
                    <a:lnTo>
                      <a:pt x="13" y="49"/>
                    </a:lnTo>
                    <a:lnTo>
                      <a:pt x="15" y="45"/>
                    </a:lnTo>
                    <a:lnTo>
                      <a:pt x="17" y="44"/>
                    </a:lnTo>
                    <a:lnTo>
                      <a:pt x="17" y="100"/>
                    </a:lnTo>
                    <a:lnTo>
                      <a:pt x="22" y="99"/>
                    </a:lnTo>
                    <a:lnTo>
                      <a:pt x="29" y="96"/>
                    </a:lnTo>
                    <a:lnTo>
                      <a:pt x="29" y="34"/>
                    </a:lnTo>
                    <a:lnTo>
                      <a:pt x="32" y="34"/>
                    </a:lnTo>
                    <a:lnTo>
                      <a:pt x="37" y="31"/>
                    </a:lnTo>
                    <a:lnTo>
                      <a:pt x="40" y="29"/>
                    </a:lnTo>
                    <a:lnTo>
                      <a:pt x="40" y="94"/>
                    </a:lnTo>
                    <a:lnTo>
                      <a:pt x="49" y="93"/>
                    </a:lnTo>
                    <a:lnTo>
                      <a:pt x="57" y="91"/>
                    </a:lnTo>
                    <a:lnTo>
                      <a:pt x="57" y="24"/>
                    </a:lnTo>
                    <a:lnTo>
                      <a:pt x="63" y="23"/>
                    </a:lnTo>
                    <a:lnTo>
                      <a:pt x="70" y="21"/>
                    </a:lnTo>
                    <a:lnTo>
                      <a:pt x="72" y="21"/>
                    </a:lnTo>
                    <a:lnTo>
                      <a:pt x="72" y="89"/>
                    </a:lnTo>
                    <a:lnTo>
                      <a:pt x="80" y="89"/>
                    </a:lnTo>
                    <a:lnTo>
                      <a:pt x="88" y="88"/>
                    </a:lnTo>
                    <a:lnTo>
                      <a:pt x="88" y="19"/>
                    </a:lnTo>
                    <a:lnTo>
                      <a:pt x="94" y="19"/>
                    </a:lnTo>
                    <a:lnTo>
                      <a:pt x="102" y="19"/>
                    </a:lnTo>
                    <a:lnTo>
                      <a:pt x="109" y="19"/>
                    </a:lnTo>
                    <a:lnTo>
                      <a:pt x="116" y="19"/>
                    </a:lnTo>
                    <a:lnTo>
                      <a:pt x="116" y="88"/>
                    </a:lnTo>
                    <a:lnTo>
                      <a:pt x="123" y="89"/>
                    </a:lnTo>
                    <a:lnTo>
                      <a:pt x="132" y="89"/>
                    </a:lnTo>
                    <a:lnTo>
                      <a:pt x="132" y="21"/>
                    </a:lnTo>
                    <a:lnTo>
                      <a:pt x="133" y="21"/>
                    </a:lnTo>
                    <a:lnTo>
                      <a:pt x="141" y="23"/>
                    </a:lnTo>
                    <a:lnTo>
                      <a:pt x="148" y="24"/>
                    </a:lnTo>
                    <a:lnTo>
                      <a:pt x="148" y="91"/>
                    </a:lnTo>
                    <a:lnTo>
                      <a:pt x="154" y="93"/>
                    </a:lnTo>
                    <a:lnTo>
                      <a:pt x="163" y="94"/>
                    </a:lnTo>
                    <a:lnTo>
                      <a:pt x="163" y="29"/>
                    </a:lnTo>
                    <a:lnTo>
                      <a:pt x="167" y="31"/>
                    </a:lnTo>
                    <a:lnTo>
                      <a:pt x="172" y="34"/>
                    </a:lnTo>
                    <a:lnTo>
                      <a:pt x="174" y="34"/>
                    </a:lnTo>
                    <a:lnTo>
                      <a:pt x="174" y="96"/>
                    </a:lnTo>
                    <a:lnTo>
                      <a:pt x="182" y="99"/>
                    </a:lnTo>
                    <a:lnTo>
                      <a:pt x="187" y="100"/>
                    </a:lnTo>
                    <a:lnTo>
                      <a:pt x="187" y="44"/>
                    </a:lnTo>
                    <a:lnTo>
                      <a:pt x="188" y="45"/>
                    </a:lnTo>
                    <a:lnTo>
                      <a:pt x="191" y="49"/>
                    </a:lnTo>
                    <a:lnTo>
                      <a:pt x="192" y="53"/>
                    </a:lnTo>
                    <a:lnTo>
                      <a:pt x="193" y="55"/>
                    </a:lnTo>
                    <a:lnTo>
                      <a:pt x="194" y="59"/>
                    </a:lnTo>
                    <a:lnTo>
                      <a:pt x="198" y="55"/>
                    </a:lnTo>
                    <a:lnTo>
                      <a:pt x="201" y="53"/>
                    </a:lnTo>
                    <a:lnTo>
                      <a:pt x="202" y="49"/>
                    </a:lnTo>
                    <a:lnTo>
                      <a:pt x="203" y="45"/>
                    </a:lnTo>
                    <a:lnTo>
                      <a:pt x="203" y="41"/>
                    </a:lnTo>
                    <a:lnTo>
                      <a:pt x="203" y="38"/>
                    </a:lnTo>
                    <a:lnTo>
                      <a:pt x="202" y="34"/>
                    </a:lnTo>
                    <a:lnTo>
                      <a:pt x="201" y="30"/>
                    </a:lnTo>
                    <a:lnTo>
                      <a:pt x="198" y="28"/>
                    </a:lnTo>
                    <a:lnTo>
                      <a:pt x="196" y="25"/>
                    </a:lnTo>
                    <a:lnTo>
                      <a:pt x="194" y="24"/>
                    </a:lnTo>
                    <a:lnTo>
                      <a:pt x="191" y="20"/>
                    </a:lnTo>
                    <a:lnTo>
                      <a:pt x="186" y="18"/>
                    </a:lnTo>
                    <a:lnTo>
                      <a:pt x="179" y="15"/>
                    </a:lnTo>
                    <a:lnTo>
                      <a:pt x="174" y="13"/>
                    </a:lnTo>
                    <a:lnTo>
                      <a:pt x="167" y="10"/>
                    </a:lnTo>
                    <a:lnTo>
                      <a:pt x="161" y="8"/>
                    </a:lnTo>
                    <a:lnTo>
                      <a:pt x="153" y="5"/>
                    </a:lnTo>
                    <a:lnTo>
                      <a:pt x="146" y="4"/>
                    </a:lnTo>
                    <a:lnTo>
                      <a:pt x="137" y="3"/>
                    </a:lnTo>
                    <a:lnTo>
                      <a:pt x="128" y="1"/>
                    </a:lnTo>
                    <a:lnTo>
                      <a:pt x="119" y="0"/>
                    </a:lnTo>
                    <a:lnTo>
                      <a:pt x="111" y="0"/>
                    </a:lnTo>
                    <a:lnTo>
                      <a:pt x="102" y="0"/>
                    </a:lnTo>
                    <a:lnTo>
                      <a:pt x="93" y="0"/>
                    </a:lnTo>
                    <a:lnTo>
                      <a:pt x="84" y="0"/>
                    </a:lnTo>
                    <a:lnTo>
                      <a:pt x="75" y="1"/>
                    </a:lnTo>
                    <a:lnTo>
                      <a:pt x="67" y="3"/>
                    </a:lnTo>
                    <a:lnTo>
                      <a:pt x="59" y="4"/>
                    </a:lnTo>
                    <a:lnTo>
                      <a:pt x="50" y="5"/>
                    </a:lnTo>
                    <a:lnTo>
                      <a:pt x="43" y="8"/>
                    </a:lnTo>
                    <a:lnTo>
                      <a:pt x="37" y="10"/>
                    </a:lnTo>
                    <a:lnTo>
                      <a:pt x="29" y="13"/>
                    </a:lnTo>
                    <a:lnTo>
                      <a:pt x="24" y="15"/>
                    </a:lnTo>
                    <a:lnTo>
                      <a:pt x="18" y="18"/>
                    </a:lnTo>
                    <a:lnTo>
                      <a:pt x="14" y="20"/>
                    </a:lnTo>
                    <a:lnTo>
                      <a:pt x="9" y="24"/>
                    </a:lnTo>
                    <a:lnTo>
                      <a:pt x="8" y="25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2" name="Freeform 72"/>
              <p:cNvSpPr>
                <a:spLocks/>
              </p:cNvSpPr>
              <p:nvPr/>
            </p:nvSpPr>
            <p:spPr bwMode="auto">
              <a:xfrm>
                <a:off x="3924" y="940"/>
                <a:ext cx="5" cy="8"/>
              </a:xfrm>
              <a:custGeom>
                <a:avLst/>
                <a:gdLst>
                  <a:gd name="T0" fmla="*/ 0 w 20"/>
                  <a:gd name="T1" fmla="*/ 0 h 35"/>
                  <a:gd name="T2" fmla="*/ 0 w 20"/>
                  <a:gd name="T3" fmla="*/ 0 h 35"/>
                  <a:gd name="T4" fmla="*/ 0 w 20"/>
                  <a:gd name="T5" fmla="*/ 0 h 35"/>
                  <a:gd name="T6" fmla="*/ 0 w 20"/>
                  <a:gd name="T7" fmla="*/ 0 h 35"/>
                  <a:gd name="T8" fmla="*/ 0 w 20"/>
                  <a:gd name="T9" fmla="*/ 0 h 35"/>
                  <a:gd name="T10" fmla="*/ 0 w 20"/>
                  <a:gd name="T11" fmla="*/ 0 h 35"/>
                  <a:gd name="T12" fmla="*/ 0 w 20"/>
                  <a:gd name="T13" fmla="*/ 0 h 35"/>
                  <a:gd name="T14" fmla="*/ 0 w 20"/>
                  <a:gd name="T15" fmla="*/ 0 h 35"/>
                  <a:gd name="T16" fmla="*/ 0 w 20"/>
                  <a:gd name="T17" fmla="*/ 0 h 35"/>
                  <a:gd name="T18" fmla="*/ 0 w 20"/>
                  <a:gd name="T19" fmla="*/ 0 h 35"/>
                  <a:gd name="T20" fmla="*/ 0 w 20"/>
                  <a:gd name="T21" fmla="*/ 0 h 35"/>
                  <a:gd name="T22" fmla="*/ 0 w 20"/>
                  <a:gd name="T23" fmla="*/ 0 h 35"/>
                  <a:gd name="T24" fmla="*/ 0 w 20"/>
                  <a:gd name="T25" fmla="*/ 0 h 35"/>
                  <a:gd name="T26" fmla="*/ 0 w 20"/>
                  <a:gd name="T27" fmla="*/ 0 h 35"/>
                  <a:gd name="T28" fmla="*/ 0 w 20"/>
                  <a:gd name="T29" fmla="*/ 0 h 35"/>
                  <a:gd name="T30" fmla="*/ 0 w 20"/>
                  <a:gd name="T31" fmla="*/ 0 h 35"/>
                  <a:gd name="T32" fmla="*/ 0 w 20"/>
                  <a:gd name="T33" fmla="*/ 0 h 35"/>
                  <a:gd name="T34" fmla="*/ 0 w 20"/>
                  <a:gd name="T35" fmla="*/ 0 h 35"/>
                  <a:gd name="T36" fmla="*/ 0 w 20"/>
                  <a:gd name="T37" fmla="*/ 0 h 35"/>
                  <a:gd name="T38" fmla="*/ 0 w 20"/>
                  <a:gd name="T39" fmla="*/ 0 h 35"/>
                  <a:gd name="T40" fmla="*/ 0 w 20"/>
                  <a:gd name="T41" fmla="*/ 0 h 35"/>
                  <a:gd name="T42" fmla="*/ 0 w 20"/>
                  <a:gd name="T43" fmla="*/ 0 h 35"/>
                  <a:gd name="T44" fmla="*/ 0 w 20"/>
                  <a:gd name="T45" fmla="*/ 0 h 35"/>
                  <a:gd name="T46" fmla="*/ 0 w 20"/>
                  <a:gd name="T47" fmla="*/ 0 h 35"/>
                  <a:gd name="T48" fmla="*/ 0 w 20"/>
                  <a:gd name="T49" fmla="*/ 0 h 35"/>
                  <a:gd name="T50" fmla="*/ 0 w 20"/>
                  <a:gd name="T51" fmla="*/ 0 h 35"/>
                  <a:gd name="T52" fmla="*/ 0 w 20"/>
                  <a:gd name="T53" fmla="*/ 0 h 35"/>
                  <a:gd name="T54" fmla="*/ 0 w 20"/>
                  <a:gd name="T55" fmla="*/ 0 h 35"/>
                  <a:gd name="T56" fmla="*/ 0 w 20"/>
                  <a:gd name="T57" fmla="*/ 0 h 35"/>
                  <a:gd name="T58" fmla="*/ 0 w 20"/>
                  <a:gd name="T59" fmla="*/ 0 h 35"/>
                  <a:gd name="T60" fmla="*/ 0 w 20"/>
                  <a:gd name="T61" fmla="*/ 0 h 35"/>
                  <a:gd name="T62" fmla="*/ 0 w 20"/>
                  <a:gd name="T63" fmla="*/ 0 h 35"/>
                  <a:gd name="T64" fmla="*/ 0 w 20"/>
                  <a:gd name="T65" fmla="*/ 0 h 35"/>
                  <a:gd name="T66" fmla="*/ 0 w 20"/>
                  <a:gd name="T67" fmla="*/ 0 h 35"/>
                  <a:gd name="T68" fmla="*/ 0 w 20"/>
                  <a:gd name="T69" fmla="*/ 0 h 35"/>
                  <a:gd name="T70" fmla="*/ 0 w 20"/>
                  <a:gd name="T71" fmla="*/ 0 h 35"/>
                  <a:gd name="T72" fmla="*/ 0 w 20"/>
                  <a:gd name="T73" fmla="*/ 0 h 35"/>
                  <a:gd name="T74" fmla="*/ 0 w 20"/>
                  <a:gd name="T75" fmla="*/ 0 h 35"/>
                  <a:gd name="T76" fmla="*/ 0 w 20"/>
                  <a:gd name="T77" fmla="*/ 0 h 35"/>
                  <a:gd name="T78" fmla="*/ 0 w 20"/>
                  <a:gd name="T79" fmla="*/ 0 h 35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0"/>
                  <a:gd name="T121" fmla="*/ 0 h 35"/>
                  <a:gd name="T122" fmla="*/ 20 w 20"/>
                  <a:gd name="T123" fmla="*/ 35 h 35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0" h="35">
                    <a:moveTo>
                      <a:pt x="0" y="35"/>
                    </a:moveTo>
                    <a:lnTo>
                      <a:pt x="0" y="11"/>
                    </a:lnTo>
                    <a:lnTo>
                      <a:pt x="0" y="10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1" y="3"/>
                    </a:lnTo>
                    <a:lnTo>
                      <a:pt x="2" y="3"/>
                    </a:lnTo>
                    <a:lnTo>
                      <a:pt x="2" y="2"/>
                    </a:lnTo>
                    <a:lnTo>
                      <a:pt x="4" y="2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6" y="0"/>
                    </a:lnTo>
                    <a:lnTo>
                      <a:pt x="7" y="0"/>
                    </a:lnTo>
                    <a:lnTo>
                      <a:pt x="9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5" y="1"/>
                    </a:lnTo>
                    <a:lnTo>
                      <a:pt x="16" y="1"/>
                    </a:lnTo>
                    <a:lnTo>
                      <a:pt x="16" y="2"/>
                    </a:lnTo>
                    <a:lnTo>
                      <a:pt x="17" y="2"/>
                    </a:lnTo>
                    <a:lnTo>
                      <a:pt x="17" y="3"/>
                    </a:lnTo>
                    <a:lnTo>
                      <a:pt x="19" y="3"/>
                    </a:lnTo>
                    <a:lnTo>
                      <a:pt x="19" y="5"/>
                    </a:lnTo>
                    <a:lnTo>
                      <a:pt x="19" y="6"/>
                    </a:lnTo>
                    <a:lnTo>
                      <a:pt x="20" y="7"/>
                    </a:lnTo>
                    <a:lnTo>
                      <a:pt x="20" y="8"/>
                    </a:lnTo>
                    <a:lnTo>
                      <a:pt x="20" y="10"/>
                    </a:lnTo>
                    <a:lnTo>
                      <a:pt x="20" y="11"/>
                    </a:lnTo>
                    <a:lnTo>
                      <a:pt x="20" y="35"/>
                    </a:lnTo>
                    <a:lnTo>
                      <a:pt x="0" y="3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3" name="Freeform 73"/>
              <p:cNvSpPr>
                <a:spLocks/>
              </p:cNvSpPr>
              <p:nvPr/>
            </p:nvSpPr>
            <p:spPr bwMode="auto">
              <a:xfrm>
                <a:off x="3924" y="952"/>
                <a:ext cx="5" cy="8"/>
              </a:xfrm>
              <a:custGeom>
                <a:avLst/>
                <a:gdLst>
                  <a:gd name="T0" fmla="*/ 0 w 20"/>
                  <a:gd name="T1" fmla="*/ 0 h 35"/>
                  <a:gd name="T2" fmla="*/ 0 w 20"/>
                  <a:gd name="T3" fmla="*/ 0 h 35"/>
                  <a:gd name="T4" fmla="*/ 0 w 20"/>
                  <a:gd name="T5" fmla="*/ 0 h 35"/>
                  <a:gd name="T6" fmla="*/ 0 w 20"/>
                  <a:gd name="T7" fmla="*/ 0 h 35"/>
                  <a:gd name="T8" fmla="*/ 0 w 20"/>
                  <a:gd name="T9" fmla="*/ 0 h 35"/>
                  <a:gd name="T10" fmla="*/ 0 w 20"/>
                  <a:gd name="T11" fmla="*/ 0 h 35"/>
                  <a:gd name="T12" fmla="*/ 0 w 20"/>
                  <a:gd name="T13" fmla="*/ 0 h 35"/>
                  <a:gd name="T14" fmla="*/ 0 w 20"/>
                  <a:gd name="T15" fmla="*/ 0 h 35"/>
                  <a:gd name="T16" fmla="*/ 0 w 20"/>
                  <a:gd name="T17" fmla="*/ 0 h 35"/>
                  <a:gd name="T18" fmla="*/ 0 w 20"/>
                  <a:gd name="T19" fmla="*/ 0 h 35"/>
                  <a:gd name="T20" fmla="*/ 0 w 20"/>
                  <a:gd name="T21" fmla="*/ 0 h 35"/>
                  <a:gd name="T22" fmla="*/ 0 w 20"/>
                  <a:gd name="T23" fmla="*/ 0 h 35"/>
                  <a:gd name="T24" fmla="*/ 0 w 20"/>
                  <a:gd name="T25" fmla="*/ 0 h 35"/>
                  <a:gd name="T26" fmla="*/ 0 w 20"/>
                  <a:gd name="T27" fmla="*/ 0 h 35"/>
                  <a:gd name="T28" fmla="*/ 0 w 20"/>
                  <a:gd name="T29" fmla="*/ 0 h 35"/>
                  <a:gd name="T30" fmla="*/ 0 w 20"/>
                  <a:gd name="T31" fmla="*/ 0 h 35"/>
                  <a:gd name="T32" fmla="*/ 0 w 20"/>
                  <a:gd name="T33" fmla="*/ 0 h 35"/>
                  <a:gd name="T34" fmla="*/ 0 w 20"/>
                  <a:gd name="T35" fmla="*/ 0 h 35"/>
                  <a:gd name="T36" fmla="*/ 0 w 20"/>
                  <a:gd name="T37" fmla="*/ 0 h 35"/>
                  <a:gd name="T38" fmla="*/ 0 w 20"/>
                  <a:gd name="T39" fmla="*/ 0 h 35"/>
                  <a:gd name="T40" fmla="*/ 0 w 20"/>
                  <a:gd name="T41" fmla="*/ 0 h 35"/>
                  <a:gd name="T42" fmla="*/ 0 w 20"/>
                  <a:gd name="T43" fmla="*/ 0 h 35"/>
                  <a:gd name="T44" fmla="*/ 0 w 20"/>
                  <a:gd name="T45" fmla="*/ 0 h 35"/>
                  <a:gd name="T46" fmla="*/ 0 w 20"/>
                  <a:gd name="T47" fmla="*/ 0 h 35"/>
                  <a:gd name="T48" fmla="*/ 0 w 20"/>
                  <a:gd name="T49" fmla="*/ 0 h 35"/>
                  <a:gd name="T50" fmla="*/ 0 w 20"/>
                  <a:gd name="T51" fmla="*/ 0 h 35"/>
                  <a:gd name="T52" fmla="*/ 0 w 20"/>
                  <a:gd name="T53" fmla="*/ 0 h 35"/>
                  <a:gd name="T54" fmla="*/ 0 w 20"/>
                  <a:gd name="T55" fmla="*/ 0 h 35"/>
                  <a:gd name="T56" fmla="*/ 0 w 20"/>
                  <a:gd name="T57" fmla="*/ 0 h 35"/>
                  <a:gd name="T58" fmla="*/ 0 w 20"/>
                  <a:gd name="T59" fmla="*/ 0 h 35"/>
                  <a:gd name="T60" fmla="*/ 0 w 20"/>
                  <a:gd name="T61" fmla="*/ 0 h 35"/>
                  <a:gd name="T62" fmla="*/ 0 w 20"/>
                  <a:gd name="T63" fmla="*/ 0 h 35"/>
                  <a:gd name="T64" fmla="*/ 0 w 20"/>
                  <a:gd name="T65" fmla="*/ 0 h 35"/>
                  <a:gd name="T66" fmla="*/ 0 w 20"/>
                  <a:gd name="T67" fmla="*/ 0 h 35"/>
                  <a:gd name="T68" fmla="*/ 0 w 20"/>
                  <a:gd name="T69" fmla="*/ 0 h 35"/>
                  <a:gd name="T70" fmla="*/ 0 w 20"/>
                  <a:gd name="T71" fmla="*/ 0 h 35"/>
                  <a:gd name="T72" fmla="*/ 0 w 20"/>
                  <a:gd name="T73" fmla="*/ 0 h 35"/>
                  <a:gd name="T74" fmla="*/ 0 w 20"/>
                  <a:gd name="T75" fmla="*/ 0 h 35"/>
                  <a:gd name="T76" fmla="*/ 0 w 20"/>
                  <a:gd name="T77" fmla="*/ 0 h 35"/>
                  <a:gd name="T78" fmla="*/ 0 w 20"/>
                  <a:gd name="T79" fmla="*/ 0 h 35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0"/>
                  <a:gd name="T121" fmla="*/ 0 h 35"/>
                  <a:gd name="T122" fmla="*/ 20 w 20"/>
                  <a:gd name="T123" fmla="*/ 35 h 35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0" h="35">
                    <a:moveTo>
                      <a:pt x="0" y="35"/>
                    </a:moveTo>
                    <a:lnTo>
                      <a:pt x="0" y="11"/>
                    </a:lnTo>
                    <a:lnTo>
                      <a:pt x="0" y="10"/>
                    </a:lnTo>
                    <a:lnTo>
                      <a:pt x="0" y="9"/>
                    </a:lnTo>
                    <a:lnTo>
                      <a:pt x="0" y="8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4" y="3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6" y="1"/>
                    </a:lnTo>
                    <a:lnTo>
                      <a:pt x="6" y="0"/>
                    </a:lnTo>
                    <a:lnTo>
                      <a:pt x="7" y="0"/>
                    </a:lnTo>
                    <a:lnTo>
                      <a:pt x="9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4" y="1"/>
                    </a:lnTo>
                    <a:lnTo>
                      <a:pt x="15" y="1"/>
                    </a:lnTo>
                    <a:lnTo>
                      <a:pt x="16" y="1"/>
                    </a:lnTo>
                    <a:lnTo>
                      <a:pt x="16" y="3"/>
                    </a:lnTo>
                    <a:lnTo>
                      <a:pt x="17" y="3"/>
                    </a:lnTo>
                    <a:lnTo>
                      <a:pt x="17" y="4"/>
                    </a:lnTo>
                    <a:lnTo>
                      <a:pt x="19" y="5"/>
                    </a:lnTo>
                    <a:lnTo>
                      <a:pt x="19" y="6"/>
                    </a:lnTo>
                    <a:lnTo>
                      <a:pt x="20" y="8"/>
                    </a:lnTo>
                    <a:lnTo>
                      <a:pt x="20" y="9"/>
                    </a:lnTo>
                    <a:lnTo>
                      <a:pt x="20" y="10"/>
                    </a:lnTo>
                    <a:lnTo>
                      <a:pt x="20" y="11"/>
                    </a:lnTo>
                    <a:lnTo>
                      <a:pt x="20" y="35"/>
                    </a:lnTo>
                    <a:lnTo>
                      <a:pt x="0" y="3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4" name="Freeform 74"/>
              <p:cNvSpPr>
                <a:spLocks/>
              </p:cNvSpPr>
              <p:nvPr/>
            </p:nvSpPr>
            <p:spPr bwMode="auto">
              <a:xfrm>
                <a:off x="3819" y="933"/>
                <a:ext cx="45" cy="36"/>
              </a:xfrm>
              <a:custGeom>
                <a:avLst/>
                <a:gdLst>
                  <a:gd name="T0" fmla="*/ 0 w 183"/>
                  <a:gd name="T1" fmla="*/ 0 h 143"/>
                  <a:gd name="T2" fmla="*/ 0 w 183"/>
                  <a:gd name="T3" fmla="*/ 0 h 143"/>
                  <a:gd name="T4" fmla="*/ 0 w 183"/>
                  <a:gd name="T5" fmla="*/ 0 h 143"/>
                  <a:gd name="T6" fmla="*/ 0 w 183"/>
                  <a:gd name="T7" fmla="*/ 0 h 143"/>
                  <a:gd name="T8" fmla="*/ 0 w 183"/>
                  <a:gd name="T9" fmla="*/ 0 h 143"/>
                  <a:gd name="T10" fmla="*/ 0 w 183"/>
                  <a:gd name="T11" fmla="*/ 0 h 143"/>
                  <a:gd name="T12" fmla="*/ 0 w 183"/>
                  <a:gd name="T13" fmla="*/ 0 h 143"/>
                  <a:gd name="T14" fmla="*/ 0 w 183"/>
                  <a:gd name="T15" fmla="*/ 0 h 143"/>
                  <a:gd name="T16" fmla="*/ 0 w 183"/>
                  <a:gd name="T17" fmla="*/ 0 h 143"/>
                  <a:gd name="T18" fmla="*/ 0 w 183"/>
                  <a:gd name="T19" fmla="*/ 0 h 143"/>
                  <a:gd name="T20" fmla="*/ 0 w 183"/>
                  <a:gd name="T21" fmla="*/ 0 h 143"/>
                  <a:gd name="T22" fmla="*/ 0 w 183"/>
                  <a:gd name="T23" fmla="*/ 0 h 143"/>
                  <a:gd name="T24" fmla="*/ 0 w 183"/>
                  <a:gd name="T25" fmla="*/ 0 h 143"/>
                  <a:gd name="T26" fmla="*/ 0 w 183"/>
                  <a:gd name="T27" fmla="*/ 0 h 143"/>
                  <a:gd name="T28" fmla="*/ 0 w 183"/>
                  <a:gd name="T29" fmla="*/ 0 h 143"/>
                  <a:gd name="T30" fmla="*/ 0 w 183"/>
                  <a:gd name="T31" fmla="*/ 0 h 143"/>
                  <a:gd name="T32" fmla="*/ 0 w 183"/>
                  <a:gd name="T33" fmla="*/ 0 h 143"/>
                  <a:gd name="T34" fmla="*/ 0 w 183"/>
                  <a:gd name="T35" fmla="*/ 0 h 143"/>
                  <a:gd name="T36" fmla="*/ 0 w 183"/>
                  <a:gd name="T37" fmla="*/ 0 h 143"/>
                  <a:gd name="T38" fmla="*/ 0 w 183"/>
                  <a:gd name="T39" fmla="*/ 0 h 143"/>
                  <a:gd name="T40" fmla="*/ 0 w 183"/>
                  <a:gd name="T41" fmla="*/ 0 h 143"/>
                  <a:gd name="T42" fmla="*/ 0 w 183"/>
                  <a:gd name="T43" fmla="*/ 0 h 143"/>
                  <a:gd name="T44" fmla="*/ 0 w 183"/>
                  <a:gd name="T45" fmla="*/ 0 h 143"/>
                  <a:gd name="T46" fmla="*/ 0 w 183"/>
                  <a:gd name="T47" fmla="*/ 0 h 143"/>
                  <a:gd name="T48" fmla="*/ 0 w 183"/>
                  <a:gd name="T49" fmla="*/ 0 h 143"/>
                  <a:gd name="T50" fmla="*/ 0 w 183"/>
                  <a:gd name="T51" fmla="*/ 0 h 143"/>
                  <a:gd name="T52" fmla="*/ 0 w 183"/>
                  <a:gd name="T53" fmla="*/ 0 h 143"/>
                  <a:gd name="T54" fmla="*/ 0 w 183"/>
                  <a:gd name="T55" fmla="*/ 0 h 143"/>
                  <a:gd name="T56" fmla="*/ 0 w 183"/>
                  <a:gd name="T57" fmla="*/ 0 h 143"/>
                  <a:gd name="T58" fmla="*/ 0 w 183"/>
                  <a:gd name="T59" fmla="*/ 0 h 143"/>
                  <a:gd name="T60" fmla="*/ 0 w 183"/>
                  <a:gd name="T61" fmla="*/ 0 h 143"/>
                  <a:gd name="T62" fmla="*/ 0 w 183"/>
                  <a:gd name="T63" fmla="*/ 0 h 143"/>
                  <a:gd name="T64" fmla="*/ 0 w 183"/>
                  <a:gd name="T65" fmla="*/ 0 h 143"/>
                  <a:gd name="T66" fmla="*/ 0 w 183"/>
                  <a:gd name="T67" fmla="*/ 0 h 143"/>
                  <a:gd name="T68" fmla="*/ 0 w 183"/>
                  <a:gd name="T69" fmla="*/ 0 h 143"/>
                  <a:gd name="T70" fmla="*/ 0 w 183"/>
                  <a:gd name="T71" fmla="*/ 0 h 143"/>
                  <a:gd name="T72" fmla="*/ 0 w 183"/>
                  <a:gd name="T73" fmla="*/ 0 h 143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83"/>
                  <a:gd name="T112" fmla="*/ 0 h 143"/>
                  <a:gd name="T113" fmla="*/ 183 w 183"/>
                  <a:gd name="T114" fmla="*/ 143 h 143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83" h="143">
                    <a:moveTo>
                      <a:pt x="5" y="35"/>
                    </a:moveTo>
                    <a:lnTo>
                      <a:pt x="1" y="35"/>
                    </a:lnTo>
                    <a:lnTo>
                      <a:pt x="1" y="28"/>
                    </a:lnTo>
                    <a:lnTo>
                      <a:pt x="5" y="28"/>
                    </a:lnTo>
                    <a:lnTo>
                      <a:pt x="5" y="25"/>
                    </a:lnTo>
                    <a:lnTo>
                      <a:pt x="0" y="25"/>
                    </a:lnTo>
                    <a:lnTo>
                      <a:pt x="0" y="18"/>
                    </a:lnTo>
                    <a:lnTo>
                      <a:pt x="125" y="18"/>
                    </a:lnTo>
                    <a:lnTo>
                      <a:pt x="125" y="13"/>
                    </a:lnTo>
                    <a:lnTo>
                      <a:pt x="129" y="13"/>
                    </a:lnTo>
                    <a:lnTo>
                      <a:pt x="129" y="9"/>
                    </a:lnTo>
                    <a:lnTo>
                      <a:pt x="125" y="9"/>
                    </a:lnTo>
                    <a:lnTo>
                      <a:pt x="125" y="0"/>
                    </a:lnTo>
                    <a:lnTo>
                      <a:pt x="182" y="0"/>
                    </a:lnTo>
                    <a:lnTo>
                      <a:pt x="182" y="3"/>
                    </a:lnTo>
                    <a:lnTo>
                      <a:pt x="177" y="3"/>
                    </a:lnTo>
                    <a:lnTo>
                      <a:pt x="177" y="9"/>
                    </a:lnTo>
                    <a:lnTo>
                      <a:pt x="177" y="13"/>
                    </a:lnTo>
                    <a:lnTo>
                      <a:pt x="177" y="14"/>
                    </a:lnTo>
                    <a:lnTo>
                      <a:pt x="183" y="14"/>
                    </a:lnTo>
                    <a:lnTo>
                      <a:pt x="183" y="19"/>
                    </a:lnTo>
                    <a:lnTo>
                      <a:pt x="144" y="19"/>
                    </a:lnTo>
                    <a:lnTo>
                      <a:pt x="144" y="27"/>
                    </a:lnTo>
                    <a:lnTo>
                      <a:pt x="140" y="27"/>
                    </a:lnTo>
                    <a:lnTo>
                      <a:pt x="140" y="115"/>
                    </a:lnTo>
                    <a:lnTo>
                      <a:pt x="144" y="115"/>
                    </a:lnTo>
                    <a:lnTo>
                      <a:pt x="144" y="122"/>
                    </a:lnTo>
                    <a:lnTo>
                      <a:pt x="175" y="122"/>
                    </a:lnTo>
                    <a:lnTo>
                      <a:pt x="175" y="143"/>
                    </a:lnTo>
                    <a:lnTo>
                      <a:pt x="125" y="143"/>
                    </a:lnTo>
                    <a:lnTo>
                      <a:pt x="125" y="135"/>
                    </a:lnTo>
                    <a:lnTo>
                      <a:pt x="0" y="135"/>
                    </a:lnTo>
                    <a:lnTo>
                      <a:pt x="0" y="102"/>
                    </a:lnTo>
                    <a:lnTo>
                      <a:pt x="1" y="102"/>
                    </a:lnTo>
                    <a:lnTo>
                      <a:pt x="1" y="95"/>
                    </a:lnTo>
                    <a:lnTo>
                      <a:pt x="5" y="95"/>
                    </a:lnTo>
                    <a:lnTo>
                      <a:pt x="5" y="3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5" name="Freeform 75"/>
              <p:cNvSpPr>
                <a:spLocks/>
              </p:cNvSpPr>
              <p:nvPr/>
            </p:nvSpPr>
            <p:spPr bwMode="auto">
              <a:xfrm>
                <a:off x="3855" y="940"/>
                <a:ext cx="5" cy="8"/>
              </a:xfrm>
              <a:custGeom>
                <a:avLst/>
                <a:gdLst>
                  <a:gd name="T0" fmla="*/ 0 w 20"/>
                  <a:gd name="T1" fmla="*/ 0 h 35"/>
                  <a:gd name="T2" fmla="*/ 0 w 20"/>
                  <a:gd name="T3" fmla="*/ 0 h 35"/>
                  <a:gd name="T4" fmla="*/ 0 w 20"/>
                  <a:gd name="T5" fmla="*/ 0 h 35"/>
                  <a:gd name="T6" fmla="*/ 0 w 20"/>
                  <a:gd name="T7" fmla="*/ 0 h 35"/>
                  <a:gd name="T8" fmla="*/ 0 w 20"/>
                  <a:gd name="T9" fmla="*/ 0 h 35"/>
                  <a:gd name="T10" fmla="*/ 0 w 20"/>
                  <a:gd name="T11" fmla="*/ 0 h 35"/>
                  <a:gd name="T12" fmla="*/ 0 w 20"/>
                  <a:gd name="T13" fmla="*/ 0 h 35"/>
                  <a:gd name="T14" fmla="*/ 0 w 20"/>
                  <a:gd name="T15" fmla="*/ 0 h 35"/>
                  <a:gd name="T16" fmla="*/ 0 w 20"/>
                  <a:gd name="T17" fmla="*/ 0 h 35"/>
                  <a:gd name="T18" fmla="*/ 0 w 20"/>
                  <a:gd name="T19" fmla="*/ 0 h 35"/>
                  <a:gd name="T20" fmla="*/ 0 w 20"/>
                  <a:gd name="T21" fmla="*/ 0 h 35"/>
                  <a:gd name="T22" fmla="*/ 0 w 20"/>
                  <a:gd name="T23" fmla="*/ 0 h 35"/>
                  <a:gd name="T24" fmla="*/ 0 w 20"/>
                  <a:gd name="T25" fmla="*/ 0 h 35"/>
                  <a:gd name="T26" fmla="*/ 0 w 20"/>
                  <a:gd name="T27" fmla="*/ 0 h 35"/>
                  <a:gd name="T28" fmla="*/ 0 w 20"/>
                  <a:gd name="T29" fmla="*/ 0 h 35"/>
                  <a:gd name="T30" fmla="*/ 0 w 20"/>
                  <a:gd name="T31" fmla="*/ 0 h 35"/>
                  <a:gd name="T32" fmla="*/ 0 w 20"/>
                  <a:gd name="T33" fmla="*/ 0 h 35"/>
                  <a:gd name="T34" fmla="*/ 0 w 20"/>
                  <a:gd name="T35" fmla="*/ 0 h 35"/>
                  <a:gd name="T36" fmla="*/ 0 w 20"/>
                  <a:gd name="T37" fmla="*/ 0 h 35"/>
                  <a:gd name="T38" fmla="*/ 0 w 20"/>
                  <a:gd name="T39" fmla="*/ 0 h 35"/>
                  <a:gd name="T40" fmla="*/ 0 w 20"/>
                  <a:gd name="T41" fmla="*/ 0 h 35"/>
                  <a:gd name="T42" fmla="*/ 0 w 20"/>
                  <a:gd name="T43" fmla="*/ 0 h 35"/>
                  <a:gd name="T44" fmla="*/ 0 w 20"/>
                  <a:gd name="T45" fmla="*/ 0 h 35"/>
                  <a:gd name="T46" fmla="*/ 0 w 20"/>
                  <a:gd name="T47" fmla="*/ 0 h 35"/>
                  <a:gd name="T48" fmla="*/ 0 w 20"/>
                  <a:gd name="T49" fmla="*/ 0 h 35"/>
                  <a:gd name="T50" fmla="*/ 0 w 20"/>
                  <a:gd name="T51" fmla="*/ 0 h 35"/>
                  <a:gd name="T52" fmla="*/ 0 w 20"/>
                  <a:gd name="T53" fmla="*/ 0 h 35"/>
                  <a:gd name="T54" fmla="*/ 0 w 20"/>
                  <a:gd name="T55" fmla="*/ 0 h 35"/>
                  <a:gd name="T56" fmla="*/ 0 w 20"/>
                  <a:gd name="T57" fmla="*/ 0 h 35"/>
                  <a:gd name="T58" fmla="*/ 0 w 20"/>
                  <a:gd name="T59" fmla="*/ 0 h 35"/>
                  <a:gd name="T60" fmla="*/ 0 w 20"/>
                  <a:gd name="T61" fmla="*/ 0 h 35"/>
                  <a:gd name="T62" fmla="*/ 0 w 20"/>
                  <a:gd name="T63" fmla="*/ 0 h 35"/>
                  <a:gd name="T64" fmla="*/ 0 w 20"/>
                  <a:gd name="T65" fmla="*/ 0 h 35"/>
                  <a:gd name="T66" fmla="*/ 0 w 20"/>
                  <a:gd name="T67" fmla="*/ 0 h 35"/>
                  <a:gd name="T68" fmla="*/ 0 w 20"/>
                  <a:gd name="T69" fmla="*/ 0 h 35"/>
                  <a:gd name="T70" fmla="*/ 0 w 20"/>
                  <a:gd name="T71" fmla="*/ 0 h 35"/>
                  <a:gd name="T72" fmla="*/ 0 w 20"/>
                  <a:gd name="T73" fmla="*/ 0 h 35"/>
                  <a:gd name="T74" fmla="*/ 0 w 20"/>
                  <a:gd name="T75" fmla="*/ 0 h 35"/>
                  <a:gd name="T76" fmla="*/ 0 w 20"/>
                  <a:gd name="T77" fmla="*/ 0 h 35"/>
                  <a:gd name="T78" fmla="*/ 0 w 20"/>
                  <a:gd name="T79" fmla="*/ 0 h 35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0"/>
                  <a:gd name="T121" fmla="*/ 0 h 35"/>
                  <a:gd name="T122" fmla="*/ 20 w 20"/>
                  <a:gd name="T123" fmla="*/ 35 h 35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0" h="35">
                    <a:moveTo>
                      <a:pt x="20" y="35"/>
                    </a:moveTo>
                    <a:lnTo>
                      <a:pt x="20" y="11"/>
                    </a:lnTo>
                    <a:lnTo>
                      <a:pt x="20" y="10"/>
                    </a:lnTo>
                    <a:lnTo>
                      <a:pt x="20" y="8"/>
                    </a:lnTo>
                    <a:lnTo>
                      <a:pt x="20" y="7"/>
                    </a:lnTo>
                    <a:lnTo>
                      <a:pt x="19" y="6"/>
                    </a:lnTo>
                    <a:lnTo>
                      <a:pt x="19" y="5"/>
                    </a:lnTo>
                    <a:lnTo>
                      <a:pt x="19" y="3"/>
                    </a:lnTo>
                    <a:lnTo>
                      <a:pt x="18" y="3"/>
                    </a:lnTo>
                    <a:lnTo>
                      <a:pt x="18" y="2"/>
                    </a:lnTo>
                    <a:lnTo>
                      <a:pt x="16" y="2"/>
                    </a:lnTo>
                    <a:lnTo>
                      <a:pt x="16" y="1"/>
                    </a:lnTo>
                    <a:lnTo>
                      <a:pt x="15" y="1"/>
                    </a:lnTo>
                    <a:lnTo>
                      <a:pt x="14" y="0"/>
                    </a:lnTo>
                    <a:lnTo>
                      <a:pt x="13" y="0"/>
                    </a:lnTo>
                    <a:lnTo>
                      <a:pt x="11" y="0"/>
                    </a:lnTo>
                    <a:lnTo>
                      <a:pt x="10" y="0"/>
                    </a:lnTo>
                    <a:lnTo>
                      <a:pt x="9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5" y="1"/>
                    </a:lnTo>
                    <a:lnTo>
                      <a:pt x="4" y="1"/>
                    </a:lnTo>
                    <a:lnTo>
                      <a:pt x="4" y="2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1" y="3"/>
                    </a:lnTo>
                    <a:lnTo>
                      <a:pt x="1" y="5"/>
                    </a:lnTo>
                    <a:lnTo>
                      <a:pt x="1" y="6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0" y="10"/>
                    </a:lnTo>
                    <a:lnTo>
                      <a:pt x="0" y="11"/>
                    </a:lnTo>
                    <a:lnTo>
                      <a:pt x="0" y="35"/>
                    </a:lnTo>
                    <a:lnTo>
                      <a:pt x="20" y="3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6" name="Freeform 76"/>
              <p:cNvSpPr>
                <a:spLocks/>
              </p:cNvSpPr>
              <p:nvPr/>
            </p:nvSpPr>
            <p:spPr bwMode="auto">
              <a:xfrm>
                <a:off x="3855" y="952"/>
                <a:ext cx="5" cy="8"/>
              </a:xfrm>
              <a:custGeom>
                <a:avLst/>
                <a:gdLst>
                  <a:gd name="T0" fmla="*/ 0 w 20"/>
                  <a:gd name="T1" fmla="*/ 0 h 35"/>
                  <a:gd name="T2" fmla="*/ 0 w 20"/>
                  <a:gd name="T3" fmla="*/ 0 h 35"/>
                  <a:gd name="T4" fmla="*/ 0 w 20"/>
                  <a:gd name="T5" fmla="*/ 0 h 35"/>
                  <a:gd name="T6" fmla="*/ 0 w 20"/>
                  <a:gd name="T7" fmla="*/ 0 h 35"/>
                  <a:gd name="T8" fmla="*/ 0 w 20"/>
                  <a:gd name="T9" fmla="*/ 0 h 35"/>
                  <a:gd name="T10" fmla="*/ 0 w 20"/>
                  <a:gd name="T11" fmla="*/ 0 h 35"/>
                  <a:gd name="T12" fmla="*/ 0 w 20"/>
                  <a:gd name="T13" fmla="*/ 0 h 35"/>
                  <a:gd name="T14" fmla="*/ 0 w 20"/>
                  <a:gd name="T15" fmla="*/ 0 h 35"/>
                  <a:gd name="T16" fmla="*/ 0 w 20"/>
                  <a:gd name="T17" fmla="*/ 0 h 35"/>
                  <a:gd name="T18" fmla="*/ 0 w 20"/>
                  <a:gd name="T19" fmla="*/ 0 h 35"/>
                  <a:gd name="T20" fmla="*/ 0 w 20"/>
                  <a:gd name="T21" fmla="*/ 0 h 35"/>
                  <a:gd name="T22" fmla="*/ 0 w 20"/>
                  <a:gd name="T23" fmla="*/ 0 h 35"/>
                  <a:gd name="T24" fmla="*/ 0 w 20"/>
                  <a:gd name="T25" fmla="*/ 0 h 35"/>
                  <a:gd name="T26" fmla="*/ 0 w 20"/>
                  <a:gd name="T27" fmla="*/ 0 h 35"/>
                  <a:gd name="T28" fmla="*/ 0 w 20"/>
                  <a:gd name="T29" fmla="*/ 0 h 35"/>
                  <a:gd name="T30" fmla="*/ 0 w 20"/>
                  <a:gd name="T31" fmla="*/ 0 h 35"/>
                  <a:gd name="T32" fmla="*/ 0 w 20"/>
                  <a:gd name="T33" fmla="*/ 0 h 35"/>
                  <a:gd name="T34" fmla="*/ 0 w 20"/>
                  <a:gd name="T35" fmla="*/ 0 h 35"/>
                  <a:gd name="T36" fmla="*/ 0 w 20"/>
                  <a:gd name="T37" fmla="*/ 0 h 35"/>
                  <a:gd name="T38" fmla="*/ 0 w 20"/>
                  <a:gd name="T39" fmla="*/ 0 h 35"/>
                  <a:gd name="T40" fmla="*/ 0 w 20"/>
                  <a:gd name="T41" fmla="*/ 0 h 35"/>
                  <a:gd name="T42" fmla="*/ 0 w 20"/>
                  <a:gd name="T43" fmla="*/ 0 h 35"/>
                  <a:gd name="T44" fmla="*/ 0 w 20"/>
                  <a:gd name="T45" fmla="*/ 0 h 35"/>
                  <a:gd name="T46" fmla="*/ 0 w 20"/>
                  <a:gd name="T47" fmla="*/ 0 h 35"/>
                  <a:gd name="T48" fmla="*/ 0 w 20"/>
                  <a:gd name="T49" fmla="*/ 0 h 35"/>
                  <a:gd name="T50" fmla="*/ 0 w 20"/>
                  <a:gd name="T51" fmla="*/ 0 h 35"/>
                  <a:gd name="T52" fmla="*/ 0 w 20"/>
                  <a:gd name="T53" fmla="*/ 0 h 35"/>
                  <a:gd name="T54" fmla="*/ 0 w 20"/>
                  <a:gd name="T55" fmla="*/ 0 h 35"/>
                  <a:gd name="T56" fmla="*/ 0 w 20"/>
                  <a:gd name="T57" fmla="*/ 0 h 35"/>
                  <a:gd name="T58" fmla="*/ 0 w 20"/>
                  <a:gd name="T59" fmla="*/ 0 h 35"/>
                  <a:gd name="T60" fmla="*/ 0 w 20"/>
                  <a:gd name="T61" fmla="*/ 0 h 35"/>
                  <a:gd name="T62" fmla="*/ 0 w 20"/>
                  <a:gd name="T63" fmla="*/ 0 h 35"/>
                  <a:gd name="T64" fmla="*/ 0 w 20"/>
                  <a:gd name="T65" fmla="*/ 0 h 35"/>
                  <a:gd name="T66" fmla="*/ 0 w 20"/>
                  <a:gd name="T67" fmla="*/ 0 h 35"/>
                  <a:gd name="T68" fmla="*/ 0 w 20"/>
                  <a:gd name="T69" fmla="*/ 0 h 35"/>
                  <a:gd name="T70" fmla="*/ 0 w 20"/>
                  <a:gd name="T71" fmla="*/ 0 h 35"/>
                  <a:gd name="T72" fmla="*/ 0 w 20"/>
                  <a:gd name="T73" fmla="*/ 0 h 35"/>
                  <a:gd name="T74" fmla="*/ 0 w 20"/>
                  <a:gd name="T75" fmla="*/ 0 h 35"/>
                  <a:gd name="T76" fmla="*/ 0 w 20"/>
                  <a:gd name="T77" fmla="*/ 0 h 35"/>
                  <a:gd name="T78" fmla="*/ 0 w 20"/>
                  <a:gd name="T79" fmla="*/ 0 h 35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0"/>
                  <a:gd name="T121" fmla="*/ 0 h 35"/>
                  <a:gd name="T122" fmla="*/ 20 w 20"/>
                  <a:gd name="T123" fmla="*/ 35 h 35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0" h="35">
                    <a:moveTo>
                      <a:pt x="20" y="35"/>
                    </a:moveTo>
                    <a:lnTo>
                      <a:pt x="20" y="11"/>
                    </a:lnTo>
                    <a:lnTo>
                      <a:pt x="20" y="10"/>
                    </a:lnTo>
                    <a:lnTo>
                      <a:pt x="20" y="9"/>
                    </a:lnTo>
                    <a:lnTo>
                      <a:pt x="20" y="8"/>
                    </a:lnTo>
                    <a:lnTo>
                      <a:pt x="19" y="6"/>
                    </a:lnTo>
                    <a:lnTo>
                      <a:pt x="19" y="5"/>
                    </a:lnTo>
                    <a:lnTo>
                      <a:pt x="18" y="4"/>
                    </a:lnTo>
                    <a:lnTo>
                      <a:pt x="18" y="3"/>
                    </a:lnTo>
                    <a:lnTo>
                      <a:pt x="16" y="3"/>
                    </a:lnTo>
                    <a:lnTo>
                      <a:pt x="16" y="1"/>
                    </a:lnTo>
                    <a:lnTo>
                      <a:pt x="15" y="1"/>
                    </a:lnTo>
                    <a:lnTo>
                      <a:pt x="14" y="1"/>
                    </a:lnTo>
                    <a:lnTo>
                      <a:pt x="14" y="0"/>
                    </a:lnTo>
                    <a:lnTo>
                      <a:pt x="13" y="0"/>
                    </a:lnTo>
                    <a:lnTo>
                      <a:pt x="11" y="0"/>
                    </a:lnTo>
                    <a:lnTo>
                      <a:pt x="10" y="0"/>
                    </a:lnTo>
                    <a:lnTo>
                      <a:pt x="9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6" y="1"/>
                    </a:lnTo>
                    <a:lnTo>
                      <a:pt x="5" y="1"/>
                    </a:lnTo>
                    <a:lnTo>
                      <a:pt x="4" y="1"/>
                    </a:lnTo>
                    <a:lnTo>
                      <a:pt x="4" y="3"/>
                    </a:lnTo>
                    <a:lnTo>
                      <a:pt x="3" y="3"/>
                    </a:lnTo>
                    <a:lnTo>
                      <a:pt x="3" y="4"/>
                    </a:lnTo>
                    <a:lnTo>
                      <a:pt x="1" y="5"/>
                    </a:lnTo>
                    <a:lnTo>
                      <a:pt x="1" y="6"/>
                    </a:lnTo>
                    <a:lnTo>
                      <a:pt x="0" y="8"/>
                    </a:lnTo>
                    <a:lnTo>
                      <a:pt x="0" y="9"/>
                    </a:lnTo>
                    <a:lnTo>
                      <a:pt x="0" y="10"/>
                    </a:lnTo>
                    <a:lnTo>
                      <a:pt x="0" y="11"/>
                    </a:lnTo>
                    <a:lnTo>
                      <a:pt x="0" y="35"/>
                    </a:lnTo>
                    <a:lnTo>
                      <a:pt x="20" y="3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7" name="Line 77"/>
              <p:cNvSpPr>
                <a:spLocks noChangeShapeType="1"/>
              </p:cNvSpPr>
              <p:nvPr/>
            </p:nvSpPr>
            <p:spPr bwMode="auto">
              <a:xfrm flipV="1">
                <a:off x="3891" y="845"/>
                <a:ext cx="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8" name="Freeform 78"/>
              <p:cNvSpPr>
                <a:spLocks/>
              </p:cNvSpPr>
              <p:nvPr/>
            </p:nvSpPr>
            <p:spPr bwMode="auto">
              <a:xfrm>
                <a:off x="3876" y="907"/>
                <a:ext cx="4" cy="1"/>
              </a:xfrm>
              <a:custGeom>
                <a:avLst/>
                <a:gdLst>
                  <a:gd name="T0" fmla="*/ 0 w 15"/>
                  <a:gd name="T1" fmla="*/ 0 h 5"/>
                  <a:gd name="T2" fmla="*/ 0 w 15"/>
                  <a:gd name="T3" fmla="*/ 0 h 5"/>
                  <a:gd name="T4" fmla="*/ 0 w 15"/>
                  <a:gd name="T5" fmla="*/ 0 h 5"/>
                  <a:gd name="T6" fmla="*/ 0 w 15"/>
                  <a:gd name="T7" fmla="*/ 0 h 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"/>
                  <a:gd name="T13" fmla="*/ 0 h 5"/>
                  <a:gd name="T14" fmla="*/ 15 w 15"/>
                  <a:gd name="T15" fmla="*/ 5 h 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" h="5">
                    <a:moveTo>
                      <a:pt x="0" y="5"/>
                    </a:moveTo>
                    <a:lnTo>
                      <a:pt x="1" y="3"/>
                    </a:lnTo>
                    <a:lnTo>
                      <a:pt x="7" y="2"/>
                    </a:lnTo>
                    <a:lnTo>
                      <a:pt x="15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9" name="Freeform 79"/>
              <p:cNvSpPr>
                <a:spLocks/>
              </p:cNvSpPr>
              <p:nvPr/>
            </p:nvSpPr>
            <p:spPr bwMode="auto">
              <a:xfrm>
                <a:off x="3871" y="910"/>
                <a:ext cx="3" cy="2"/>
              </a:xfrm>
              <a:custGeom>
                <a:avLst/>
                <a:gdLst>
                  <a:gd name="T0" fmla="*/ 0 w 13"/>
                  <a:gd name="T1" fmla="*/ 0 h 10"/>
                  <a:gd name="T2" fmla="*/ 0 w 13"/>
                  <a:gd name="T3" fmla="*/ 0 h 10"/>
                  <a:gd name="T4" fmla="*/ 0 w 13"/>
                  <a:gd name="T5" fmla="*/ 0 h 10"/>
                  <a:gd name="T6" fmla="*/ 0 w 13"/>
                  <a:gd name="T7" fmla="*/ 0 h 10"/>
                  <a:gd name="T8" fmla="*/ 0 w 13"/>
                  <a:gd name="T9" fmla="*/ 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"/>
                  <a:gd name="T16" fmla="*/ 0 h 10"/>
                  <a:gd name="T17" fmla="*/ 13 w 13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" h="10">
                    <a:moveTo>
                      <a:pt x="0" y="10"/>
                    </a:moveTo>
                    <a:lnTo>
                      <a:pt x="1" y="8"/>
                    </a:lnTo>
                    <a:lnTo>
                      <a:pt x="5" y="5"/>
                    </a:lnTo>
                    <a:lnTo>
                      <a:pt x="10" y="2"/>
                    </a:lnTo>
                    <a:lnTo>
                      <a:pt x="13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0" name="Freeform 80"/>
              <p:cNvSpPr>
                <a:spLocks/>
              </p:cNvSpPr>
              <p:nvPr/>
            </p:nvSpPr>
            <p:spPr bwMode="auto">
              <a:xfrm>
                <a:off x="3885" y="906"/>
                <a:ext cx="3" cy="1"/>
              </a:xfrm>
              <a:custGeom>
                <a:avLst/>
                <a:gdLst>
                  <a:gd name="T0" fmla="*/ 0 w 15"/>
                  <a:gd name="T1" fmla="*/ 1 h 2"/>
                  <a:gd name="T2" fmla="*/ 0 w 15"/>
                  <a:gd name="T3" fmla="*/ 1 h 2"/>
                  <a:gd name="T4" fmla="*/ 0 w 15"/>
                  <a:gd name="T5" fmla="*/ 0 h 2"/>
                  <a:gd name="T6" fmla="*/ 0 w 15"/>
                  <a:gd name="T7" fmla="*/ 0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"/>
                  <a:gd name="T13" fmla="*/ 0 h 2"/>
                  <a:gd name="T14" fmla="*/ 15 w 15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" h="2">
                    <a:moveTo>
                      <a:pt x="0" y="2"/>
                    </a:moveTo>
                    <a:lnTo>
                      <a:pt x="6" y="1"/>
                    </a:lnTo>
                    <a:lnTo>
                      <a:pt x="14" y="0"/>
                    </a:lnTo>
                    <a:lnTo>
                      <a:pt x="15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1" name="Freeform 81"/>
              <p:cNvSpPr>
                <a:spLocks/>
              </p:cNvSpPr>
              <p:nvPr/>
            </p:nvSpPr>
            <p:spPr bwMode="auto">
              <a:xfrm>
                <a:off x="3886" y="860"/>
                <a:ext cx="2" cy="1"/>
              </a:xfrm>
              <a:custGeom>
                <a:avLst/>
                <a:gdLst>
                  <a:gd name="T0" fmla="*/ 0 w 6"/>
                  <a:gd name="T1" fmla="*/ 1 h 2"/>
                  <a:gd name="T2" fmla="*/ 0 w 6"/>
                  <a:gd name="T3" fmla="*/ 1 h 2"/>
                  <a:gd name="T4" fmla="*/ 0 w 6"/>
                  <a:gd name="T5" fmla="*/ 1 h 2"/>
                  <a:gd name="T6" fmla="*/ 0 w 6"/>
                  <a:gd name="T7" fmla="*/ 0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"/>
                  <a:gd name="T13" fmla="*/ 0 h 2"/>
                  <a:gd name="T14" fmla="*/ 6 w 6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" h="2">
                    <a:moveTo>
                      <a:pt x="0" y="2"/>
                    </a:moveTo>
                    <a:lnTo>
                      <a:pt x="1" y="1"/>
                    </a:lnTo>
                    <a:lnTo>
                      <a:pt x="3" y="1"/>
                    </a:lnTo>
                    <a:lnTo>
                      <a:pt x="6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2" name="Freeform 82"/>
              <p:cNvSpPr>
                <a:spLocks/>
              </p:cNvSpPr>
              <p:nvPr/>
            </p:nvSpPr>
            <p:spPr bwMode="auto">
              <a:xfrm>
                <a:off x="3884" y="862"/>
                <a:ext cx="1" cy="1"/>
              </a:xfrm>
              <a:custGeom>
                <a:avLst/>
                <a:gdLst>
                  <a:gd name="T0" fmla="*/ 0 w 5"/>
                  <a:gd name="T1" fmla="*/ 0 h 5"/>
                  <a:gd name="T2" fmla="*/ 0 w 5"/>
                  <a:gd name="T3" fmla="*/ 0 h 5"/>
                  <a:gd name="T4" fmla="*/ 0 w 5"/>
                  <a:gd name="T5" fmla="*/ 0 h 5"/>
                  <a:gd name="T6" fmla="*/ 0 w 5"/>
                  <a:gd name="T7" fmla="*/ 0 h 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"/>
                  <a:gd name="T13" fmla="*/ 0 h 5"/>
                  <a:gd name="T14" fmla="*/ 5 w 5"/>
                  <a:gd name="T15" fmla="*/ 5 h 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" h="5">
                    <a:moveTo>
                      <a:pt x="0" y="5"/>
                    </a:moveTo>
                    <a:lnTo>
                      <a:pt x="1" y="4"/>
                    </a:lnTo>
                    <a:lnTo>
                      <a:pt x="2" y="1"/>
                    </a:lnTo>
                    <a:lnTo>
                      <a:pt x="5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3" name="Freeform 83"/>
              <p:cNvSpPr>
                <a:spLocks/>
              </p:cNvSpPr>
              <p:nvPr/>
            </p:nvSpPr>
            <p:spPr bwMode="auto">
              <a:xfrm>
                <a:off x="3883" y="870"/>
                <a:ext cx="1" cy="3"/>
              </a:xfrm>
              <a:custGeom>
                <a:avLst/>
                <a:gdLst>
                  <a:gd name="T0" fmla="*/ 1 w 2"/>
                  <a:gd name="T1" fmla="*/ 0 h 12"/>
                  <a:gd name="T2" fmla="*/ 1 w 2"/>
                  <a:gd name="T3" fmla="*/ 0 h 12"/>
                  <a:gd name="T4" fmla="*/ 0 w 2"/>
                  <a:gd name="T5" fmla="*/ 0 h 12"/>
                  <a:gd name="T6" fmla="*/ 0 w 2"/>
                  <a:gd name="T7" fmla="*/ 0 h 12"/>
                  <a:gd name="T8" fmla="*/ 0 w 2"/>
                  <a:gd name="T9" fmla="*/ 0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12"/>
                  <a:gd name="T17" fmla="*/ 2 w 2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12">
                    <a:moveTo>
                      <a:pt x="2" y="0"/>
                    </a:moveTo>
                    <a:lnTo>
                      <a:pt x="1" y="2"/>
                    </a:lnTo>
                    <a:lnTo>
                      <a:pt x="0" y="5"/>
                    </a:lnTo>
                    <a:lnTo>
                      <a:pt x="0" y="8"/>
                    </a:lnTo>
                    <a:lnTo>
                      <a:pt x="0" y="1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4" name="Freeform 84"/>
              <p:cNvSpPr>
                <a:spLocks/>
              </p:cNvSpPr>
              <p:nvPr/>
            </p:nvSpPr>
            <p:spPr bwMode="auto">
              <a:xfrm>
                <a:off x="3885" y="868"/>
                <a:ext cx="2" cy="1"/>
              </a:xfrm>
              <a:custGeom>
                <a:avLst/>
                <a:gdLst>
                  <a:gd name="T0" fmla="*/ 0 w 6"/>
                  <a:gd name="T1" fmla="*/ 0 h 3"/>
                  <a:gd name="T2" fmla="*/ 0 w 6"/>
                  <a:gd name="T3" fmla="*/ 0 h 3"/>
                  <a:gd name="T4" fmla="*/ 0 w 6"/>
                  <a:gd name="T5" fmla="*/ 0 h 3"/>
                  <a:gd name="T6" fmla="*/ 0 60000 65536"/>
                  <a:gd name="T7" fmla="*/ 0 60000 65536"/>
                  <a:gd name="T8" fmla="*/ 0 60000 65536"/>
                  <a:gd name="T9" fmla="*/ 0 w 6"/>
                  <a:gd name="T10" fmla="*/ 0 h 3"/>
                  <a:gd name="T11" fmla="*/ 6 w 6"/>
                  <a:gd name="T12" fmla="*/ 3 h 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" h="3">
                    <a:moveTo>
                      <a:pt x="6" y="0"/>
                    </a:moveTo>
                    <a:lnTo>
                      <a:pt x="3" y="2"/>
                    </a:lnTo>
                    <a:lnTo>
                      <a:pt x="0" y="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5" name="Freeform 85"/>
              <p:cNvSpPr>
                <a:spLocks/>
              </p:cNvSpPr>
              <p:nvPr/>
            </p:nvSpPr>
            <p:spPr bwMode="auto">
              <a:xfrm>
                <a:off x="3888" y="867"/>
                <a:ext cx="3" cy="1"/>
              </a:xfrm>
              <a:custGeom>
                <a:avLst/>
                <a:gdLst>
                  <a:gd name="T0" fmla="*/ 0 w 10"/>
                  <a:gd name="T1" fmla="*/ 0 h 2"/>
                  <a:gd name="T2" fmla="*/ 0 w 10"/>
                  <a:gd name="T3" fmla="*/ 1 h 2"/>
                  <a:gd name="T4" fmla="*/ 0 w 10"/>
                  <a:gd name="T5" fmla="*/ 1 h 2"/>
                  <a:gd name="T6" fmla="*/ 0 60000 65536"/>
                  <a:gd name="T7" fmla="*/ 0 60000 65536"/>
                  <a:gd name="T8" fmla="*/ 0 60000 65536"/>
                  <a:gd name="T9" fmla="*/ 0 w 10"/>
                  <a:gd name="T10" fmla="*/ 0 h 2"/>
                  <a:gd name="T11" fmla="*/ 10 w 10"/>
                  <a:gd name="T12" fmla="*/ 2 h 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" h="2">
                    <a:moveTo>
                      <a:pt x="10" y="0"/>
                    </a:moveTo>
                    <a:lnTo>
                      <a:pt x="4" y="1"/>
                    </a:lnTo>
                    <a:lnTo>
                      <a:pt x="0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6" name="Freeform 86"/>
              <p:cNvSpPr>
                <a:spLocks/>
              </p:cNvSpPr>
              <p:nvPr/>
            </p:nvSpPr>
            <p:spPr bwMode="auto">
              <a:xfrm>
                <a:off x="3903" y="907"/>
                <a:ext cx="4" cy="1"/>
              </a:xfrm>
              <a:custGeom>
                <a:avLst/>
                <a:gdLst>
                  <a:gd name="T0" fmla="*/ 0 w 15"/>
                  <a:gd name="T1" fmla="*/ 0 h 5"/>
                  <a:gd name="T2" fmla="*/ 0 w 15"/>
                  <a:gd name="T3" fmla="*/ 0 h 5"/>
                  <a:gd name="T4" fmla="*/ 0 w 15"/>
                  <a:gd name="T5" fmla="*/ 0 h 5"/>
                  <a:gd name="T6" fmla="*/ 0 w 15"/>
                  <a:gd name="T7" fmla="*/ 0 h 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"/>
                  <a:gd name="T13" fmla="*/ 0 h 5"/>
                  <a:gd name="T14" fmla="*/ 15 w 15"/>
                  <a:gd name="T15" fmla="*/ 5 h 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" h="5">
                    <a:moveTo>
                      <a:pt x="15" y="5"/>
                    </a:moveTo>
                    <a:lnTo>
                      <a:pt x="14" y="3"/>
                    </a:lnTo>
                    <a:lnTo>
                      <a:pt x="8" y="2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7" name="Freeform 87"/>
              <p:cNvSpPr>
                <a:spLocks/>
              </p:cNvSpPr>
              <p:nvPr/>
            </p:nvSpPr>
            <p:spPr bwMode="auto">
              <a:xfrm>
                <a:off x="3910" y="910"/>
                <a:ext cx="3" cy="2"/>
              </a:xfrm>
              <a:custGeom>
                <a:avLst/>
                <a:gdLst>
                  <a:gd name="T0" fmla="*/ 0 w 13"/>
                  <a:gd name="T1" fmla="*/ 0 h 10"/>
                  <a:gd name="T2" fmla="*/ 0 w 13"/>
                  <a:gd name="T3" fmla="*/ 0 h 10"/>
                  <a:gd name="T4" fmla="*/ 0 w 13"/>
                  <a:gd name="T5" fmla="*/ 0 h 10"/>
                  <a:gd name="T6" fmla="*/ 0 w 13"/>
                  <a:gd name="T7" fmla="*/ 0 h 10"/>
                  <a:gd name="T8" fmla="*/ 0 w 13"/>
                  <a:gd name="T9" fmla="*/ 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"/>
                  <a:gd name="T16" fmla="*/ 0 h 10"/>
                  <a:gd name="T17" fmla="*/ 13 w 13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" h="10">
                    <a:moveTo>
                      <a:pt x="13" y="10"/>
                    </a:moveTo>
                    <a:lnTo>
                      <a:pt x="12" y="8"/>
                    </a:lnTo>
                    <a:lnTo>
                      <a:pt x="8" y="5"/>
                    </a:lnTo>
                    <a:lnTo>
                      <a:pt x="4" y="2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8" name="Freeform 88"/>
              <p:cNvSpPr>
                <a:spLocks/>
              </p:cNvSpPr>
              <p:nvPr/>
            </p:nvSpPr>
            <p:spPr bwMode="auto">
              <a:xfrm>
                <a:off x="3895" y="906"/>
                <a:ext cx="4" cy="1"/>
              </a:xfrm>
              <a:custGeom>
                <a:avLst/>
                <a:gdLst>
                  <a:gd name="T0" fmla="*/ 0 w 15"/>
                  <a:gd name="T1" fmla="*/ 1 h 2"/>
                  <a:gd name="T2" fmla="*/ 0 w 15"/>
                  <a:gd name="T3" fmla="*/ 1 h 2"/>
                  <a:gd name="T4" fmla="*/ 0 w 15"/>
                  <a:gd name="T5" fmla="*/ 0 h 2"/>
                  <a:gd name="T6" fmla="*/ 0 w 15"/>
                  <a:gd name="T7" fmla="*/ 0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"/>
                  <a:gd name="T13" fmla="*/ 0 h 2"/>
                  <a:gd name="T14" fmla="*/ 15 w 15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" h="2">
                    <a:moveTo>
                      <a:pt x="15" y="2"/>
                    </a:moveTo>
                    <a:lnTo>
                      <a:pt x="9" y="1"/>
                    </a:lnTo>
                    <a:lnTo>
                      <a:pt x="1" y="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9" name="Freeform 89"/>
              <p:cNvSpPr>
                <a:spLocks/>
              </p:cNvSpPr>
              <p:nvPr/>
            </p:nvSpPr>
            <p:spPr bwMode="auto">
              <a:xfrm>
                <a:off x="3896" y="860"/>
                <a:ext cx="1" cy="1"/>
              </a:xfrm>
              <a:custGeom>
                <a:avLst/>
                <a:gdLst>
                  <a:gd name="T0" fmla="*/ 0 w 6"/>
                  <a:gd name="T1" fmla="*/ 1 h 2"/>
                  <a:gd name="T2" fmla="*/ 0 w 6"/>
                  <a:gd name="T3" fmla="*/ 1 h 2"/>
                  <a:gd name="T4" fmla="*/ 0 w 6"/>
                  <a:gd name="T5" fmla="*/ 1 h 2"/>
                  <a:gd name="T6" fmla="*/ 0 w 6"/>
                  <a:gd name="T7" fmla="*/ 0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"/>
                  <a:gd name="T13" fmla="*/ 0 h 2"/>
                  <a:gd name="T14" fmla="*/ 6 w 6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" h="2">
                    <a:moveTo>
                      <a:pt x="6" y="2"/>
                    </a:moveTo>
                    <a:lnTo>
                      <a:pt x="4" y="1"/>
                    </a:lnTo>
                    <a:lnTo>
                      <a:pt x="1" y="1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0" name="Freeform 90"/>
              <p:cNvSpPr>
                <a:spLocks/>
              </p:cNvSpPr>
              <p:nvPr/>
            </p:nvSpPr>
            <p:spPr bwMode="auto">
              <a:xfrm>
                <a:off x="3899" y="862"/>
                <a:ext cx="1" cy="1"/>
              </a:xfrm>
              <a:custGeom>
                <a:avLst/>
                <a:gdLst>
                  <a:gd name="T0" fmla="*/ 0 w 5"/>
                  <a:gd name="T1" fmla="*/ 0 h 5"/>
                  <a:gd name="T2" fmla="*/ 0 w 5"/>
                  <a:gd name="T3" fmla="*/ 0 h 5"/>
                  <a:gd name="T4" fmla="*/ 0 w 5"/>
                  <a:gd name="T5" fmla="*/ 0 h 5"/>
                  <a:gd name="T6" fmla="*/ 0 w 5"/>
                  <a:gd name="T7" fmla="*/ 0 h 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"/>
                  <a:gd name="T13" fmla="*/ 0 h 5"/>
                  <a:gd name="T14" fmla="*/ 5 w 5"/>
                  <a:gd name="T15" fmla="*/ 5 h 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" h="5">
                    <a:moveTo>
                      <a:pt x="5" y="5"/>
                    </a:moveTo>
                    <a:lnTo>
                      <a:pt x="3" y="4"/>
                    </a:lnTo>
                    <a:lnTo>
                      <a:pt x="2" y="1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1" name="Freeform 91"/>
              <p:cNvSpPr>
                <a:spLocks/>
              </p:cNvSpPr>
              <p:nvPr/>
            </p:nvSpPr>
            <p:spPr bwMode="auto">
              <a:xfrm>
                <a:off x="3900" y="870"/>
                <a:ext cx="1" cy="3"/>
              </a:xfrm>
              <a:custGeom>
                <a:avLst/>
                <a:gdLst>
                  <a:gd name="T0" fmla="*/ 0 w 3"/>
                  <a:gd name="T1" fmla="*/ 0 h 12"/>
                  <a:gd name="T2" fmla="*/ 0 w 3"/>
                  <a:gd name="T3" fmla="*/ 0 h 12"/>
                  <a:gd name="T4" fmla="*/ 0 w 3"/>
                  <a:gd name="T5" fmla="*/ 0 h 12"/>
                  <a:gd name="T6" fmla="*/ 0 w 3"/>
                  <a:gd name="T7" fmla="*/ 0 h 12"/>
                  <a:gd name="T8" fmla="*/ 0 w 3"/>
                  <a:gd name="T9" fmla="*/ 0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"/>
                  <a:gd name="T16" fmla="*/ 0 h 12"/>
                  <a:gd name="T17" fmla="*/ 3 w 3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" h="12">
                    <a:moveTo>
                      <a:pt x="0" y="0"/>
                    </a:moveTo>
                    <a:lnTo>
                      <a:pt x="2" y="2"/>
                    </a:lnTo>
                    <a:lnTo>
                      <a:pt x="3" y="5"/>
                    </a:lnTo>
                    <a:lnTo>
                      <a:pt x="3" y="8"/>
                    </a:lnTo>
                    <a:lnTo>
                      <a:pt x="3" y="1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2" name="Freeform 92"/>
              <p:cNvSpPr>
                <a:spLocks/>
              </p:cNvSpPr>
              <p:nvPr/>
            </p:nvSpPr>
            <p:spPr bwMode="auto">
              <a:xfrm>
                <a:off x="3897" y="868"/>
                <a:ext cx="2" cy="1"/>
              </a:xfrm>
              <a:custGeom>
                <a:avLst/>
                <a:gdLst>
                  <a:gd name="T0" fmla="*/ 0 w 7"/>
                  <a:gd name="T1" fmla="*/ 0 h 3"/>
                  <a:gd name="T2" fmla="*/ 0 w 7"/>
                  <a:gd name="T3" fmla="*/ 0 h 3"/>
                  <a:gd name="T4" fmla="*/ 0 w 7"/>
                  <a:gd name="T5" fmla="*/ 0 h 3"/>
                  <a:gd name="T6" fmla="*/ 0 60000 65536"/>
                  <a:gd name="T7" fmla="*/ 0 60000 65536"/>
                  <a:gd name="T8" fmla="*/ 0 60000 65536"/>
                  <a:gd name="T9" fmla="*/ 0 w 7"/>
                  <a:gd name="T10" fmla="*/ 0 h 3"/>
                  <a:gd name="T11" fmla="*/ 7 w 7"/>
                  <a:gd name="T12" fmla="*/ 3 h 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" h="3">
                    <a:moveTo>
                      <a:pt x="0" y="0"/>
                    </a:moveTo>
                    <a:lnTo>
                      <a:pt x="2" y="2"/>
                    </a:lnTo>
                    <a:lnTo>
                      <a:pt x="7" y="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3" name="Freeform 93"/>
              <p:cNvSpPr>
                <a:spLocks/>
              </p:cNvSpPr>
              <p:nvPr/>
            </p:nvSpPr>
            <p:spPr bwMode="auto">
              <a:xfrm>
                <a:off x="3893" y="867"/>
                <a:ext cx="2" cy="1"/>
              </a:xfrm>
              <a:custGeom>
                <a:avLst/>
                <a:gdLst>
                  <a:gd name="T0" fmla="*/ 0 w 10"/>
                  <a:gd name="T1" fmla="*/ 0 h 2"/>
                  <a:gd name="T2" fmla="*/ 0 w 10"/>
                  <a:gd name="T3" fmla="*/ 1 h 2"/>
                  <a:gd name="T4" fmla="*/ 0 w 10"/>
                  <a:gd name="T5" fmla="*/ 1 h 2"/>
                  <a:gd name="T6" fmla="*/ 0 60000 65536"/>
                  <a:gd name="T7" fmla="*/ 0 60000 65536"/>
                  <a:gd name="T8" fmla="*/ 0 60000 65536"/>
                  <a:gd name="T9" fmla="*/ 0 w 10"/>
                  <a:gd name="T10" fmla="*/ 0 h 2"/>
                  <a:gd name="T11" fmla="*/ 10 w 10"/>
                  <a:gd name="T12" fmla="*/ 2 h 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" h="2">
                    <a:moveTo>
                      <a:pt x="0" y="0"/>
                    </a:moveTo>
                    <a:lnTo>
                      <a:pt x="6" y="1"/>
                    </a:lnTo>
                    <a:lnTo>
                      <a:pt x="10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4" name="Freeform 94"/>
              <p:cNvSpPr>
                <a:spLocks/>
              </p:cNvSpPr>
              <p:nvPr/>
            </p:nvSpPr>
            <p:spPr bwMode="auto">
              <a:xfrm>
                <a:off x="3890" y="859"/>
                <a:ext cx="3" cy="1"/>
              </a:xfrm>
              <a:custGeom>
                <a:avLst/>
                <a:gdLst>
                  <a:gd name="T0" fmla="*/ 0 w 10"/>
                  <a:gd name="T1" fmla="*/ 0 h 1"/>
                  <a:gd name="T2" fmla="*/ 0 w 10"/>
                  <a:gd name="T3" fmla="*/ 0 h 1"/>
                  <a:gd name="T4" fmla="*/ 0 w 10"/>
                  <a:gd name="T5" fmla="*/ 0 h 1"/>
                  <a:gd name="T6" fmla="*/ 0 w 10"/>
                  <a:gd name="T7" fmla="*/ 0 h 1"/>
                  <a:gd name="T8" fmla="*/ 0 w 10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"/>
                  <a:gd name="T16" fmla="*/ 0 h 1"/>
                  <a:gd name="T17" fmla="*/ 10 w 10"/>
                  <a:gd name="T18" fmla="*/ 1 h 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" h="1">
                    <a:moveTo>
                      <a:pt x="0" y="0"/>
                    </a:moveTo>
                    <a:lnTo>
                      <a:pt x="2" y="0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1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5" name="Line 95"/>
              <p:cNvSpPr>
                <a:spLocks noChangeShapeType="1"/>
              </p:cNvSpPr>
              <p:nvPr/>
            </p:nvSpPr>
            <p:spPr bwMode="auto">
              <a:xfrm>
                <a:off x="3852" y="934"/>
                <a:ext cx="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6" name="Line 96"/>
              <p:cNvSpPr>
                <a:spLocks noChangeShapeType="1"/>
              </p:cNvSpPr>
              <p:nvPr/>
            </p:nvSpPr>
            <p:spPr bwMode="auto">
              <a:xfrm flipH="1">
                <a:off x="3852" y="934"/>
                <a:ext cx="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7" name="Line 97"/>
              <p:cNvSpPr>
                <a:spLocks noChangeShapeType="1"/>
              </p:cNvSpPr>
              <p:nvPr/>
            </p:nvSpPr>
            <p:spPr bwMode="auto">
              <a:xfrm>
                <a:off x="3923" y="934"/>
                <a:ext cx="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8" name="Line 98"/>
              <p:cNvSpPr>
                <a:spLocks noChangeShapeType="1"/>
              </p:cNvSpPr>
              <p:nvPr/>
            </p:nvSpPr>
            <p:spPr bwMode="auto">
              <a:xfrm flipH="1">
                <a:off x="3923" y="934"/>
                <a:ext cx="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9" name="Rectangle 99"/>
              <p:cNvSpPr>
                <a:spLocks noChangeArrowheads="1"/>
              </p:cNvSpPr>
              <p:nvPr/>
            </p:nvSpPr>
            <p:spPr bwMode="auto">
              <a:xfrm>
                <a:off x="3872" y="939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0" name="Rectangle 100"/>
              <p:cNvSpPr>
                <a:spLocks noChangeArrowheads="1"/>
              </p:cNvSpPr>
              <p:nvPr/>
            </p:nvSpPr>
            <p:spPr bwMode="auto">
              <a:xfrm>
                <a:off x="3872" y="946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1" name="Rectangle 101"/>
              <p:cNvSpPr>
                <a:spLocks noChangeArrowheads="1"/>
              </p:cNvSpPr>
              <p:nvPr/>
            </p:nvSpPr>
            <p:spPr bwMode="auto">
              <a:xfrm>
                <a:off x="3885" y="939"/>
                <a:ext cx="2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2" name="Rectangle 102"/>
              <p:cNvSpPr>
                <a:spLocks noChangeArrowheads="1"/>
              </p:cNvSpPr>
              <p:nvPr/>
            </p:nvSpPr>
            <p:spPr bwMode="auto">
              <a:xfrm>
                <a:off x="3885" y="946"/>
                <a:ext cx="2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3" name="Rectangle 103"/>
              <p:cNvSpPr>
                <a:spLocks noChangeArrowheads="1"/>
              </p:cNvSpPr>
              <p:nvPr/>
            </p:nvSpPr>
            <p:spPr bwMode="auto">
              <a:xfrm>
                <a:off x="3909" y="939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4" name="Rectangle 104"/>
              <p:cNvSpPr>
                <a:spLocks noChangeArrowheads="1"/>
              </p:cNvSpPr>
              <p:nvPr/>
            </p:nvSpPr>
            <p:spPr bwMode="auto">
              <a:xfrm>
                <a:off x="3909" y="946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5" name="Rectangle 105"/>
              <p:cNvSpPr>
                <a:spLocks noChangeArrowheads="1"/>
              </p:cNvSpPr>
              <p:nvPr/>
            </p:nvSpPr>
            <p:spPr bwMode="auto">
              <a:xfrm>
                <a:off x="3896" y="939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6" name="Rectangle 106"/>
              <p:cNvSpPr>
                <a:spLocks noChangeArrowheads="1"/>
              </p:cNvSpPr>
              <p:nvPr/>
            </p:nvSpPr>
            <p:spPr bwMode="auto">
              <a:xfrm>
                <a:off x="3896" y="946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7" name="Freeform 107"/>
              <p:cNvSpPr>
                <a:spLocks/>
              </p:cNvSpPr>
              <p:nvPr/>
            </p:nvSpPr>
            <p:spPr bwMode="auto">
              <a:xfrm>
                <a:off x="3913" y="912"/>
                <a:ext cx="2" cy="15"/>
              </a:xfrm>
              <a:custGeom>
                <a:avLst/>
                <a:gdLst>
                  <a:gd name="T0" fmla="*/ 0 w 7"/>
                  <a:gd name="T1" fmla="*/ 0 h 60"/>
                  <a:gd name="T2" fmla="*/ 0 w 7"/>
                  <a:gd name="T3" fmla="*/ 0 h 60"/>
                  <a:gd name="T4" fmla="*/ 0 w 7"/>
                  <a:gd name="T5" fmla="*/ 0 h 60"/>
                  <a:gd name="T6" fmla="*/ 0 w 7"/>
                  <a:gd name="T7" fmla="*/ 0 h 60"/>
                  <a:gd name="T8" fmla="*/ 0 w 7"/>
                  <a:gd name="T9" fmla="*/ 0 h 60"/>
                  <a:gd name="T10" fmla="*/ 0 w 7"/>
                  <a:gd name="T11" fmla="*/ 0 h 60"/>
                  <a:gd name="T12" fmla="*/ 0 w 7"/>
                  <a:gd name="T13" fmla="*/ 0 h 60"/>
                  <a:gd name="T14" fmla="*/ 0 w 7"/>
                  <a:gd name="T15" fmla="*/ 0 h 60"/>
                  <a:gd name="T16" fmla="*/ 0 w 7"/>
                  <a:gd name="T17" fmla="*/ 0 h 60"/>
                  <a:gd name="T18" fmla="*/ 0 w 7"/>
                  <a:gd name="T19" fmla="*/ 0 h 60"/>
                  <a:gd name="T20" fmla="*/ 0 w 7"/>
                  <a:gd name="T21" fmla="*/ 0 h 6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7"/>
                  <a:gd name="T34" fmla="*/ 0 h 60"/>
                  <a:gd name="T35" fmla="*/ 7 w 7"/>
                  <a:gd name="T36" fmla="*/ 60 h 6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7" h="60">
                    <a:moveTo>
                      <a:pt x="0" y="57"/>
                    </a:moveTo>
                    <a:lnTo>
                      <a:pt x="4" y="58"/>
                    </a:lnTo>
                    <a:lnTo>
                      <a:pt x="6" y="58"/>
                    </a:lnTo>
                    <a:lnTo>
                      <a:pt x="7" y="60"/>
                    </a:lnTo>
                    <a:lnTo>
                      <a:pt x="7" y="16"/>
                    </a:lnTo>
                    <a:lnTo>
                      <a:pt x="7" y="12"/>
                    </a:lnTo>
                    <a:lnTo>
                      <a:pt x="6" y="8"/>
                    </a:lnTo>
                    <a:lnTo>
                      <a:pt x="4" y="5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57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8" name="Freeform 108"/>
              <p:cNvSpPr>
                <a:spLocks/>
              </p:cNvSpPr>
              <p:nvPr/>
            </p:nvSpPr>
            <p:spPr bwMode="auto">
              <a:xfrm>
                <a:off x="3907" y="908"/>
                <a:ext cx="3" cy="17"/>
              </a:xfrm>
              <a:custGeom>
                <a:avLst/>
                <a:gdLst>
                  <a:gd name="T0" fmla="*/ 0 w 10"/>
                  <a:gd name="T1" fmla="*/ 0 h 67"/>
                  <a:gd name="T2" fmla="*/ 0 w 10"/>
                  <a:gd name="T3" fmla="*/ 0 h 67"/>
                  <a:gd name="T4" fmla="*/ 0 w 10"/>
                  <a:gd name="T5" fmla="*/ 0 h 67"/>
                  <a:gd name="T6" fmla="*/ 0 w 10"/>
                  <a:gd name="T7" fmla="*/ 0 h 67"/>
                  <a:gd name="T8" fmla="*/ 0 w 10"/>
                  <a:gd name="T9" fmla="*/ 0 h 67"/>
                  <a:gd name="T10" fmla="*/ 0 w 10"/>
                  <a:gd name="T11" fmla="*/ 0 h 67"/>
                  <a:gd name="T12" fmla="*/ 0 w 10"/>
                  <a:gd name="T13" fmla="*/ 0 h 67"/>
                  <a:gd name="T14" fmla="*/ 0 w 10"/>
                  <a:gd name="T15" fmla="*/ 0 h 6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0"/>
                  <a:gd name="T25" fmla="*/ 0 h 67"/>
                  <a:gd name="T26" fmla="*/ 10 w 10"/>
                  <a:gd name="T27" fmla="*/ 67 h 6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0" h="67">
                    <a:moveTo>
                      <a:pt x="10" y="5"/>
                    </a:moveTo>
                    <a:lnTo>
                      <a:pt x="10" y="67"/>
                    </a:lnTo>
                    <a:lnTo>
                      <a:pt x="2" y="65"/>
                    </a:lnTo>
                    <a:lnTo>
                      <a:pt x="0" y="65"/>
                    </a:lnTo>
                    <a:lnTo>
                      <a:pt x="0" y="0"/>
                    </a:lnTo>
                    <a:lnTo>
                      <a:pt x="4" y="2"/>
                    </a:lnTo>
                    <a:lnTo>
                      <a:pt x="9" y="5"/>
                    </a:lnTo>
                    <a:lnTo>
                      <a:pt x="10" y="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9" name="Freeform 109"/>
              <p:cNvSpPr>
                <a:spLocks/>
              </p:cNvSpPr>
              <p:nvPr/>
            </p:nvSpPr>
            <p:spPr bwMode="auto">
              <a:xfrm>
                <a:off x="3899" y="906"/>
                <a:ext cx="4" cy="18"/>
              </a:xfrm>
              <a:custGeom>
                <a:avLst/>
                <a:gdLst>
                  <a:gd name="T0" fmla="*/ 0 w 15"/>
                  <a:gd name="T1" fmla="*/ 0 h 70"/>
                  <a:gd name="T2" fmla="*/ 0 w 15"/>
                  <a:gd name="T3" fmla="*/ 0 h 70"/>
                  <a:gd name="T4" fmla="*/ 0 w 15"/>
                  <a:gd name="T5" fmla="*/ 0 h 70"/>
                  <a:gd name="T6" fmla="*/ 0 w 15"/>
                  <a:gd name="T7" fmla="*/ 0 h 70"/>
                  <a:gd name="T8" fmla="*/ 0 w 15"/>
                  <a:gd name="T9" fmla="*/ 0 h 70"/>
                  <a:gd name="T10" fmla="*/ 0 w 15"/>
                  <a:gd name="T11" fmla="*/ 0 h 70"/>
                  <a:gd name="T12" fmla="*/ 0 w 15"/>
                  <a:gd name="T13" fmla="*/ 0 h 70"/>
                  <a:gd name="T14" fmla="*/ 0 w 15"/>
                  <a:gd name="T15" fmla="*/ 0 h 70"/>
                  <a:gd name="T16" fmla="*/ 0 w 15"/>
                  <a:gd name="T17" fmla="*/ 0 h 7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"/>
                  <a:gd name="T28" fmla="*/ 0 h 70"/>
                  <a:gd name="T29" fmla="*/ 15 w 15"/>
                  <a:gd name="T30" fmla="*/ 70 h 7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" h="70">
                    <a:moveTo>
                      <a:pt x="0" y="0"/>
                    </a:moveTo>
                    <a:lnTo>
                      <a:pt x="1" y="0"/>
                    </a:lnTo>
                    <a:lnTo>
                      <a:pt x="9" y="1"/>
                    </a:lnTo>
                    <a:lnTo>
                      <a:pt x="15" y="4"/>
                    </a:lnTo>
                    <a:lnTo>
                      <a:pt x="15" y="70"/>
                    </a:lnTo>
                    <a:lnTo>
                      <a:pt x="12" y="70"/>
                    </a:lnTo>
                    <a:lnTo>
                      <a:pt x="2" y="69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0" name="Freeform 110"/>
              <p:cNvSpPr>
                <a:spLocks/>
              </p:cNvSpPr>
              <p:nvPr/>
            </p:nvSpPr>
            <p:spPr bwMode="auto">
              <a:xfrm>
                <a:off x="3888" y="906"/>
                <a:ext cx="7" cy="17"/>
              </a:xfrm>
              <a:custGeom>
                <a:avLst/>
                <a:gdLst>
                  <a:gd name="T0" fmla="*/ 0 w 28"/>
                  <a:gd name="T1" fmla="*/ 0 h 70"/>
                  <a:gd name="T2" fmla="*/ 0 w 28"/>
                  <a:gd name="T3" fmla="*/ 0 h 70"/>
                  <a:gd name="T4" fmla="*/ 0 w 28"/>
                  <a:gd name="T5" fmla="*/ 0 h 70"/>
                  <a:gd name="T6" fmla="*/ 0 w 28"/>
                  <a:gd name="T7" fmla="*/ 0 h 70"/>
                  <a:gd name="T8" fmla="*/ 0 w 28"/>
                  <a:gd name="T9" fmla="*/ 0 h 70"/>
                  <a:gd name="T10" fmla="*/ 0 w 28"/>
                  <a:gd name="T11" fmla="*/ 0 h 70"/>
                  <a:gd name="T12" fmla="*/ 0 w 28"/>
                  <a:gd name="T13" fmla="*/ 0 h 70"/>
                  <a:gd name="T14" fmla="*/ 0 w 28"/>
                  <a:gd name="T15" fmla="*/ 0 h 70"/>
                  <a:gd name="T16" fmla="*/ 0 w 28"/>
                  <a:gd name="T17" fmla="*/ 0 h 70"/>
                  <a:gd name="T18" fmla="*/ 0 w 28"/>
                  <a:gd name="T19" fmla="*/ 0 h 70"/>
                  <a:gd name="T20" fmla="*/ 0 w 28"/>
                  <a:gd name="T21" fmla="*/ 0 h 7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8"/>
                  <a:gd name="T34" fmla="*/ 0 h 70"/>
                  <a:gd name="T35" fmla="*/ 28 w 28"/>
                  <a:gd name="T36" fmla="*/ 70 h 7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8" h="70">
                    <a:moveTo>
                      <a:pt x="28" y="2"/>
                    </a:moveTo>
                    <a:lnTo>
                      <a:pt x="28" y="70"/>
                    </a:lnTo>
                    <a:lnTo>
                      <a:pt x="25" y="70"/>
                    </a:lnTo>
                    <a:lnTo>
                      <a:pt x="14" y="69"/>
                    </a:lnTo>
                    <a:lnTo>
                      <a:pt x="2" y="70"/>
                    </a:lnTo>
                    <a:lnTo>
                      <a:pt x="0" y="70"/>
                    </a:lnTo>
                    <a:lnTo>
                      <a:pt x="0" y="2"/>
                    </a:lnTo>
                    <a:lnTo>
                      <a:pt x="6" y="2"/>
                    </a:lnTo>
                    <a:lnTo>
                      <a:pt x="14" y="0"/>
                    </a:lnTo>
                    <a:lnTo>
                      <a:pt x="21" y="2"/>
                    </a:lnTo>
                    <a:lnTo>
                      <a:pt x="28" y="2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1" name="Freeform 111"/>
              <p:cNvSpPr>
                <a:spLocks/>
              </p:cNvSpPr>
              <p:nvPr/>
            </p:nvSpPr>
            <p:spPr bwMode="auto">
              <a:xfrm>
                <a:off x="3881" y="906"/>
                <a:ext cx="4" cy="18"/>
              </a:xfrm>
              <a:custGeom>
                <a:avLst/>
                <a:gdLst>
                  <a:gd name="T0" fmla="*/ 0 w 15"/>
                  <a:gd name="T1" fmla="*/ 0 h 70"/>
                  <a:gd name="T2" fmla="*/ 0 w 15"/>
                  <a:gd name="T3" fmla="*/ 0 h 70"/>
                  <a:gd name="T4" fmla="*/ 0 w 15"/>
                  <a:gd name="T5" fmla="*/ 0 h 70"/>
                  <a:gd name="T6" fmla="*/ 0 w 15"/>
                  <a:gd name="T7" fmla="*/ 0 h 70"/>
                  <a:gd name="T8" fmla="*/ 0 w 15"/>
                  <a:gd name="T9" fmla="*/ 0 h 70"/>
                  <a:gd name="T10" fmla="*/ 0 w 15"/>
                  <a:gd name="T11" fmla="*/ 0 h 70"/>
                  <a:gd name="T12" fmla="*/ 0 w 15"/>
                  <a:gd name="T13" fmla="*/ 0 h 70"/>
                  <a:gd name="T14" fmla="*/ 0 w 15"/>
                  <a:gd name="T15" fmla="*/ 0 h 70"/>
                  <a:gd name="T16" fmla="*/ 0 w 15"/>
                  <a:gd name="T17" fmla="*/ 0 h 7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"/>
                  <a:gd name="T28" fmla="*/ 0 h 70"/>
                  <a:gd name="T29" fmla="*/ 15 w 15"/>
                  <a:gd name="T30" fmla="*/ 70 h 7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" h="70">
                    <a:moveTo>
                      <a:pt x="15" y="67"/>
                    </a:moveTo>
                    <a:lnTo>
                      <a:pt x="15" y="0"/>
                    </a:lnTo>
                    <a:lnTo>
                      <a:pt x="14" y="0"/>
                    </a:lnTo>
                    <a:lnTo>
                      <a:pt x="6" y="1"/>
                    </a:lnTo>
                    <a:lnTo>
                      <a:pt x="0" y="4"/>
                    </a:lnTo>
                    <a:lnTo>
                      <a:pt x="0" y="70"/>
                    </a:lnTo>
                    <a:lnTo>
                      <a:pt x="3" y="70"/>
                    </a:lnTo>
                    <a:lnTo>
                      <a:pt x="13" y="69"/>
                    </a:lnTo>
                    <a:lnTo>
                      <a:pt x="15" y="67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2" name="Freeform 112"/>
              <p:cNvSpPr>
                <a:spLocks/>
              </p:cNvSpPr>
              <p:nvPr/>
            </p:nvSpPr>
            <p:spPr bwMode="auto">
              <a:xfrm>
                <a:off x="3874" y="908"/>
                <a:ext cx="3" cy="17"/>
              </a:xfrm>
              <a:custGeom>
                <a:avLst/>
                <a:gdLst>
                  <a:gd name="T0" fmla="*/ 0 w 10"/>
                  <a:gd name="T1" fmla="*/ 0 h 67"/>
                  <a:gd name="T2" fmla="*/ 0 w 10"/>
                  <a:gd name="T3" fmla="*/ 0 h 67"/>
                  <a:gd name="T4" fmla="*/ 0 w 10"/>
                  <a:gd name="T5" fmla="*/ 0 h 67"/>
                  <a:gd name="T6" fmla="*/ 0 w 10"/>
                  <a:gd name="T7" fmla="*/ 0 h 67"/>
                  <a:gd name="T8" fmla="*/ 0 w 10"/>
                  <a:gd name="T9" fmla="*/ 0 h 67"/>
                  <a:gd name="T10" fmla="*/ 0 w 10"/>
                  <a:gd name="T11" fmla="*/ 0 h 67"/>
                  <a:gd name="T12" fmla="*/ 0 w 10"/>
                  <a:gd name="T13" fmla="*/ 0 h 67"/>
                  <a:gd name="T14" fmla="*/ 0 w 10"/>
                  <a:gd name="T15" fmla="*/ 0 h 6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0"/>
                  <a:gd name="T25" fmla="*/ 0 h 67"/>
                  <a:gd name="T26" fmla="*/ 10 w 10"/>
                  <a:gd name="T27" fmla="*/ 67 h 6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0" h="67">
                    <a:moveTo>
                      <a:pt x="0" y="5"/>
                    </a:moveTo>
                    <a:lnTo>
                      <a:pt x="0" y="67"/>
                    </a:lnTo>
                    <a:lnTo>
                      <a:pt x="9" y="65"/>
                    </a:lnTo>
                    <a:lnTo>
                      <a:pt x="10" y="65"/>
                    </a:lnTo>
                    <a:lnTo>
                      <a:pt x="10" y="0"/>
                    </a:lnTo>
                    <a:lnTo>
                      <a:pt x="6" y="2"/>
                    </a:lnTo>
                    <a:lnTo>
                      <a:pt x="1" y="5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3" name="Freeform 113"/>
              <p:cNvSpPr>
                <a:spLocks/>
              </p:cNvSpPr>
              <p:nvPr/>
            </p:nvSpPr>
            <p:spPr bwMode="auto">
              <a:xfrm>
                <a:off x="3869" y="912"/>
                <a:ext cx="2" cy="15"/>
              </a:xfrm>
              <a:custGeom>
                <a:avLst/>
                <a:gdLst>
                  <a:gd name="T0" fmla="*/ 0 w 7"/>
                  <a:gd name="T1" fmla="*/ 0 h 60"/>
                  <a:gd name="T2" fmla="*/ 0 w 7"/>
                  <a:gd name="T3" fmla="*/ 0 h 60"/>
                  <a:gd name="T4" fmla="*/ 0 w 7"/>
                  <a:gd name="T5" fmla="*/ 0 h 60"/>
                  <a:gd name="T6" fmla="*/ 0 w 7"/>
                  <a:gd name="T7" fmla="*/ 0 h 60"/>
                  <a:gd name="T8" fmla="*/ 0 w 7"/>
                  <a:gd name="T9" fmla="*/ 0 h 60"/>
                  <a:gd name="T10" fmla="*/ 0 w 7"/>
                  <a:gd name="T11" fmla="*/ 0 h 60"/>
                  <a:gd name="T12" fmla="*/ 0 w 7"/>
                  <a:gd name="T13" fmla="*/ 0 h 60"/>
                  <a:gd name="T14" fmla="*/ 0 w 7"/>
                  <a:gd name="T15" fmla="*/ 0 h 60"/>
                  <a:gd name="T16" fmla="*/ 0 w 7"/>
                  <a:gd name="T17" fmla="*/ 0 h 60"/>
                  <a:gd name="T18" fmla="*/ 0 w 7"/>
                  <a:gd name="T19" fmla="*/ 0 h 60"/>
                  <a:gd name="T20" fmla="*/ 0 w 7"/>
                  <a:gd name="T21" fmla="*/ 0 h 6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7"/>
                  <a:gd name="T34" fmla="*/ 0 h 60"/>
                  <a:gd name="T35" fmla="*/ 7 w 7"/>
                  <a:gd name="T36" fmla="*/ 60 h 6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7" h="60">
                    <a:moveTo>
                      <a:pt x="7" y="0"/>
                    </a:moveTo>
                    <a:lnTo>
                      <a:pt x="6" y="2"/>
                    </a:lnTo>
                    <a:lnTo>
                      <a:pt x="3" y="5"/>
                    </a:lnTo>
                    <a:lnTo>
                      <a:pt x="1" y="8"/>
                    </a:lnTo>
                    <a:lnTo>
                      <a:pt x="1" y="12"/>
                    </a:lnTo>
                    <a:lnTo>
                      <a:pt x="0" y="16"/>
                    </a:lnTo>
                    <a:lnTo>
                      <a:pt x="0" y="60"/>
                    </a:lnTo>
                    <a:lnTo>
                      <a:pt x="1" y="58"/>
                    </a:lnTo>
                    <a:lnTo>
                      <a:pt x="3" y="58"/>
                    </a:lnTo>
                    <a:lnTo>
                      <a:pt x="7" y="5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4" name="Freeform 114"/>
              <p:cNvSpPr>
                <a:spLocks/>
              </p:cNvSpPr>
              <p:nvPr/>
            </p:nvSpPr>
            <p:spPr bwMode="auto">
              <a:xfrm>
                <a:off x="3868" y="874"/>
                <a:ext cx="47" cy="34"/>
              </a:xfrm>
              <a:custGeom>
                <a:avLst/>
                <a:gdLst>
                  <a:gd name="T0" fmla="*/ 0 w 188"/>
                  <a:gd name="T1" fmla="*/ 0 h 138"/>
                  <a:gd name="T2" fmla="*/ 0 w 188"/>
                  <a:gd name="T3" fmla="*/ 0 h 138"/>
                  <a:gd name="T4" fmla="*/ 0 w 188"/>
                  <a:gd name="T5" fmla="*/ 0 h 138"/>
                  <a:gd name="T6" fmla="*/ 0 w 188"/>
                  <a:gd name="T7" fmla="*/ 0 h 138"/>
                  <a:gd name="T8" fmla="*/ 0 w 188"/>
                  <a:gd name="T9" fmla="*/ 0 h 138"/>
                  <a:gd name="T10" fmla="*/ 0 w 188"/>
                  <a:gd name="T11" fmla="*/ 0 h 138"/>
                  <a:gd name="T12" fmla="*/ 0 w 188"/>
                  <a:gd name="T13" fmla="*/ 0 h 138"/>
                  <a:gd name="T14" fmla="*/ 0 w 188"/>
                  <a:gd name="T15" fmla="*/ 0 h 138"/>
                  <a:gd name="T16" fmla="*/ 0 w 188"/>
                  <a:gd name="T17" fmla="*/ 0 h 138"/>
                  <a:gd name="T18" fmla="*/ 0 w 188"/>
                  <a:gd name="T19" fmla="*/ 0 h 138"/>
                  <a:gd name="T20" fmla="*/ 0 w 188"/>
                  <a:gd name="T21" fmla="*/ 0 h 138"/>
                  <a:gd name="T22" fmla="*/ 0 w 188"/>
                  <a:gd name="T23" fmla="*/ 0 h 138"/>
                  <a:gd name="T24" fmla="*/ 0 w 188"/>
                  <a:gd name="T25" fmla="*/ 0 h 138"/>
                  <a:gd name="T26" fmla="*/ 0 w 188"/>
                  <a:gd name="T27" fmla="*/ 0 h 138"/>
                  <a:gd name="T28" fmla="*/ 0 w 188"/>
                  <a:gd name="T29" fmla="*/ 0 h 138"/>
                  <a:gd name="T30" fmla="*/ 0 w 188"/>
                  <a:gd name="T31" fmla="*/ 0 h 138"/>
                  <a:gd name="T32" fmla="*/ 0 w 188"/>
                  <a:gd name="T33" fmla="*/ 0 h 138"/>
                  <a:gd name="T34" fmla="*/ 0 w 188"/>
                  <a:gd name="T35" fmla="*/ 0 h 138"/>
                  <a:gd name="T36" fmla="*/ 0 w 188"/>
                  <a:gd name="T37" fmla="*/ 0 h 138"/>
                  <a:gd name="T38" fmla="*/ 0 w 188"/>
                  <a:gd name="T39" fmla="*/ 0 h 138"/>
                  <a:gd name="T40" fmla="*/ 0 w 188"/>
                  <a:gd name="T41" fmla="*/ 0 h 138"/>
                  <a:gd name="T42" fmla="*/ 0 w 188"/>
                  <a:gd name="T43" fmla="*/ 0 h 138"/>
                  <a:gd name="T44" fmla="*/ 0 w 188"/>
                  <a:gd name="T45" fmla="*/ 0 h 138"/>
                  <a:gd name="T46" fmla="*/ 0 w 188"/>
                  <a:gd name="T47" fmla="*/ 0 h 138"/>
                  <a:gd name="T48" fmla="*/ 0 w 188"/>
                  <a:gd name="T49" fmla="*/ 0 h 138"/>
                  <a:gd name="T50" fmla="*/ 0 w 188"/>
                  <a:gd name="T51" fmla="*/ 0 h 138"/>
                  <a:gd name="T52" fmla="*/ 0 w 188"/>
                  <a:gd name="T53" fmla="*/ 0 h 138"/>
                  <a:gd name="T54" fmla="*/ 0 w 188"/>
                  <a:gd name="T55" fmla="*/ 0 h 138"/>
                  <a:gd name="T56" fmla="*/ 0 w 188"/>
                  <a:gd name="T57" fmla="*/ 0 h 138"/>
                  <a:gd name="T58" fmla="*/ 0 w 188"/>
                  <a:gd name="T59" fmla="*/ 0 h 138"/>
                  <a:gd name="T60" fmla="*/ 0 w 188"/>
                  <a:gd name="T61" fmla="*/ 0 h 138"/>
                  <a:gd name="T62" fmla="*/ 0 w 188"/>
                  <a:gd name="T63" fmla="*/ 0 h 13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88"/>
                  <a:gd name="T97" fmla="*/ 0 h 138"/>
                  <a:gd name="T98" fmla="*/ 188 w 188"/>
                  <a:gd name="T99" fmla="*/ 138 h 138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88" h="138">
                    <a:moveTo>
                      <a:pt x="0" y="138"/>
                    </a:moveTo>
                    <a:lnTo>
                      <a:pt x="1" y="136"/>
                    </a:lnTo>
                    <a:lnTo>
                      <a:pt x="6" y="133"/>
                    </a:lnTo>
                    <a:lnTo>
                      <a:pt x="10" y="129"/>
                    </a:lnTo>
                    <a:lnTo>
                      <a:pt x="16" y="126"/>
                    </a:lnTo>
                    <a:lnTo>
                      <a:pt x="21" y="124"/>
                    </a:lnTo>
                    <a:lnTo>
                      <a:pt x="29" y="121"/>
                    </a:lnTo>
                    <a:lnTo>
                      <a:pt x="35" y="119"/>
                    </a:lnTo>
                    <a:lnTo>
                      <a:pt x="42" y="118"/>
                    </a:lnTo>
                    <a:lnTo>
                      <a:pt x="51" y="115"/>
                    </a:lnTo>
                    <a:lnTo>
                      <a:pt x="59" y="114"/>
                    </a:lnTo>
                    <a:lnTo>
                      <a:pt x="67" y="114"/>
                    </a:lnTo>
                    <a:lnTo>
                      <a:pt x="76" y="113"/>
                    </a:lnTo>
                    <a:lnTo>
                      <a:pt x="85" y="111"/>
                    </a:lnTo>
                    <a:lnTo>
                      <a:pt x="94" y="111"/>
                    </a:lnTo>
                    <a:lnTo>
                      <a:pt x="103" y="111"/>
                    </a:lnTo>
                    <a:lnTo>
                      <a:pt x="111" y="113"/>
                    </a:lnTo>
                    <a:lnTo>
                      <a:pt x="120" y="114"/>
                    </a:lnTo>
                    <a:lnTo>
                      <a:pt x="129" y="114"/>
                    </a:lnTo>
                    <a:lnTo>
                      <a:pt x="138" y="115"/>
                    </a:lnTo>
                    <a:lnTo>
                      <a:pt x="145" y="118"/>
                    </a:lnTo>
                    <a:lnTo>
                      <a:pt x="153" y="119"/>
                    </a:lnTo>
                    <a:lnTo>
                      <a:pt x="159" y="121"/>
                    </a:lnTo>
                    <a:lnTo>
                      <a:pt x="166" y="124"/>
                    </a:lnTo>
                    <a:lnTo>
                      <a:pt x="171" y="126"/>
                    </a:lnTo>
                    <a:lnTo>
                      <a:pt x="178" y="129"/>
                    </a:lnTo>
                    <a:lnTo>
                      <a:pt x="183" y="133"/>
                    </a:lnTo>
                    <a:lnTo>
                      <a:pt x="186" y="136"/>
                    </a:lnTo>
                    <a:lnTo>
                      <a:pt x="188" y="138"/>
                    </a:lnTo>
                    <a:lnTo>
                      <a:pt x="188" y="128"/>
                    </a:lnTo>
                    <a:lnTo>
                      <a:pt x="186" y="113"/>
                    </a:lnTo>
                    <a:lnTo>
                      <a:pt x="184" y="99"/>
                    </a:lnTo>
                    <a:lnTo>
                      <a:pt x="181" y="88"/>
                    </a:lnTo>
                    <a:lnTo>
                      <a:pt x="178" y="75"/>
                    </a:lnTo>
                    <a:lnTo>
                      <a:pt x="174" y="65"/>
                    </a:lnTo>
                    <a:lnTo>
                      <a:pt x="169" y="54"/>
                    </a:lnTo>
                    <a:lnTo>
                      <a:pt x="163" y="43"/>
                    </a:lnTo>
                    <a:lnTo>
                      <a:pt x="154" y="31"/>
                    </a:lnTo>
                    <a:lnTo>
                      <a:pt x="148" y="24"/>
                    </a:lnTo>
                    <a:lnTo>
                      <a:pt x="139" y="16"/>
                    </a:lnTo>
                    <a:lnTo>
                      <a:pt x="136" y="14"/>
                    </a:lnTo>
                    <a:lnTo>
                      <a:pt x="131" y="11"/>
                    </a:lnTo>
                    <a:lnTo>
                      <a:pt x="123" y="6"/>
                    </a:lnTo>
                    <a:lnTo>
                      <a:pt x="111" y="2"/>
                    </a:lnTo>
                    <a:lnTo>
                      <a:pt x="103" y="1"/>
                    </a:lnTo>
                    <a:lnTo>
                      <a:pt x="94" y="0"/>
                    </a:lnTo>
                    <a:lnTo>
                      <a:pt x="86" y="1"/>
                    </a:lnTo>
                    <a:lnTo>
                      <a:pt x="76" y="2"/>
                    </a:lnTo>
                    <a:lnTo>
                      <a:pt x="65" y="6"/>
                    </a:lnTo>
                    <a:lnTo>
                      <a:pt x="56" y="11"/>
                    </a:lnTo>
                    <a:lnTo>
                      <a:pt x="51" y="14"/>
                    </a:lnTo>
                    <a:lnTo>
                      <a:pt x="49" y="16"/>
                    </a:lnTo>
                    <a:lnTo>
                      <a:pt x="40" y="24"/>
                    </a:lnTo>
                    <a:lnTo>
                      <a:pt x="34" y="31"/>
                    </a:lnTo>
                    <a:lnTo>
                      <a:pt x="25" y="43"/>
                    </a:lnTo>
                    <a:lnTo>
                      <a:pt x="19" y="54"/>
                    </a:lnTo>
                    <a:lnTo>
                      <a:pt x="14" y="65"/>
                    </a:lnTo>
                    <a:lnTo>
                      <a:pt x="10" y="75"/>
                    </a:lnTo>
                    <a:lnTo>
                      <a:pt x="6" y="88"/>
                    </a:lnTo>
                    <a:lnTo>
                      <a:pt x="4" y="99"/>
                    </a:lnTo>
                    <a:lnTo>
                      <a:pt x="1" y="113"/>
                    </a:lnTo>
                    <a:lnTo>
                      <a:pt x="0" y="128"/>
                    </a:lnTo>
                    <a:lnTo>
                      <a:pt x="0" y="138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5" name="Freeform 115"/>
              <p:cNvSpPr>
                <a:spLocks/>
              </p:cNvSpPr>
              <p:nvPr/>
            </p:nvSpPr>
            <p:spPr bwMode="auto">
              <a:xfrm>
                <a:off x="3881" y="870"/>
                <a:ext cx="21" cy="7"/>
              </a:xfrm>
              <a:custGeom>
                <a:avLst/>
                <a:gdLst>
                  <a:gd name="T0" fmla="*/ 0 w 85"/>
                  <a:gd name="T1" fmla="*/ 0 h 27"/>
                  <a:gd name="T2" fmla="*/ 0 w 85"/>
                  <a:gd name="T3" fmla="*/ 0 h 27"/>
                  <a:gd name="T4" fmla="*/ 0 w 85"/>
                  <a:gd name="T5" fmla="*/ 0 h 27"/>
                  <a:gd name="T6" fmla="*/ 0 w 85"/>
                  <a:gd name="T7" fmla="*/ 0 h 27"/>
                  <a:gd name="T8" fmla="*/ 0 w 85"/>
                  <a:gd name="T9" fmla="*/ 0 h 27"/>
                  <a:gd name="T10" fmla="*/ 0 w 85"/>
                  <a:gd name="T11" fmla="*/ 0 h 27"/>
                  <a:gd name="T12" fmla="*/ 0 w 85"/>
                  <a:gd name="T13" fmla="*/ 0 h 27"/>
                  <a:gd name="T14" fmla="*/ 0 w 85"/>
                  <a:gd name="T15" fmla="*/ 0 h 27"/>
                  <a:gd name="T16" fmla="*/ 0 w 85"/>
                  <a:gd name="T17" fmla="*/ 0 h 27"/>
                  <a:gd name="T18" fmla="*/ 0 w 85"/>
                  <a:gd name="T19" fmla="*/ 0 h 27"/>
                  <a:gd name="T20" fmla="*/ 0 w 85"/>
                  <a:gd name="T21" fmla="*/ 0 h 27"/>
                  <a:gd name="T22" fmla="*/ 0 w 85"/>
                  <a:gd name="T23" fmla="*/ 0 h 27"/>
                  <a:gd name="T24" fmla="*/ 0 w 85"/>
                  <a:gd name="T25" fmla="*/ 0 h 27"/>
                  <a:gd name="T26" fmla="*/ 0 w 85"/>
                  <a:gd name="T27" fmla="*/ 0 h 27"/>
                  <a:gd name="T28" fmla="*/ 0 w 85"/>
                  <a:gd name="T29" fmla="*/ 0 h 27"/>
                  <a:gd name="T30" fmla="*/ 0 w 85"/>
                  <a:gd name="T31" fmla="*/ 0 h 27"/>
                  <a:gd name="T32" fmla="*/ 0 w 85"/>
                  <a:gd name="T33" fmla="*/ 0 h 27"/>
                  <a:gd name="T34" fmla="*/ 0 w 85"/>
                  <a:gd name="T35" fmla="*/ 0 h 27"/>
                  <a:gd name="T36" fmla="*/ 0 w 85"/>
                  <a:gd name="T37" fmla="*/ 0 h 27"/>
                  <a:gd name="T38" fmla="*/ 0 w 85"/>
                  <a:gd name="T39" fmla="*/ 0 h 27"/>
                  <a:gd name="T40" fmla="*/ 0 w 85"/>
                  <a:gd name="T41" fmla="*/ 0 h 27"/>
                  <a:gd name="T42" fmla="*/ 0 w 85"/>
                  <a:gd name="T43" fmla="*/ 0 h 27"/>
                  <a:gd name="T44" fmla="*/ 0 w 85"/>
                  <a:gd name="T45" fmla="*/ 0 h 27"/>
                  <a:gd name="T46" fmla="*/ 0 w 85"/>
                  <a:gd name="T47" fmla="*/ 0 h 27"/>
                  <a:gd name="T48" fmla="*/ 0 w 85"/>
                  <a:gd name="T49" fmla="*/ 0 h 27"/>
                  <a:gd name="T50" fmla="*/ 0 w 85"/>
                  <a:gd name="T51" fmla="*/ 0 h 27"/>
                  <a:gd name="T52" fmla="*/ 0 w 85"/>
                  <a:gd name="T53" fmla="*/ 0 h 27"/>
                  <a:gd name="T54" fmla="*/ 0 w 85"/>
                  <a:gd name="T55" fmla="*/ 0 h 27"/>
                  <a:gd name="T56" fmla="*/ 0 w 85"/>
                  <a:gd name="T57" fmla="*/ 0 h 27"/>
                  <a:gd name="T58" fmla="*/ 0 w 85"/>
                  <a:gd name="T59" fmla="*/ 0 h 27"/>
                  <a:gd name="T60" fmla="*/ 0 w 85"/>
                  <a:gd name="T61" fmla="*/ 0 h 27"/>
                  <a:gd name="T62" fmla="*/ 0 w 85"/>
                  <a:gd name="T63" fmla="*/ 0 h 27"/>
                  <a:gd name="T64" fmla="*/ 0 w 85"/>
                  <a:gd name="T65" fmla="*/ 0 h 27"/>
                  <a:gd name="T66" fmla="*/ 0 w 85"/>
                  <a:gd name="T67" fmla="*/ 0 h 27"/>
                  <a:gd name="T68" fmla="*/ 0 w 85"/>
                  <a:gd name="T69" fmla="*/ 0 h 27"/>
                  <a:gd name="T70" fmla="*/ 0 w 85"/>
                  <a:gd name="T71" fmla="*/ 0 h 27"/>
                  <a:gd name="T72" fmla="*/ 0 w 85"/>
                  <a:gd name="T73" fmla="*/ 0 h 2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85"/>
                  <a:gd name="T112" fmla="*/ 0 h 27"/>
                  <a:gd name="T113" fmla="*/ 85 w 85"/>
                  <a:gd name="T114" fmla="*/ 27 h 27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85" h="27">
                    <a:moveTo>
                      <a:pt x="85" y="27"/>
                    </a:moveTo>
                    <a:lnTo>
                      <a:pt x="80" y="25"/>
                    </a:lnTo>
                    <a:lnTo>
                      <a:pt x="72" y="20"/>
                    </a:lnTo>
                    <a:lnTo>
                      <a:pt x="60" y="16"/>
                    </a:lnTo>
                    <a:lnTo>
                      <a:pt x="52" y="15"/>
                    </a:lnTo>
                    <a:lnTo>
                      <a:pt x="43" y="15"/>
                    </a:lnTo>
                    <a:lnTo>
                      <a:pt x="35" y="15"/>
                    </a:lnTo>
                    <a:lnTo>
                      <a:pt x="25" y="16"/>
                    </a:lnTo>
                    <a:lnTo>
                      <a:pt x="14" y="20"/>
                    </a:lnTo>
                    <a:lnTo>
                      <a:pt x="5" y="25"/>
                    </a:lnTo>
                    <a:lnTo>
                      <a:pt x="0" y="27"/>
                    </a:lnTo>
                    <a:lnTo>
                      <a:pt x="0" y="24"/>
                    </a:lnTo>
                    <a:lnTo>
                      <a:pt x="1" y="20"/>
                    </a:lnTo>
                    <a:lnTo>
                      <a:pt x="3" y="16"/>
                    </a:lnTo>
                    <a:lnTo>
                      <a:pt x="5" y="14"/>
                    </a:lnTo>
                    <a:lnTo>
                      <a:pt x="6" y="11"/>
                    </a:lnTo>
                    <a:lnTo>
                      <a:pt x="10" y="9"/>
                    </a:lnTo>
                    <a:lnTo>
                      <a:pt x="14" y="6"/>
                    </a:lnTo>
                    <a:lnTo>
                      <a:pt x="19" y="4"/>
                    </a:lnTo>
                    <a:lnTo>
                      <a:pt x="24" y="2"/>
                    </a:lnTo>
                    <a:lnTo>
                      <a:pt x="29" y="1"/>
                    </a:lnTo>
                    <a:lnTo>
                      <a:pt x="36" y="0"/>
                    </a:lnTo>
                    <a:lnTo>
                      <a:pt x="43" y="0"/>
                    </a:lnTo>
                    <a:lnTo>
                      <a:pt x="49" y="0"/>
                    </a:lnTo>
                    <a:lnTo>
                      <a:pt x="57" y="1"/>
                    </a:lnTo>
                    <a:lnTo>
                      <a:pt x="62" y="2"/>
                    </a:lnTo>
                    <a:lnTo>
                      <a:pt x="67" y="4"/>
                    </a:lnTo>
                    <a:lnTo>
                      <a:pt x="72" y="6"/>
                    </a:lnTo>
                    <a:lnTo>
                      <a:pt x="75" y="9"/>
                    </a:lnTo>
                    <a:lnTo>
                      <a:pt x="79" y="11"/>
                    </a:lnTo>
                    <a:lnTo>
                      <a:pt x="80" y="14"/>
                    </a:lnTo>
                    <a:lnTo>
                      <a:pt x="83" y="16"/>
                    </a:lnTo>
                    <a:lnTo>
                      <a:pt x="84" y="20"/>
                    </a:lnTo>
                    <a:lnTo>
                      <a:pt x="85" y="24"/>
                    </a:lnTo>
                    <a:lnTo>
                      <a:pt x="85" y="27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6" name="Freeform 116"/>
              <p:cNvSpPr>
                <a:spLocks/>
              </p:cNvSpPr>
              <p:nvPr/>
            </p:nvSpPr>
            <p:spPr bwMode="auto">
              <a:xfrm>
                <a:off x="3882" y="849"/>
                <a:ext cx="19" cy="10"/>
              </a:xfrm>
              <a:custGeom>
                <a:avLst/>
                <a:gdLst>
                  <a:gd name="T0" fmla="*/ 0 w 75"/>
                  <a:gd name="T1" fmla="*/ 0 h 42"/>
                  <a:gd name="T2" fmla="*/ 0 w 75"/>
                  <a:gd name="T3" fmla="*/ 0 h 42"/>
                  <a:gd name="T4" fmla="*/ 0 w 75"/>
                  <a:gd name="T5" fmla="*/ 0 h 42"/>
                  <a:gd name="T6" fmla="*/ 0 w 75"/>
                  <a:gd name="T7" fmla="*/ 0 h 42"/>
                  <a:gd name="T8" fmla="*/ 0 w 75"/>
                  <a:gd name="T9" fmla="*/ 0 h 42"/>
                  <a:gd name="T10" fmla="*/ 0 w 75"/>
                  <a:gd name="T11" fmla="*/ 0 h 42"/>
                  <a:gd name="T12" fmla="*/ 0 w 75"/>
                  <a:gd name="T13" fmla="*/ 0 h 42"/>
                  <a:gd name="T14" fmla="*/ 0 w 75"/>
                  <a:gd name="T15" fmla="*/ 0 h 42"/>
                  <a:gd name="T16" fmla="*/ 0 w 75"/>
                  <a:gd name="T17" fmla="*/ 0 h 42"/>
                  <a:gd name="T18" fmla="*/ 0 w 75"/>
                  <a:gd name="T19" fmla="*/ 0 h 42"/>
                  <a:gd name="T20" fmla="*/ 0 w 75"/>
                  <a:gd name="T21" fmla="*/ 0 h 42"/>
                  <a:gd name="T22" fmla="*/ 0 w 75"/>
                  <a:gd name="T23" fmla="*/ 0 h 42"/>
                  <a:gd name="T24" fmla="*/ 0 w 75"/>
                  <a:gd name="T25" fmla="*/ 0 h 42"/>
                  <a:gd name="T26" fmla="*/ 0 w 75"/>
                  <a:gd name="T27" fmla="*/ 0 h 42"/>
                  <a:gd name="T28" fmla="*/ 0 w 75"/>
                  <a:gd name="T29" fmla="*/ 0 h 42"/>
                  <a:gd name="T30" fmla="*/ 0 w 75"/>
                  <a:gd name="T31" fmla="*/ 0 h 42"/>
                  <a:gd name="T32" fmla="*/ 0 w 75"/>
                  <a:gd name="T33" fmla="*/ 0 h 42"/>
                  <a:gd name="T34" fmla="*/ 0 w 75"/>
                  <a:gd name="T35" fmla="*/ 0 h 42"/>
                  <a:gd name="T36" fmla="*/ 0 w 75"/>
                  <a:gd name="T37" fmla="*/ 0 h 42"/>
                  <a:gd name="T38" fmla="*/ 0 w 75"/>
                  <a:gd name="T39" fmla="*/ 0 h 42"/>
                  <a:gd name="T40" fmla="*/ 0 w 75"/>
                  <a:gd name="T41" fmla="*/ 0 h 42"/>
                  <a:gd name="T42" fmla="*/ 0 w 75"/>
                  <a:gd name="T43" fmla="*/ 0 h 42"/>
                  <a:gd name="T44" fmla="*/ 0 w 75"/>
                  <a:gd name="T45" fmla="*/ 0 h 42"/>
                  <a:gd name="T46" fmla="*/ 0 w 75"/>
                  <a:gd name="T47" fmla="*/ 0 h 42"/>
                  <a:gd name="T48" fmla="*/ 0 w 75"/>
                  <a:gd name="T49" fmla="*/ 0 h 42"/>
                  <a:gd name="T50" fmla="*/ 0 w 75"/>
                  <a:gd name="T51" fmla="*/ 0 h 42"/>
                  <a:gd name="T52" fmla="*/ 0 w 75"/>
                  <a:gd name="T53" fmla="*/ 0 h 42"/>
                  <a:gd name="T54" fmla="*/ 0 w 75"/>
                  <a:gd name="T55" fmla="*/ 0 h 42"/>
                  <a:gd name="T56" fmla="*/ 0 w 75"/>
                  <a:gd name="T57" fmla="*/ 0 h 42"/>
                  <a:gd name="T58" fmla="*/ 0 w 75"/>
                  <a:gd name="T59" fmla="*/ 0 h 42"/>
                  <a:gd name="T60" fmla="*/ 0 w 75"/>
                  <a:gd name="T61" fmla="*/ 0 h 42"/>
                  <a:gd name="T62" fmla="*/ 0 w 75"/>
                  <a:gd name="T63" fmla="*/ 0 h 42"/>
                  <a:gd name="T64" fmla="*/ 0 w 75"/>
                  <a:gd name="T65" fmla="*/ 0 h 42"/>
                  <a:gd name="T66" fmla="*/ 0 w 75"/>
                  <a:gd name="T67" fmla="*/ 0 h 42"/>
                  <a:gd name="T68" fmla="*/ 0 w 75"/>
                  <a:gd name="T69" fmla="*/ 0 h 42"/>
                  <a:gd name="T70" fmla="*/ 0 w 75"/>
                  <a:gd name="T71" fmla="*/ 0 h 42"/>
                  <a:gd name="T72" fmla="*/ 0 w 75"/>
                  <a:gd name="T73" fmla="*/ 0 h 42"/>
                  <a:gd name="T74" fmla="*/ 0 w 75"/>
                  <a:gd name="T75" fmla="*/ 0 h 42"/>
                  <a:gd name="T76" fmla="*/ 0 w 75"/>
                  <a:gd name="T77" fmla="*/ 0 h 42"/>
                  <a:gd name="T78" fmla="*/ 0 w 75"/>
                  <a:gd name="T79" fmla="*/ 0 h 42"/>
                  <a:gd name="T80" fmla="*/ 0 w 75"/>
                  <a:gd name="T81" fmla="*/ 0 h 42"/>
                  <a:gd name="T82" fmla="*/ 0 w 75"/>
                  <a:gd name="T83" fmla="*/ 0 h 42"/>
                  <a:gd name="T84" fmla="*/ 0 w 75"/>
                  <a:gd name="T85" fmla="*/ 0 h 42"/>
                  <a:gd name="T86" fmla="*/ 0 w 75"/>
                  <a:gd name="T87" fmla="*/ 0 h 42"/>
                  <a:gd name="T88" fmla="*/ 0 w 75"/>
                  <a:gd name="T89" fmla="*/ 0 h 42"/>
                  <a:gd name="T90" fmla="*/ 0 w 75"/>
                  <a:gd name="T91" fmla="*/ 0 h 42"/>
                  <a:gd name="T92" fmla="*/ 0 w 75"/>
                  <a:gd name="T93" fmla="*/ 0 h 42"/>
                  <a:gd name="T94" fmla="*/ 0 w 75"/>
                  <a:gd name="T95" fmla="*/ 0 h 42"/>
                  <a:gd name="T96" fmla="*/ 0 w 75"/>
                  <a:gd name="T97" fmla="*/ 0 h 42"/>
                  <a:gd name="T98" fmla="*/ 0 w 75"/>
                  <a:gd name="T99" fmla="*/ 0 h 42"/>
                  <a:gd name="T100" fmla="*/ 0 w 75"/>
                  <a:gd name="T101" fmla="*/ 0 h 42"/>
                  <a:gd name="T102" fmla="*/ 0 w 75"/>
                  <a:gd name="T103" fmla="*/ 0 h 42"/>
                  <a:gd name="T104" fmla="*/ 0 w 75"/>
                  <a:gd name="T105" fmla="*/ 0 h 42"/>
                  <a:gd name="T106" fmla="*/ 0 w 75"/>
                  <a:gd name="T107" fmla="*/ 0 h 42"/>
                  <a:gd name="T108" fmla="*/ 0 w 75"/>
                  <a:gd name="T109" fmla="*/ 0 h 42"/>
                  <a:gd name="T110" fmla="*/ 0 w 75"/>
                  <a:gd name="T111" fmla="*/ 0 h 42"/>
                  <a:gd name="T112" fmla="*/ 0 w 75"/>
                  <a:gd name="T113" fmla="*/ 0 h 42"/>
                  <a:gd name="T114" fmla="*/ 0 w 75"/>
                  <a:gd name="T115" fmla="*/ 0 h 42"/>
                  <a:gd name="T116" fmla="*/ 0 w 75"/>
                  <a:gd name="T117" fmla="*/ 0 h 42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75"/>
                  <a:gd name="T178" fmla="*/ 0 h 42"/>
                  <a:gd name="T179" fmla="*/ 75 w 75"/>
                  <a:gd name="T180" fmla="*/ 42 h 42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75" h="42">
                    <a:moveTo>
                      <a:pt x="0" y="42"/>
                    </a:moveTo>
                    <a:lnTo>
                      <a:pt x="0" y="40"/>
                    </a:lnTo>
                    <a:lnTo>
                      <a:pt x="0" y="36"/>
                    </a:lnTo>
                    <a:lnTo>
                      <a:pt x="1" y="32"/>
                    </a:lnTo>
                    <a:lnTo>
                      <a:pt x="3" y="28"/>
                    </a:lnTo>
                    <a:lnTo>
                      <a:pt x="4" y="25"/>
                    </a:lnTo>
                    <a:lnTo>
                      <a:pt x="5" y="22"/>
                    </a:lnTo>
                    <a:lnTo>
                      <a:pt x="6" y="18"/>
                    </a:lnTo>
                    <a:lnTo>
                      <a:pt x="9" y="16"/>
                    </a:lnTo>
                    <a:lnTo>
                      <a:pt x="11" y="12"/>
                    </a:lnTo>
                    <a:lnTo>
                      <a:pt x="14" y="10"/>
                    </a:lnTo>
                    <a:lnTo>
                      <a:pt x="16" y="8"/>
                    </a:lnTo>
                    <a:lnTo>
                      <a:pt x="19" y="6"/>
                    </a:lnTo>
                    <a:lnTo>
                      <a:pt x="21" y="5"/>
                    </a:lnTo>
                    <a:lnTo>
                      <a:pt x="25" y="3"/>
                    </a:lnTo>
                    <a:lnTo>
                      <a:pt x="28" y="2"/>
                    </a:lnTo>
                    <a:lnTo>
                      <a:pt x="31" y="1"/>
                    </a:lnTo>
                    <a:lnTo>
                      <a:pt x="34" y="1"/>
                    </a:lnTo>
                    <a:lnTo>
                      <a:pt x="38" y="0"/>
                    </a:lnTo>
                    <a:lnTo>
                      <a:pt x="42" y="1"/>
                    </a:lnTo>
                    <a:lnTo>
                      <a:pt x="44" y="1"/>
                    </a:lnTo>
                    <a:lnTo>
                      <a:pt x="48" y="2"/>
                    </a:lnTo>
                    <a:lnTo>
                      <a:pt x="50" y="3"/>
                    </a:lnTo>
                    <a:lnTo>
                      <a:pt x="54" y="5"/>
                    </a:lnTo>
                    <a:lnTo>
                      <a:pt x="57" y="6"/>
                    </a:lnTo>
                    <a:lnTo>
                      <a:pt x="59" y="8"/>
                    </a:lnTo>
                    <a:lnTo>
                      <a:pt x="62" y="10"/>
                    </a:lnTo>
                    <a:lnTo>
                      <a:pt x="64" y="12"/>
                    </a:lnTo>
                    <a:lnTo>
                      <a:pt x="67" y="16"/>
                    </a:lnTo>
                    <a:lnTo>
                      <a:pt x="69" y="18"/>
                    </a:lnTo>
                    <a:lnTo>
                      <a:pt x="70" y="22"/>
                    </a:lnTo>
                    <a:lnTo>
                      <a:pt x="72" y="25"/>
                    </a:lnTo>
                    <a:lnTo>
                      <a:pt x="73" y="28"/>
                    </a:lnTo>
                    <a:lnTo>
                      <a:pt x="74" y="32"/>
                    </a:lnTo>
                    <a:lnTo>
                      <a:pt x="75" y="36"/>
                    </a:lnTo>
                    <a:lnTo>
                      <a:pt x="75" y="40"/>
                    </a:lnTo>
                    <a:lnTo>
                      <a:pt x="75" y="42"/>
                    </a:lnTo>
                    <a:lnTo>
                      <a:pt x="73" y="40"/>
                    </a:lnTo>
                    <a:lnTo>
                      <a:pt x="70" y="38"/>
                    </a:lnTo>
                    <a:lnTo>
                      <a:pt x="68" y="37"/>
                    </a:lnTo>
                    <a:lnTo>
                      <a:pt x="64" y="35"/>
                    </a:lnTo>
                    <a:lnTo>
                      <a:pt x="62" y="33"/>
                    </a:lnTo>
                    <a:lnTo>
                      <a:pt x="58" y="32"/>
                    </a:lnTo>
                    <a:lnTo>
                      <a:pt x="54" y="32"/>
                    </a:lnTo>
                    <a:lnTo>
                      <a:pt x="50" y="31"/>
                    </a:lnTo>
                    <a:lnTo>
                      <a:pt x="47" y="31"/>
                    </a:lnTo>
                    <a:lnTo>
                      <a:pt x="42" y="30"/>
                    </a:lnTo>
                    <a:lnTo>
                      <a:pt x="38" y="30"/>
                    </a:lnTo>
                    <a:lnTo>
                      <a:pt x="34" y="30"/>
                    </a:lnTo>
                    <a:lnTo>
                      <a:pt x="30" y="31"/>
                    </a:lnTo>
                    <a:lnTo>
                      <a:pt x="25" y="31"/>
                    </a:lnTo>
                    <a:lnTo>
                      <a:pt x="21" y="32"/>
                    </a:lnTo>
                    <a:lnTo>
                      <a:pt x="18" y="32"/>
                    </a:lnTo>
                    <a:lnTo>
                      <a:pt x="15" y="33"/>
                    </a:lnTo>
                    <a:lnTo>
                      <a:pt x="11" y="35"/>
                    </a:lnTo>
                    <a:lnTo>
                      <a:pt x="8" y="37"/>
                    </a:lnTo>
                    <a:lnTo>
                      <a:pt x="5" y="38"/>
                    </a:lnTo>
                    <a:lnTo>
                      <a:pt x="3" y="40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7" name="Freeform 117"/>
              <p:cNvSpPr>
                <a:spLocks/>
              </p:cNvSpPr>
              <p:nvPr/>
            </p:nvSpPr>
            <p:spPr bwMode="auto">
              <a:xfrm>
                <a:off x="3891" y="840"/>
                <a:ext cx="8" cy="8"/>
              </a:xfrm>
              <a:custGeom>
                <a:avLst/>
                <a:gdLst>
                  <a:gd name="T0" fmla="*/ 0 w 30"/>
                  <a:gd name="T1" fmla="*/ 0 h 35"/>
                  <a:gd name="T2" fmla="*/ 0 w 30"/>
                  <a:gd name="T3" fmla="*/ 0 h 35"/>
                  <a:gd name="T4" fmla="*/ 0 w 30"/>
                  <a:gd name="T5" fmla="*/ 0 h 35"/>
                  <a:gd name="T6" fmla="*/ 0 w 30"/>
                  <a:gd name="T7" fmla="*/ 0 h 35"/>
                  <a:gd name="T8" fmla="*/ 0 w 30"/>
                  <a:gd name="T9" fmla="*/ 0 h 35"/>
                  <a:gd name="T10" fmla="*/ 0 w 30"/>
                  <a:gd name="T11" fmla="*/ 0 h 35"/>
                  <a:gd name="T12" fmla="*/ 0 w 30"/>
                  <a:gd name="T13" fmla="*/ 0 h 35"/>
                  <a:gd name="T14" fmla="*/ 0 w 30"/>
                  <a:gd name="T15" fmla="*/ 0 h 35"/>
                  <a:gd name="T16" fmla="*/ 0 w 30"/>
                  <a:gd name="T17" fmla="*/ 0 h 35"/>
                  <a:gd name="T18" fmla="*/ 0 w 30"/>
                  <a:gd name="T19" fmla="*/ 0 h 35"/>
                  <a:gd name="T20" fmla="*/ 0 w 30"/>
                  <a:gd name="T21" fmla="*/ 0 h 35"/>
                  <a:gd name="T22" fmla="*/ 0 w 30"/>
                  <a:gd name="T23" fmla="*/ 0 h 35"/>
                  <a:gd name="T24" fmla="*/ 0 w 30"/>
                  <a:gd name="T25" fmla="*/ 0 h 35"/>
                  <a:gd name="T26" fmla="*/ 0 w 30"/>
                  <a:gd name="T27" fmla="*/ 0 h 35"/>
                  <a:gd name="T28" fmla="*/ 0 w 30"/>
                  <a:gd name="T29" fmla="*/ 0 h 35"/>
                  <a:gd name="T30" fmla="*/ 0 w 30"/>
                  <a:gd name="T31" fmla="*/ 0 h 35"/>
                  <a:gd name="T32" fmla="*/ 0 w 30"/>
                  <a:gd name="T33" fmla="*/ 0 h 35"/>
                  <a:gd name="T34" fmla="*/ 0 w 30"/>
                  <a:gd name="T35" fmla="*/ 0 h 35"/>
                  <a:gd name="T36" fmla="*/ 0 w 30"/>
                  <a:gd name="T37" fmla="*/ 0 h 35"/>
                  <a:gd name="T38" fmla="*/ 0 w 30"/>
                  <a:gd name="T39" fmla="*/ 0 h 35"/>
                  <a:gd name="T40" fmla="*/ 0 w 30"/>
                  <a:gd name="T41" fmla="*/ 0 h 35"/>
                  <a:gd name="T42" fmla="*/ 0 w 30"/>
                  <a:gd name="T43" fmla="*/ 0 h 35"/>
                  <a:gd name="T44" fmla="*/ 0 w 30"/>
                  <a:gd name="T45" fmla="*/ 0 h 35"/>
                  <a:gd name="T46" fmla="*/ 0 w 30"/>
                  <a:gd name="T47" fmla="*/ 0 h 35"/>
                  <a:gd name="T48" fmla="*/ 0 w 30"/>
                  <a:gd name="T49" fmla="*/ 0 h 35"/>
                  <a:gd name="T50" fmla="*/ 0 w 30"/>
                  <a:gd name="T51" fmla="*/ 0 h 35"/>
                  <a:gd name="T52" fmla="*/ 0 w 30"/>
                  <a:gd name="T53" fmla="*/ 0 h 35"/>
                  <a:gd name="T54" fmla="*/ 0 w 30"/>
                  <a:gd name="T55" fmla="*/ 0 h 35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30"/>
                  <a:gd name="T85" fmla="*/ 0 h 35"/>
                  <a:gd name="T86" fmla="*/ 30 w 30"/>
                  <a:gd name="T87" fmla="*/ 35 h 35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30" h="35">
                    <a:moveTo>
                      <a:pt x="0" y="0"/>
                    </a:moveTo>
                    <a:lnTo>
                      <a:pt x="5" y="0"/>
                    </a:lnTo>
                    <a:lnTo>
                      <a:pt x="10" y="2"/>
                    </a:lnTo>
                    <a:lnTo>
                      <a:pt x="14" y="3"/>
                    </a:lnTo>
                    <a:lnTo>
                      <a:pt x="17" y="5"/>
                    </a:lnTo>
                    <a:lnTo>
                      <a:pt x="19" y="7"/>
                    </a:lnTo>
                    <a:lnTo>
                      <a:pt x="19" y="9"/>
                    </a:lnTo>
                    <a:lnTo>
                      <a:pt x="20" y="14"/>
                    </a:lnTo>
                    <a:lnTo>
                      <a:pt x="20" y="17"/>
                    </a:lnTo>
                    <a:lnTo>
                      <a:pt x="22" y="18"/>
                    </a:lnTo>
                    <a:lnTo>
                      <a:pt x="25" y="19"/>
                    </a:lnTo>
                    <a:lnTo>
                      <a:pt x="30" y="19"/>
                    </a:lnTo>
                    <a:lnTo>
                      <a:pt x="30" y="22"/>
                    </a:lnTo>
                    <a:lnTo>
                      <a:pt x="30" y="28"/>
                    </a:lnTo>
                    <a:lnTo>
                      <a:pt x="29" y="33"/>
                    </a:lnTo>
                    <a:lnTo>
                      <a:pt x="29" y="35"/>
                    </a:lnTo>
                    <a:lnTo>
                      <a:pt x="25" y="35"/>
                    </a:lnTo>
                    <a:lnTo>
                      <a:pt x="21" y="34"/>
                    </a:lnTo>
                    <a:lnTo>
                      <a:pt x="19" y="33"/>
                    </a:lnTo>
                    <a:lnTo>
                      <a:pt x="17" y="32"/>
                    </a:lnTo>
                    <a:lnTo>
                      <a:pt x="17" y="29"/>
                    </a:lnTo>
                    <a:lnTo>
                      <a:pt x="16" y="22"/>
                    </a:lnTo>
                    <a:lnTo>
                      <a:pt x="15" y="20"/>
                    </a:lnTo>
                    <a:lnTo>
                      <a:pt x="12" y="19"/>
                    </a:lnTo>
                    <a:lnTo>
                      <a:pt x="9" y="18"/>
                    </a:lnTo>
                    <a:lnTo>
                      <a:pt x="5" y="18"/>
                    </a:lnTo>
                    <a:lnTo>
                      <a:pt x="0" y="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FF"/>
              </a:solidFill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8" name="Freeform 118"/>
              <p:cNvSpPr>
                <a:spLocks/>
              </p:cNvSpPr>
              <p:nvPr/>
            </p:nvSpPr>
            <p:spPr bwMode="auto">
              <a:xfrm>
                <a:off x="3861" y="958"/>
                <a:ext cx="60" cy="12"/>
              </a:xfrm>
              <a:custGeom>
                <a:avLst/>
                <a:gdLst>
                  <a:gd name="T0" fmla="*/ 0 w 240"/>
                  <a:gd name="T1" fmla="*/ 0 h 48"/>
                  <a:gd name="T2" fmla="*/ 0 w 240"/>
                  <a:gd name="T3" fmla="*/ 0 h 48"/>
                  <a:gd name="T4" fmla="*/ 0 w 240"/>
                  <a:gd name="T5" fmla="*/ 0 h 48"/>
                  <a:gd name="T6" fmla="*/ 0 w 240"/>
                  <a:gd name="T7" fmla="*/ 0 h 48"/>
                  <a:gd name="T8" fmla="*/ 0 w 240"/>
                  <a:gd name="T9" fmla="*/ 0 h 48"/>
                  <a:gd name="T10" fmla="*/ 0 w 240"/>
                  <a:gd name="T11" fmla="*/ 0 h 48"/>
                  <a:gd name="T12" fmla="*/ 0 w 240"/>
                  <a:gd name="T13" fmla="*/ 0 h 48"/>
                  <a:gd name="T14" fmla="*/ 0 w 240"/>
                  <a:gd name="T15" fmla="*/ 0 h 48"/>
                  <a:gd name="T16" fmla="*/ 0 w 240"/>
                  <a:gd name="T17" fmla="*/ 0 h 48"/>
                  <a:gd name="T18" fmla="*/ 0 w 240"/>
                  <a:gd name="T19" fmla="*/ 0 h 48"/>
                  <a:gd name="T20" fmla="*/ 0 w 240"/>
                  <a:gd name="T21" fmla="*/ 0 h 4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40"/>
                  <a:gd name="T34" fmla="*/ 0 h 48"/>
                  <a:gd name="T35" fmla="*/ 240 w 240"/>
                  <a:gd name="T36" fmla="*/ 48 h 4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40" h="48">
                    <a:moveTo>
                      <a:pt x="0" y="43"/>
                    </a:moveTo>
                    <a:lnTo>
                      <a:pt x="0" y="48"/>
                    </a:lnTo>
                    <a:lnTo>
                      <a:pt x="240" y="48"/>
                    </a:lnTo>
                    <a:lnTo>
                      <a:pt x="240" y="43"/>
                    </a:lnTo>
                    <a:lnTo>
                      <a:pt x="240" y="23"/>
                    </a:lnTo>
                    <a:lnTo>
                      <a:pt x="240" y="0"/>
                    </a:lnTo>
                    <a:lnTo>
                      <a:pt x="237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23"/>
                    </a:lnTo>
                    <a:lnTo>
                      <a:pt x="0" y="43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9" name="Line 119"/>
              <p:cNvSpPr>
                <a:spLocks noChangeShapeType="1"/>
              </p:cNvSpPr>
              <p:nvPr/>
            </p:nvSpPr>
            <p:spPr bwMode="auto">
              <a:xfrm flipH="1">
                <a:off x="3866" y="927"/>
                <a:ext cx="5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0" name="Line 120"/>
              <p:cNvSpPr>
                <a:spLocks noChangeShapeType="1"/>
              </p:cNvSpPr>
              <p:nvPr/>
            </p:nvSpPr>
            <p:spPr bwMode="auto">
              <a:xfrm>
                <a:off x="3865" y="932"/>
                <a:ext cx="5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1" name="Line 121"/>
              <p:cNvSpPr>
                <a:spLocks noChangeShapeType="1"/>
              </p:cNvSpPr>
              <p:nvPr/>
            </p:nvSpPr>
            <p:spPr bwMode="auto">
              <a:xfrm flipH="1">
                <a:off x="3865" y="931"/>
                <a:ext cx="5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2" name="Line 122"/>
              <p:cNvSpPr>
                <a:spLocks noChangeShapeType="1"/>
              </p:cNvSpPr>
              <p:nvPr/>
            </p:nvSpPr>
            <p:spPr bwMode="auto">
              <a:xfrm flipH="1">
                <a:off x="3865" y="935"/>
                <a:ext cx="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3" name="Line 123"/>
              <p:cNvSpPr>
                <a:spLocks noChangeShapeType="1"/>
              </p:cNvSpPr>
              <p:nvPr/>
            </p:nvSpPr>
            <p:spPr bwMode="auto">
              <a:xfrm>
                <a:off x="3916" y="935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4" name="Line 124"/>
              <p:cNvSpPr>
                <a:spLocks noChangeShapeType="1"/>
              </p:cNvSpPr>
              <p:nvPr/>
            </p:nvSpPr>
            <p:spPr bwMode="auto">
              <a:xfrm flipH="1">
                <a:off x="3878" y="935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5" name="Line 125"/>
              <p:cNvSpPr>
                <a:spLocks noChangeShapeType="1"/>
              </p:cNvSpPr>
              <p:nvPr/>
            </p:nvSpPr>
            <p:spPr bwMode="auto">
              <a:xfrm>
                <a:off x="3903" y="935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6" name="Line 126"/>
              <p:cNvSpPr>
                <a:spLocks noChangeShapeType="1"/>
              </p:cNvSpPr>
              <p:nvPr/>
            </p:nvSpPr>
            <p:spPr bwMode="auto">
              <a:xfrm>
                <a:off x="3890" y="935"/>
                <a:ext cx="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7" name="Freeform 127"/>
              <p:cNvSpPr>
                <a:spLocks/>
              </p:cNvSpPr>
              <p:nvPr/>
            </p:nvSpPr>
            <p:spPr bwMode="auto">
              <a:xfrm>
                <a:off x="3934" y="938"/>
                <a:ext cx="1" cy="1"/>
              </a:xfrm>
              <a:custGeom>
                <a:avLst/>
                <a:gdLst>
                  <a:gd name="T0" fmla="*/ 1 w 2"/>
                  <a:gd name="T1" fmla="*/ 0 h 3"/>
                  <a:gd name="T2" fmla="*/ 1 w 2"/>
                  <a:gd name="T3" fmla="*/ 0 h 3"/>
                  <a:gd name="T4" fmla="*/ 0 w 2"/>
                  <a:gd name="T5" fmla="*/ 0 h 3"/>
                  <a:gd name="T6" fmla="*/ 0 60000 65536"/>
                  <a:gd name="T7" fmla="*/ 0 60000 65536"/>
                  <a:gd name="T8" fmla="*/ 0 60000 65536"/>
                  <a:gd name="T9" fmla="*/ 0 w 2"/>
                  <a:gd name="T10" fmla="*/ 0 h 3"/>
                  <a:gd name="T11" fmla="*/ 2 w 2"/>
                  <a:gd name="T12" fmla="*/ 3 h 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" h="3">
                    <a:moveTo>
                      <a:pt x="2" y="0"/>
                    </a:moveTo>
                    <a:lnTo>
                      <a:pt x="2" y="3"/>
                    </a:lnTo>
                    <a:lnTo>
                      <a:pt x="0" y="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8" name="Line 128"/>
              <p:cNvSpPr>
                <a:spLocks noChangeShapeType="1"/>
              </p:cNvSpPr>
              <p:nvPr/>
            </p:nvSpPr>
            <p:spPr bwMode="auto">
              <a:xfrm>
                <a:off x="3931" y="937"/>
                <a:ext cx="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9" name="Line 129"/>
              <p:cNvSpPr>
                <a:spLocks noChangeShapeType="1"/>
              </p:cNvSpPr>
              <p:nvPr/>
            </p:nvSpPr>
            <p:spPr bwMode="auto">
              <a:xfrm flipH="1">
                <a:off x="3931" y="962"/>
                <a:ext cx="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0" name="Line 130"/>
              <p:cNvSpPr>
                <a:spLocks noChangeShapeType="1"/>
              </p:cNvSpPr>
              <p:nvPr/>
            </p:nvSpPr>
            <p:spPr bwMode="auto">
              <a:xfrm>
                <a:off x="3933" y="938"/>
                <a:ext cx="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1" name="Freeform 131"/>
              <p:cNvSpPr>
                <a:spLocks/>
              </p:cNvSpPr>
              <p:nvPr/>
            </p:nvSpPr>
            <p:spPr bwMode="auto">
              <a:xfrm>
                <a:off x="3932" y="940"/>
                <a:ext cx="2" cy="1"/>
              </a:xfrm>
              <a:custGeom>
                <a:avLst/>
                <a:gdLst>
                  <a:gd name="T0" fmla="*/ 0 w 5"/>
                  <a:gd name="T1" fmla="*/ 0 h 2"/>
                  <a:gd name="T2" fmla="*/ 0 w 5"/>
                  <a:gd name="T3" fmla="*/ 1 h 2"/>
                  <a:gd name="T4" fmla="*/ 0 w 5"/>
                  <a:gd name="T5" fmla="*/ 1 h 2"/>
                  <a:gd name="T6" fmla="*/ 0 w 5"/>
                  <a:gd name="T7" fmla="*/ 1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"/>
                  <a:gd name="T13" fmla="*/ 0 h 2"/>
                  <a:gd name="T14" fmla="*/ 5 w 5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" h="2">
                    <a:moveTo>
                      <a:pt x="5" y="0"/>
                    </a:moveTo>
                    <a:lnTo>
                      <a:pt x="5" y="1"/>
                    </a:lnTo>
                    <a:lnTo>
                      <a:pt x="0" y="1"/>
                    </a:lnTo>
                    <a:lnTo>
                      <a:pt x="0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2" name="Line 132"/>
              <p:cNvSpPr>
                <a:spLocks noChangeShapeType="1"/>
              </p:cNvSpPr>
              <p:nvPr/>
            </p:nvSpPr>
            <p:spPr bwMode="auto">
              <a:xfrm flipH="1">
                <a:off x="3936" y="938"/>
                <a:ext cx="2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3" name="Line 133"/>
              <p:cNvSpPr>
                <a:spLocks noChangeShapeType="1"/>
              </p:cNvSpPr>
              <p:nvPr/>
            </p:nvSpPr>
            <p:spPr bwMode="auto">
              <a:xfrm>
                <a:off x="3935" y="939"/>
                <a:ext cx="2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4" name="Line 134"/>
              <p:cNvSpPr>
                <a:spLocks noChangeShapeType="1"/>
              </p:cNvSpPr>
              <p:nvPr/>
            </p:nvSpPr>
            <p:spPr bwMode="auto">
              <a:xfrm flipH="1">
                <a:off x="3935" y="957"/>
                <a:ext cx="25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5" name="Line 135"/>
              <p:cNvSpPr>
                <a:spLocks noChangeShapeType="1"/>
              </p:cNvSpPr>
              <p:nvPr/>
            </p:nvSpPr>
            <p:spPr bwMode="auto">
              <a:xfrm flipH="1">
                <a:off x="3963" y="957"/>
                <a:ext cx="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6" name="Freeform 136"/>
              <p:cNvSpPr>
                <a:spLocks/>
              </p:cNvSpPr>
              <p:nvPr/>
            </p:nvSpPr>
            <p:spPr bwMode="auto">
              <a:xfrm>
                <a:off x="3932" y="958"/>
                <a:ext cx="2" cy="5"/>
              </a:xfrm>
              <a:custGeom>
                <a:avLst/>
                <a:gdLst>
                  <a:gd name="T0" fmla="*/ 0 w 5"/>
                  <a:gd name="T1" fmla="*/ 0 h 20"/>
                  <a:gd name="T2" fmla="*/ 0 w 5"/>
                  <a:gd name="T3" fmla="*/ 0 h 20"/>
                  <a:gd name="T4" fmla="*/ 0 w 5"/>
                  <a:gd name="T5" fmla="*/ 0 h 20"/>
                  <a:gd name="T6" fmla="*/ 0 w 5"/>
                  <a:gd name="T7" fmla="*/ 0 h 2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"/>
                  <a:gd name="T13" fmla="*/ 0 h 20"/>
                  <a:gd name="T14" fmla="*/ 5 w 5"/>
                  <a:gd name="T15" fmla="*/ 20 h 2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" h="20">
                    <a:moveTo>
                      <a:pt x="0" y="0"/>
                    </a:moveTo>
                    <a:lnTo>
                      <a:pt x="0" y="13"/>
                    </a:lnTo>
                    <a:lnTo>
                      <a:pt x="5" y="13"/>
                    </a:lnTo>
                    <a:lnTo>
                      <a:pt x="5" y="2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7" name="Freeform 137"/>
              <p:cNvSpPr>
                <a:spLocks/>
              </p:cNvSpPr>
              <p:nvPr/>
            </p:nvSpPr>
            <p:spPr bwMode="auto">
              <a:xfrm>
                <a:off x="3934" y="964"/>
                <a:ext cx="1" cy="3"/>
              </a:xfrm>
              <a:custGeom>
                <a:avLst/>
                <a:gdLst>
                  <a:gd name="T0" fmla="*/ 1 w 2"/>
                  <a:gd name="T1" fmla="*/ 0 h 14"/>
                  <a:gd name="T2" fmla="*/ 1 w 2"/>
                  <a:gd name="T3" fmla="*/ 0 h 14"/>
                  <a:gd name="T4" fmla="*/ 0 w 2"/>
                  <a:gd name="T5" fmla="*/ 0 h 14"/>
                  <a:gd name="T6" fmla="*/ 0 60000 65536"/>
                  <a:gd name="T7" fmla="*/ 0 60000 65536"/>
                  <a:gd name="T8" fmla="*/ 0 60000 65536"/>
                  <a:gd name="T9" fmla="*/ 0 w 2"/>
                  <a:gd name="T10" fmla="*/ 0 h 14"/>
                  <a:gd name="T11" fmla="*/ 2 w 2"/>
                  <a:gd name="T12" fmla="*/ 14 h 1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" h="14">
                    <a:moveTo>
                      <a:pt x="2" y="14"/>
                    </a:moveTo>
                    <a:lnTo>
                      <a:pt x="2" y="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8" name="Line 138"/>
              <p:cNvSpPr>
                <a:spLocks noChangeShapeType="1"/>
              </p:cNvSpPr>
              <p:nvPr/>
            </p:nvSpPr>
            <p:spPr bwMode="auto">
              <a:xfrm>
                <a:off x="3932" y="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9" name="Line 139"/>
              <p:cNvSpPr>
                <a:spLocks noChangeShapeType="1"/>
              </p:cNvSpPr>
              <p:nvPr/>
            </p:nvSpPr>
            <p:spPr bwMode="auto">
              <a:xfrm>
                <a:off x="3935" y="940"/>
                <a:ext cx="2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0" name="Line 140"/>
              <p:cNvSpPr>
                <a:spLocks noChangeShapeType="1"/>
              </p:cNvSpPr>
              <p:nvPr/>
            </p:nvSpPr>
            <p:spPr bwMode="auto">
              <a:xfrm flipV="1">
                <a:off x="3932" y="943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1" name="Freeform 141"/>
              <p:cNvSpPr>
                <a:spLocks/>
              </p:cNvSpPr>
              <p:nvPr/>
            </p:nvSpPr>
            <p:spPr bwMode="auto">
              <a:xfrm>
                <a:off x="3962" y="942"/>
                <a:ext cx="1" cy="16"/>
              </a:xfrm>
              <a:custGeom>
                <a:avLst/>
                <a:gdLst>
                  <a:gd name="T0" fmla="*/ 0 w 3"/>
                  <a:gd name="T1" fmla="*/ 0 h 65"/>
                  <a:gd name="T2" fmla="*/ 0 w 3"/>
                  <a:gd name="T3" fmla="*/ 0 h 65"/>
                  <a:gd name="T4" fmla="*/ 0 w 3"/>
                  <a:gd name="T5" fmla="*/ 0 h 65"/>
                  <a:gd name="T6" fmla="*/ 0 w 3"/>
                  <a:gd name="T7" fmla="*/ 0 h 6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"/>
                  <a:gd name="T13" fmla="*/ 0 h 65"/>
                  <a:gd name="T14" fmla="*/ 3 w 3"/>
                  <a:gd name="T15" fmla="*/ 65 h 6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" h="65">
                    <a:moveTo>
                      <a:pt x="3" y="0"/>
                    </a:moveTo>
                    <a:lnTo>
                      <a:pt x="3" y="60"/>
                    </a:lnTo>
                    <a:lnTo>
                      <a:pt x="0" y="60"/>
                    </a:lnTo>
                    <a:lnTo>
                      <a:pt x="0" y="65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2" name="Line 142"/>
              <p:cNvSpPr>
                <a:spLocks noChangeShapeType="1"/>
              </p:cNvSpPr>
              <p:nvPr/>
            </p:nvSpPr>
            <p:spPr bwMode="auto">
              <a:xfrm flipH="1">
                <a:off x="3963" y="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3" name="Rectangle 143"/>
              <p:cNvSpPr>
                <a:spLocks noChangeArrowheads="1"/>
              </p:cNvSpPr>
              <p:nvPr/>
            </p:nvSpPr>
            <p:spPr bwMode="auto">
              <a:xfrm>
                <a:off x="3935" y="943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4" name="Rectangle 144"/>
              <p:cNvSpPr>
                <a:spLocks noChangeArrowheads="1"/>
              </p:cNvSpPr>
              <p:nvPr/>
            </p:nvSpPr>
            <p:spPr bwMode="auto">
              <a:xfrm>
                <a:off x="3935" y="951"/>
                <a:ext cx="3" cy="6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5" name="Rectangle 145"/>
              <p:cNvSpPr>
                <a:spLocks noChangeArrowheads="1"/>
              </p:cNvSpPr>
              <p:nvPr/>
            </p:nvSpPr>
            <p:spPr bwMode="auto">
              <a:xfrm>
                <a:off x="3940" y="951"/>
                <a:ext cx="3" cy="6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6" name="Rectangle 146"/>
              <p:cNvSpPr>
                <a:spLocks noChangeArrowheads="1"/>
              </p:cNvSpPr>
              <p:nvPr/>
            </p:nvSpPr>
            <p:spPr bwMode="auto">
              <a:xfrm>
                <a:off x="3946" y="951"/>
                <a:ext cx="3" cy="6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7" name="Rectangle 147"/>
              <p:cNvSpPr>
                <a:spLocks noChangeArrowheads="1"/>
              </p:cNvSpPr>
              <p:nvPr/>
            </p:nvSpPr>
            <p:spPr bwMode="auto">
              <a:xfrm>
                <a:off x="3951" y="951"/>
                <a:ext cx="3" cy="6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8" name="Rectangle 148"/>
              <p:cNvSpPr>
                <a:spLocks noChangeArrowheads="1"/>
              </p:cNvSpPr>
              <p:nvPr/>
            </p:nvSpPr>
            <p:spPr bwMode="auto">
              <a:xfrm>
                <a:off x="3957" y="951"/>
                <a:ext cx="3" cy="6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9" name="Rectangle 149"/>
              <p:cNvSpPr>
                <a:spLocks noChangeArrowheads="1"/>
              </p:cNvSpPr>
              <p:nvPr/>
            </p:nvSpPr>
            <p:spPr bwMode="auto">
              <a:xfrm>
                <a:off x="3940" y="943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0" name="Rectangle 150"/>
              <p:cNvSpPr>
                <a:spLocks noChangeArrowheads="1"/>
              </p:cNvSpPr>
              <p:nvPr/>
            </p:nvSpPr>
            <p:spPr bwMode="auto">
              <a:xfrm>
                <a:off x="3946" y="943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1" name="Rectangle 151"/>
              <p:cNvSpPr>
                <a:spLocks noChangeArrowheads="1"/>
              </p:cNvSpPr>
              <p:nvPr/>
            </p:nvSpPr>
            <p:spPr bwMode="auto">
              <a:xfrm>
                <a:off x="3951" y="943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2" name="Rectangle 152"/>
              <p:cNvSpPr>
                <a:spLocks noChangeArrowheads="1"/>
              </p:cNvSpPr>
              <p:nvPr/>
            </p:nvSpPr>
            <p:spPr bwMode="auto">
              <a:xfrm>
                <a:off x="3957" y="943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3" name="Freeform 153"/>
              <p:cNvSpPr>
                <a:spLocks/>
              </p:cNvSpPr>
              <p:nvPr/>
            </p:nvSpPr>
            <p:spPr bwMode="auto">
              <a:xfrm>
                <a:off x="3849" y="937"/>
                <a:ext cx="1" cy="1"/>
              </a:xfrm>
              <a:custGeom>
                <a:avLst/>
                <a:gdLst>
                  <a:gd name="T0" fmla="*/ 0 w 2"/>
                  <a:gd name="T1" fmla="*/ 0 h 2"/>
                  <a:gd name="T2" fmla="*/ 0 w 2"/>
                  <a:gd name="T3" fmla="*/ 1 h 2"/>
                  <a:gd name="T4" fmla="*/ 1 w 2"/>
                  <a:gd name="T5" fmla="*/ 1 h 2"/>
                  <a:gd name="T6" fmla="*/ 0 60000 65536"/>
                  <a:gd name="T7" fmla="*/ 0 60000 65536"/>
                  <a:gd name="T8" fmla="*/ 0 60000 65536"/>
                  <a:gd name="T9" fmla="*/ 0 w 2"/>
                  <a:gd name="T10" fmla="*/ 0 h 2"/>
                  <a:gd name="T11" fmla="*/ 2 w 2"/>
                  <a:gd name="T12" fmla="*/ 2 h 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" h="2">
                    <a:moveTo>
                      <a:pt x="0" y="0"/>
                    </a:moveTo>
                    <a:lnTo>
                      <a:pt x="0" y="2"/>
                    </a:lnTo>
                    <a:lnTo>
                      <a:pt x="2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4" name="Line 154"/>
              <p:cNvSpPr>
                <a:spLocks noChangeShapeType="1"/>
              </p:cNvSpPr>
              <p:nvPr/>
            </p:nvSpPr>
            <p:spPr bwMode="auto">
              <a:xfrm flipH="1">
                <a:off x="3851" y="936"/>
                <a:ext cx="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5" name="Freeform 155"/>
              <p:cNvSpPr>
                <a:spLocks/>
              </p:cNvSpPr>
              <p:nvPr/>
            </p:nvSpPr>
            <p:spPr bwMode="auto">
              <a:xfrm>
                <a:off x="3202" y="1107"/>
                <a:ext cx="499" cy="388"/>
              </a:xfrm>
              <a:custGeom>
                <a:avLst/>
                <a:gdLst>
                  <a:gd name="T0" fmla="*/ 0 w 1993"/>
                  <a:gd name="T1" fmla="*/ 0 h 1551"/>
                  <a:gd name="T2" fmla="*/ 0 w 1993"/>
                  <a:gd name="T3" fmla="*/ 0 h 1551"/>
                  <a:gd name="T4" fmla="*/ 0 w 1993"/>
                  <a:gd name="T5" fmla="*/ 0 h 1551"/>
                  <a:gd name="T6" fmla="*/ 0 w 1993"/>
                  <a:gd name="T7" fmla="*/ 0 h 1551"/>
                  <a:gd name="T8" fmla="*/ 0 w 1993"/>
                  <a:gd name="T9" fmla="*/ 0 h 1551"/>
                  <a:gd name="T10" fmla="*/ 0 w 1993"/>
                  <a:gd name="T11" fmla="*/ 0 h 1551"/>
                  <a:gd name="T12" fmla="*/ 0 w 1993"/>
                  <a:gd name="T13" fmla="*/ 0 h 1551"/>
                  <a:gd name="T14" fmla="*/ 0 w 1993"/>
                  <a:gd name="T15" fmla="*/ 0 h 1551"/>
                  <a:gd name="T16" fmla="*/ 0 w 1993"/>
                  <a:gd name="T17" fmla="*/ 0 h 1551"/>
                  <a:gd name="T18" fmla="*/ 0 w 1993"/>
                  <a:gd name="T19" fmla="*/ 0 h 1551"/>
                  <a:gd name="T20" fmla="*/ 0 w 1993"/>
                  <a:gd name="T21" fmla="*/ 0 h 1551"/>
                  <a:gd name="T22" fmla="*/ 0 w 1993"/>
                  <a:gd name="T23" fmla="*/ 0 h 1551"/>
                  <a:gd name="T24" fmla="*/ 0 w 1993"/>
                  <a:gd name="T25" fmla="*/ 0 h 1551"/>
                  <a:gd name="T26" fmla="*/ 0 w 1993"/>
                  <a:gd name="T27" fmla="*/ 0 h 1551"/>
                  <a:gd name="T28" fmla="*/ 0 w 1993"/>
                  <a:gd name="T29" fmla="*/ 0 h 1551"/>
                  <a:gd name="T30" fmla="*/ 0 w 1993"/>
                  <a:gd name="T31" fmla="*/ 0 h 1551"/>
                  <a:gd name="T32" fmla="*/ 0 w 1993"/>
                  <a:gd name="T33" fmla="*/ 0 h 1551"/>
                  <a:gd name="T34" fmla="*/ 0 w 1993"/>
                  <a:gd name="T35" fmla="*/ 0 h 1551"/>
                  <a:gd name="T36" fmla="*/ 0 w 1993"/>
                  <a:gd name="T37" fmla="*/ 0 h 1551"/>
                  <a:gd name="T38" fmla="*/ 0 w 1993"/>
                  <a:gd name="T39" fmla="*/ 0 h 1551"/>
                  <a:gd name="T40" fmla="*/ 0 w 1993"/>
                  <a:gd name="T41" fmla="*/ 0 h 1551"/>
                  <a:gd name="T42" fmla="*/ 0 w 1993"/>
                  <a:gd name="T43" fmla="*/ 1 h 1551"/>
                  <a:gd name="T44" fmla="*/ 0 w 1993"/>
                  <a:gd name="T45" fmla="*/ 1 h 1551"/>
                  <a:gd name="T46" fmla="*/ 0 w 1993"/>
                  <a:gd name="T47" fmla="*/ 1 h 1551"/>
                  <a:gd name="T48" fmla="*/ 0 w 1993"/>
                  <a:gd name="T49" fmla="*/ 1 h 1551"/>
                  <a:gd name="T50" fmla="*/ 0 w 1993"/>
                  <a:gd name="T51" fmla="*/ 1 h 1551"/>
                  <a:gd name="T52" fmla="*/ 0 w 1993"/>
                  <a:gd name="T53" fmla="*/ 0 h 1551"/>
                  <a:gd name="T54" fmla="*/ 0 w 1993"/>
                  <a:gd name="T55" fmla="*/ 0 h 1551"/>
                  <a:gd name="T56" fmla="*/ 0 w 1993"/>
                  <a:gd name="T57" fmla="*/ 0 h 1551"/>
                  <a:gd name="T58" fmla="*/ 0 w 1993"/>
                  <a:gd name="T59" fmla="*/ 0 h 1551"/>
                  <a:gd name="T60" fmla="*/ 0 w 1993"/>
                  <a:gd name="T61" fmla="*/ 0 h 1551"/>
                  <a:gd name="T62" fmla="*/ 0 w 1993"/>
                  <a:gd name="T63" fmla="*/ 0 h 1551"/>
                  <a:gd name="T64" fmla="*/ 1 w 1993"/>
                  <a:gd name="T65" fmla="*/ 0 h 1551"/>
                  <a:gd name="T66" fmla="*/ 1 w 1993"/>
                  <a:gd name="T67" fmla="*/ 0 h 1551"/>
                  <a:gd name="T68" fmla="*/ 1 w 1993"/>
                  <a:gd name="T69" fmla="*/ 0 h 1551"/>
                  <a:gd name="T70" fmla="*/ 1 w 1993"/>
                  <a:gd name="T71" fmla="*/ 0 h 1551"/>
                  <a:gd name="T72" fmla="*/ 1 w 1993"/>
                  <a:gd name="T73" fmla="*/ 0 h 1551"/>
                  <a:gd name="T74" fmla="*/ 1 w 1993"/>
                  <a:gd name="T75" fmla="*/ 0 h 1551"/>
                  <a:gd name="T76" fmla="*/ 1 w 1993"/>
                  <a:gd name="T77" fmla="*/ 0 h 1551"/>
                  <a:gd name="T78" fmla="*/ 1 w 1993"/>
                  <a:gd name="T79" fmla="*/ 0 h 1551"/>
                  <a:gd name="T80" fmla="*/ 1 w 1993"/>
                  <a:gd name="T81" fmla="*/ 0 h 1551"/>
                  <a:gd name="T82" fmla="*/ 0 w 1993"/>
                  <a:gd name="T83" fmla="*/ 0 h 1551"/>
                  <a:gd name="T84" fmla="*/ 1 w 1993"/>
                  <a:gd name="T85" fmla="*/ 0 h 1551"/>
                  <a:gd name="T86" fmla="*/ 1 w 1993"/>
                  <a:gd name="T87" fmla="*/ 0 h 1551"/>
                  <a:gd name="T88" fmla="*/ 0 w 1993"/>
                  <a:gd name="T89" fmla="*/ 0 h 1551"/>
                  <a:gd name="T90" fmla="*/ 0 w 1993"/>
                  <a:gd name="T91" fmla="*/ 0 h 1551"/>
                  <a:gd name="T92" fmla="*/ 0 w 1993"/>
                  <a:gd name="T93" fmla="*/ 0 h 1551"/>
                  <a:gd name="T94" fmla="*/ 0 w 1993"/>
                  <a:gd name="T95" fmla="*/ 0 h 1551"/>
                  <a:gd name="T96" fmla="*/ 0 w 1993"/>
                  <a:gd name="T97" fmla="*/ 0 h 1551"/>
                  <a:gd name="T98" fmla="*/ 0 w 1993"/>
                  <a:gd name="T99" fmla="*/ 0 h 1551"/>
                  <a:gd name="T100" fmla="*/ 0 w 1993"/>
                  <a:gd name="T101" fmla="*/ 0 h 1551"/>
                  <a:gd name="T102" fmla="*/ 0 w 1993"/>
                  <a:gd name="T103" fmla="*/ 0 h 1551"/>
                  <a:gd name="T104" fmla="*/ 0 w 1993"/>
                  <a:gd name="T105" fmla="*/ 0 h 1551"/>
                  <a:gd name="T106" fmla="*/ 0 w 1993"/>
                  <a:gd name="T107" fmla="*/ 0 h 1551"/>
                  <a:gd name="T108" fmla="*/ 0 w 1993"/>
                  <a:gd name="T109" fmla="*/ 0 h 1551"/>
                  <a:gd name="T110" fmla="*/ 0 w 1993"/>
                  <a:gd name="T111" fmla="*/ 0 h 1551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93"/>
                  <a:gd name="T169" fmla="*/ 0 h 1551"/>
                  <a:gd name="T170" fmla="*/ 1993 w 1993"/>
                  <a:gd name="T171" fmla="*/ 1551 h 1551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93" h="1551">
                    <a:moveTo>
                      <a:pt x="669" y="564"/>
                    </a:moveTo>
                    <a:lnTo>
                      <a:pt x="652" y="546"/>
                    </a:lnTo>
                    <a:lnTo>
                      <a:pt x="636" y="513"/>
                    </a:lnTo>
                    <a:lnTo>
                      <a:pt x="628" y="479"/>
                    </a:lnTo>
                    <a:lnTo>
                      <a:pt x="625" y="433"/>
                    </a:lnTo>
                    <a:lnTo>
                      <a:pt x="625" y="393"/>
                    </a:lnTo>
                    <a:lnTo>
                      <a:pt x="632" y="356"/>
                    </a:lnTo>
                    <a:lnTo>
                      <a:pt x="643" y="324"/>
                    </a:lnTo>
                    <a:lnTo>
                      <a:pt x="660" y="282"/>
                    </a:lnTo>
                    <a:lnTo>
                      <a:pt x="670" y="247"/>
                    </a:lnTo>
                    <a:lnTo>
                      <a:pt x="676" y="204"/>
                    </a:lnTo>
                    <a:lnTo>
                      <a:pt x="675" y="170"/>
                    </a:lnTo>
                    <a:lnTo>
                      <a:pt x="670" y="136"/>
                    </a:lnTo>
                    <a:lnTo>
                      <a:pt x="666" y="105"/>
                    </a:lnTo>
                    <a:lnTo>
                      <a:pt x="664" y="76"/>
                    </a:lnTo>
                    <a:lnTo>
                      <a:pt x="632" y="76"/>
                    </a:lnTo>
                    <a:lnTo>
                      <a:pt x="637" y="95"/>
                    </a:lnTo>
                    <a:lnTo>
                      <a:pt x="641" y="129"/>
                    </a:lnTo>
                    <a:lnTo>
                      <a:pt x="642" y="142"/>
                    </a:lnTo>
                    <a:lnTo>
                      <a:pt x="643" y="166"/>
                    </a:lnTo>
                    <a:lnTo>
                      <a:pt x="643" y="197"/>
                    </a:lnTo>
                    <a:lnTo>
                      <a:pt x="637" y="227"/>
                    </a:lnTo>
                    <a:lnTo>
                      <a:pt x="631" y="250"/>
                    </a:lnTo>
                    <a:lnTo>
                      <a:pt x="618" y="275"/>
                    </a:lnTo>
                    <a:lnTo>
                      <a:pt x="603" y="297"/>
                    </a:lnTo>
                    <a:lnTo>
                      <a:pt x="596" y="264"/>
                    </a:lnTo>
                    <a:lnTo>
                      <a:pt x="593" y="239"/>
                    </a:lnTo>
                    <a:lnTo>
                      <a:pt x="593" y="207"/>
                    </a:lnTo>
                    <a:lnTo>
                      <a:pt x="590" y="176"/>
                    </a:lnTo>
                    <a:lnTo>
                      <a:pt x="590" y="152"/>
                    </a:lnTo>
                    <a:lnTo>
                      <a:pt x="586" y="117"/>
                    </a:lnTo>
                    <a:lnTo>
                      <a:pt x="580" y="87"/>
                    </a:lnTo>
                    <a:lnTo>
                      <a:pt x="571" y="66"/>
                    </a:lnTo>
                    <a:lnTo>
                      <a:pt x="563" y="50"/>
                    </a:lnTo>
                    <a:lnTo>
                      <a:pt x="538" y="41"/>
                    </a:lnTo>
                    <a:lnTo>
                      <a:pt x="551" y="59"/>
                    </a:lnTo>
                    <a:lnTo>
                      <a:pt x="560" y="82"/>
                    </a:lnTo>
                    <a:lnTo>
                      <a:pt x="566" y="107"/>
                    </a:lnTo>
                    <a:lnTo>
                      <a:pt x="570" y="151"/>
                    </a:lnTo>
                    <a:lnTo>
                      <a:pt x="570" y="159"/>
                    </a:lnTo>
                    <a:lnTo>
                      <a:pt x="572" y="191"/>
                    </a:lnTo>
                    <a:lnTo>
                      <a:pt x="572" y="234"/>
                    </a:lnTo>
                    <a:lnTo>
                      <a:pt x="562" y="274"/>
                    </a:lnTo>
                    <a:lnTo>
                      <a:pt x="547" y="306"/>
                    </a:lnTo>
                    <a:lnTo>
                      <a:pt x="533" y="326"/>
                    </a:lnTo>
                    <a:lnTo>
                      <a:pt x="528" y="339"/>
                    </a:lnTo>
                    <a:lnTo>
                      <a:pt x="526" y="351"/>
                    </a:lnTo>
                    <a:lnTo>
                      <a:pt x="522" y="401"/>
                    </a:lnTo>
                    <a:lnTo>
                      <a:pt x="516" y="370"/>
                    </a:lnTo>
                    <a:lnTo>
                      <a:pt x="508" y="353"/>
                    </a:lnTo>
                    <a:lnTo>
                      <a:pt x="496" y="338"/>
                    </a:lnTo>
                    <a:lnTo>
                      <a:pt x="479" y="329"/>
                    </a:lnTo>
                    <a:lnTo>
                      <a:pt x="456" y="321"/>
                    </a:lnTo>
                    <a:lnTo>
                      <a:pt x="426" y="315"/>
                    </a:lnTo>
                    <a:lnTo>
                      <a:pt x="404" y="309"/>
                    </a:lnTo>
                    <a:lnTo>
                      <a:pt x="402" y="304"/>
                    </a:lnTo>
                    <a:lnTo>
                      <a:pt x="402" y="297"/>
                    </a:lnTo>
                    <a:lnTo>
                      <a:pt x="412" y="279"/>
                    </a:lnTo>
                    <a:lnTo>
                      <a:pt x="427" y="266"/>
                    </a:lnTo>
                    <a:lnTo>
                      <a:pt x="452" y="254"/>
                    </a:lnTo>
                    <a:lnTo>
                      <a:pt x="473" y="236"/>
                    </a:lnTo>
                    <a:lnTo>
                      <a:pt x="490" y="217"/>
                    </a:lnTo>
                    <a:lnTo>
                      <a:pt x="501" y="195"/>
                    </a:lnTo>
                    <a:lnTo>
                      <a:pt x="507" y="179"/>
                    </a:lnTo>
                    <a:lnTo>
                      <a:pt x="492" y="174"/>
                    </a:lnTo>
                    <a:lnTo>
                      <a:pt x="486" y="192"/>
                    </a:lnTo>
                    <a:lnTo>
                      <a:pt x="473" y="211"/>
                    </a:lnTo>
                    <a:lnTo>
                      <a:pt x="458" y="227"/>
                    </a:lnTo>
                    <a:lnTo>
                      <a:pt x="437" y="239"/>
                    </a:lnTo>
                    <a:lnTo>
                      <a:pt x="416" y="247"/>
                    </a:lnTo>
                    <a:lnTo>
                      <a:pt x="399" y="259"/>
                    </a:lnTo>
                    <a:lnTo>
                      <a:pt x="388" y="270"/>
                    </a:lnTo>
                    <a:lnTo>
                      <a:pt x="381" y="287"/>
                    </a:lnTo>
                    <a:lnTo>
                      <a:pt x="379" y="306"/>
                    </a:lnTo>
                    <a:lnTo>
                      <a:pt x="353" y="290"/>
                    </a:lnTo>
                    <a:lnTo>
                      <a:pt x="329" y="275"/>
                    </a:lnTo>
                    <a:lnTo>
                      <a:pt x="313" y="262"/>
                    </a:lnTo>
                    <a:lnTo>
                      <a:pt x="298" y="252"/>
                    </a:lnTo>
                    <a:lnTo>
                      <a:pt x="280" y="246"/>
                    </a:lnTo>
                    <a:lnTo>
                      <a:pt x="255" y="245"/>
                    </a:lnTo>
                    <a:lnTo>
                      <a:pt x="229" y="246"/>
                    </a:lnTo>
                    <a:lnTo>
                      <a:pt x="207" y="242"/>
                    </a:lnTo>
                    <a:lnTo>
                      <a:pt x="195" y="236"/>
                    </a:lnTo>
                    <a:lnTo>
                      <a:pt x="192" y="229"/>
                    </a:lnTo>
                    <a:lnTo>
                      <a:pt x="192" y="217"/>
                    </a:lnTo>
                    <a:lnTo>
                      <a:pt x="199" y="195"/>
                    </a:lnTo>
                    <a:lnTo>
                      <a:pt x="213" y="169"/>
                    </a:lnTo>
                    <a:lnTo>
                      <a:pt x="224" y="142"/>
                    </a:lnTo>
                    <a:lnTo>
                      <a:pt x="230" y="111"/>
                    </a:lnTo>
                    <a:lnTo>
                      <a:pt x="234" y="77"/>
                    </a:lnTo>
                    <a:lnTo>
                      <a:pt x="239" y="51"/>
                    </a:lnTo>
                    <a:lnTo>
                      <a:pt x="242" y="36"/>
                    </a:lnTo>
                    <a:lnTo>
                      <a:pt x="239" y="24"/>
                    </a:lnTo>
                    <a:lnTo>
                      <a:pt x="232" y="6"/>
                    </a:lnTo>
                    <a:lnTo>
                      <a:pt x="219" y="11"/>
                    </a:lnTo>
                    <a:lnTo>
                      <a:pt x="225" y="24"/>
                    </a:lnTo>
                    <a:lnTo>
                      <a:pt x="227" y="36"/>
                    </a:lnTo>
                    <a:lnTo>
                      <a:pt x="224" y="50"/>
                    </a:lnTo>
                    <a:lnTo>
                      <a:pt x="215" y="75"/>
                    </a:lnTo>
                    <a:lnTo>
                      <a:pt x="212" y="106"/>
                    </a:lnTo>
                    <a:lnTo>
                      <a:pt x="203" y="135"/>
                    </a:lnTo>
                    <a:lnTo>
                      <a:pt x="190" y="161"/>
                    </a:lnTo>
                    <a:lnTo>
                      <a:pt x="174" y="186"/>
                    </a:lnTo>
                    <a:lnTo>
                      <a:pt x="164" y="211"/>
                    </a:lnTo>
                    <a:lnTo>
                      <a:pt x="159" y="237"/>
                    </a:lnTo>
                    <a:lnTo>
                      <a:pt x="143" y="229"/>
                    </a:lnTo>
                    <a:lnTo>
                      <a:pt x="120" y="207"/>
                    </a:lnTo>
                    <a:lnTo>
                      <a:pt x="104" y="179"/>
                    </a:lnTo>
                    <a:lnTo>
                      <a:pt x="88" y="141"/>
                    </a:lnTo>
                    <a:lnTo>
                      <a:pt x="74" y="104"/>
                    </a:lnTo>
                    <a:lnTo>
                      <a:pt x="59" y="75"/>
                    </a:lnTo>
                    <a:lnTo>
                      <a:pt x="44" y="55"/>
                    </a:lnTo>
                    <a:lnTo>
                      <a:pt x="26" y="41"/>
                    </a:lnTo>
                    <a:lnTo>
                      <a:pt x="0" y="46"/>
                    </a:lnTo>
                    <a:lnTo>
                      <a:pt x="14" y="55"/>
                    </a:lnTo>
                    <a:lnTo>
                      <a:pt x="30" y="71"/>
                    </a:lnTo>
                    <a:lnTo>
                      <a:pt x="46" y="94"/>
                    </a:lnTo>
                    <a:lnTo>
                      <a:pt x="63" y="126"/>
                    </a:lnTo>
                    <a:lnTo>
                      <a:pt x="79" y="174"/>
                    </a:lnTo>
                    <a:lnTo>
                      <a:pt x="94" y="212"/>
                    </a:lnTo>
                    <a:lnTo>
                      <a:pt x="110" y="237"/>
                    </a:lnTo>
                    <a:lnTo>
                      <a:pt x="130" y="259"/>
                    </a:lnTo>
                    <a:lnTo>
                      <a:pt x="165" y="281"/>
                    </a:lnTo>
                    <a:lnTo>
                      <a:pt x="208" y="297"/>
                    </a:lnTo>
                    <a:lnTo>
                      <a:pt x="248" y="315"/>
                    </a:lnTo>
                    <a:lnTo>
                      <a:pt x="279" y="333"/>
                    </a:lnTo>
                    <a:lnTo>
                      <a:pt x="308" y="355"/>
                    </a:lnTo>
                    <a:lnTo>
                      <a:pt x="326" y="378"/>
                    </a:lnTo>
                    <a:lnTo>
                      <a:pt x="333" y="398"/>
                    </a:lnTo>
                    <a:lnTo>
                      <a:pt x="337" y="419"/>
                    </a:lnTo>
                    <a:lnTo>
                      <a:pt x="338" y="458"/>
                    </a:lnTo>
                    <a:lnTo>
                      <a:pt x="346" y="483"/>
                    </a:lnTo>
                    <a:lnTo>
                      <a:pt x="358" y="500"/>
                    </a:lnTo>
                    <a:lnTo>
                      <a:pt x="387" y="520"/>
                    </a:lnTo>
                    <a:lnTo>
                      <a:pt x="418" y="538"/>
                    </a:lnTo>
                    <a:lnTo>
                      <a:pt x="451" y="555"/>
                    </a:lnTo>
                    <a:lnTo>
                      <a:pt x="476" y="578"/>
                    </a:lnTo>
                    <a:lnTo>
                      <a:pt x="505" y="653"/>
                    </a:lnTo>
                    <a:lnTo>
                      <a:pt x="522" y="745"/>
                    </a:lnTo>
                    <a:lnTo>
                      <a:pt x="532" y="769"/>
                    </a:lnTo>
                    <a:lnTo>
                      <a:pt x="547" y="793"/>
                    </a:lnTo>
                    <a:lnTo>
                      <a:pt x="566" y="823"/>
                    </a:lnTo>
                    <a:lnTo>
                      <a:pt x="582" y="860"/>
                    </a:lnTo>
                    <a:lnTo>
                      <a:pt x="591" y="892"/>
                    </a:lnTo>
                    <a:lnTo>
                      <a:pt x="596" y="933"/>
                    </a:lnTo>
                    <a:lnTo>
                      <a:pt x="596" y="970"/>
                    </a:lnTo>
                    <a:lnTo>
                      <a:pt x="592" y="1012"/>
                    </a:lnTo>
                    <a:lnTo>
                      <a:pt x="555" y="1079"/>
                    </a:lnTo>
                    <a:lnTo>
                      <a:pt x="515" y="1139"/>
                    </a:lnTo>
                    <a:lnTo>
                      <a:pt x="485" y="1191"/>
                    </a:lnTo>
                    <a:lnTo>
                      <a:pt x="464" y="1231"/>
                    </a:lnTo>
                    <a:lnTo>
                      <a:pt x="449" y="1277"/>
                    </a:lnTo>
                    <a:lnTo>
                      <a:pt x="437" y="1321"/>
                    </a:lnTo>
                    <a:lnTo>
                      <a:pt x="421" y="1366"/>
                    </a:lnTo>
                    <a:lnTo>
                      <a:pt x="398" y="1412"/>
                    </a:lnTo>
                    <a:lnTo>
                      <a:pt x="387" y="1427"/>
                    </a:lnTo>
                    <a:lnTo>
                      <a:pt x="373" y="1444"/>
                    </a:lnTo>
                    <a:lnTo>
                      <a:pt x="346" y="1466"/>
                    </a:lnTo>
                    <a:lnTo>
                      <a:pt x="312" y="1483"/>
                    </a:lnTo>
                    <a:lnTo>
                      <a:pt x="346" y="1473"/>
                    </a:lnTo>
                    <a:lnTo>
                      <a:pt x="386" y="1466"/>
                    </a:lnTo>
                    <a:lnTo>
                      <a:pt x="418" y="1458"/>
                    </a:lnTo>
                    <a:lnTo>
                      <a:pt x="456" y="1454"/>
                    </a:lnTo>
                    <a:lnTo>
                      <a:pt x="492" y="1453"/>
                    </a:lnTo>
                    <a:lnTo>
                      <a:pt x="531" y="1457"/>
                    </a:lnTo>
                    <a:lnTo>
                      <a:pt x="558" y="1467"/>
                    </a:lnTo>
                    <a:lnTo>
                      <a:pt x="585" y="1486"/>
                    </a:lnTo>
                    <a:lnTo>
                      <a:pt x="605" y="1509"/>
                    </a:lnTo>
                    <a:lnTo>
                      <a:pt x="621" y="1533"/>
                    </a:lnTo>
                    <a:lnTo>
                      <a:pt x="636" y="1551"/>
                    </a:lnTo>
                    <a:lnTo>
                      <a:pt x="636" y="1542"/>
                    </a:lnTo>
                    <a:lnTo>
                      <a:pt x="630" y="1509"/>
                    </a:lnTo>
                    <a:lnTo>
                      <a:pt x="628" y="1483"/>
                    </a:lnTo>
                    <a:lnTo>
                      <a:pt x="620" y="1442"/>
                    </a:lnTo>
                    <a:lnTo>
                      <a:pt x="636" y="1483"/>
                    </a:lnTo>
                    <a:lnTo>
                      <a:pt x="651" y="1503"/>
                    </a:lnTo>
                    <a:lnTo>
                      <a:pt x="669" y="1516"/>
                    </a:lnTo>
                    <a:lnTo>
                      <a:pt x="690" y="1519"/>
                    </a:lnTo>
                    <a:lnTo>
                      <a:pt x="717" y="1516"/>
                    </a:lnTo>
                    <a:lnTo>
                      <a:pt x="752" y="1506"/>
                    </a:lnTo>
                    <a:lnTo>
                      <a:pt x="789" y="1497"/>
                    </a:lnTo>
                    <a:lnTo>
                      <a:pt x="829" y="1493"/>
                    </a:lnTo>
                    <a:lnTo>
                      <a:pt x="865" y="1497"/>
                    </a:lnTo>
                    <a:lnTo>
                      <a:pt x="903" y="1508"/>
                    </a:lnTo>
                    <a:lnTo>
                      <a:pt x="835" y="1468"/>
                    </a:lnTo>
                    <a:lnTo>
                      <a:pt x="806" y="1446"/>
                    </a:lnTo>
                    <a:lnTo>
                      <a:pt x="786" y="1421"/>
                    </a:lnTo>
                    <a:lnTo>
                      <a:pt x="774" y="1388"/>
                    </a:lnTo>
                    <a:lnTo>
                      <a:pt x="767" y="1346"/>
                    </a:lnTo>
                    <a:lnTo>
                      <a:pt x="765" y="1286"/>
                    </a:lnTo>
                    <a:lnTo>
                      <a:pt x="769" y="1242"/>
                    </a:lnTo>
                    <a:lnTo>
                      <a:pt x="774" y="1208"/>
                    </a:lnTo>
                    <a:lnTo>
                      <a:pt x="781" y="1166"/>
                    </a:lnTo>
                    <a:lnTo>
                      <a:pt x="781" y="1130"/>
                    </a:lnTo>
                    <a:lnTo>
                      <a:pt x="779" y="1088"/>
                    </a:lnTo>
                    <a:lnTo>
                      <a:pt x="781" y="1038"/>
                    </a:lnTo>
                    <a:lnTo>
                      <a:pt x="777" y="1004"/>
                    </a:lnTo>
                    <a:lnTo>
                      <a:pt x="771" y="973"/>
                    </a:lnTo>
                    <a:lnTo>
                      <a:pt x="760" y="942"/>
                    </a:lnTo>
                    <a:lnTo>
                      <a:pt x="757" y="924"/>
                    </a:lnTo>
                    <a:lnTo>
                      <a:pt x="765" y="899"/>
                    </a:lnTo>
                    <a:lnTo>
                      <a:pt x="774" y="864"/>
                    </a:lnTo>
                    <a:lnTo>
                      <a:pt x="774" y="830"/>
                    </a:lnTo>
                    <a:lnTo>
                      <a:pt x="770" y="790"/>
                    </a:lnTo>
                    <a:lnTo>
                      <a:pt x="757" y="757"/>
                    </a:lnTo>
                    <a:lnTo>
                      <a:pt x="714" y="631"/>
                    </a:lnTo>
                    <a:lnTo>
                      <a:pt x="716" y="629"/>
                    </a:lnTo>
                    <a:lnTo>
                      <a:pt x="742" y="595"/>
                    </a:lnTo>
                    <a:lnTo>
                      <a:pt x="767" y="580"/>
                    </a:lnTo>
                    <a:lnTo>
                      <a:pt x="792" y="566"/>
                    </a:lnTo>
                    <a:lnTo>
                      <a:pt x="841" y="538"/>
                    </a:lnTo>
                    <a:lnTo>
                      <a:pt x="894" y="514"/>
                    </a:lnTo>
                    <a:lnTo>
                      <a:pt x="939" y="501"/>
                    </a:lnTo>
                    <a:lnTo>
                      <a:pt x="978" y="493"/>
                    </a:lnTo>
                    <a:lnTo>
                      <a:pt x="1015" y="483"/>
                    </a:lnTo>
                    <a:lnTo>
                      <a:pt x="1053" y="468"/>
                    </a:lnTo>
                    <a:lnTo>
                      <a:pt x="1090" y="446"/>
                    </a:lnTo>
                    <a:lnTo>
                      <a:pt x="1113" y="429"/>
                    </a:lnTo>
                    <a:lnTo>
                      <a:pt x="1146" y="401"/>
                    </a:lnTo>
                    <a:lnTo>
                      <a:pt x="1177" y="368"/>
                    </a:lnTo>
                    <a:lnTo>
                      <a:pt x="1209" y="333"/>
                    </a:lnTo>
                    <a:lnTo>
                      <a:pt x="1236" y="312"/>
                    </a:lnTo>
                    <a:lnTo>
                      <a:pt x="1266" y="297"/>
                    </a:lnTo>
                    <a:lnTo>
                      <a:pt x="1301" y="287"/>
                    </a:lnTo>
                    <a:lnTo>
                      <a:pt x="1338" y="281"/>
                    </a:lnTo>
                    <a:lnTo>
                      <a:pt x="1380" y="277"/>
                    </a:lnTo>
                    <a:lnTo>
                      <a:pt x="1420" y="279"/>
                    </a:lnTo>
                    <a:lnTo>
                      <a:pt x="1469" y="282"/>
                    </a:lnTo>
                    <a:lnTo>
                      <a:pt x="1515" y="289"/>
                    </a:lnTo>
                    <a:lnTo>
                      <a:pt x="1559" y="299"/>
                    </a:lnTo>
                    <a:lnTo>
                      <a:pt x="1605" y="306"/>
                    </a:lnTo>
                    <a:lnTo>
                      <a:pt x="1648" y="305"/>
                    </a:lnTo>
                    <a:lnTo>
                      <a:pt x="1688" y="299"/>
                    </a:lnTo>
                    <a:lnTo>
                      <a:pt x="1720" y="286"/>
                    </a:lnTo>
                    <a:lnTo>
                      <a:pt x="1753" y="265"/>
                    </a:lnTo>
                    <a:lnTo>
                      <a:pt x="1783" y="240"/>
                    </a:lnTo>
                    <a:lnTo>
                      <a:pt x="1812" y="217"/>
                    </a:lnTo>
                    <a:lnTo>
                      <a:pt x="1838" y="201"/>
                    </a:lnTo>
                    <a:lnTo>
                      <a:pt x="1869" y="189"/>
                    </a:lnTo>
                    <a:lnTo>
                      <a:pt x="1904" y="179"/>
                    </a:lnTo>
                    <a:lnTo>
                      <a:pt x="1942" y="166"/>
                    </a:lnTo>
                    <a:lnTo>
                      <a:pt x="1964" y="156"/>
                    </a:lnTo>
                    <a:lnTo>
                      <a:pt x="1977" y="146"/>
                    </a:lnTo>
                    <a:lnTo>
                      <a:pt x="1986" y="135"/>
                    </a:lnTo>
                    <a:lnTo>
                      <a:pt x="1993" y="107"/>
                    </a:lnTo>
                    <a:lnTo>
                      <a:pt x="1979" y="102"/>
                    </a:lnTo>
                    <a:lnTo>
                      <a:pt x="1973" y="124"/>
                    </a:lnTo>
                    <a:lnTo>
                      <a:pt x="1964" y="137"/>
                    </a:lnTo>
                    <a:lnTo>
                      <a:pt x="1948" y="146"/>
                    </a:lnTo>
                    <a:lnTo>
                      <a:pt x="1904" y="159"/>
                    </a:lnTo>
                    <a:lnTo>
                      <a:pt x="1858" y="174"/>
                    </a:lnTo>
                    <a:lnTo>
                      <a:pt x="1825" y="181"/>
                    </a:lnTo>
                    <a:lnTo>
                      <a:pt x="1814" y="185"/>
                    </a:lnTo>
                    <a:lnTo>
                      <a:pt x="1818" y="162"/>
                    </a:lnTo>
                    <a:lnTo>
                      <a:pt x="1818" y="136"/>
                    </a:lnTo>
                    <a:lnTo>
                      <a:pt x="1818" y="102"/>
                    </a:lnTo>
                    <a:lnTo>
                      <a:pt x="1815" y="66"/>
                    </a:lnTo>
                    <a:lnTo>
                      <a:pt x="1814" y="40"/>
                    </a:lnTo>
                    <a:lnTo>
                      <a:pt x="1803" y="39"/>
                    </a:lnTo>
                    <a:lnTo>
                      <a:pt x="1803" y="62"/>
                    </a:lnTo>
                    <a:lnTo>
                      <a:pt x="1803" y="101"/>
                    </a:lnTo>
                    <a:lnTo>
                      <a:pt x="1800" y="139"/>
                    </a:lnTo>
                    <a:lnTo>
                      <a:pt x="1792" y="170"/>
                    </a:lnTo>
                    <a:lnTo>
                      <a:pt x="1779" y="186"/>
                    </a:lnTo>
                    <a:lnTo>
                      <a:pt x="1765" y="199"/>
                    </a:lnTo>
                    <a:lnTo>
                      <a:pt x="1743" y="212"/>
                    </a:lnTo>
                    <a:lnTo>
                      <a:pt x="1718" y="222"/>
                    </a:lnTo>
                    <a:lnTo>
                      <a:pt x="1688" y="231"/>
                    </a:lnTo>
                    <a:lnTo>
                      <a:pt x="1654" y="237"/>
                    </a:lnTo>
                    <a:lnTo>
                      <a:pt x="1630" y="237"/>
                    </a:lnTo>
                    <a:lnTo>
                      <a:pt x="1654" y="221"/>
                    </a:lnTo>
                    <a:lnTo>
                      <a:pt x="1681" y="197"/>
                    </a:lnTo>
                    <a:lnTo>
                      <a:pt x="1703" y="175"/>
                    </a:lnTo>
                    <a:lnTo>
                      <a:pt x="1719" y="146"/>
                    </a:lnTo>
                    <a:lnTo>
                      <a:pt x="1729" y="120"/>
                    </a:lnTo>
                    <a:lnTo>
                      <a:pt x="1734" y="89"/>
                    </a:lnTo>
                    <a:lnTo>
                      <a:pt x="1735" y="66"/>
                    </a:lnTo>
                    <a:lnTo>
                      <a:pt x="1734" y="44"/>
                    </a:lnTo>
                    <a:lnTo>
                      <a:pt x="1719" y="44"/>
                    </a:lnTo>
                    <a:lnTo>
                      <a:pt x="1719" y="59"/>
                    </a:lnTo>
                    <a:lnTo>
                      <a:pt x="1719" y="90"/>
                    </a:lnTo>
                    <a:lnTo>
                      <a:pt x="1713" y="119"/>
                    </a:lnTo>
                    <a:lnTo>
                      <a:pt x="1699" y="145"/>
                    </a:lnTo>
                    <a:lnTo>
                      <a:pt x="1680" y="170"/>
                    </a:lnTo>
                    <a:lnTo>
                      <a:pt x="1656" y="192"/>
                    </a:lnTo>
                    <a:lnTo>
                      <a:pt x="1626" y="211"/>
                    </a:lnTo>
                    <a:lnTo>
                      <a:pt x="1595" y="226"/>
                    </a:lnTo>
                    <a:lnTo>
                      <a:pt x="1567" y="230"/>
                    </a:lnTo>
                    <a:lnTo>
                      <a:pt x="1535" y="220"/>
                    </a:lnTo>
                    <a:lnTo>
                      <a:pt x="1500" y="206"/>
                    </a:lnTo>
                    <a:lnTo>
                      <a:pt x="1459" y="194"/>
                    </a:lnTo>
                    <a:lnTo>
                      <a:pt x="1417" y="186"/>
                    </a:lnTo>
                    <a:lnTo>
                      <a:pt x="1386" y="185"/>
                    </a:lnTo>
                    <a:lnTo>
                      <a:pt x="1355" y="186"/>
                    </a:lnTo>
                    <a:lnTo>
                      <a:pt x="1315" y="195"/>
                    </a:lnTo>
                    <a:lnTo>
                      <a:pt x="1355" y="161"/>
                    </a:lnTo>
                    <a:lnTo>
                      <a:pt x="1380" y="144"/>
                    </a:lnTo>
                    <a:lnTo>
                      <a:pt x="1410" y="126"/>
                    </a:lnTo>
                    <a:lnTo>
                      <a:pt x="1436" y="115"/>
                    </a:lnTo>
                    <a:lnTo>
                      <a:pt x="1452" y="105"/>
                    </a:lnTo>
                    <a:lnTo>
                      <a:pt x="1461" y="97"/>
                    </a:lnTo>
                    <a:lnTo>
                      <a:pt x="1467" y="89"/>
                    </a:lnTo>
                    <a:lnTo>
                      <a:pt x="1477" y="67"/>
                    </a:lnTo>
                    <a:lnTo>
                      <a:pt x="1485" y="46"/>
                    </a:lnTo>
                    <a:lnTo>
                      <a:pt x="1494" y="29"/>
                    </a:lnTo>
                    <a:lnTo>
                      <a:pt x="1510" y="2"/>
                    </a:lnTo>
                    <a:lnTo>
                      <a:pt x="1497" y="0"/>
                    </a:lnTo>
                    <a:lnTo>
                      <a:pt x="1482" y="20"/>
                    </a:lnTo>
                    <a:lnTo>
                      <a:pt x="1474" y="37"/>
                    </a:lnTo>
                    <a:lnTo>
                      <a:pt x="1466" y="56"/>
                    </a:lnTo>
                    <a:lnTo>
                      <a:pt x="1459" y="72"/>
                    </a:lnTo>
                    <a:lnTo>
                      <a:pt x="1446" y="89"/>
                    </a:lnTo>
                    <a:lnTo>
                      <a:pt x="1426" y="102"/>
                    </a:lnTo>
                    <a:lnTo>
                      <a:pt x="1395" y="117"/>
                    </a:lnTo>
                    <a:lnTo>
                      <a:pt x="1361" y="132"/>
                    </a:lnTo>
                    <a:lnTo>
                      <a:pt x="1331" y="152"/>
                    </a:lnTo>
                    <a:lnTo>
                      <a:pt x="1307" y="170"/>
                    </a:lnTo>
                    <a:lnTo>
                      <a:pt x="1274" y="195"/>
                    </a:lnTo>
                    <a:lnTo>
                      <a:pt x="1282" y="161"/>
                    </a:lnTo>
                    <a:lnTo>
                      <a:pt x="1286" y="134"/>
                    </a:lnTo>
                    <a:lnTo>
                      <a:pt x="1282" y="109"/>
                    </a:lnTo>
                    <a:lnTo>
                      <a:pt x="1277" y="84"/>
                    </a:lnTo>
                    <a:lnTo>
                      <a:pt x="1274" y="57"/>
                    </a:lnTo>
                    <a:lnTo>
                      <a:pt x="1277" y="40"/>
                    </a:lnTo>
                    <a:lnTo>
                      <a:pt x="1253" y="46"/>
                    </a:lnTo>
                    <a:lnTo>
                      <a:pt x="1253" y="57"/>
                    </a:lnTo>
                    <a:lnTo>
                      <a:pt x="1256" y="84"/>
                    </a:lnTo>
                    <a:lnTo>
                      <a:pt x="1263" y="119"/>
                    </a:lnTo>
                    <a:lnTo>
                      <a:pt x="1262" y="145"/>
                    </a:lnTo>
                    <a:lnTo>
                      <a:pt x="1254" y="177"/>
                    </a:lnTo>
                    <a:lnTo>
                      <a:pt x="1238" y="210"/>
                    </a:lnTo>
                    <a:lnTo>
                      <a:pt x="1223" y="230"/>
                    </a:lnTo>
                    <a:lnTo>
                      <a:pt x="1202" y="246"/>
                    </a:lnTo>
                    <a:lnTo>
                      <a:pt x="1171" y="260"/>
                    </a:lnTo>
                    <a:lnTo>
                      <a:pt x="1110" y="279"/>
                    </a:lnTo>
                    <a:lnTo>
                      <a:pt x="1068" y="299"/>
                    </a:lnTo>
                    <a:lnTo>
                      <a:pt x="1052" y="310"/>
                    </a:lnTo>
                    <a:lnTo>
                      <a:pt x="1035" y="326"/>
                    </a:lnTo>
                    <a:lnTo>
                      <a:pt x="1022" y="335"/>
                    </a:lnTo>
                    <a:lnTo>
                      <a:pt x="1005" y="343"/>
                    </a:lnTo>
                    <a:lnTo>
                      <a:pt x="946" y="363"/>
                    </a:lnTo>
                    <a:lnTo>
                      <a:pt x="899" y="381"/>
                    </a:lnTo>
                    <a:lnTo>
                      <a:pt x="859" y="399"/>
                    </a:lnTo>
                    <a:lnTo>
                      <a:pt x="814" y="425"/>
                    </a:lnTo>
                    <a:lnTo>
                      <a:pt x="789" y="444"/>
                    </a:lnTo>
                    <a:lnTo>
                      <a:pt x="789" y="435"/>
                    </a:lnTo>
                    <a:lnTo>
                      <a:pt x="797" y="419"/>
                    </a:lnTo>
                    <a:lnTo>
                      <a:pt x="814" y="393"/>
                    </a:lnTo>
                    <a:lnTo>
                      <a:pt x="838" y="368"/>
                    </a:lnTo>
                    <a:lnTo>
                      <a:pt x="863" y="345"/>
                    </a:lnTo>
                    <a:lnTo>
                      <a:pt x="881" y="326"/>
                    </a:lnTo>
                    <a:lnTo>
                      <a:pt x="895" y="305"/>
                    </a:lnTo>
                    <a:lnTo>
                      <a:pt x="906" y="277"/>
                    </a:lnTo>
                    <a:lnTo>
                      <a:pt x="909" y="244"/>
                    </a:lnTo>
                    <a:lnTo>
                      <a:pt x="905" y="211"/>
                    </a:lnTo>
                    <a:lnTo>
                      <a:pt x="896" y="185"/>
                    </a:lnTo>
                    <a:lnTo>
                      <a:pt x="894" y="169"/>
                    </a:lnTo>
                    <a:lnTo>
                      <a:pt x="893" y="154"/>
                    </a:lnTo>
                    <a:lnTo>
                      <a:pt x="898" y="139"/>
                    </a:lnTo>
                    <a:lnTo>
                      <a:pt x="908" y="125"/>
                    </a:lnTo>
                    <a:lnTo>
                      <a:pt x="935" y="101"/>
                    </a:lnTo>
                    <a:lnTo>
                      <a:pt x="964" y="70"/>
                    </a:lnTo>
                    <a:lnTo>
                      <a:pt x="944" y="67"/>
                    </a:lnTo>
                    <a:lnTo>
                      <a:pt x="926" y="85"/>
                    </a:lnTo>
                    <a:lnTo>
                      <a:pt x="905" y="102"/>
                    </a:lnTo>
                    <a:lnTo>
                      <a:pt x="891" y="117"/>
                    </a:lnTo>
                    <a:lnTo>
                      <a:pt x="878" y="137"/>
                    </a:lnTo>
                    <a:lnTo>
                      <a:pt x="871" y="159"/>
                    </a:lnTo>
                    <a:lnTo>
                      <a:pt x="871" y="195"/>
                    </a:lnTo>
                    <a:lnTo>
                      <a:pt x="860" y="169"/>
                    </a:lnTo>
                    <a:lnTo>
                      <a:pt x="845" y="140"/>
                    </a:lnTo>
                    <a:lnTo>
                      <a:pt x="834" y="109"/>
                    </a:lnTo>
                    <a:lnTo>
                      <a:pt x="825" y="85"/>
                    </a:lnTo>
                    <a:lnTo>
                      <a:pt x="816" y="65"/>
                    </a:lnTo>
                    <a:lnTo>
                      <a:pt x="802" y="71"/>
                    </a:lnTo>
                    <a:lnTo>
                      <a:pt x="791" y="81"/>
                    </a:lnTo>
                    <a:lnTo>
                      <a:pt x="802" y="101"/>
                    </a:lnTo>
                    <a:lnTo>
                      <a:pt x="815" y="132"/>
                    </a:lnTo>
                    <a:lnTo>
                      <a:pt x="828" y="166"/>
                    </a:lnTo>
                    <a:lnTo>
                      <a:pt x="843" y="202"/>
                    </a:lnTo>
                    <a:lnTo>
                      <a:pt x="855" y="229"/>
                    </a:lnTo>
                    <a:lnTo>
                      <a:pt x="863" y="255"/>
                    </a:lnTo>
                    <a:lnTo>
                      <a:pt x="863" y="281"/>
                    </a:lnTo>
                    <a:lnTo>
                      <a:pt x="854" y="306"/>
                    </a:lnTo>
                    <a:lnTo>
                      <a:pt x="839" y="329"/>
                    </a:lnTo>
                    <a:lnTo>
                      <a:pt x="816" y="350"/>
                    </a:lnTo>
                    <a:lnTo>
                      <a:pt x="791" y="376"/>
                    </a:lnTo>
                    <a:lnTo>
                      <a:pt x="764" y="409"/>
                    </a:lnTo>
                    <a:lnTo>
                      <a:pt x="740" y="435"/>
                    </a:lnTo>
                    <a:lnTo>
                      <a:pt x="715" y="465"/>
                    </a:lnTo>
                    <a:lnTo>
                      <a:pt x="700" y="490"/>
                    </a:lnTo>
                    <a:lnTo>
                      <a:pt x="686" y="514"/>
                    </a:lnTo>
                    <a:lnTo>
                      <a:pt x="676" y="539"/>
                    </a:lnTo>
                    <a:lnTo>
                      <a:pt x="669" y="56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6" name="Freeform 156"/>
              <p:cNvSpPr>
                <a:spLocks/>
              </p:cNvSpPr>
              <p:nvPr/>
            </p:nvSpPr>
            <p:spPr bwMode="auto">
              <a:xfrm>
                <a:off x="3350" y="1340"/>
                <a:ext cx="7" cy="20"/>
              </a:xfrm>
              <a:custGeom>
                <a:avLst/>
                <a:gdLst>
                  <a:gd name="T0" fmla="*/ 0 w 28"/>
                  <a:gd name="T1" fmla="*/ 0 h 79"/>
                  <a:gd name="T2" fmla="*/ 0 w 28"/>
                  <a:gd name="T3" fmla="*/ 0 h 79"/>
                  <a:gd name="T4" fmla="*/ 0 w 28"/>
                  <a:gd name="T5" fmla="*/ 0 h 79"/>
                  <a:gd name="T6" fmla="*/ 0 w 28"/>
                  <a:gd name="T7" fmla="*/ 0 h 79"/>
                  <a:gd name="T8" fmla="*/ 0 w 28"/>
                  <a:gd name="T9" fmla="*/ 0 h 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"/>
                  <a:gd name="T16" fmla="*/ 0 h 79"/>
                  <a:gd name="T17" fmla="*/ 28 w 28"/>
                  <a:gd name="T18" fmla="*/ 79 h 7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" h="79">
                    <a:moveTo>
                      <a:pt x="0" y="79"/>
                    </a:moveTo>
                    <a:lnTo>
                      <a:pt x="10" y="51"/>
                    </a:lnTo>
                    <a:lnTo>
                      <a:pt x="23" y="32"/>
                    </a:lnTo>
                    <a:lnTo>
                      <a:pt x="28" y="17"/>
                    </a:lnTo>
                    <a:lnTo>
                      <a:pt x="28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7" name="Freeform 157"/>
              <p:cNvSpPr>
                <a:spLocks/>
              </p:cNvSpPr>
              <p:nvPr/>
            </p:nvSpPr>
            <p:spPr bwMode="auto">
              <a:xfrm>
                <a:off x="3110" y="952"/>
                <a:ext cx="319" cy="174"/>
              </a:xfrm>
              <a:custGeom>
                <a:avLst/>
                <a:gdLst>
                  <a:gd name="T0" fmla="*/ 0 w 1280"/>
                  <a:gd name="T1" fmla="*/ 0 h 695"/>
                  <a:gd name="T2" fmla="*/ 0 w 1280"/>
                  <a:gd name="T3" fmla="*/ 0 h 695"/>
                  <a:gd name="T4" fmla="*/ 0 w 1280"/>
                  <a:gd name="T5" fmla="*/ 0 h 695"/>
                  <a:gd name="T6" fmla="*/ 0 w 1280"/>
                  <a:gd name="T7" fmla="*/ 0 h 695"/>
                  <a:gd name="T8" fmla="*/ 0 w 1280"/>
                  <a:gd name="T9" fmla="*/ 0 h 695"/>
                  <a:gd name="T10" fmla="*/ 0 w 1280"/>
                  <a:gd name="T11" fmla="*/ 0 h 695"/>
                  <a:gd name="T12" fmla="*/ 0 w 1280"/>
                  <a:gd name="T13" fmla="*/ 0 h 695"/>
                  <a:gd name="T14" fmla="*/ 0 w 1280"/>
                  <a:gd name="T15" fmla="*/ 0 h 695"/>
                  <a:gd name="T16" fmla="*/ 0 w 1280"/>
                  <a:gd name="T17" fmla="*/ 0 h 695"/>
                  <a:gd name="T18" fmla="*/ 0 w 1280"/>
                  <a:gd name="T19" fmla="*/ 0 h 695"/>
                  <a:gd name="T20" fmla="*/ 0 w 1280"/>
                  <a:gd name="T21" fmla="*/ 0 h 695"/>
                  <a:gd name="T22" fmla="*/ 0 w 1280"/>
                  <a:gd name="T23" fmla="*/ 0 h 695"/>
                  <a:gd name="T24" fmla="*/ 0 w 1280"/>
                  <a:gd name="T25" fmla="*/ 0 h 695"/>
                  <a:gd name="T26" fmla="*/ 0 w 1280"/>
                  <a:gd name="T27" fmla="*/ 0 h 695"/>
                  <a:gd name="T28" fmla="*/ 0 w 1280"/>
                  <a:gd name="T29" fmla="*/ 0 h 695"/>
                  <a:gd name="T30" fmla="*/ 0 w 1280"/>
                  <a:gd name="T31" fmla="*/ 0 h 695"/>
                  <a:gd name="T32" fmla="*/ 0 w 1280"/>
                  <a:gd name="T33" fmla="*/ 0 h 695"/>
                  <a:gd name="T34" fmla="*/ 0 w 1280"/>
                  <a:gd name="T35" fmla="*/ 0 h 695"/>
                  <a:gd name="T36" fmla="*/ 0 w 1280"/>
                  <a:gd name="T37" fmla="*/ 0 h 695"/>
                  <a:gd name="T38" fmla="*/ 0 w 1280"/>
                  <a:gd name="T39" fmla="*/ 0 h 695"/>
                  <a:gd name="T40" fmla="*/ 0 w 1280"/>
                  <a:gd name="T41" fmla="*/ 0 h 695"/>
                  <a:gd name="T42" fmla="*/ 0 w 1280"/>
                  <a:gd name="T43" fmla="*/ 0 h 695"/>
                  <a:gd name="T44" fmla="*/ 0 w 1280"/>
                  <a:gd name="T45" fmla="*/ 0 h 695"/>
                  <a:gd name="T46" fmla="*/ 0 w 1280"/>
                  <a:gd name="T47" fmla="*/ 0 h 695"/>
                  <a:gd name="T48" fmla="*/ 0 w 1280"/>
                  <a:gd name="T49" fmla="*/ 0 h 695"/>
                  <a:gd name="T50" fmla="*/ 0 w 1280"/>
                  <a:gd name="T51" fmla="*/ 0 h 695"/>
                  <a:gd name="T52" fmla="*/ 0 w 1280"/>
                  <a:gd name="T53" fmla="*/ 0 h 695"/>
                  <a:gd name="T54" fmla="*/ 0 w 1280"/>
                  <a:gd name="T55" fmla="*/ 0 h 695"/>
                  <a:gd name="T56" fmla="*/ 0 w 1280"/>
                  <a:gd name="T57" fmla="*/ 0 h 695"/>
                  <a:gd name="T58" fmla="*/ 0 w 1280"/>
                  <a:gd name="T59" fmla="*/ 0 h 695"/>
                  <a:gd name="T60" fmla="*/ 0 w 1280"/>
                  <a:gd name="T61" fmla="*/ 0 h 695"/>
                  <a:gd name="T62" fmla="*/ 0 w 1280"/>
                  <a:gd name="T63" fmla="*/ 0 h 695"/>
                  <a:gd name="T64" fmla="*/ 0 w 1280"/>
                  <a:gd name="T65" fmla="*/ 0 h 695"/>
                  <a:gd name="T66" fmla="*/ 0 w 1280"/>
                  <a:gd name="T67" fmla="*/ 0 h 695"/>
                  <a:gd name="T68" fmla="*/ 0 w 1280"/>
                  <a:gd name="T69" fmla="*/ 0 h 695"/>
                  <a:gd name="T70" fmla="*/ 0 w 1280"/>
                  <a:gd name="T71" fmla="*/ 0 h 695"/>
                  <a:gd name="T72" fmla="*/ 0 w 1280"/>
                  <a:gd name="T73" fmla="*/ 0 h 695"/>
                  <a:gd name="T74" fmla="*/ 0 w 1280"/>
                  <a:gd name="T75" fmla="*/ 0 h 695"/>
                  <a:gd name="T76" fmla="*/ 0 w 1280"/>
                  <a:gd name="T77" fmla="*/ 0 h 695"/>
                  <a:gd name="T78" fmla="*/ 0 w 1280"/>
                  <a:gd name="T79" fmla="*/ 0 h 695"/>
                  <a:gd name="T80" fmla="*/ 0 w 1280"/>
                  <a:gd name="T81" fmla="*/ 0 h 695"/>
                  <a:gd name="T82" fmla="*/ 0 w 1280"/>
                  <a:gd name="T83" fmla="*/ 0 h 695"/>
                  <a:gd name="T84" fmla="*/ 0 w 1280"/>
                  <a:gd name="T85" fmla="*/ 0 h 695"/>
                  <a:gd name="T86" fmla="*/ 0 w 1280"/>
                  <a:gd name="T87" fmla="*/ 0 h 695"/>
                  <a:gd name="T88" fmla="*/ 0 w 1280"/>
                  <a:gd name="T89" fmla="*/ 0 h 695"/>
                  <a:gd name="T90" fmla="*/ 0 w 1280"/>
                  <a:gd name="T91" fmla="*/ 0 h 695"/>
                  <a:gd name="T92" fmla="*/ 0 w 1280"/>
                  <a:gd name="T93" fmla="*/ 0 h 695"/>
                  <a:gd name="T94" fmla="*/ 0 w 1280"/>
                  <a:gd name="T95" fmla="*/ 0 h 695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280"/>
                  <a:gd name="T145" fmla="*/ 0 h 695"/>
                  <a:gd name="T146" fmla="*/ 1280 w 1280"/>
                  <a:gd name="T147" fmla="*/ 695 h 695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280" h="695">
                    <a:moveTo>
                      <a:pt x="490" y="33"/>
                    </a:moveTo>
                    <a:lnTo>
                      <a:pt x="460" y="30"/>
                    </a:lnTo>
                    <a:lnTo>
                      <a:pt x="437" y="22"/>
                    </a:lnTo>
                    <a:lnTo>
                      <a:pt x="412" y="8"/>
                    </a:lnTo>
                    <a:lnTo>
                      <a:pt x="391" y="2"/>
                    </a:lnTo>
                    <a:lnTo>
                      <a:pt x="370" y="0"/>
                    </a:lnTo>
                    <a:lnTo>
                      <a:pt x="347" y="7"/>
                    </a:lnTo>
                    <a:lnTo>
                      <a:pt x="332" y="21"/>
                    </a:lnTo>
                    <a:lnTo>
                      <a:pt x="316" y="45"/>
                    </a:lnTo>
                    <a:lnTo>
                      <a:pt x="302" y="80"/>
                    </a:lnTo>
                    <a:lnTo>
                      <a:pt x="286" y="130"/>
                    </a:lnTo>
                    <a:lnTo>
                      <a:pt x="270" y="160"/>
                    </a:lnTo>
                    <a:lnTo>
                      <a:pt x="256" y="184"/>
                    </a:lnTo>
                    <a:lnTo>
                      <a:pt x="245" y="195"/>
                    </a:lnTo>
                    <a:lnTo>
                      <a:pt x="227" y="207"/>
                    </a:lnTo>
                    <a:lnTo>
                      <a:pt x="192" y="224"/>
                    </a:lnTo>
                    <a:lnTo>
                      <a:pt x="151" y="245"/>
                    </a:lnTo>
                    <a:lnTo>
                      <a:pt x="109" y="271"/>
                    </a:lnTo>
                    <a:lnTo>
                      <a:pt x="78" y="297"/>
                    </a:lnTo>
                    <a:lnTo>
                      <a:pt x="44" y="336"/>
                    </a:lnTo>
                    <a:lnTo>
                      <a:pt x="22" y="374"/>
                    </a:lnTo>
                    <a:lnTo>
                      <a:pt x="7" y="422"/>
                    </a:lnTo>
                    <a:lnTo>
                      <a:pt x="0" y="467"/>
                    </a:lnTo>
                    <a:lnTo>
                      <a:pt x="3" y="512"/>
                    </a:lnTo>
                    <a:lnTo>
                      <a:pt x="10" y="548"/>
                    </a:lnTo>
                    <a:lnTo>
                      <a:pt x="24" y="578"/>
                    </a:lnTo>
                    <a:lnTo>
                      <a:pt x="43" y="603"/>
                    </a:lnTo>
                    <a:lnTo>
                      <a:pt x="69" y="621"/>
                    </a:lnTo>
                    <a:lnTo>
                      <a:pt x="102" y="634"/>
                    </a:lnTo>
                    <a:lnTo>
                      <a:pt x="133" y="640"/>
                    </a:lnTo>
                    <a:lnTo>
                      <a:pt x="157" y="648"/>
                    </a:lnTo>
                    <a:lnTo>
                      <a:pt x="174" y="659"/>
                    </a:lnTo>
                    <a:lnTo>
                      <a:pt x="198" y="676"/>
                    </a:lnTo>
                    <a:lnTo>
                      <a:pt x="221" y="688"/>
                    </a:lnTo>
                    <a:lnTo>
                      <a:pt x="246" y="694"/>
                    </a:lnTo>
                    <a:lnTo>
                      <a:pt x="273" y="691"/>
                    </a:lnTo>
                    <a:lnTo>
                      <a:pt x="317" y="678"/>
                    </a:lnTo>
                    <a:lnTo>
                      <a:pt x="371" y="665"/>
                    </a:lnTo>
                    <a:lnTo>
                      <a:pt x="397" y="660"/>
                    </a:lnTo>
                    <a:lnTo>
                      <a:pt x="426" y="660"/>
                    </a:lnTo>
                    <a:lnTo>
                      <a:pt x="459" y="665"/>
                    </a:lnTo>
                    <a:lnTo>
                      <a:pt x="487" y="660"/>
                    </a:lnTo>
                    <a:lnTo>
                      <a:pt x="514" y="651"/>
                    </a:lnTo>
                    <a:lnTo>
                      <a:pt x="558" y="638"/>
                    </a:lnTo>
                    <a:lnTo>
                      <a:pt x="589" y="630"/>
                    </a:lnTo>
                    <a:lnTo>
                      <a:pt x="620" y="619"/>
                    </a:lnTo>
                    <a:lnTo>
                      <a:pt x="644" y="610"/>
                    </a:lnTo>
                    <a:lnTo>
                      <a:pt x="679" y="598"/>
                    </a:lnTo>
                    <a:lnTo>
                      <a:pt x="708" y="591"/>
                    </a:lnTo>
                    <a:lnTo>
                      <a:pt x="740" y="591"/>
                    </a:lnTo>
                    <a:lnTo>
                      <a:pt x="770" y="595"/>
                    </a:lnTo>
                    <a:lnTo>
                      <a:pt x="797" y="609"/>
                    </a:lnTo>
                    <a:lnTo>
                      <a:pt x="829" y="626"/>
                    </a:lnTo>
                    <a:lnTo>
                      <a:pt x="862" y="643"/>
                    </a:lnTo>
                    <a:lnTo>
                      <a:pt x="888" y="653"/>
                    </a:lnTo>
                    <a:lnTo>
                      <a:pt x="909" y="660"/>
                    </a:lnTo>
                    <a:lnTo>
                      <a:pt x="934" y="669"/>
                    </a:lnTo>
                    <a:lnTo>
                      <a:pt x="964" y="683"/>
                    </a:lnTo>
                    <a:lnTo>
                      <a:pt x="982" y="690"/>
                    </a:lnTo>
                    <a:lnTo>
                      <a:pt x="1003" y="695"/>
                    </a:lnTo>
                    <a:lnTo>
                      <a:pt x="1035" y="695"/>
                    </a:lnTo>
                    <a:lnTo>
                      <a:pt x="1067" y="686"/>
                    </a:lnTo>
                    <a:lnTo>
                      <a:pt x="1101" y="673"/>
                    </a:lnTo>
                    <a:lnTo>
                      <a:pt x="1133" y="649"/>
                    </a:lnTo>
                    <a:lnTo>
                      <a:pt x="1158" y="625"/>
                    </a:lnTo>
                    <a:lnTo>
                      <a:pt x="1182" y="591"/>
                    </a:lnTo>
                    <a:lnTo>
                      <a:pt x="1195" y="564"/>
                    </a:lnTo>
                    <a:lnTo>
                      <a:pt x="1209" y="509"/>
                    </a:lnTo>
                    <a:lnTo>
                      <a:pt x="1220" y="469"/>
                    </a:lnTo>
                    <a:lnTo>
                      <a:pt x="1237" y="427"/>
                    </a:lnTo>
                    <a:lnTo>
                      <a:pt x="1257" y="394"/>
                    </a:lnTo>
                    <a:lnTo>
                      <a:pt x="1272" y="360"/>
                    </a:lnTo>
                    <a:lnTo>
                      <a:pt x="1280" y="326"/>
                    </a:lnTo>
                    <a:lnTo>
                      <a:pt x="1279" y="296"/>
                    </a:lnTo>
                    <a:lnTo>
                      <a:pt x="1270" y="270"/>
                    </a:lnTo>
                    <a:lnTo>
                      <a:pt x="1254" y="239"/>
                    </a:lnTo>
                    <a:lnTo>
                      <a:pt x="1235" y="209"/>
                    </a:lnTo>
                    <a:lnTo>
                      <a:pt x="1210" y="181"/>
                    </a:lnTo>
                    <a:lnTo>
                      <a:pt x="1187" y="161"/>
                    </a:lnTo>
                    <a:lnTo>
                      <a:pt x="1170" y="139"/>
                    </a:lnTo>
                    <a:lnTo>
                      <a:pt x="1153" y="125"/>
                    </a:lnTo>
                    <a:lnTo>
                      <a:pt x="1125" y="111"/>
                    </a:lnTo>
                    <a:lnTo>
                      <a:pt x="1091" y="103"/>
                    </a:lnTo>
                    <a:lnTo>
                      <a:pt x="1055" y="101"/>
                    </a:lnTo>
                    <a:lnTo>
                      <a:pt x="999" y="106"/>
                    </a:lnTo>
                    <a:lnTo>
                      <a:pt x="924" y="116"/>
                    </a:lnTo>
                    <a:lnTo>
                      <a:pt x="845" y="125"/>
                    </a:lnTo>
                    <a:lnTo>
                      <a:pt x="799" y="125"/>
                    </a:lnTo>
                    <a:lnTo>
                      <a:pt x="740" y="117"/>
                    </a:lnTo>
                    <a:lnTo>
                      <a:pt x="686" y="107"/>
                    </a:lnTo>
                    <a:lnTo>
                      <a:pt x="640" y="95"/>
                    </a:lnTo>
                    <a:lnTo>
                      <a:pt x="600" y="82"/>
                    </a:lnTo>
                    <a:lnTo>
                      <a:pt x="561" y="66"/>
                    </a:lnTo>
                    <a:lnTo>
                      <a:pt x="529" y="48"/>
                    </a:lnTo>
                    <a:lnTo>
                      <a:pt x="507" y="38"/>
                    </a:lnTo>
                    <a:lnTo>
                      <a:pt x="490" y="33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" name="Freeform 158"/>
              <p:cNvSpPr>
                <a:spLocks/>
              </p:cNvSpPr>
              <p:nvPr/>
            </p:nvSpPr>
            <p:spPr bwMode="auto">
              <a:xfrm>
                <a:off x="3216" y="912"/>
                <a:ext cx="416" cy="243"/>
              </a:xfrm>
              <a:custGeom>
                <a:avLst/>
                <a:gdLst>
                  <a:gd name="T0" fmla="*/ 0 w 1665"/>
                  <a:gd name="T1" fmla="*/ 0 h 971"/>
                  <a:gd name="T2" fmla="*/ 0 w 1665"/>
                  <a:gd name="T3" fmla="*/ 0 h 971"/>
                  <a:gd name="T4" fmla="*/ 0 w 1665"/>
                  <a:gd name="T5" fmla="*/ 0 h 971"/>
                  <a:gd name="T6" fmla="*/ 0 w 1665"/>
                  <a:gd name="T7" fmla="*/ 0 h 971"/>
                  <a:gd name="T8" fmla="*/ 0 w 1665"/>
                  <a:gd name="T9" fmla="*/ 0 h 971"/>
                  <a:gd name="T10" fmla="*/ 0 w 1665"/>
                  <a:gd name="T11" fmla="*/ 0 h 971"/>
                  <a:gd name="T12" fmla="*/ 0 w 1665"/>
                  <a:gd name="T13" fmla="*/ 0 h 971"/>
                  <a:gd name="T14" fmla="*/ 0 w 1665"/>
                  <a:gd name="T15" fmla="*/ 0 h 971"/>
                  <a:gd name="T16" fmla="*/ 0 w 1665"/>
                  <a:gd name="T17" fmla="*/ 0 h 971"/>
                  <a:gd name="T18" fmla="*/ 0 w 1665"/>
                  <a:gd name="T19" fmla="*/ 0 h 971"/>
                  <a:gd name="T20" fmla="*/ 0 w 1665"/>
                  <a:gd name="T21" fmla="*/ 0 h 971"/>
                  <a:gd name="T22" fmla="*/ 0 w 1665"/>
                  <a:gd name="T23" fmla="*/ 0 h 971"/>
                  <a:gd name="T24" fmla="*/ 0 w 1665"/>
                  <a:gd name="T25" fmla="*/ 0 h 971"/>
                  <a:gd name="T26" fmla="*/ 0 w 1665"/>
                  <a:gd name="T27" fmla="*/ 0 h 971"/>
                  <a:gd name="T28" fmla="*/ 0 w 1665"/>
                  <a:gd name="T29" fmla="*/ 0 h 971"/>
                  <a:gd name="T30" fmla="*/ 0 w 1665"/>
                  <a:gd name="T31" fmla="*/ 0 h 971"/>
                  <a:gd name="T32" fmla="*/ 0 w 1665"/>
                  <a:gd name="T33" fmla="*/ 0 h 971"/>
                  <a:gd name="T34" fmla="*/ 0 w 1665"/>
                  <a:gd name="T35" fmla="*/ 0 h 971"/>
                  <a:gd name="T36" fmla="*/ 0 w 1665"/>
                  <a:gd name="T37" fmla="*/ 0 h 971"/>
                  <a:gd name="T38" fmla="*/ 0 w 1665"/>
                  <a:gd name="T39" fmla="*/ 0 h 971"/>
                  <a:gd name="T40" fmla="*/ 0 w 1665"/>
                  <a:gd name="T41" fmla="*/ 0 h 971"/>
                  <a:gd name="T42" fmla="*/ 0 w 1665"/>
                  <a:gd name="T43" fmla="*/ 0 h 971"/>
                  <a:gd name="T44" fmla="*/ 0 w 1665"/>
                  <a:gd name="T45" fmla="*/ 0 h 971"/>
                  <a:gd name="T46" fmla="*/ 0 w 1665"/>
                  <a:gd name="T47" fmla="*/ 0 h 971"/>
                  <a:gd name="T48" fmla="*/ 0 w 1665"/>
                  <a:gd name="T49" fmla="*/ 0 h 971"/>
                  <a:gd name="T50" fmla="*/ 0 w 1665"/>
                  <a:gd name="T51" fmla="*/ 0 h 971"/>
                  <a:gd name="T52" fmla="*/ 0 w 1665"/>
                  <a:gd name="T53" fmla="*/ 0 h 971"/>
                  <a:gd name="T54" fmla="*/ 0 w 1665"/>
                  <a:gd name="T55" fmla="*/ 0 h 971"/>
                  <a:gd name="T56" fmla="*/ 0 w 1665"/>
                  <a:gd name="T57" fmla="*/ 0 h 971"/>
                  <a:gd name="T58" fmla="*/ 0 w 1665"/>
                  <a:gd name="T59" fmla="*/ 0 h 971"/>
                  <a:gd name="T60" fmla="*/ 0 w 1665"/>
                  <a:gd name="T61" fmla="*/ 0 h 971"/>
                  <a:gd name="T62" fmla="*/ 0 w 1665"/>
                  <a:gd name="T63" fmla="*/ 0 h 971"/>
                  <a:gd name="T64" fmla="*/ 0 w 1665"/>
                  <a:gd name="T65" fmla="*/ 0 h 971"/>
                  <a:gd name="T66" fmla="*/ 0 w 1665"/>
                  <a:gd name="T67" fmla="*/ 0 h 971"/>
                  <a:gd name="T68" fmla="*/ 0 w 1665"/>
                  <a:gd name="T69" fmla="*/ 0 h 971"/>
                  <a:gd name="T70" fmla="*/ 0 w 1665"/>
                  <a:gd name="T71" fmla="*/ 0 h 971"/>
                  <a:gd name="T72" fmla="*/ 0 w 1665"/>
                  <a:gd name="T73" fmla="*/ 0 h 971"/>
                  <a:gd name="T74" fmla="*/ 0 w 1665"/>
                  <a:gd name="T75" fmla="*/ 0 h 971"/>
                  <a:gd name="T76" fmla="*/ 0 w 1665"/>
                  <a:gd name="T77" fmla="*/ 0 h 971"/>
                  <a:gd name="T78" fmla="*/ 0 w 1665"/>
                  <a:gd name="T79" fmla="*/ 0 h 971"/>
                  <a:gd name="T80" fmla="*/ 0 w 1665"/>
                  <a:gd name="T81" fmla="*/ 0 h 971"/>
                  <a:gd name="T82" fmla="*/ 0 w 1665"/>
                  <a:gd name="T83" fmla="*/ 0 h 971"/>
                  <a:gd name="T84" fmla="*/ 0 w 1665"/>
                  <a:gd name="T85" fmla="*/ 0 h 971"/>
                  <a:gd name="T86" fmla="*/ 0 w 1665"/>
                  <a:gd name="T87" fmla="*/ 0 h 971"/>
                  <a:gd name="T88" fmla="*/ 0 w 1665"/>
                  <a:gd name="T89" fmla="*/ 0 h 971"/>
                  <a:gd name="T90" fmla="*/ 0 w 1665"/>
                  <a:gd name="T91" fmla="*/ 0 h 971"/>
                  <a:gd name="T92" fmla="*/ 0 w 1665"/>
                  <a:gd name="T93" fmla="*/ 0 h 971"/>
                  <a:gd name="T94" fmla="*/ 0 w 1665"/>
                  <a:gd name="T95" fmla="*/ 0 h 971"/>
                  <a:gd name="T96" fmla="*/ 0 w 1665"/>
                  <a:gd name="T97" fmla="*/ 0 h 971"/>
                  <a:gd name="T98" fmla="*/ 0 w 1665"/>
                  <a:gd name="T99" fmla="*/ 0 h 971"/>
                  <a:gd name="T100" fmla="*/ 0 w 1665"/>
                  <a:gd name="T101" fmla="*/ 0 h 971"/>
                  <a:gd name="T102" fmla="*/ 0 w 1665"/>
                  <a:gd name="T103" fmla="*/ 0 h 971"/>
                  <a:gd name="T104" fmla="*/ 0 w 1665"/>
                  <a:gd name="T105" fmla="*/ 0 h 971"/>
                  <a:gd name="T106" fmla="*/ 0 w 1665"/>
                  <a:gd name="T107" fmla="*/ 0 h 971"/>
                  <a:gd name="T108" fmla="*/ 0 w 1665"/>
                  <a:gd name="T109" fmla="*/ 0 h 971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65"/>
                  <a:gd name="T166" fmla="*/ 0 h 971"/>
                  <a:gd name="T167" fmla="*/ 1665 w 1665"/>
                  <a:gd name="T168" fmla="*/ 971 h 971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65" h="971">
                    <a:moveTo>
                      <a:pt x="544" y="911"/>
                    </a:moveTo>
                    <a:lnTo>
                      <a:pt x="547" y="940"/>
                    </a:lnTo>
                    <a:lnTo>
                      <a:pt x="551" y="971"/>
                    </a:lnTo>
                    <a:lnTo>
                      <a:pt x="592" y="962"/>
                    </a:lnTo>
                    <a:lnTo>
                      <a:pt x="627" y="951"/>
                    </a:lnTo>
                    <a:lnTo>
                      <a:pt x="654" y="933"/>
                    </a:lnTo>
                    <a:lnTo>
                      <a:pt x="672" y="917"/>
                    </a:lnTo>
                    <a:lnTo>
                      <a:pt x="683" y="907"/>
                    </a:lnTo>
                    <a:lnTo>
                      <a:pt x="697" y="901"/>
                    </a:lnTo>
                    <a:lnTo>
                      <a:pt x="723" y="898"/>
                    </a:lnTo>
                    <a:lnTo>
                      <a:pt x="751" y="903"/>
                    </a:lnTo>
                    <a:lnTo>
                      <a:pt x="796" y="898"/>
                    </a:lnTo>
                    <a:lnTo>
                      <a:pt x="826" y="902"/>
                    </a:lnTo>
                    <a:lnTo>
                      <a:pt x="845" y="906"/>
                    </a:lnTo>
                    <a:lnTo>
                      <a:pt x="870" y="911"/>
                    </a:lnTo>
                    <a:lnTo>
                      <a:pt x="901" y="917"/>
                    </a:lnTo>
                    <a:lnTo>
                      <a:pt x="937" y="920"/>
                    </a:lnTo>
                    <a:lnTo>
                      <a:pt x="989" y="915"/>
                    </a:lnTo>
                    <a:lnTo>
                      <a:pt x="1043" y="903"/>
                    </a:lnTo>
                    <a:lnTo>
                      <a:pt x="1090" y="892"/>
                    </a:lnTo>
                    <a:lnTo>
                      <a:pt x="1134" y="882"/>
                    </a:lnTo>
                    <a:lnTo>
                      <a:pt x="1159" y="875"/>
                    </a:lnTo>
                    <a:lnTo>
                      <a:pt x="1188" y="865"/>
                    </a:lnTo>
                    <a:lnTo>
                      <a:pt x="1224" y="848"/>
                    </a:lnTo>
                    <a:lnTo>
                      <a:pt x="1260" y="836"/>
                    </a:lnTo>
                    <a:lnTo>
                      <a:pt x="1300" y="823"/>
                    </a:lnTo>
                    <a:lnTo>
                      <a:pt x="1339" y="805"/>
                    </a:lnTo>
                    <a:lnTo>
                      <a:pt x="1367" y="787"/>
                    </a:lnTo>
                    <a:lnTo>
                      <a:pt x="1392" y="765"/>
                    </a:lnTo>
                    <a:lnTo>
                      <a:pt x="1426" y="731"/>
                    </a:lnTo>
                    <a:lnTo>
                      <a:pt x="1458" y="702"/>
                    </a:lnTo>
                    <a:lnTo>
                      <a:pt x="1498" y="678"/>
                    </a:lnTo>
                    <a:lnTo>
                      <a:pt x="1542" y="661"/>
                    </a:lnTo>
                    <a:lnTo>
                      <a:pt x="1585" y="642"/>
                    </a:lnTo>
                    <a:lnTo>
                      <a:pt x="1616" y="619"/>
                    </a:lnTo>
                    <a:lnTo>
                      <a:pt x="1638" y="591"/>
                    </a:lnTo>
                    <a:lnTo>
                      <a:pt x="1656" y="557"/>
                    </a:lnTo>
                    <a:lnTo>
                      <a:pt x="1665" y="508"/>
                    </a:lnTo>
                    <a:lnTo>
                      <a:pt x="1663" y="456"/>
                    </a:lnTo>
                    <a:lnTo>
                      <a:pt x="1658" y="407"/>
                    </a:lnTo>
                    <a:lnTo>
                      <a:pt x="1643" y="363"/>
                    </a:lnTo>
                    <a:lnTo>
                      <a:pt x="1623" y="327"/>
                    </a:lnTo>
                    <a:lnTo>
                      <a:pt x="1597" y="289"/>
                    </a:lnTo>
                    <a:lnTo>
                      <a:pt x="1562" y="258"/>
                    </a:lnTo>
                    <a:lnTo>
                      <a:pt x="1518" y="232"/>
                    </a:lnTo>
                    <a:lnTo>
                      <a:pt x="1476" y="214"/>
                    </a:lnTo>
                    <a:lnTo>
                      <a:pt x="1418" y="198"/>
                    </a:lnTo>
                    <a:lnTo>
                      <a:pt x="1357" y="182"/>
                    </a:lnTo>
                    <a:lnTo>
                      <a:pt x="1309" y="162"/>
                    </a:lnTo>
                    <a:lnTo>
                      <a:pt x="1260" y="138"/>
                    </a:lnTo>
                    <a:lnTo>
                      <a:pt x="1220" y="110"/>
                    </a:lnTo>
                    <a:lnTo>
                      <a:pt x="1171" y="70"/>
                    </a:lnTo>
                    <a:lnTo>
                      <a:pt x="1125" y="39"/>
                    </a:lnTo>
                    <a:lnTo>
                      <a:pt x="1075" y="19"/>
                    </a:lnTo>
                    <a:lnTo>
                      <a:pt x="1019" y="5"/>
                    </a:lnTo>
                    <a:lnTo>
                      <a:pt x="954" y="2"/>
                    </a:lnTo>
                    <a:lnTo>
                      <a:pt x="900" y="0"/>
                    </a:lnTo>
                    <a:lnTo>
                      <a:pt x="825" y="10"/>
                    </a:lnTo>
                    <a:lnTo>
                      <a:pt x="762" y="20"/>
                    </a:lnTo>
                    <a:lnTo>
                      <a:pt x="710" y="25"/>
                    </a:lnTo>
                    <a:lnTo>
                      <a:pt x="658" y="28"/>
                    </a:lnTo>
                    <a:lnTo>
                      <a:pt x="616" y="38"/>
                    </a:lnTo>
                    <a:lnTo>
                      <a:pt x="547" y="65"/>
                    </a:lnTo>
                    <a:lnTo>
                      <a:pt x="479" y="87"/>
                    </a:lnTo>
                    <a:lnTo>
                      <a:pt x="428" y="95"/>
                    </a:lnTo>
                    <a:lnTo>
                      <a:pt x="387" y="94"/>
                    </a:lnTo>
                    <a:lnTo>
                      <a:pt x="334" y="84"/>
                    </a:lnTo>
                    <a:lnTo>
                      <a:pt x="291" y="79"/>
                    </a:lnTo>
                    <a:lnTo>
                      <a:pt x="250" y="79"/>
                    </a:lnTo>
                    <a:lnTo>
                      <a:pt x="210" y="87"/>
                    </a:lnTo>
                    <a:lnTo>
                      <a:pt x="177" y="99"/>
                    </a:lnTo>
                    <a:lnTo>
                      <a:pt x="125" y="129"/>
                    </a:lnTo>
                    <a:lnTo>
                      <a:pt x="42" y="184"/>
                    </a:lnTo>
                    <a:lnTo>
                      <a:pt x="8" y="215"/>
                    </a:lnTo>
                    <a:lnTo>
                      <a:pt x="0" y="233"/>
                    </a:lnTo>
                    <a:lnTo>
                      <a:pt x="0" y="250"/>
                    </a:lnTo>
                    <a:lnTo>
                      <a:pt x="17" y="255"/>
                    </a:lnTo>
                    <a:lnTo>
                      <a:pt x="39" y="264"/>
                    </a:lnTo>
                    <a:lnTo>
                      <a:pt x="71" y="283"/>
                    </a:lnTo>
                    <a:lnTo>
                      <a:pt x="110" y="298"/>
                    </a:lnTo>
                    <a:lnTo>
                      <a:pt x="150" y="312"/>
                    </a:lnTo>
                    <a:lnTo>
                      <a:pt x="196" y="323"/>
                    </a:lnTo>
                    <a:lnTo>
                      <a:pt x="250" y="334"/>
                    </a:lnTo>
                    <a:lnTo>
                      <a:pt x="310" y="342"/>
                    </a:lnTo>
                    <a:lnTo>
                      <a:pt x="356" y="342"/>
                    </a:lnTo>
                    <a:lnTo>
                      <a:pt x="434" y="333"/>
                    </a:lnTo>
                    <a:lnTo>
                      <a:pt x="509" y="322"/>
                    </a:lnTo>
                    <a:lnTo>
                      <a:pt x="566" y="318"/>
                    </a:lnTo>
                    <a:lnTo>
                      <a:pt x="601" y="320"/>
                    </a:lnTo>
                    <a:lnTo>
                      <a:pt x="634" y="327"/>
                    </a:lnTo>
                    <a:lnTo>
                      <a:pt x="663" y="341"/>
                    </a:lnTo>
                    <a:lnTo>
                      <a:pt x="681" y="356"/>
                    </a:lnTo>
                    <a:lnTo>
                      <a:pt x="697" y="378"/>
                    </a:lnTo>
                    <a:lnTo>
                      <a:pt x="721" y="397"/>
                    </a:lnTo>
                    <a:lnTo>
                      <a:pt x="745" y="424"/>
                    </a:lnTo>
                    <a:lnTo>
                      <a:pt x="763" y="456"/>
                    </a:lnTo>
                    <a:lnTo>
                      <a:pt x="781" y="486"/>
                    </a:lnTo>
                    <a:lnTo>
                      <a:pt x="788" y="513"/>
                    </a:lnTo>
                    <a:lnTo>
                      <a:pt x="790" y="543"/>
                    </a:lnTo>
                    <a:lnTo>
                      <a:pt x="782" y="577"/>
                    </a:lnTo>
                    <a:lnTo>
                      <a:pt x="767" y="611"/>
                    </a:lnTo>
                    <a:lnTo>
                      <a:pt x="747" y="644"/>
                    </a:lnTo>
                    <a:lnTo>
                      <a:pt x="730" y="684"/>
                    </a:lnTo>
                    <a:lnTo>
                      <a:pt x="718" y="726"/>
                    </a:lnTo>
                    <a:lnTo>
                      <a:pt x="705" y="780"/>
                    </a:lnTo>
                    <a:lnTo>
                      <a:pt x="692" y="808"/>
                    </a:lnTo>
                    <a:lnTo>
                      <a:pt x="669" y="842"/>
                    </a:lnTo>
                    <a:lnTo>
                      <a:pt x="643" y="866"/>
                    </a:lnTo>
                    <a:lnTo>
                      <a:pt x="611" y="888"/>
                    </a:lnTo>
                    <a:lnTo>
                      <a:pt x="578" y="903"/>
                    </a:lnTo>
                    <a:lnTo>
                      <a:pt x="544" y="911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9" name="Freeform 159"/>
              <p:cNvSpPr>
                <a:spLocks/>
              </p:cNvSpPr>
              <p:nvPr/>
            </p:nvSpPr>
            <p:spPr bwMode="auto">
              <a:xfrm>
                <a:off x="3567" y="981"/>
                <a:ext cx="231" cy="160"/>
              </a:xfrm>
              <a:custGeom>
                <a:avLst/>
                <a:gdLst>
                  <a:gd name="T0" fmla="*/ 0 w 927"/>
                  <a:gd name="T1" fmla="*/ 0 h 640"/>
                  <a:gd name="T2" fmla="*/ 0 w 927"/>
                  <a:gd name="T3" fmla="*/ 0 h 640"/>
                  <a:gd name="T4" fmla="*/ 0 w 927"/>
                  <a:gd name="T5" fmla="*/ 0 h 640"/>
                  <a:gd name="T6" fmla="*/ 0 w 927"/>
                  <a:gd name="T7" fmla="*/ 0 h 640"/>
                  <a:gd name="T8" fmla="*/ 0 w 927"/>
                  <a:gd name="T9" fmla="*/ 0 h 640"/>
                  <a:gd name="T10" fmla="*/ 0 w 927"/>
                  <a:gd name="T11" fmla="*/ 0 h 640"/>
                  <a:gd name="T12" fmla="*/ 0 w 927"/>
                  <a:gd name="T13" fmla="*/ 0 h 640"/>
                  <a:gd name="T14" fmla="*/ 0 w 927"/>
                  <a:gd name="T15" fmla="*/ 0 h 640"/>
                  <a:gd name="T16" fmla="*/ 0 w 927"/>
                  <a:gd name="T17" fmla="*/ 0 h 640"/>
                  <a:gd name="T18" fmla="*/ 0 w 927"/>
                  <a:gd name="T19" fmla="*/ 0 h 640"/>
                  <a:gd name="T20" fmla="*/ 0 w 927"/>
                  <a:gd name="T21" fmla="*/ 0 h 640"/>
                  <a:gd name="T22" fmla="*/ 0 w 927"/>
                  <a:gd name="T23" fmla="*/ 0 h 640"/>
                  <a:gd name="T24" fmla="*/ 0 w 927"/>
                  <a:gd name="T25" fmla="*/ 0 h 640"/>
                  <a:gd name="T26" fmla="*/ 0 w 927"/>
                  <a:gd name="T27" fmla="*/ 0 h 640"/>
                  <a:gd name="T28" fmla="*/ 0 w 927"/>
                  <a:gd name="T29" fmla="*/ 0 h 640"/>
                  <a:gd name="T30" fmla="*/ 0 w 927"/>
                  <a:gd name="T31" fmla="*/ 0 h 640"/>
                  <a:gd name="T32" fmla="*/ 0 w 927"/>
                  <a:gd name="T33" fmla="*/ 0 h 640"/>
                  <a:gd name="T34" fmla="*/ 0 w 927"/>
                  <a:gd name="T35" fmla="*/ 0 h 640"/>
                  <a:gd name="T36" fmla="*/ 0 w 927"/>
                  <a:gd name="T37" fmla="*/ 0 h 640"/>
                  <a:gd name="T38" fmla="*/ 0 w 927"/>
                  <a:gd name="T39" fmla="*/ 0 h 640"/>
                  <a:gd name="T40" fmla="*/ 0 w 927"/>
                  <a:gd name="T41" fmla="*/ 0 h 640"/>
                  <a:gd name="T42" fmla="*/ 0 w 927"/>
                  <a:gd name="T43" fmla="*/ 0 h 640"/>
                  <a:gd name="T44" fmla="*/ 0 w 927"/>
                  <a:gd name="T45" fmla="*/ 0 h 640"/>
                  <a:gd name="T46" fmla="*/ 0 w 927"/>
                  <a:gd name="T47" fmla="*/ 0 h 640"/>
                  <a:gd name="T48" fmla="*/ 0 w 927"/>
                  <a:gd name="T49" fmla="*/ 0 h 640"/>
                  <a:gd name="T50" fmla="*/ 0 w 927"/>
                  <a:gd name="T51" fmla="*/ 0 h 640"/>
                  <a:gd name="T52" fmla="*/ 0 w 927"/>
                  <a:gd name="T53" fmla="*/ 0 h 640"/>
                  <a:gd name="T54" fmla="*/ 0 w 927"/>
                  <a:gd name="T55" fmla="*/ 0 h 640"/>
                  <a:gd name="T56" fmla="*/ 0 w 927"/>
                  <a:gd name="T57" fmla="*/ 0 h 640"/>
                  <a:gd name="T58" fmla="*/ 0 w 927"/>
                  <a:gd name="T59" fmla="*/ 0 h 640"/>
                  <a:gd name="T60" fmla="*/ 0 w 927"/>
                  <a:gd name="T61" fmla="*/ 0 h 640"/>
                  <a:gd name="T62" fmla="*/ 0 w 927"/>
                  <a:gd name="T63" fmla="*/ 0 h 640"/>
                  <a:gd name="T64" fmla="*/ 0 w 927"/>
                  <a:gd name="T65" fmla="*/ 0 h 640"/>
                  <a:gd name="T66" fmla="*/ 0 w 927"/>
                  <a:gd name="T67" fmla="*/ 0 h 640"/>
                  <a:gd name="T68" fmla="*/ 0 w 927"/>
                  <a:gd name="T69" fmla="*/ 0 h 640"/>
                  <a:gd name="T70" fmla="*/ 0 w 927"/>
                  <a:gd name="T71" fmla="*/ 0 h 640"/>
                  <a:gd name="T72" fmla="*/ 0 w 927"/>
                  <a:gd name="T73" fmla="*/ 0 h 640"/>
                  <a:gd name="T74" fmla="*/ 0 w 927"/>
                  <a:gd name="T75" fmla="*/ 0 h 640"/>
                  <a:gd name="T76" fmla="*/ 0 w 927"/>
                  <a:gd name="T77" fmla="*/ 0 h 640"/>
                  <a:gd name="T78" fmla="*/ 0 w 927"/>
                  <a:gd name="T79" fmla="*/ 0 h 640"/>
                  <a:gd name="T80" fmla="*/ 0 w 927"/>
                  <a:gd name="T81" fmla="*/ 0 h 64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927"/>
                  <a:gd name="T124" fmla="*/ 0 h 640"/>
                  <a:gd name="T125" fmla="*/ 927 w 927"/>
                  <a:gd name="T126" fmla="*/ 640 h 64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927" h="640">
                    <a:moveTo>
                      <a:pt x="303" y="30"/>
                    </a:moveTo>
                    <a:lnTo>
                      <a:pt x="333" y="15"/>
                    </a:lnTo>
                    <a:lnTo>
                      <a:pt x="358" y="6"/>
                    </a:lnTo>
                    <a:lnTo>
                      <a:pt x="388" y="1"/>
                    </a:lnTo>
                    <a:lnTo>
                      <a:pt x="415" y="0"/>
                    </a:lnTo>
                    <a:lnTo>
                      <a:pt x="446" y="1"/>
                    </a:lnTo>
                    <a:lnTo>
                      <a:pt x="473" y="5"/>
                    </a:lnTo>
                    <a:lnTo>
                      <a:pt x="504" y="14"/>
                    </a:lnTo>
                    <a:lnTo>
                      <a:pt x="537" y="29"/>
                    </a:lnTo>
                    <a:lnTo>
                      <a:pt x="565" y="48"/>
                    </a:lnTo>
                    <a:lnTo>
                      <a:pt x="591" y="71"/>
                    </a:lnTo>
                    <a:lnTo>
                      <a:pt x="614" y="96"/>
                    </a:lnTo>
                    <a:lnTo>
                      <a:pt x="637" y="131"/>
                    </a:lnTo>
                    <a:lnTo>
                      <a:pt x="654" y="146"/>
                    </a:lnTo>
                    <a:lnTo>
                      <a:pt x="676" y="158"/>
                    </a:lnTo>
                    <a:lnTo>
                      <a:pt x="724" y="164"/>
                    </a:lnTo>
                    <a:lnTo>
                      <a:pt x="803" y="169"/>
                    </a:lnTo>
                    <a:lnTo>
                      <a:pt x="828" y="174"/>
                    </a:lnTo>
                    <a:lnTo>
                      <a:pt x="848" y="181"/>
                    </a:lnTo>
                    <a:lnTo>
                      <a:pt x="864" y="194"/>
                    </a:lnTo>
                    <a:lnTo>
                      <a:pt x="874" y="210"/>
                    </a:lnTo>
                    <a:lnTo>
                      <a:pt x="880" y="234"/>
                    </a:lnTo>
                    <a:lnTo>
                      <a:pt x="884" y="258"/>
                    </a:lnTo>
                    <a:lnTo>
                      <a:pt x="889" y="281"/>
                    </a:lnTo>
                    <a:lnTo>
                      <a:pt x="899" y="305"/>
                    </a:lnTo>
                    <a:lnTo>
                      <a:pt x="917" y="341"/>
                    </a:lnTo>
                    <a:lnTo>
                      <a:pt x="924" y="368"/>
                    </a:lnTo>
                    <a:lnTo>
                      <a:pt x="927" y="394"/>
                    </a:lnTo>
                    <a:lnTo>
                      <a:pt x="922" y="416"/>
                    </a:lnTo>
                    <a:lnTo>
                      <a:pt x="912" y="434"/>
                    </a:lnTo>
                    <a:lnTo>
                      <a:pt x="899" y="449"/>
                    </a:lnTo>
                    <a:lnTo>
                      <a:pt x="860" y="470"/>
                    </a:lnTo>
                    <a:lnTo>
                      <a:pt x="824" y="489"/>
                    </a:lnTo>
                    <a:lnTo>
                      <a:pt x="796" y="507"/>
                    </a:lnTo>
                    <a:lnTo>
                      <a:pt x="778" y="527"/>
                    </a:lnTo>
                    <a:lnTo>
                      <a:pt x="765" y="549"/>
                    </a:lnTo>
                    <a:lnTo>
                      <a:pt x="745" y="593"/>
                    </a:lnTo>
                    <a:lnTo>
                      <a:pt x="729" y="614"/>
                    </a:lnTo>
                    <a:lnTo>
                      <a:pt x="711" y="629"/>
                    </a:lnTo>
                    <a:lnTo>
                      <a:pt x="689" y="638"/>
                    </a:lnTo>
                    <a:lnTo>
                      <a:pt x="656" y="640"/>
                    </a:lnTo>
                    <a:lnTo>
                      <a:pt x="617" y="638"/>
                    </a:lnTo>
                    <a:lnTo>
                      <a:pt x="577" y="628"/>
                    </a:lnTo>
                    <a:lnTo>
                      <a:pt x="535" y="610"/>
                    </a:lnTo>
                    <a:lnTo>
                      <a:pt x="521" y="605"/>
                    </a:lnTo>
                    <a:lnTo>
                      <a:pt x="494" y="598"/>
                    </a:lnTo>
                    <a:lnTo>
                      <a:pt x="463" y="587"/>
                    </a:lnTo>
                    <a:lnTo>
                      <a:pt x="441" y="577"/>
                    </a:lnTo>
                    <a:lnTo>
                      <a:pt x="407" y="555"/>
                    </a:lnTo>
                    <a:lnTo>
                      <a:pt x="387" y="547"/>
                    </a:lnTo>
                    <a:lnTo>
                      <a:pt x="356" y="542"/>
                    </a:lnTo>
                    <a:lnTo>
                      <a:pt x="345" y="540"/>
                    </a:lnTo>
                    <a:lnTo>
                      <a:pt x="311" y="540"/>
                    </a:lnTo>
                    <a:lnTo>
                      <a:pt x="276" y="545"/>
                    </a:lnTo>
                    <a:lnTo>
                      <a:pt x="262" y="547"/>
                    </a:lnTo>
                    <a:lnTo>
                      <a:pt x="218" y="550"/>
                    </a:lnTo>
                    <a:lnTo>
                      <a:pt x="163" y="549"/>
                    </a:lnTo>
                    <a:lnTo>
                      <a:pt x="138" y="547"/>
                    </a:lnTo>
                    <a:lnTo>
                      <a:pt x="117" y="538"/>
                    </a:lnTo>
                    <a:lnTo>
                      <a:pt x="99" y="525"/>
                    </a:lnTo>
                    <a:lnTo>
                      <a:pt x="80" y="514"/>
                    </a:lnTo>
                    <a:lnTo>
                      <a:pt x="63" y="508"/>
                    </a:lnTo>
                    <a:lnTo>
                      <a:pt x="52" y="505"/>
                    </a:lnTo>
                    <a:lnTo>
                      <a:pt x="40" y="503"/>
                    </a:lnTo>
                    <a:lnTo>
                      <a:pt x="27" y="500"/>
                    </a:lnTo>
                    <a:lnTo>
                      <a:pt x="13" y="493"/>
                    </a:lnTo>
                    <a:lnTo>
                      <a:pt x="4" y="482"/>
                    </a:lnTo>
                    <a:lnTo>
                      <a:pt x="0" y="472"/>
                    </a:lnTo>
                    <a:lnTo>
                      <a:pt x="28" y="454"/>
                    </a:lnTo>
                    <a:lnTo>
                      <a:pt x="53" y="432"/>
                    </a:lnTo>
                    <a:lnTo>
                      <a:pt x="85" y="398"/>
                    </a:lnTo>
                    <a:lnTo>
                      <a:pt x="119" y="369"/>
                    </a:lnTo>
                    <a:lnTo>
                      <a:pt x="159" y="345"/>
                    </a:lnTo>
                    <a:lnTo>
                      <a:pt x="203" y="328"/>
                    </a:lnTo>
                    <a:lnTo>
                      <a:pt x="246" y="309"/>
                    </a:lnTo>
                    <a:lnTo>
                      <a:pt x="277" y="286"/>
                    </a:lnTo>
                    <a:lnTo>
                      <a:pt x="299" y="258"/>
                    </a:lnTo>
                    <a:lnTo>
                      <a:pt x="316" y="224"/>
                    </a:lnTo>
                    <a:lnTo>
                      <a:pt x="326" y="175"/>
                    </a:lnTo>
                    <a:lnTo>
                      <a:pt x="324" y="123"/>
                    </a:lnTo>
                    <a:lnTo>
                      <a:pt x="319" y="74"/>
                    </a:lnTo>
                    <a:lnTo>
                      <a:pt x="303" y="3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0" name="Freeform 160"/>
              <p:cNvSpPr>
                <a:spLocks/>
              </p:cNvSpPr>
              <p:nvPr/>
            </p:nvSpPr>
            <p:spPr bwMode="auto">
              <a:xfrm>
                <a:off x="3265" y="1100"/>
                <a:ext cx="80" cy="51"/>
              </a:xfrm>
              <a:custGeom>
                <a:avLst/>
                <a:gdLst>
                  <a:gd name="T0" fmla="*/ 0 w 321"/>
                  <a:gd name="T1" fmla="*/ 0 h 205"/>
                  <a:gd name="T2" fmla="*/ 0 w 321"/>
                  <a:gd name="T3" fmla="*/ 0 h 205"/>
                  <a:gd name="T4" fmla="*/ 0 w 321"/>
                  <a:gd name="T5" fmla="*/ 0 h 205"/>
                  <a:gd name="T6" fmla="*/ 0 w 321"/>
                  <a:gd name="T7" fmla="*/ 0 h 205"/>
                  <a:gd name="T8" fmla="*/ 0 w 321"/>
                  <a:gd name="T9" fmla="*/ 0 h 205"/>
                  <a:gd name="T10" fmla="*/ 0 w 321"/>
                  <a:gd name="T11" fmla="*/ 0 h 205"/>
                  <a:gd name="T12" fmla="*/ 0 w 321"/>
                  <a:gd name="T13" fmla="*/ 0 h 205"/>
                  <a:gd name="T14" fmla="*/ 0 w 321"/>
                  <a:gd name="T15" fmla="*/ 0 h 205"/>
                  <a:gd name="T16" fmla="*/ 0 w 321"/>
                  <a:gd name="T17" fmla="*/ 0 h 205"/>
                  <a:gd name="T18" fmla="*/ 0 w 321"/>
                  <a:gd name="T19" fmla="*/ 0 h 205"/>
                  <a:gd name="T20" fmla="*/ 0 w 321"/>
                  <a:gd name="T21" fmla="*/ 0 h 205"/>
                  <a:gd name="T22" fmla="*/ 0 w 321"/>
                  <a:gd name="T23" fmla="*/ 0 h 205"/>
                  <a:gd name="T24" fmla="*/ 0 w 321"/>
                  <a:gd name="T25" fmla="*/ 0 h 205"/>
                  <a:gd name="T26" fmla="*/ 0 w 321"/>
                  <a:gd name="T27" fmla="*/ 0 h 205"/>
                  <a:gd name="T28" fmla="*/ 0 w 321"/>
                  <a:gd name="T29" fmla="*/ 0 h 205"/>
                  <a:gd name="T30" fmla="*/ 0 w 321"/>
                  <a:gd name="T31" fmla="*/ 0 h 205"/>
                  <a:gd name="T32" fmla="*/ 0 w 321"/>
                  <a:gd name="T33" fmla="*/ 0 h 205"/>
                  <a:gd name="T34" fmla="*/ 0 w 321"/>
                  <a:gd name="T35" fmla="*/ 0 h 205"/>
                  <a:gd name="T36" fmla="*/ 0 w 321"/>
                  <a:gd name="T37" fmla="*/ 0 h 205"/>
                  <a:gd name="T38" fmla="*/ 0 w 321"/>
                  <a:gd name="T39" fmla="*/ 0 h 205"/>
                  <a:gd name="T40" fmla="*/ 0 w 321"/>
                  <a:gd name="T41" fmla="*/ 0 h 205"/>
                  <a:gd name="T42" fmla="*/ 0 w 321"/>
                  <a:gd name="T43" fmla="*/ 0 h 205"/>
                  <a:gd name="T44" fmla="*/ 0 w 321"/>
                  <a:gd name="T45" fmla="*/ 0 h 205"/>
                  <a:gd name="T46" fmla="*/ 0 w 321"/>
                  <a:gd name="T47" fmla="*/ 0 h 205"/>
                  <a:gd name="T48" fmla="*/ 0 w 321"/>
                  <a:gd name="T49" fmla="*/ 0 h 205"/>
                  <a:gd name="T50" fmla="*/ 0 w 321"/>
                  <a:gd name="T51" fmla="*/ 0 h 205"/>
                  <a:gd name="T52" fmla="*/ 0 w 321"/>
                  <a:gd name="T53" fmla="*/ 0 h 205"/>
                  <a:gd name="T54" fmla="*/ 0 w 321"/>
                  <a:gd name="T55" fmla="*/ 0 h 205"/>
                  <a:gd name="T56" fmla="*/ 0 w 321"/>
                  <a:gd name="T57" fmla="*/ 0 h 20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1"/>
                  <a:gd name="T88" fmla="*/ 0 h 205"/>
                  <a:gd name="T89" fmla="*/ 321 w 321"/>
                  <a:gd name="T90" fmla="*/ 205 h 205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1" h="205">
                    <a:moveTo>
                      <a:pt x="0" y="27"/>
                    </a:moveTo>
                    <a:lnTo>
                      <a:pt x="13" y="30"/>
                    </a:lnTo>
                    <a:lnTo>
                      <a:pt x="38" y="38"/>
                    </a:lnTo>
                    <a:lnTo>
                      <a:pt x="61" y="52"/>
                    </a:lnTo>
                    <a:lnTo>
                      <a:pt x="93" y="75"/>
                    </a:lnTo>
                    <a:lnTo>
                      <a:pt x="138" y="119"/>
                    </a:lnTo>
                    <a:lnTo>
                      <a:pt x="180" y="160"/>
                    </a:lnTo>
                    <a:lnTo>
                      <a:pt x="217" y="188"/>
                    </a:lnTo>
                    <a:lnTo>
                      <a:pt x="243" y="202"/>
                    </a:lnTo>
                    <a:lnTo>
                      <a:pt x="258" y="205"/>
                    </a:lnTo>
                    <a:lnTo>
                      <a:pt x="272" y="204"/>
                    </a:lnTo>
                    <a:lnTo>
                      <a:pt x="288" y="200"/>
                    </a:lnTo>
                    <a:lnTo>
                      <a:pt x="301" y="195"/>
                    </a:lnTo>
                    <a:lnTo>
                      <a:pt x="321" y="187"/>
                    </a:lnTo>
                    <a:lnTo>
                      <a:pt x="321" y="179"/>
                    </a:lnTo>
                    <a:lnTo>
                      <a:pt x="316" y="135"/>
                    </a:lnTo>
                    <a:lnTo>
                      <a:pt x="309" y="109"/>
                    </a:lnTo>
                    <a:lnTo>
                      <a:pt x="301" y="87"/>
                    </a:lnTo>
                    <a:lnTo>
                      <a:pt x="289" y="69"/>
                    </a:lnTo>
                    <a:lnTo>
                      <a:pt x="267" y="62"/>
                    </a:lnTo>
                    <a:lnTo>
                      <a:pt x="241" y="52"/>
                    </a:lnTo>
                    <a:lnTo>
                      <a:pt x="209" y="35"/>
                    </a:lnTo>
                    <a:lnTo>
                      <a:pt x="177" y="18"/>
                    </a:lnTo>
                    <a:lnTo>
                      <a:pt x="149" y="4"/>
                    </a:lnTo>
                    <a:lnTo>
                      <a:pt x="120" y="0"/>
                    </a:lnTo>
                    <a:lnTo>
                      <a:pt x="88" y="0"/>
                    </a:lnTo>
                    <a:lnTo>
                      <a:pt x="59" y="7"/>
                    </a:lnTo>
                    <a:lnTo>
                      <a:pt x="23" y="19"/>
                    </a:lnTo>
                    <a:lnTo>
                      <a:pt x="0" y="27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1" name="Freeform 161"/>
              <p:cNvSpPr>
                <a:spLocks/>
              </p:cNvSpPr>
              <p:nvPr/>
            </p:nvSpPr>
            <p:spPr bwMode="auto">
              <a:xfrm>
                <a:off x="3567" y="989"/>
                <a:ext cx="81" cy="110"/>
              </a:xfrm>
              <a:custGeom>
                <a:avLst/>
                <a:gdLst>
                  <a:gd name="T0" fmla="*/ 0 w 326"/>
                  <a:gd name="T1" fmla="*/ 0 h 441"/>
                  <a:gd name="T2" fmla="*/ 0 w 326"/>
                  <a:gd name="T3" fmla="*/ 0 h 441"/>
                  <a:gd name="T4" fmla="*/ 0 w 326"/>
                  <a:gd name="T5" fmla="*/ 0 h 441"/>
                  <a:gd name="T6" fmla="*/ 0 w 326"/>
                  <a:gd name="T7" fmla="*/ 0 h 441"/>
                  <a:gd name="T8" fmla="*/ 0 w 326"/>
                  <a:gd name="T9" fmla="*/ 0 h 441"/>
                  <a:gd name="T10" fmla="*/ 0 w 326"/>
                  <a:gd name="T11" fmla="*/ 0 h 441"/>
                  <a:gd name="T12" fmla="*/ 0 w 326"/>
                  <a:gd name="T13" fmla="*/ 0 h 441"/>
                  <a:gd name="T14" fmla="*/ 0 w 326"/>
                  <a:gd name="T15" fmla="*/ 0 h 441"/>
                  <a:gd name="T16" fmla="*/ 0 w 326"/>
                  <a:gd name="T17" fmla="*/ 0 h 441"/>
                  <a:gd name="T18" fmla="*/ 0 w 326"/>
                  <a:gd name="T19" fmla="*/ 0 h 441"/>
                  <a:gd name="T20" fmla="*/ 0 w 326"/>
                  <a:gd name="T21" fmla="*/ 0 h 441"/>
                  <a:gd name="T22" fmla="*/ 0 w 326"/>
                  <a:gd name="T23" fmla="*/ 0 h 441"/>
                  <a:gd name="T24" fmla="*/ 0 w 326"/>
                  <a:gd name="T25" fmla="*/ 0 h 441"/>
                  <a:gd name="T26" fmla="*/ 0 w 326"/>
                  <a:gd name="T27" fmla="*/ 0 h 441"/>
                  <a:gd name="T28" fmla="*/ 0 w 326"/>
                  <a:gd name="T29" fmla="*/ 0 h 44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26"/>
                  <a:gd name="T46" fmla="*/ 0 h 441"/>
                  <a:gd name="T47" fmla="*/ 326 w 326"/>
                  <a:gd name="T48" fmla="*/ 441 h 441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26" h="441">
                    <a:moveTo>
                      <a:pt x="0" y="441"/>
                    </a:moveTo>
                    <a:lnTo>
                      <a:pt x="28" y="424"/>
                    </a:lnTo>
                    <a:lnTo>
                      <a:pt x="53" y="402"/>
                    </a:lnTo>
                    <a:lnTo>
                      <a:pt x="85" y="368"/>
                    </a:lnTo>
                    <a:lnTo>
                      <a:pt x="119" y="338"/>
                    </a:lnTo>
                    <a:lnTo>
                      <a:pt x="159" y="315"/>
                    </a:lnTo>
                    <a:lnTo>
                      <a:pt x="203" y="298"/>
                    </a:lnTo>
                    <a:lnTo>
                      <a:pt x="246" y="278"/>
                    </a:lnTo>
                    <a:lnTo>
                      <a:pt x="277" y="255"/>
                    </a:lnTo>
                    <a:lnTo>
                      <a:pt x="299" y="227"/>
                    </a:lnTo>
                    <a:lnTo>
                      <a:pt x="316" y="194"/>
                    </a:lnTo>
                    <a:lnTo>
                      <a:pt x="326" y="145"/>
                    </a:lnTo>
                    <a:lnTo>
                      <a:pt x="324" y="93"/>
                    </a:lnTo>
                    <a:lnTo>
                      <a:pt x="318" y="44"/>
                    </a:lnTo>
                    <a:lnTo>
                      <a:pt x="303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" name="Freeform 162"/>
              <p:cNvSpPr>
                <a:spLocks/>
              </p:cNvSpPr>
              <p:nvPr/>
            </p:nvSpPr>
            <p:spPr bwMode="auto">
              <a:xfrm>
                <a:off x="4276" y="1285"/>
                <a:ext cx="498" cy="388"/>
              </a:xfrm>
              <a:custGeom>
                <a:avLst/>
                <a:gdLst>
                  <a:gd name="T0" fmla="*/ 0 w 1993"/>
                  <a:gd name="T1" fmla="*/ 0 h 1551"/>
                  <a:gd name="T2" fmla="*/ 0 w 1993"/>
                  <a:gd name="T3" fmla="*/ 0 h 1551"/>
                  <a:gd name="T4" fmla="*/ 0 w 1993"/>
                  <a:gd name="T5" fmla="*/ 0 h 1551"/>
                  <a:gd name="T6" fmla="*/ 0 w 1993"/>
                  <a:gd name="T7" fmla="*/ 0 h 1551"/>
                  <a:gd name="T8" fmla="*/ 0 w 1993"/>
                  <a:gd name="T9" fmla="*/ 0 h 1551"/>
                  <a:gd name="T10" fmla="*/ 0 w 1993"/>
                  <a:gd name="T11" fmla="*/ 0 h 1551"/>
                  <a:gd name="T12" fmla="*/ 0 w 1993"/>
                  <a:gd name="T13" fmla="*/ 0 h 1551"/>
                  <a:gd name="T14" fmla="*/ 0 w 1993"/>
                  <a:gd name="T15" fmla="*/ 0 h 1551"/>
                  <a:gd name="T16" fmla="*/ 0 w 1993"/>
                  <a:gd name="T17" fmla="*/ 0 h 1551"/>
                  <a:gd name="T18" fmla="*/ 0 w 1993"/>
                  <a:gd name="T19" fmla="*/ 0 h 1551"/>
                  <a:gd name="T20" fmla="*/ 0 w 1993"/>
                  <a:gd name="T21" fmla="*/ 0 h 1551"/>
                  <a:gd name="T22" fmla="*/ 0 w 1993"/>
                  <a:gd name="T23" fmla="*/ 0 h 1551"/>
                  <a:gd name="T24" fmla="*/ 0 w 1993"/>
                  <a:gd name="T25" fmla="*/ 0 h 1551"/>
                  <a:gd name="T26" fmla="*/ 0 w 1993"/>
                  <a:gd name="T27" fmla="*/ 0 h 1551"/>
                  <a:gd name="T28" fmla="*/ 0 w 1993"/>
                  <a:gd name="T29" fmla="*/ 0 h 1551"/>
                  <a:gd name="T30" fmla="*/ 0 w 1993"/>
                  <a:gd name="T31" fmla="*/ 0 h 1551"/>
                  <a:gd name="T32" fmla="*/ 0 w 1993"/>
                  <a:gd name="T33" fmla="*/ 0 h 1551"/>
                  <a:gd name="T34" fmla="*/ 0 w 1993"/>
                  <a:gd name="T35" fmla="*/ 0 h 1551"/>
                  <a:gd name="T36" fmla="*/ 0 w 1993"/>
                  <a:gd name="T37" fmla="*/ 0 h 1551"/>
                  <a:gd name="T38" fmla="*/ 0 w 1993"/>
                  <a:gd name="T39" fmla="*/ 0 h 1551"/>
                  <a:gd name="T40" fmla="*/ 0 w 1993"/>
                  <a:gd name="T41" fmla="*/ 0 h 1551"/>
                  <a:gd name="T42" fmla="*/ 0 w 1993"/>
                  <a:gd name="T43" fmla="*/ 1 h 1551"/>
                  <a:gd name="T44" fmla="*/ 0 w 1993"/>
                  <a:gd name="T45" fmla="*/ 1 h 1551"/>
                  <a:gd name="T46" fmla="*/ 0 w 1993"/>
                  <a:gd name="T47" fmla="*/ 1 h 1551"/>
                  <a:gd name="T48" fmla="*/ 0 w 1993"/>
                  <a:gd name="T49" fmla="*/ 1 h 1551"/>
                  <a:gd name="T50" fmla="*/ 0 w 1993"/>
                  <a:gd name="T51" fmla="*/ 1 h 1551"/>
                  <a:gd name="T52" fmla="*/ 0 w 1993"/>
                  <a:gd name="T53" fmla="*/ 0 h 1551"/>
                  <a:gd name="T54" fmla="*/ 0 w 1993"/>
                  <a:gd name="T55" fmla="*/ 0 h 1551"/>
                  <a:gd name="T56" fmla="*/ 0 w 1993"/>
                  <a:gd name="T57" fmla="*/ 0 h 1551"/>
                  <a:gd name="T58" fmla="*/ 0 w 1993"/>
                  <a:gd name="T59" fmla="*/ 0 h 1551"/>
                  <a:gd name="T60" fmla="*/ 0 w 1993"/>
                  <a:gd name="T61" fmla="*/ 0 h 1551"/>
                  <a:gd name="T62" fmla="*/ 0 w 1993"/>
                  <a:gd name="T63" fmla="*/ 0 h 1551"/>
                  <a:gd name="T64" fmla="*/ 0 w 1993"/>
                  <a:gd name="T65" fmla="*/ 0 h 1551"/>
                  <a:gd name="T66" fmla="*/ 0 w 1993"/>
                  <a:gd name="T67" fmla="*/ 0 h 1551"/>
                  <a:gd name="T68" fmla="*/ 0 w 1993"/>
                  <a:gd name="T69" fmla="*/ 0 h 1551"/>
                  <a:gd name="T70" fmla="*/ 0 w 1993"/>
                  <a:gd name="T71" fmla="*/ 0 h 1551"/>
                  <a:gd name="T72" fmla="*/ 0 w 1993"/>
                  <a:gd name="T73" fmla="*/ 0 h 1551"/>
                  <a:gd name="T74" fmla="*/ 0 w 1993"/>
                  <a:gd name="T75" fmla="*/ 0 h 1551"/>
                  <a:gd name="T76" fmla="*/ 0 w 1993"/>
                  <a:gd name="T77" fmla="*/ 0 h 1551"/>
                  <a:gd name="T78" fmla="*/ 0 w 1993"/>
                  <a:gd name="T79" fmla="*/ 0 h 1551"/>
                  <a:gd name="T80" fmla="*/ 0 w 1993"/>
                  <a:gd name="T81" fmla="*/ 0 h 1551"/>
                  <a:gd name="T82" fmla="*/ 0 w 1993"/>
                  <a:gd name="T83" fmla="*/ 0 h 1551"/>
                  <a:gd name="T84" fmla="*/ 0 w 1993"/>
                  <a:gd name="T85" fmla="*/ 0 h 1551"/>
                  <a:gd name="T86" fmla="*/ 0 w 1993"/>
                  <a:gd name="T87" fmla="*/ 0 h 1551"/>
                  <a:gd name="T88" fmla="*/ 0 w 1993"/>
                  <a:gd name="T89" fmla="*/ 0 h 1551"/>
                  <a:gd name="T90" fmla="*/ 0 w 1993"/>
                  <a:gd name="T91" fmla="*/ 0 h 1551"/>
                  <a:gd name="T92" fmla="*/ 0 w 1993"/>
                  <a:gd name="T93" fmla="*/ 0 h 1551"/>
                  <a:gd name="T94" fmla="*/ 0 w 1993"/>
                  <a:gd name="T95" fmla="*/ 0 h 1551"/>
                  <a:gd name="T96" fmla="*/ 0 w 1993"/>
                  <a:gd name="T97" fmla="*/ 0 h 1551"/>
                  <a:gd name="T98" fmla="*/ 0 w 1993"/>
                  <a:gd name="T99" fmla="*/ 0 h 1551"/>
                  <a:gd name="T100" fmla="*/ 0 w 1993"/>
                  <a:gd name="T101" fmla="*/ 0 h 1551"/>
                  <a:gd name="T102" fmla="*/ 0 w 1993"/>
                  <a:gd name="T103" fmla="*/ 0 h 1551"/>
                  <a:gd name="T104" fmla="*/ 0 w 1993"/>
                  <a:gd name="T105" fmla="*/ 0 h 1551"/>
                  <a:gd name="T106" fmla="*/ 0 w 1993"/>
                  <a:gd name="T107" fmla="*/ 0 h 1551"/>
                  <a:gd name="T108" fmla="*/ 0 w 1993"/>
                  <a:gd name="T109" fmla="*/ 0 h 1551"/>
                  <a:gd name="T110" fmla="*/ 0 w 1993"/>
                  <a:gd name="T111" fmla="*/ 0 h 1551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93"/>
                  <a:gd name="T169" fmla="*/ 0 h 1551"/>
                  <a:gd name="T170" fmla="*/ 1993 w 1993"/>
                  <a:gd name="T171" fmla="*/ 1551 h 1551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93" h="1551">
                    <a:moveTo>
                      <a:pt x="669" y="564"/>
                    </a:moveTo>
                    <a:lnTo>
                      <a:pt x="653" y="546"/>
                    </a:lnTo>
                    <a:lnTo>
                      <a:pt x="636" y="513"/>
                    </a:lnTo>
                    <a:lnTo>
                      <a:pt x="629" y="479"/>
                    </a:lnTo>
                    <a:lnTo>
                      <a:pt x="625" y="432"/>
                    </a:lnTo>
                    <a:lnTo>
                      <a:pt x="625" y="392"/>
                    </a:lnTo>
                    <a:lnTo>
                      <a:pt x="633" y="356"/>
                    </a:lnTo>
                    <a:lnTo>
                      <a:pt x="644" y="324"/>
                    </a:lnTo>
                    <a:lnTo>
                      <a:pt x="660" y="282"/>
                    </a:lnTo>
                    <a:lnTo>
                      <a:pt x="670" y="247"/>
                    </a:lnTo>
                    <a:lnTo>
                      <a:pt x="676" y="204"/>
                    </a:lnTo>
                    <a:lnTo>
                      <a:pt x="675" y="170"/>
                    </a:lnTo>
                    <a:lnTo>
                      <a:pt x="670" y="136"/>
                    </a:lnTo>
                    <a:lnTo>
                      <a:pt x="666" y="105"/>
                    </a:lnTo>
                    <a:lnTo>
                      <a:pt x="664" y="76"/>
                    </a:lnTo>
                    <a:lnTo>
                      <a:pt x="633" y="76"/>
                    </a:lnTo>
                    <a:lnTo>
                      <a:pt x="638" y="95"/>
                    </a:lnTo>
                    <a:lnTo>
                      <a:pt x="641" y="129"/>
                    </a:lnTo>
                    <a:lnTo>
                      <a:pt x="643" y="142"/>
                    </a:lnTo>
                    <a:lnTo>
                      <a:pt x="644" y="166"/>
                    </a:lnTo>
                    <a:lnTo>
                      <a:pt x="644" y="197"/>
                    </a:lnTo>
                    <a:lnTo>
                      <a:pt x="638" y="227"/>
                    </a:lnTo>
                    <a:lnTo>
                      <a:pt x="631" y="250"/>
                    </a:lnTo>
                    <a:lnTo>
                      <a:pt x="619" y="275"/>
                    </a:lnTo>
                    <a:lnTo>
                      <a:pt x="604" y="297"/>
                    </a:lnTo>
                    <a:lnTo>
                      <a:pt x="596" y="264"/>
                    </a:lnTo>
                    <a:lnTo>
                      <a:pt x="594" y="239"/>
                    </a:lnTo>
                    <a:lnTo>
                      <a:pt x="594" y="207"/>
                    </a:lnTo>
                    <a:lnTo>
                      <a:pt x="590" y="176"/>
                    </a:lnTo>
                    <a:lnTo>
                      <a:pt x="590" y="152"/>
                    </a:lnTo>
                    <a:lnTo>
                      <a:pt x="586" y="117"/>
                    </a:lnTo>
                    <a:lnTo>
                      <a:pt x="580" y="87"/>
                    </a:lnTo>
                    <a:lnTo>
                      <a:pt x="571" y="66"/>
                    </a:lnTo>
                    <a:lnTo>
                      <a:pt x="564" y="50"/>
                    </a:lnTo>
                    <a:lnTo>
                      <a:pt x="539" y="41"/>
                    </a:lnTo>
                    <a:lnTo>
                      <a:pt x="551" y="59"/>
                    </a:lnTo>
                    <a:lnTo>
                      <a:pt x="560" y="82"/>
                    </a:lnTo>
                    <a:lnTo>
                      <a:pt x="566" y="107"/>
                    </a:lnTo>
                    <a:lnTo>
                      <a:pt x="570" y="151"/>
                    </a:lnTo>
                    <a:lnTo>
                      <a:pt x="570" y="159"/>
                    </a:lnTo>
                    <a:lnTo>
                      <a:pt x="572" y="191"/>
                    </a:lnTo>
                    <a:lnTo>
                      <a:pt x="572" y="234"/>
                    </a:lnTo>
                    <a:lnTo>
                      <a:pt x="562" y="274"/>
                    </a:lnTo>
                    <a:lnTo>
                      <a:pt x="547" y="306"/>
                    </a:lnTo>
                    <a:lnTo>
                      <a:pt x="534" y="326"/>
                    </a:lnTo>
                    <a:lnTo>
                      <a:pt x="529" y="339"/>
                    </a:lnTo>
                    <a:lnTo>
                      <a:pt x="526" y="351"/>
                    </a:lnTo>
                    <a:lnTo>
                      <a:pt x="522" y="401"/>
                    </a:lnTo>
                    <a:lnTo>
                      <a:pt x="516" y="370"/>
                    </a:lnTo>
                    <a:lnTo>
                      <a:pt x="509" y="352"/>
                    </a:lnTo>
                    <a:lnTo>
                      <a:pt x="496" y="337"/>
                    </a:lnTo>
                    <a:lnTo>
                      <a:pt x="480" y="329"/>
                    </a:lnTo>
                    <a:lnTo>
                      <a:pt x="456" y="321"/>
                    </a:lnTo>
                    <a:lnTo>
                      <a:pt x="426" y="315"/>
                    </a:lnTo>
                    <a:lnTo>
                      <a:pt x="405" y="309"/>
                    </a:lnTo>
                    <a:lnTo>
                      <a:pt x="402" y="304"/>
                    </a:lnTo>
                    <a:lnTo>
                      <a:pt x="402" y="297"/>
                    </a:lnTo>
                    <a:lnTo>
                      <a:pt x="412" y="279"/>
                    </a:lnTo>
                    <a:lnTo>
                      <a:pt x="427" y="266"/>
                    </a:lnTo>
                    <a:lnTo>
                      <a:pt x="452" y="254"/>
                    </a:lnTo>
                    <a:lnTo>
                      <a:pt x="474" y="236"/>
                    </a:lnTo>
                    <a:lnTo>
                      <a:pt x="490" y="217"/>
                    </a:lnTo>
                    <a:lnTo>
                      <a:pt x="501" y="195"/>
                    </a:lnTo>
                    <a:lnTo>
                      <a:pt x="507" y="179"/>
                    </a:lnTo>
                    <a:lnTo>
                      <a:pt x="492" y="174"/>
                    </a:lnTo>
                    <a:lnTo>
                      <a:pt x="486" y="192"/>
                    </a:lnTo>
                    <a:lnTo>
                      <a:pt x="474" y="211"/>
                    </a:lnTo>
                    <a:lnTo>
                      <a:pt x="459" y="227"/>
                    </a:lnTo>
                    <a:lnTo>
                      <a:pt x="437" y="239"/>
                    </a:lnTo>
                    <a:lnTo>
                      <a:pt x="416" y="247"/>
                    </a:lnTo>
                    <a:lnTo>
                      <a:pt x="400" y="259"/>
                    </a:lnTo>
                    <a:lnTo>
                      <a:pt x="388" y="270"/>
                    </a:lnTo>
                    <a:lnTo>
                      <a:pt x="381" y="287"/>
                    </a:lnTo>
                    <a:lnTo>
                      <a:pt x="380" y="306"/>
                    </a:lnTo>
                    <a:lnTo>
                      <a:pt x="353" y="290"/>
                    </a:lnTo>
                    <a:lnTo>
                      <a:pt x="330" y="275"/>
                    </a:lnTo>
                    <a:lnTo>
                      <a:pt x="313" y="262"/>
                    </a:lnTo>
                    <a:lnTo>
                      <a:pt x="298" y="252"/>
                    </a:lnTo>
                    <a:lnTo>
                      <a:pt x="281" y="246"/>
                    </a:lnTo>
                    <a:lnTo>
                      <a:pt x="256" y="245"/>
                    </a:lnTo>
                    <a:lnTo>
                      <a:pt x="229" y="246"/>
                    </a:lnTo>
                    <a:lnTo>
                      <a:pt x="207" y="242"/>
                    </a:lnTo>
                    <a:lnTo>
                      <a:pt x="196" y="236"/>
                    </a:lnTo>
                    <a:lnTo>
                      <a:pt x="192" y="229"/>
                    </a:lnTo>
                    <a:lnTo>
                      <a:pt x="192" y="217"/>
                    </a:lnTo>
                    <a:lnTo>
                      <a:pt x="199" y="195"/>
                    </a:lnTo>
                    <a:lnTo>
                      <a:pt x="213" y="169"/>
                    </a:lnTo>
                    <a:lnTo>
                      <a:pt x="224" y="142"/>
                    </a:lnTo>
                    <a:lnTo>
                      <a:pt x="231" y="111"/>
                    </a:lnTo>
                    <a:lnTo>
                      <a:pt x="234" y="77"/>
                    </a:lnTo>
                    <a:lnTo>
                      <a:pt x="239" y="51"/>
                    </a:lnTo>
                    <a:lnTo>
                      <a:pt x="242" y="36"/>
                    </a:lnTo>
                    <a:lnTo>
                      <a:pt x="239" y="23"/>
                    </a:lnTo>
                    <a:lnTo>
                      <a:pt x="232" y="6"/>
                    </a:lnTo>
                    <a:lnTo>
                      <a:pt x="219" y="11"/>
                    </a:lnTo>
                    <a:lnTo>
                      <a:pt x="226" y="23"/>
                    </a:lnTo>
                    <a:lnTo>
                      <a:pt x="227" y="36"/>
                    </a:lnTo>
                    <a:lnTo>
                      <a:pt x="224" y="50"/>
                    </a:lnTo>
                    <a:lnTo>
                      <a:pt x="216" y="75"/>
                    </a:lnTo>
                    <a:lnTo>
                      <a:pt x="212" y="106"/>
                    </a:lnTo>
                    <a:lnTo>
                      <a:pt x="203" y="135"/>
                    </a:lnTo>
                    <a:lnTo>
                      <a:pt x="191" y="161"/>
                    </a:lnTo>
                    <a:lnTo>
                      <a:pt x="174" y="186"/>
                    </a:lnTo>
                    <a:lnTo>
                      <a:pt x="164" y="211"/>
                    </a:lnTo>
                    <a:lnTo>
                      <a:pt x="159" y="237"/>
                    </a:lnTo>
                    <a:lnTo>
                      <a:pt x="143" y="229"/>
                    </a:lnTo>
                    <a:lnTo>
                      <a:pt x="121" y="207"/>
                    </a:lnTo>
                    <a:lnTo>
                      <a:pt x="104" y="179"/>
                    </a:lnTo>
                    <a:lnTo>
                      <a:pt x="88" y="141"/>
                    </a:lnTo>
                    <a:lnTo>
                      <a:pt x="74" y="104"/>
                    </a:lnTo>
                    <a:lnTo>
                      <a:pt x="59" y="75"/>
                    </a:lnTo>
                    <a:lnTo>
                      <a:pt x="44" y="55"/>
                    </a:lnTo>
                    <a:lnTo>
                      <a:pt x="27" y="41"/>
                    </a:lnTo>
                    <a:lnTo>
                      <a:pt x="0" y="46"/>
                    </a:lnTo>
                    <a:lnTo>
                      <a:pt x="14" y="55"/>
                    </a:lnTo>
                    <a:lnTo>
                      <a:pt x="30" y="71"/>
                    </a:lnTo>
                    <a:lnTo>
                      <a:pt x="47" y="94"/>
                    </a:lnTo>
                    <a:lnTo>
                      <a:pt x="63" y="126"/>
                    </a:lnTo>
                    <a:lnTo>
                      <a:pt x="79" y="174"/>
                    </a:lnTo>
                    <a:lnTo>
                      <a:pt x="94" y="212"/>
                    </a:lnTo>
                    <a:lnTo>
                      <a:pt x="111" y="237"/>
                    </a:lnTo>
                    <a:lnTo>
                      <a:pt x="131" y="259"/>
                    </a:lnTo>
                    <a:lnTo>
                      <a:pt x="166" y="281"/>
                    </a:lnTo>
                    <a:lnTo>
                      <a:pt x="208" y="297"/>
                    </a:lnTo>
                    <a:lnTo>
                      <a:pt x="248" y="315"/>
                    </a:lnTo>
                    <a:lnTo>
                      <a:pt x="280" y="332"/>
                    </a:lnTo>
                    <a:lnTo>
                      <a:pt x="308" y="355"/>
                    </a:lnTo>
                    <a:lnTo>
                      <a:pt x="326" y="377"/>
                    </a:lnTo>
                    <a:lnTo>
                      <a:pt x="333" y="397"/>
                    </a:lnTo>
                    <a:lnTo>
                      <a:pt x="337" y="419"/>
                    </a:lnTo>
                    <a:lnTo>
                      <a:pt x="338" y="458"/>
                    </a:lnTo>
                    <a:lnTo>
                      <a:pt x="346" y="483"/>
                    </a:lnTo>
                    <a:lnTo>
                      <a:pt x="358" y="500"/>
                    </a:lnTo>
                    <a:lnTo>
                      <a:pt x="387" y="520"/>
                    </a:lnTo>
                    <a:lnTo>
                      <a:pt x="419" y="538"/>
                    </a:lnTo>
                    <a:lnTo>
                      <a:pt x="451" y="555"/>
                    </a:lnTo>
                    <a:lnTo>
                      <a:pt x="476" y="578"/>
                    </a:lnTo>
                    <a:lnTo>
                      <a:pt x="505" y="653"/>
                    </a:lnTo>
                    <a:lnTo>
                      <a:pt x="522" y="745"/>
                    </a:lnTo>
                    <a:lnTo>
                      <a:pt x="532" y="769"/>
                    </a:lnTo>
                    <a:lnTo>
                      <a:pt x="547" y="793"/>
                    </a:lnTo>
                    <a:lnTo>
                      <a:pt x="566" y="823"/>
                    </a:lnTo>
                    <a:lnTo>
                      <a:pt x="583" y="860"/>
                    </a:lnTo>
                    <a:lnTo>
                      <a:pt x="591" y="892"/>
                    </a:lnTo>
                    <a:lnTo>
                      <a:pt x="596" y="933"/>
                    </a:lnTo>
                    <a:lnTo>
                      <a:pt x="596" y="970"/>
                    </a:lnTo>
                    <a:lnTo>
                      <a:pt x="593" y="1012"/>
                    </a:lnTo>
                    <a:lnTo>
                      <a:pt x="555" y="1079"/>
                    </a:lnTo>
                    <a:lnTo>
                      <a:pt x="515" y="1139"/>
                    </a:lnTo>
                    <a:lnTo>
                      <a:pt x="485" y="1190"/>
                    </a:lnTo>
                    <a:lnTo>
                      <a:pt x="465" y="1230"/>
                    </a:lnTo>
                    <a:lnTo>
                      <a:pt x="450" y="1277"/>
                    </a:lnTo>
                    <a:lnTo>
                      <a:pt x="437" y="1321"/>
                    </a:lnTo>
                    <a:lnTo>
                      <a:pt x="421" y="1366"/>
                    </a:lnTo>
                    <a:lnTo>
                      <a:pt x="398" y="1412"/>
                    </a:lnTo>
                    <a:lnTo>
                      <a:pt x="387" y="1427"/>
                    </a:lnTo>
                    <a:lnTo>
                      <a:pt x="373" y="1444"/>
                    </a:lnTo>
                    <a:lnTo>
                      <a:pt x="346" y="1466"/>
                    </a:lnTo>
                    <a:lnTo>
                      <a:pt x="312" y="1483"/>
                    </a:lnTo>
                    <a:lnTo>
                      <a:pt x="346" y="1473"/>
                    </a:lnTo>
                    <a:lnTo>
                      <a:pt x="386" y="1466"/>
                    </a:lnTo>
                    <a:lnTo>
                      <a:pt x="419" y="1458"/>
                    </a:lnTo>
                    <a:lnTo>
                      <a:pt x="456" y="1454"/>
                    </a:lnTo>
                    <a:lnTo>
                      <a:pt x="492" y="1453"/>
                    </a:lnTo>
                    <a:lnTo>
                      <a:pt x="531" y="1457"/>
                    </a:lnTo>
                    <a:lnTo>
                      <a:pt x="559" y="1467"/>
                    </a:lnTo>
                    <a:lnTo>
                      <a:pt x="585" y="1486"/>
                    </a:lnTo>
                    <a:lnTo>
                      <a:pt x="605" y="1509"/>
                    </a:lnTo>
                    <a:lnTo>
                      <a:pt x="621" y="1533"/>
                    </a:lnTo>
                    <a:lnTo>
                      <a:pt x="636" y="1551"/>
                    </a:lnTo>
                    <a:lnTo>
                      <a:pt x="636" y="1542"/>
                    </a:lnTo>
                    <a:lnTo>
                      <a:pt x="630" y="1509"/>
                    </a:lnTo>
                    <a:lnTo>
                      <a:pt x="629" y="1483"/>
                    </a:lnTo>
                    <a:lnTo>
                      <a:pt x="620" y="1442"/>
                    </a:lnTo>
                    <a:lnTo>
                      <a:pt x="636" y="1483"/>
                    </a:lnTo>
                    <a:lnTo>
                      <a:pt x="651" y="1503"/>
                    </a:lnTo>
                    <a:lnTo>
                      <a:pt x="669" y="1516"/>
                    </a:lnTo>
                    <a:lnTo>
                      <a:pt x="690" y="1519"/>
                    </a:lnTo>
                    <a:lnTo>
                      <a:pt x="718" y="1516"/>
                    </a:lnTo>
                    <a:lnTo>
                      <a:pt x="753" y="1506"/>
                    </a:lnTo>
                    <a:lnTo>
                      <a:pt x="789" y="1497"/>
                    </a:lnTo>
                    <a:lnTo>
                      <a:pt x="829" y="1493"/>
                    </a:lnTo>
                    <a:lnTo>
                      <a:pt x="865" y="1497"/>
                    </a:lnTo>
                    <a:lnTo>
                      <a:pt x="903" y="1508"/>
                    </a:lnTo>
                    <a:lnTo>
                      <a:pt x="835" y="1468"/>
                    </a:lnTo>
                    <a:lnTo>
                      <a:pt x="807" y="1446"/>
                    </a:lnTo>
                    <a:lnTo>
                      <a:pt x="787" y="1421"/>
                    </a:lnTo>
                    <a:lnTo>
                      <a:pt x="774" y="1388"/>
                    </a:lnTo>
                    <a:lnTo>
                      <a:pt x="768" y="1346"/>
                    </a:lnTo>
                    <a:lnTo>
                      <a:pt x="765" y="1286"/>
                    </a:lnTo>
                    <a:lnTo>
                      <a:pt x="769" y="1242"/>
                    </a:lnTo>
                    <a:lnTo>
                      <a:pt x="774" y="1208"/>
                    </a:lnTo>
                    <a:lnTo>
                      <a:pt x="782" y="1165"/>
                    </a:lnTo>
                    <a:lnTo>
                      <a:pt x="782" y="1130"/>
                    </a:lnTo>
                    <a:lnTo>
                      <a:pt x="779" y="1088"/>
                    </a:lnTo>
                    <a:lnTo>
                      <a:pt x="782" y="1038"/>
                    </a:lnTo>
                    <a:lnTo>
                      <a:pt x="778" y="1004"/>
                    </a:lnTo>
                    <a:lnTo>
                      <a:pt x="772" y="973"/>
                    </a:lnTo>
                    <a:lnTo>
                      <a:pt x="760" y="942"/>
                    </a:lnTo>
                    <a:lnTo>
                      <a:pt x="758" y="924"/>
                    </a:lnTo>
                    <a:lnTo>
                      <a:pt x="765" y="899"/>
                    </a:lnTo>
                    <a:lnTo>
                      <a:pt x="774" y="864"/>
                    </a:lnTo>
                    <a:lnTo>
                      <a:pt x="774" y="830"/>
                    </a:lnTo>
                    <a:lnTo>
                      <a:pt x="770" y="790"/>
                    </a:lnTo>
                    <a:lnTo>
                      <a:pt x="758" y="756"/>
                    </a:lnTo>
                    <a:lnTo>
                      <a:pt x="714" y="631"/>
                    </a:lnTo>
                    <a:lnTo>
                      <a:pt x="716" y="629"/>
                    </a:lnTo>
                    <a:lnTo>
                      <a:pt x="743" y="595"/>
                    </a:lnTo>
                    <a:lnTo>
                      <a:pt x="768" y="580"/>
                    </a:lnTo>
                    <a:lnTo>
                      <a:pt x="793" y="566"/>
                    </a:lnTo>
                    <a:lnTo>
                      <a:pt x="842" y="538"/>
                    </a:lnTo>
                    <a:lnTo>
                      <a:pt x="894" y="514"/>
                    </a:lnTo>
                    <a:lnTo>
                      <a:pt x="939" y="501"/>
                    </a:lnTo>
                    <a:lnTo>
                      <a:pt x="978" y="493"/>
                    </a:lnTo>
                    <a:lnTo>
                      <a:pt x="1016" y="483"/>
                    </a:lnTo>
                    <a:lnTo>
                      <a:pt x="1053" y="468"/>
                    </a:lnTo>
                    <a:lnTo>
                      <a:pt x="1091" y="446"/>
                    </a:lnTo>
                    <a:lnTo>
                      <a:pt x="1113" y="429"/>
                    </a:lnTo>
                    <a:lnTo>
                      <a:pt x="1146" y="401"/>
                    </a:lnTo>
                    <a:lnTo>
                      <a:pt x="1177" y="367"/>
                    </a:lnTo>
                    <a:lnTo>
                      <a:pt x="1210" y="332"/>
                    </a:lnTo>
                    <a:lnTo>
                      <a:pt x="1236" y="312"/>
                    </a:lnTo>
                    <a:lnTo>
                      <a:pt x="1266" y="297"/>
                    </a:lnTo>
                    <a:lnTo>
                      <a:pt x="1301" y="287"/>
                    </a:lnTo>
                    <a:lnTo>
                      <a:pt x="1339" y="281"/>
                    </a:lnTo>
                    <a:lnTo>
                      <a:pt x="1380" y="277"/>
                    </a:lnTo>
                    <a:lnTo>
                      <a:pt x="1420" y="279"/>
                    </a:lnTo>
                    <a:lnTo>
                      <a:pt x="1469" y="282"/>
                    </a:lnTo>
                    <a:lnTo>
                      <a:pt x="1515" y="289"/>
                    </a:lnTo>
                    <a:lnTo>
                      <a:pt x="1559" y="299"/>
                    </a:lnTo>
                    <a:lnTo>
                      <a:pt x="1605" y="306"/>
                    </a:lnTo>
                    <a:lnTo>
                      <a:pt x="1648" y="305"/>
                    </a:lnTo>
                    <a:lnTo>
                      <a:pt x="1688" y="299"/>
                    </a:lnTo>
                    <a:lnTo>
                      <a:pt x="1721" y="286"/>
                    </a:lnTo>
                    <a:lnTo>
                      <a:pt x="1753" y="265"/>
                    </a:lnTo>
                    <a:lnTo>
                      <a:pt x="1783" y="240"/>
                    </a:lnTo>
                    <a:lnTo>
                      <a:pt x="1812" y="217"/>
                    </a:lnTo>
                    <a:lnTo>
                      <a:pt x="1838" y="201"/>
                    </a:lnTo>
                    <a:lnTo>
                      <a:pt x="1869" y="189"/>
                    </a:lnTo>
                    <a:lnTo>
                      <a:pt x="1905" y="179"/>
                    </a:lnTo>
                    <a:lnTo>
                      <a:pt x="1942" y="166"/>
                    </a:lnTo>
                    <a:lnTo>
                      <a:pt x="1965" y="156"/>
                    </a:lnTo>
                    <a:lnTo>
                      <a:pt x="1977" y="146"/>
                    </a:lnTo>
                    <a:lnTo>
                      <a:pt x="1986" y="135"/>
                    </a:lnTo>
                    <a:lnTo>
                      <a:pt x="1993" y="107"/>
                    </a:lnTo>
                    <a:lnTo>
                      <a:pt x="1980" y="102"/>
                    </a:lnTo>
                    <a:lnTo>
                      <a:pt x="1973" y="124"/>
                    </a:lnTo>
                    <a:lnTo>
                      <a:pt x="1965" y="137"/>
                    </a:lnTo>
                    <a:lnTo>
                      <a:pt x="1948" y="146"/>
                    </a:lnTo>
                    <a:lnTo>
                      <a:pt x="1905" y="159"/>
                    </a:lnTo>
                    <a:lnTo>
                      <a:pt x="1858" y="174"/>
                    </a:lnTo>
                    <a:lnTo>
                      <a:pt x="1826" y="181"/>
                    </a:lnTo>
                    <a:lnTo>
                      <a:pt x="1814" y="185"/>
                    </a:lnTo>
                    <a:lnTo>
                      <a:pt x="1818" y="162"/>
                    </a:lnTo>
                    <a:lnTo>
                      <a:pt x="1818" y="136"/>
                    </a:lnTo>
                    <a:lnTo>
                      <a:pt x="1818" y="102"/>
                    </a:lnTo>
                    <a:lnTo>
                      <a:pt x="1816" y="66"/>
                    </a:lnTo>
                    <a:lnTo>
                      <a:pt x="1814" y="40"/>
                    </a:lnTo>
                    <a:lnTo>
                      <a:pt x="1803" y="39"/>
                    </a:lnTo>
                    <a:lnTo>
                      <a:pt x="1803" y="62"/>
                    </a:lnTo>
                    <a:lnTo>
                      <a:pt x="1803" y="101"/>
                    </a:lnTo>
                    <a:lnTo>
                      <a:pt x="1801" y="139"/>
                    </a:lnTo>
                    <a:lnTo>
                      <a:pt x="1792" y="170"/>
                    </a:lnTo>
                    <a:lnTo>
                      <a:pt x="1779" y="186"/>
                    </a:lnTo>
                    <a:lnTo>
                      <a:pt x="1766" y="199"/>
                    </a:lnTo>
                    <a:lnTo>
                      <a:pt x="1743" y="212"/>
                    </a:lnTo>
                    <a:lnTo>
                      <a:pt x="1718" y="222"/>
                    </a:lnTo>
                    <a:lnTo>
                      <a:pt x="1688" y="231"/>
                    </a:lnTo>
                    <a:lnTo>
                      <a:pt x="1654" y="237"/>
                    </a:lnTo>
                    <a:lnTo>
                      <a:pt x="1630" y="237"/>
                    </a:lnTo>
                    <a:lnTo>
                      <a:pt x="1654" y="221"/>
                    </a:lnTo>
                    <a:lnTo>
                      <a:pt x="1682" y="197"/>
                    </a:lnTo>
                    <a:lnTo>
                      <a:pt x="1703" y="175"/>
                    </a:lnTo>
                    <a:lnTo>
                      <a:pt x="1719" y="146"/>
                    </a:lnTo>
                    <a:lnTo>
                      <a:pt x="1729" y="120"/>
                    </a:lnTo>
                    <a:lnTo>
                      <a:pt x="1734" y="89"/>
                    </a:lnTo>
                    <a:lnTo>
                      <a:pt x="1736" y="66"/>
                    </a:lnTo>
                    <a:lnTo>
                      <a:pt x="1734" y="44"/>
                    </a:lnTo>
                    <a:lnTo>
                      <a:pt x="1719" y="44"/>
                    </a:lnTo>
                    <a:lnTo>
                      <a:pt x="1719" y="59"/>
                    </a:lnTo>
                    <a:lnTo>
                      <a:pt x="1719" y="90"/>
                    </a:lnTo>
                    <a:lnTo>
                      <a:pt x="1713" y="119"/>
                    </a:lnTo>
                    <a:lnTo>
                      <a:pt x="1699" y="145"/>
                    </a:lnTo>
                    <a:lnTo>
                      <a:pt x="1680" y="170"/>
                    </a:lnTo>
                    <a:lnTo>
                      <a:pt x="1657" y="192"/>
                    </a:lnTo>
                    <a:lnTo>
                      <a:pt x="1627" y="211"/>
                    </a:lnTo>
                    <a:lnTo>
                      <a:pt x="1595" y="226"/>
                    </a:lnTo>
                    <a:lnTo>
                      <a:pt x="1568" y="230"/>
                    </a:lnTo>
                    <a:lnTo>
                      <a:pt x="1535" y="220"/>
                    </a:lnTo>
                    <a:lnTo>
                      <a:pt x="1500" y="206"/>
                    </a:lnTo>
                    <a:lnTo>
                      <a:pt x="1459" y="194"/>
                    </a:lnTo>
                    <a:lnTo>
                      <a:pt x="1418" y="186"/>
                    </a:lnTo>
                    <a:lnTo>
                      <a:pt x="1386" y="185"/>
                    </a:lnTo>
                    <a:lnTo>
                      <a:pt x="1355" y="186"/>
                    </a:lnTo>
                    <a:lnTo>
                      <a:pt x="1315" y="195"/>
                    </a:lnTo>
                    <a:lnTo>
                      <a:pt x="1355" y="161"/>
                    </a:lnTo>
                    <a:lnTo>
                      <a:pt x="1380" y="144"/>
                    </a:lnTo>
                    <a:lnTo>
                      <a:pt x="1410" y="126"/>
                    </a:lnTo>
                    <a:lnTo>
                      <a:pt x="1436" y="115"/>
                    </a:lnTo>
                    <a:lnTo>
                      <a:pt x="1453" y="105"/>
                    </a:lnTo>
                    <a:lnTo>
                      <a:pt x="1461" y="97"/>
                    </a:lnTo>
                    <a:lnTo>
                      <a:pt x="1468" y="89"/>
                    </a:lnTo>
                    <a:lnTo>
                      <a:pt x="1478" y="67"/>
                    </a:lnTo>
                    <a:lnTo>
                      <a:pt x="1485" y="46"/>
                    </a:lnTo>
                    <a:lnTo>
                      <a:pt x="1494" y="28"/>
                    </a:lnTo>
                    <a:lnTo>
                      <a:pt x="1510" y="2"/>
                    </a:lnTo>
                    <a:lnTo>
                      <a:pt x="1498" y="0"/>
                    </a:lnTo>
                    <a:lnTo>
                      <a:pt x="1483" y="20"/>
                    </a:lnTo>
                    <a:lnTo>
                      <a:pt x="1474" y="37"/>
                    </a:lnTo>
                    <a:lnTo>
                      <a:pt x="1466" y="56"/>
                    </a:lnTo>
                    <a:lnTo>
                      <a:pt x="1459" y="72"/>
                    </a:lnTo>
                    <a:lnTo>
                      <a:pt x="1446" y="89"/>
                    </a:lnTo>
                    <a:lnTo>
                      <a:pt x="1426" y="102"/>
                    </a:lnTo>
                    <a:lnTo>
                      <a:pt x="1395" y="117"/>
                    </a:lnTo>
                    <a:lnTo>
                      <a:pt x="1361" y="132"/>
                    </a:lnTo>
                    <a:lnTo>
                      <a:pt x="1331" y="152"/>
                    </a:lnTo>
                    <a:lnTo>
                      <a:pt x="1307" y="170"/>
                    </a:lnTo>
                    <a:lnTo>
                      <a:pt x="1275" y="195"/>
                    </a:lnTo>
                    <a:lnTo>
                      <a:pt x="1282" y="161"/>
                    </a:lnTo>
                    <a:lnTo>
                      <a:pt x="1286" y="134"/>
                    </a:lnTo>
                    <a:lnTo>
                      <a:pt x="1282" y="109"/>
                    </a:lnTo>
                    <a:lnTo>
                      <a:pt x="1277" y="84"/>
                    </a:lnTo>
                    <a:lnTo>
                      <a:pt x="1275" y="57"/>
                    </a:lnTo>
                    <a:lnTo>
                      <a:pt x="1277" y="40"/>
                    </a:lnTo>
                    <a:lnTo>
                      <a:pt x="1254" y="46"/>
                    </a:lnTo>
                    <a:lnTo>
                      <a:pt x="1254" y="57"/>
                    </a:lnTo>
                    <a:lnTo>
                      <a:pt x="1256" y="84"/>
                    </a:lnTo>
                    <a:lnTo>
                      <a:pt x="1264" y="119"/>
                    </a:lnTo>
                    <a:lnTo>
                      <a:pt x="1262" y="145"/>
                    </a:lnTo>
                    <a:lnTo>
                      <a:pt x="1255" y="177"/>
                    </a:lnTo>
                    <a:lnTo>
                      <a:pt x="1239" y="210"/>
                    </a:lnTo>
                    <a:lnTo>
                      <a:pt x="1223" y="230"/>
                    </a:lnTo>
                    <a:lnTo>
                      <a:pt x="1202" y="246"/>
                    </a:lnTo>
                    <a:lnTo>
                      <a:pt x="1171" y="260"/>
                    </a:lnTo>
                    <a:lnTo>
                      <a:pt x="1111" y="279"/>
                    </a:lnTo>
                    <a:lnTo>
                      <a:pt x="1068" y="299"/>
                    </a:lnTo>
                    <a:lnTo>
                      <a:pt x="1052" y="310"/>
                    </a:lnTo>
                    <a:lnTo>
                      <a:pt x="1036" y="326"/>
                    </a:lnTo>
                    <a:lnTo>
                      <a:pt x="1022" y="335"/>
                    </a:lnTo>
                    <a:lnTo>
                      <a:pt x="1006" y="342"/>
                    </a:lnTo>
                    <a:lnTo>
                      <a:pt x="947" y="362"/>
                    </a:lnTo>
                    <a:lnTo>
                      <a:pt x="899" y="381"/>
                    </a:lnTo>
                    <a:lnTo>
                      <a:pt x="859" y="399"/>
                    </a:lnTo>
                    <a:lnTo>
                      <a:pt x="814" y="425"/>
                    </a:lnTo>
                    <a:lnTo>
                      <a:pt x="789" y="444"/>
                    </a:lnTo>
                    <a:lnTo>
                      <a:pt x="789" y="435"/>
                    </a:lnTo>
                    <a:lnTo>
                      <a:pt x="798" y="419"/>
                    </a:lnTo>
                    <a:lnTo>
                      <a:pt x="814" y="392"/>
                    </a:lnTo>
                    <a:lnTo>
                      <a:pt x="838" y="367"/>
                    </a:lnTo>
                    <a:lnTo>
                      <a:pt x="863" y="345"/>
                    </a:lnTo>
                    <a:lnTo>
                      <a:pt x="882" y="326"/>
                    </a:lnTo>
                    <a:lnTo>
                      <a:pt x="895" y="305"/>
                    </a:lnTo>
                    <a:lnTo>
                      <a:pt x="907" y="277"/>
                    </a:lnTo>
                    <a:lnTo>
                      <a:pt x="909" y="244"/>
                    </a:lnTo>
                    <a:lnTo>
                      <a:pt x="906" y="211"/>
                    </a:lnTo>
                    <a:lnTo>
                      <a:pt x="897" y="185"/>
                    </a:lnTo>
                    <a:lnTo>
                      <a:pt x="894" y="169"/>
                    </a:lnTo>
                    <a:lnTo>
                      <a:pt x="893" y="154"/>
                    </a:lnTo>
                    <a:lnTo>
                      <a:pt x="898" y="139"/>
                    </a:lnTo>
                    <a:lnTo>
                      <a:pt x="908" y="125"/>
                    </a:lnTo>
                    <a:lnTo>
                      <a:pt x="936" y="101"/>
                    </a:lnTo>
                    <a:lnTo>
                      <a:pt x="964" y="70"/>
                    </a:lnTo>
                    <a:lnTo>
                      <a:pt x="944" y="67"/>
                    </a:lnTo>
                    <a:lnTo>
                      <a:pt x="927" y="85"/>
                    </a:lnTo>
                    <a:lnTo>
                      <a:pt x="906" y="102"/>
                    </a:lnTo>
                    <a:lnTo>
                      <a:pt x="892" y="117"/>
                    </a:lnTo>
                    <a:lnTo>
                      <a:pt x="878" y="137"/>
                    </a:lnTo>
                    <a:lnTo>
                      <a:pt x="872" y="159"/>
                    </a:lnTo>
                    <a:lnTo>
                      <a:pt x="872" y="195"/>
                    </a:lnTo>
                    <a:lnTo>
                      <a:pt x="860" y="169"/>
                    </a:lnTo>
                    <a:lnTo>
                      <a:pt x="845" y="140"/>
                    </a:lnTo>
                    <a:lnTo>
                      <a:pt x="834" y="109"/>
                    </a:lnTo>
                    <a:lnTo>
                      <a:pt x="825" y="85"/>
                    </a:lnTo>
                    <a:lnTo>
                      <a:pt x="817" y="65"/>
                    </a:lnTo>
                    <a:lnTo>
                      <a:pt x="803" y="71"/>
                    </a:lnTo>
                    <a:lnTo>
                      <a:pt x="792" y="81"/>
                    </a:lnTo>
                    <a:lnTo>
                      <a:pt x="803" y="101"/>
                    </a:lnTo>
                    <a:lnTo>
                      <a:pt x="815" y="132"/>
                    </a:lnTo>
                    <a:lnTo>
                      <a:pt x="828" y="166"/>
                    </a:lnTo>
                    <a:lnTo>
                      <a:pt x="843" y="202"/>
                    </a:lnTo>
                    <a:lnTo>
                      <a:pt x="855" y="229"/>
                    </a:lnTo>
                    <a:lnTo>
                      <a:pt x="863" y="255"/>
                    </a:lnTo>
                    <a:lnTo>
                      <a:pt x="863" y="281"/>
                    </a:lnTo>
                    <a:lnTo>
                      <a:pt x="854" y="306"/>
                    </a:lnTo>
                    <a:lnTo>
                      <a:pt x="839" y="329"/>
                    </a:lnTo>
                    <a:lnTo>
                      <a:pt x="817" y="350"/>
                    </a:lnTo>
                    <a:lnTo>
                      <a:pt x="792" y="376"/>
                    </a:lnTo>
                    <a:lnTo>
                      <a:pt x="764" y="409"/>
                    </a:lnTo>
                    <a:lnTo>
                      <a:pt x="740" y="435"/>
                    </a:lnTo>
                    <a:lnTo>
                      <a:pt x="715" y="465"/>
                    </a:lnTo>
                    <a:lnTo>
                      <a:pt x="700" y="490"/>
                    </a:lnTo>
                    <a:lnTo>
                      <a:pt x="686" y="514"/>
                    </a:lnTo>
                    <a:lnTo>
                      <a:pt x="676" y="539"/>
                    </a:lnTo>
                    <a:lnTo>
                      <a:pt x="669" y="56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" name="Freeform 163"/>
              <p:cNvSpPr>
                <a:spLocks/>
              </p:cNvSpPr>
              <p:nvPr/>
            </p:nvSpPr>
            <p:spPr bwMode="auto">
              <a:xfrm>
                <a:off x="4424" y="1518"/>
                <a:ext cx="7" cy="20"/>
              </a:xfrm>
              <a:custGeom>
                <a:avLst/>
                <a:gdLst>
                  <a:gd name="T0" fmla="*/ 0 w 27"/>
                  <a:gd name="T1" fmla="*/ 0 h 79"/>
                  <a:gd name="T2" fmla="*/ 0 w 27"/>
                  <a:gd name="T3" fmla="*/ 0 h 79"/>
                  <a:gd name="T4" fmla="*/ 0 w 27"/>
                  <a:gd name="T5" fmla="*/ 0 h 79"/>
                  <a:gd name="T6" fmla="*/ 0 w 27"/>
                  <a:gd name="T7" fmla="*/ 0 h 79"/>
                  <a:gd name="T8" fmla="*/ 0 w 27"/>
                  <a:gd name="T9" fmla="*/ 0 h 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"/>
                  <a:gd name="T16" fmla="*/ 0 h 79"/>
                  <a:gd name="T17" fmla="*/ 27 w 27"/>
                  <a:gd name="T18" fmla="*/ 79 h 7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" h="79">
                    <a:moveTo>
                      <a:pt x="0" y="79"/>
                    </a:moveTo>
                    <a:lnTo>
                      <a:pt x="10" y="51"/>
                    </a:lnTo>
                    <a:lnTo>
                      <a:pt x="22" y="32"/>
                    </a:lnTo>
                    <a:lnTo>
                      <a:pt x="27" y="17"/>
                    </a:lnTo>
                    <a:lnTo>
                      <a:pt x="27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4" name="Freeform 164"/>
              <p:cNvSpPr>
                <a:spLocks/>
              </p:cNvSpPr>
              <p:nvPr/>
            </p:nvSpPr>
            <p:spPr bwMode="auto">
              <a:xfrm>
                <a:off x="4183" y="1130"/>
                <a:ext cx="320" cy="174"/>
              </a:xfrm>
              <a:custGeom>
                <a:avLst/>
                <a:gdLst>
                  <a:gd name="T0" fmla="*/ 0 w 1279"/>
                  <a:gd name="T1" fmla="*/ 0 h 695"/>
                  <a:gd name="T2" fmla="*/ 0 w 1279"/>
                  <a:gd name="T3" fmla="*/ 0 h 695"/>
                  <a:gd name="T4" fmla="*/ 0 w 1279"/>
                  <a:gd name="T5" fmla="*/ 0 h 695"/>
                  <a:gd name="T6" fmla="*/ 0 w 1279"/>
                  <a:gd name="T7" fmla="*/ 0 h 695"/>
                  <a:gd name="T8" fmla="*/ 0 w 1279"/>
                  <a:gd name="T9" fmla="*/ 0 h 695"/>
                  <a:gd name="T10" fmla="*/ 0 w 1279"/>
                  <a:gd name="T11" fmla="*/ 0 h 695"/>
                  <a:gd name="T12" fmla="*/ 0 w 1279"/>
                  <a:gd name="T13" fmla="*/ 0 h 695"/>
                  <a:gd name="T14" fmla="*/ 0 w 1279"/>
                  <a:gd name="T15" fmla="*/ 0 h 695"/>
                  <a:gd name="T16" fmla="*/ 0 w 1279"/>
                  <a:gd name="T17" fmla="*/ 0 h 695"/>
                  <a:gd name="T18" fmla="*/ 0 w 1279"/>
                  <a:gd name="T19" fmla="*/ 0 h 695"/>
                  <a:gd name="T20" fmla="*/ 0 w 1279"/>
                  <a:gd name="T21" fmla="*/ 0 h 695"/>
                  <a:gd name="T22" fmla="*/ 0 w 1279"/>
                  <a:gd name="T23" fmla="*/ 0 h 695"/>
                  <a:gd name="T24" fmla="*/ 0 w 1279"/>
                  <a:gd name="T25" fmla="*/ 0 h 695"/>
                  <a:gd name="T26" fmla="*/ 0 w 1279"/>
                  <a:gd name="T27" fmla="*/ 0 h 695"/>
                  <a:gd name="T28" fmla="*/ 0 w 1279"/>
                  <a:gd name="T29" fmla="*/ 0 h 695"/>
                  <a:gd name="T30" fmla="*/ 0 w 1279"/>
                  <a:gd name="T31" fmla="*/ 0 h 695"/>
                  <a:gd name="T32" fmla="*/ 0 w 1279"/>
                  <a:gd name="T33" fmla="*/ 0 h 695"/>
                  <a:gd name="T34" fmla="*/ 0 w 1279"/>
                  <a:gd name="T35" fmla="*/ 0 h 695"/>
                  <a:gd name="T36" fmla="*/ 0 w 1279"/>
                  <a:gd name="T37" fmla="*/ 0 h 695"/>
                  <a:gd name="T38" fmla="*/ 0 w 1279"/>
                  <a:gd name="T39" fmla="*/ 0 h 695"/>
                  <a:gd name="T40" fmla="*/ 0 w 1279"/>
                  <a:gd name="T41" fmla="*/ 0 h 695"/>
                  <a:gd name="T42" fmla="*/ 0 w 1279"/>
                  <a:gd name="T43" fmla="*/ 0 h 695"/>
                  <a:gd name="T44" fmla="*/ 0 w 1279"/>
                  <a:gd name="T45" fmla="*/ 0 h 695"/>
                  <a:gd name="T46" fmla="*/ 0 w 1279"/>
                  <a:gd name="T47" fmla="*/ 0 h 695"/>
                  <a:gd name="T48" fmla="*/ 0 w 1279"/>
                  <a:gd name="T49" fmla="*/ 0 h 695"/>
                  <a:gd name="T50" fmla="*/ 0 w 1279"/>
                  <a:gd name="T51" fmla="*/ 0 h 695"/>
                  <a:gd name="T52" fmla="*/ 0 w 1279"/>
                  <a:gd name="T53" fmla="*/ 0 h 695"/>
                  <a:gd name="T54" fmla="*/ 0 w 1279"/>
                  <a:gd name="T55" fmla="*/ 0 h 695"/>
                  <a:gd name="T56" fmla="*/ 0 w 1279"/>
                  <a:gd name="T57" fmla="*/ 0 h 695"/>
                  <a:gd name="T58" fmla="*/ 0 w 1279"/>
                  <a:gd name="T59" fmla="*/ 0 h 695"/>
                  <a:gd name="T60" fmla="*/ 0 w 1279"/>
                  <a:gd name="T61" fmla="*/ 0 h 695"/>
                  <a:gd name="T62" fmla="*/ 0 w 1279"/>
                  <a:gd name="T63" fmla="*/ 0 h 695"/>
                  <a:gd name="T64" fmla="*/ 0 w 1279"/>
                  <a:gd name="T65" fmla="*/ 0 h 695"/>
                  <a:gd name="T66" fmla="*/ 0 w 1279"/>
                  <a:gd name="T67" fmla="*/ 0 h 695"/>
                  <a:gd name="T68" fmla="*/ 0 w 1279"/>
                  <a:gd name="T69" fmla="*/ 0 h 695"/>
                  <a:gd name="T70" fmla="*/ 0 w 1279"/>
                  <a:gd name="T71" fmla="*/ 0 h 695"/>
                  <a:gd name="T72" fmla="*/ 0 w 1279"/>
                  <a:gd name="T73" fmla="*/ 0 h 695"/>
                  <a:gd name="T74" fmla="*/ 0 w 1279"/>
                  <a:gd name="T75" fmla="*/ 0 h 695"/>
                  <a:gd name="T76" fmla="*/ 0 w 1279"/>
                  <a:gd name="T77" fmla="*/ 0 h 695"/>
                  <a:gd name="T78" fmla="*/ 0 w 1279"/>
                  <a:gd name="T79" fmla="*/ 0 h 695"/>
                  <a:gd name="T80" fmla="*/ 0 w 1279"/>
                  <a:gd name="T81" fmla="*/ 0 h 695"/>
                  <a:gd name="T82" fmla="*/ 0 w 1279"/>
                  <a:gd name="T83" fmla="*/ 0 h 695"/>
                  <a:gd name="T84" fmla="*/ 0 w 1279"/>
                  <a:gd name="T85" fmla="*/ 0 h 695"/>
                  <a:gd name="T86" fmla="*/ 0 w 1279"/>
                  <a:gd name="T87" fmla="*/ 0 h 695"/>
                  <a:gd name="T88" fmla="*/ 0 w 1279"/>
                  <a:gd name="T89" fmla="*/ 0 h 695"/>
                  <a:gd name="T90" fmla="*/ 0 w 1279"/>
                  <a:gd name="T91" fmla="*/ 0 h 695"/>
                  <a:gd name="T92" fmla="*/ 0 w 1279"/>
                  <a:gd name="T93" fmla="*/ 0 h 695"/>
                  <a:gd name="T94" fmla="*/ 0 w 1279"/>
                  <a:gd name="T95" fmla="*/ 0 h 695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279"/>
                  <a:gd name="T145" fmla="*/ 0 h 695"/>
                  <a:gd name="T146" fmla="*/ 1279 w 1279"/>
                  <a:gd name="T147" fmla="*/ 695 h 695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279" h="695">
                    <a:moveTo>
                      <a:pt x="489" y="33"/>
                    </a:moveTo>
                    <a:lnTo>
                      <a:pt x="459" y="30"/>
                    </a:lnTo>
                    <a:lnTo>
                      <a:pt x="437" y="22"/>
                    </a:lnTo>
                    <a:lnTo>
                      <a:pt x="412" y="8"/>
                    </a:lnTo>
                    <a:lnTo>
                      <a:pt x="390" y="2"/>
                    </a:lnTo>
                    <a:lnTo>
                      <a:pt x="369" y="0"/>
                    </a:lnTo>
                    <a:lnTo>
                      <a:pt x="347" y="7"/>
                    </a:lnTo>
                    <a:lnTo>
                      <a:pt x="332" y="21"/>
                    </a:lnTo>
                    <a:lnTo>
                      <a:pt x="315" y="45"/>
                    </a:lnTo>
                    <a:lnTo>
                      <a:pt x="302" y="80"/>
                    </a:lnTo>
                    <a:lnTo>
                      <a:pt x="285" y="130"/>
                    </a:lnTo>
                    <a:lnTo>
                      <a:pt x="269" y="160"/>
                    </a:lnTo>
                    <a:lnTo>
                      <a:pt x="255" y="183"/>
                    </a:lnTo>
                    <a:lnTo>
                      <a:pt x="244" y="195"/>
                    </a:lnTo>
                    <a:lnTo>
                      <a:pt x="226" y="207"/>
                    </a:lnTo>
                    <a:lnTo>
                      <a:pt x="191" y="223"/>
                    </a:lnTo>
                    <a:lnTo>
                      <a:pt x="150" y="245"/>
                    </a:lnTo>
                    <a:lnTo>
                      <a:pt x="109" y="271"/>
                    </a:lnTo>
                    <a:lnTo>
                      <a:pt x="77" y="297"/>
                    </a:lnTo>
                    <a:lnTo>
                      <a:pt x="44" y="336"/>
                    </a:lnTo>
                    <a:lnTo>
                      <a:pt x="21" y="374"/>
                    </a:lnTo>
                    <a:lnTo>
                      <a:pt x="6" y="422"/>
                    </a:lnTo>
                    <a:lnTo>
                      <a:pt x="0" y="467"/>
                    </a:lnTo>
                    <a:lnTo>
                      <a:pt x="2" y="512"/>
                    </a:lnTo>
                    <a:lnTo>
                      <a:pt x="10" y="547"/>
                    </a:lnTo>
                    <a:lnTo>
                      <a:pt x="24" y="577"/>
                    </a:lnTo>
                    <a:lnTo>
                      <a:pt x="42" y="602"/>
                    </a:lnTo>
                    <a:lnTo>
                      <a:pt x="69" y="621"/>
                    </a:lnTo>
                    <a:lnTo>
                      <a:pt x="101" y="634"/>
                    </a:lnTo>
                    <a:lnTo>
                      <a:pt x="133" y="640"/>
                    </a:lnTo>
                    <a:lnTo>
                      <a:pt x="156" y="647"/>
                    </a:lnTo>
                    <a:lnTo>
                      <a:pt x="174" y="659"/>
                    </a:lnTo>
                    <a:lnTo>
                      <a:pt x="198" y="676"/>
                    </a:lnTo>
                    <a:lnTo>
                      <a:pt x="220" y="688"/>
                    </a:lnTo>
                    <a:lnTo>
                      <a:pt x="245" y="694"/>
                    </a:lnTo>
                    <a:lnTo>
                      <a:pt x="273" y="691"/>
                    </a:lnTo>
                    <a:lnTo>
                      <a:pt x="317" y="678"/>
                    </a:lnTo>
                    <a:lnTo>
                      <a:pt x="370" y="665"/>
                    </a:lnTo>
                    <a:lnTo>
                      <a:pt x="397" y="660"/>
                    </a:lnTo>
                    <a:lnTo>
                      <a:pt x="425" y="660"/>
                    </a:lnTo>
                    <a:lnTo>
                      <a:pt x="458" y="665"/>
                    </a:lnTo>
                    <a:lnTo>
                      <a:pt x="487" y="660"/>
                    </a:lnTo>
                    <a:lnTo>
                      <a:pt x="513" y="651"/>
                    </a:lnTo>
                    <a:lnTo>
                      <a:pt x="557" y="637"/>
                    </a:lnTo>
                    <a:lnTo>
                      <a:pt x="588" y="630"/>
                    </a:lnTo>
                    <a:lnTo>
                      <a:pt x="619" y="619"/>
                    </a:lnTo>
                    <a:lnTo>
                      <a:pt x="643" y="610"/>
                    </a:lnTo>
                    <a:lnTo>
                      <a:pt x="678" y="597"/>
                    </a:lnTo>
                    <a:lnTo>
                      <a:pt x="707" y="591"/>
                    </a:lnTo>
                    <a:lnTo>
                      <a:pt x="740" y="591"/>
                    </a:lnTo>
                    <a:lnTo>
                      <a:pt x="770" y="595"/>
                    </a:lnTo>
                    <a:lnTo>
                      <a:pt x="796" y="609"/>
                    </a:lnTo>
                    <a:lnTo>
                      <a:pt x="829" y="626"/>
                    </a:lnTo>
                    <a:lnTo>
                      <a:pt x="861" y="642"/>
                    </a:lnTo>
                    <a:lnTo>
                      <a:pt x="887" y="653"/>
                    </a:lnTo>
                    <a:lnTo>
                      <a:pt x="909" y="660"/>
                    </a:lnTo>
                    <a:lnTo>
                      <a:pt x="934" y="669"/>
                    </a:lnTo>
                    <a:lnTo>
                      <a:pt x="964" y="683"/>
                    </a:lnTo>
                    <a:lnTo>
                      <a:pt x="981" y="690"/>
                    </a:lnTo>
                    <a:lnTo>
                      <a:pt x="1003" y="695"/>
                    </a:lnTo>
                    <a:lnTo>
                      <a:pt x="1034" y="695"/>
                    </a:lnTo>
                    <a:lnTo>
                      <a:pt x="1066" y="686"/>
                    </a:lnTo>
                    <a:lnTo>
                      <a:pt x="1100" y="673"/>
                    </a:lnTo>
                    <a:lnTo>
                      <a:pt x="1133" y="649"/>
                    </a:lnTo>
                    <a:lnTo>
                      <a:pt x="1158" y="625"/>
                    </a:lnTo>
                    <a:lnTo>
                      <a:pt x="1182" y="591"/>
                    </a:lnTo>
                    <a:lnTo>
                      <a:pt x="1194" y="564"/>
                    </a:lnTo>
                    <a:lnTo>
                      <a:pt x="1208" y="509"/>
                    </a:lnTo>
                    <a:lnTo>
                      <a:pt x="1219" y="469"/>
                    </a:lnTo>
                    <a:lnTo>
                      <a:pt x="1237" y="427"/>
                    </a:lnTo>
                    <a:lnTo>
                      <a:pt x="1257" y="394"/>
                    </a:lnTo>
                    <a:lnTo>
                      <a:pt x="1272" y="360"/>
                    </a:lnTo>
                    <a:lnTo>
                      <a:pt x="1279" y="326"/>
                    </a:lnTo>
                    <a:lnTo>
                      <a:pt x="1278" y="296"/>
                    </a:lnTo>
                    <a:lnTo>
                      <a:pt x="1269" y="270"/>
                    </a:lnTo>
                    <a:lnTo>
                      <a:pt x="1253" y="239"/>
                    </a:lnTo>
                    <a:lnTo>
                      <a:pt x="1234" y="208"/>
                    </a:lnTo>
                    <a:lnTo>
                      <a:pt x="1209" y="181"/>
                    </a:lnTo>
                    <a:lnTo>
                      <a:pt x="1187" y="161"/>
                    </a:lnTo>
                    <a:lnTo>
                      <a:pt x="1169" y="138"/>
                    </a:lnTo>
                    <a:lnTo>
                      <a:pt x="1153" y="125"/>
                    </a:lnTo>
                    <a:lnTo>
                      <a:pt x="1124" y="111"/>
                    </a:lnTo>
                    <a:lnTo>
                      <a:pt x="1090" y="103"/>
                    </a:lnTo>
                    <a:lnTo>
                      <a:pt x="1054" y="101"/>
                    </a:lnTo>
                    <a:lnTo>
                      <a:pt x="999" y="106"/>
                    </a:lnTo>
                    <a:lnTo>
                      <a:pt x="924" y="116"/>
                    </a:lnTo>
                    <a:lnTo>
                      <a:pt x="845" y="125"/>
                    </a:lnTo>
                    <a:lnTo>
                      <a:pt x="799" y="125"/>
                    </a:lnTo>
                    <a:lnTo>
                      <a:pt x="740" y="117"/>
                    </a:lnTo>
                    <a:lnTo>
                      <a:pt x="686" y="107"/>
                    </a:lnTo>
                    <a:lnTo>
                      <a:pt x="640" y="95"/>
                    </a:lnTo>
                    <a:lnTo>
                      <a:pt x="599" y="82"/>
                    </a:lnTo>
                    <a:lnTo>
                      <a:pt x="561" y="66"/>
                    </a:lnTo>
                    <a:lnTo>
                      <a:pt x="528" y="48"/>
                    </a:lnTo>
                    <a:lnTo>
                      <a:pt x="507" y="38"/>
                    </a:lnTo>
                    <a:lnTo>
                      <a:pt x="489" y="33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" name="Freeform 165"/>
              <p:cNvSpPr>
                <a:spLocks/>
              </p:cNvSpPr>
              <p:nvPr/>
            </p:nvSpPr>
            <p:spPr bwMode="auto">
              <a:xfrm>
                <a:off x="4306" y="1076"/>
                <a:ext cx="416" cy="243"/>
              </a:xfrm>
              <a:custGeom>
                <a:avLst/>
                <a:gdLst>
                  <a:gd name="T0" fmla="*/ 0 w 1665"/>
                  <a:gd name="T1" fmla="*/ 0 h 971"/>
                  <a:gd name="T2" fmla="*/ 0 w 1665"/>
                  <a:gd name="T3" fmla="*/ 0 h 971"/>
                  <a:gd name="T4" fmla="*/ 0 w 1665"/>
                  <a:gd name="T5" fmla="*/ 0 h 971"/>
                  <a:gd name="T6" fmla="*/ 0 w 1665"/>
                  <a:gd name="T7" fmla="*/ 0 h 971"/>
                  <a:gd name="T8" fmla="*/ 0 w 1665"/>
                  <a:gd name="T9" fmla="*/ 0 h 971"/>
                  <a:gd name="T10" fmla="*/ 0 w 1665"/>
                  <a:gd name="T11" fmla="*/ 0 h 971"/>
                  <a:gd name="T12" fmla="*/ 0 w 1665"/>
                  <a:gd name="T13" fmla="*/ 0 h 971"/>
                  <a:gd name="T14" fmla="*/ 0 w 1665"/>
                  <a:gd name="T15" fmla="*/ 0 h 971"/>
                  <a:gd name="T16" fmla="*/ 0 w 1665"/>
                  <a:gd name="T17" fmla="*/ 0 h 971"/>
                  <a:gd name="T18" fmla="*/ 0 w 1665"/>
                  <a:gd name="T19" fmla="*/ 0 h 971"/>
                  <a:gd name="T20" fmla="*/ 0 w 1665"/>
                  <a:gd name="T21" fmla="*/ 0 h 971"/>
                  <a:gd name="T22" fmla="*/ 0 w 1665"/>
                  <a:gd name="T23" fmla="*/ 0 h 971"/>
                  <a:gd name="T24" fmla="*/ 0 w 1665"/>
                  <a:gd name="T25" fmla="*/ 0 h 971"/>
                  <a:gd name="T26" fmla="*/ 0 w 1665"/>
                  <a:gd name="T27" fmla="*/ 0 h 971"/>
                  <a:gd name="T28" fmla="*/ 0 w 1665"/>
                  <a:gd name="T29" fmla="*/ 0 h 971"/>
                  <a:gd name="T30" fmla="*/ 0 w 1665"/>
                  <a:gd name="T31" fmla="*/ 0 h 971"/>
                  <a:gd name="T32" fmla="*/ 0 w 1665"/>
                  <a:gd name="T33" fmla="*/ 0 h 971"/>
                  <a:gd name="T34" fmla="*/ 0 w 1665"/>
                  <a:gd name="T35" fmla="*/ 0 h 971"/>
                  <a:gd name="T36" fmla="*/ 0 w 1665"/>
                  <a:gd name="T37" fmla="*/ 0 h 971"/>
                  <a:gd name="T38" fmla="*/ 0 w 1665"/>
                  <a:gd name="T39" fmla="*/ 0 h 971"/>
                  <a:gd name="T40" fmla="*/ 0 w 1665"/>
                  <a:gd name="T41" fmla="*/ 0 h 971"/>
                  <a:gd name="T42" fmla="*/ 0 w 1665"/>
                  <a:gd name="T43" fmla="*/ 0 h 971"/>
                  <a:gd name="T44" fmla="*/ 0 w 1665"/>
                  <a:gd name="T45" fmla="*/ 0 h 971"/>
                  <a:gd name="T46" fmla="*/ 0 w 1665"/>
                  <a:gd name="T47" fmla="*/ 0 h 971"/>
                  <a:gd name="T48" fmla="*/ 0 w 1665"/>
                  <a:gd name="T49" fmla="*/ 0 h 971"/>
                  <a:gd name="T50" fmla="*/ 0 w 1665"/>
                  <a:gd name="T51" fmla="*/ 0 h 971"/>
                  <a:gd name="T52" fmla="*/ 0 w 1665"/>
                  <a:gd name="T53" fmla="*/ 0 h 971"/>
                  <a:gd name="T54" fmla="*/ 0 w 1665"/>
                  <a:gd name="T55" fmla="*/ 0 h 971"/>
                  <a:gd name="T56" fmla="*/ 0 w 1665"/>
                  <a:gd name="T57" fmla="*/ 0 h 971"/>
                  <a:gd name="T58" fmla="*/ 0 w 1665"/>
                  <a:gd name="T59" fmla="*/ 0 h 971"/>
                  <a:gd name="T60" fmla="*/ 0 w 1665"/>
                  <a:gd name="T61" fmla="*/ 0 h 971"/>
                  <a:gd name="T62" fmla="*/ 0 w 1665"/>
                  <a:gd name="T63" fmla="*/ 0 h 971"/>
                  <a:gd name="T64" fmla="*/ 0 w 1665"/>
                  <a:gd name="T65" fmla="*/ 0 h 971"/>
                  <a:gd name="T66" fmla="*/ 0 w 1665"/>
                  <a:gd name="T67" fmla="*/ 0 h 971"/>
                  <a:gd name="T68" fmla="*/ 0 w 1665"/>
                  <a:gd name="T69" fmla="*/ 0 h 971"/>
                  <a:gd name="T70" fmla="*/ 0 w 1665"/>
                  <a:gd name="T71" fmla="*/ 0 h 971"/>
                  <a:gd name="T72" fmla="*/ 0 w 1665"/>
                  <a:gd name="T73" fmla="*/ 0 h 971"/>
                  <a:gd name="T74" fmla="*/ 0 w 1665"/>
                  <a:gd name="T75" fmla="*/ 0 h 971"/>
                  <a:gd name="T76" fmla="*/ 0 w 1665"/>
                  <a:gd name="T77" fmla="*/ 0 h 971"/>
                  <a:gd name="T78" fmla="*/ 0 w 1665"/>
                  <a:gd name="T79" fmla="*/ 0 h 971"/>
                  <a:gd name="T80" fmla="*/ 0 w 1665"/>
                  <a:gd name="T81" fmla="*/ 0 h 971"/>
                  <a:gd name="T82" fmla="*/ 0 w 1665"/>
                  <a:gd name="T83" fmla="*/ 0 h 971"/>
                  <a:gd name="T84" fmla="*/ 0 w 1665"/>
                  <a:gd name="T85" fmla="*/ 0 h 971"/>
                  <a:gd name="T86" fmla="*/ 0 w 1665"/>
                  <a:gd name="T87" fmla="*/ 0 h 971"/>
                  <a:gd name="T88" fmla="*/ 0 w 1665"/>
                  <a:gd name="T89" fmla="*/ 0 h 971"/>
                  <a:gd name="T90" fmla="*/ 0 w 1665"/>
                  <a:gd name="T91" fmla="*/ 0 h 971"/>
                  <a:gd name="T92" fmla="*/ 0 w 1665"/>
                  <a:gd name="T93" fmla="*/ 0 h 971"/>
                  <a:gd name="T94" fmla="*/ 0 w 1665"/>
                  <a:gd name="T95" fmla="*/ 0 h 971"/>
                  <a:gd name="T96" fmla="*/ 0 w 1665"/>
                  <a:gd name="T97" fmla="*/ 0 h 971"/>
                  <a:gd name="T98" fmla="*/ 0 w 1665"/>
                  <a:gd name="T99" fmla="*/ 0 h 971"/>
                  <a:gd name="T100" fmla="*/ 0 w 1665"/>
                  <a:gd name="T101" fmla="*/ 0 h 971"/>
                  <a:gd name="T102" fmla="*/ 0 w 1665"/>
                  <a:gd name="T103" fmla="*/ 0 h 971"/>
                  <a:gd name="T104" fmla="*/ 0 w 1665"/>
                  <a:gd name="T105" fmla="*/ 0 h 971"/>
                  <a:gd name="T106" fmla="*/ 0 w 1665"/>
                  <a:gd name="T107" fmla="*/ 0 h 971"/>
                  <a:gd name="T108" fmla="*/ 0 w 1665"/>
                  <a:gd name="T109" fmla="*/ 0 h 971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65"/>
                  <a:gd name="T166" fmla="*/ 0 h 971"/>
                  <a:gd name="T167" fmla="*/ 1665 w 1665"/>
                  <a:gd name="T168" fmla="*/ 971 h 971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65" h="971">
                    <a:moveTo>
                      <a:pt x="545" y="911"/>
                    </a:moveTo>
                    <a:lnTo>
                      <a:pt x="547" y="940"/>
                    </a:lnTo>
                    <a:lnTo>
                      <a:pt x="551" y="971"/>
                    </a:lnTo>
                    <a:lnTo>
                      <a:pt x="592" y="962"/>
                    </a:lnTo>
                    <a:lnTo>
                      <a:pt x="627" y="951"/>
                    </a:lnTo>
                    <a:lnTo>
                      <a:pt x="655" y="933"/>
                    </a:lnTo>
                    <a:lnTo>
                      <a:pt x="672" y="917"/>
                    </a:lnTo>
                    <a:lnTo>
                      <a:pt x="684" y="907"/>
                    </a:lnTo>
                    <a:lnTo>
                      <a:pt x="697" y="901"/>
                    </a:lnTo>
                    <a:lnTo>
                      <a:pt x="724" y="898"/>
                    </a:lnTo>
                    <a:lnTo>
                      <a:pt x="751" y="903"/>
                    </a:lnTo>
                    <a:lnTo>
                      <a:pt x="796" y="898"/>
                    </a:lnTo>
                    <a:lnTo>
                      <a:pt x="826" y="902"/>
                    </a:lnTo>
                    <a:lnTo>
                      <a:pt x="845" y="906"/>
                    </a:lnTo>
                    <a:lnTo>
                      <a:pt x="870" y="911"/>
                    </a:lnTo>
                    <a:lnTo>
                      <a:pt x="901" y="917"/>
                    </a:lnTo>
                    <a:lnTo>
                      <a:pt x="938" y="920"/>
                    </a:lnTo>
                    <a:lnTo>
                      <a:pt x="989" y="915"/>
                    </a:lnTo>
                    <a:lnTo>
                      <a:pt x="1043" y="903"/>
                    </a:lnTo>
                    <a:lnTo>
                      <a:pt x="1090" y="892"/>
                    </a:lnTo>
                    <a:lnTo>
                      <a:pt x="1134" y="882"/>
                    </a:lnTo>
                    <a:lnTo>
                      <a:pt x="1159" y="875"/>
                    </a:lnTo>
                    <a:lnTo>
                      <a:pt x="1188" y="864"/>
                    </a:lnTo>
                    <a:lnTo>
                      <a:pt x="1224" y="848"/>
                    </a:lnTo>
                    <a:lnTo>
                      <a:pt x="1261" y="836"/>
                    </a:lnTo>
                    <a:lnTo>
                      <a:pt x="1301" y="823"/>
                    </a:lnTo>
                    <a:lnTo>
                      <a:pt x="1340" y="804"/>
                    </a:lnTo>
                    <a:lnTo>
                      <a:pt x="1367" y="787"/>
                    </a:lnTo>
                    <a:lnTo>
                      <a:pt x="1392" y="764"/>
                    </a:lnTo>
                    <a:lnTo>
                      <a:pt x="1426" y="731"/>
                    </a:lnTo>
                    <a:lnTo>
                      <a:pt x="1459" y="702"/>
                    </a:lnTo>
                    <a:lnTo>
                      <a:pt x="1499" y="678"/>
                    </a:lnTo>
                    <a:lnTo>
                      <a:pt x="1542" y="661"/>
                    </a:lnTo>
                    <a:lnTo>
                      <a:pt x="1585" y="642"/>
                    </a:lnTo>
                    <a:lnTo>
                      <a:pt x="1616" y="619"/>
                    </a:lnTo>
                    <a:lnTo>
                      <a:pt x="1639" y="591"/>
                    </a:lnTo>
                    <a:lnTo>
                      <a:pt x="1656" y="557"/>
                    </a:lnTo>
                    <a:lnTo>
                      <a:pt x="1665" y="508"/>
                    </a:lnTo>
                    <a:lnTo>
                      <a:pt x="1664" y="456"/>
                    </a:lnTo>
                    <a:lnTo>
                      <a:pt x="1659" y="407"/>
                    </a:lnTo>
                    <a:lnTo>
                      <a:pt x="1644" y="363"/>
                    </a:lnTo>
                    <a:lnTo>
                      <a:pt x="1624" y="327"/>
                    </a:lnTo>
                    <a:lnTo>
                      <a:pt x="1598" y="289"/>
                    </a:lnTo>
                    <a:lnTo>
                      <a:pt x="1562" y="258"/>
                    </a:lnTo>
                    <a:lnTo>
                      <a:pt x="1519" y="232"/>
                    </a:lnTo>
                    <a:lnTo>
                      <a:pt x="1476" y="214"/>
                    </a:lnTo>
                    <a:lnTo>
                      <a:pt x="1418" y="198"/>
                    </a:lnTo>
                    <a:lnTo>
                      <a:pt x="1357" y="182"/>
                    </a:lnTo>
                    <a:lnTo>
                      <a:pt x="1310" y="162"/>
                    </a:lnTo>
                    <a:lnTo>
                      <a:pt x="1261" y="138"/>
                    </a:lnTo>
                    <a:lnTo>
                      <a:pt x="1221" y="110"/>
                    </a:lnTo>
                    <a:lnTo>
                      <a:pt x="1172" y="70"/>
                    </a:lnTo>
                    <a:lnTo>
                      <a:pt x="1126" y="39"/>
                    </a:lnTo>
                    <a:lnTo>
                      <a:pt x="1075" y="19"/>
                    </a:lnTo>
                    <a:lnTo>
                      <a:pt x="1019" y="5"/>
                    </a:lnTo>
                    <a:lnTo>
                      <a:pt x="954" y="1"/>
                    </a:lnTo>
                    <a:lnTo>
                      <a:pt x="900" y="0"/>
                    </a:lnTo>
                    <a:lnTo>
                      <a:pt x="825" y="10"/>
                    </a:lnTo>
                    <a:lnTo>
                      <a:pt x="762" y="20"/>
                    </a:lnTo>
                    <a:lnTo>
                      <a:pt x="710" y="25"/>
                    </a:lnTo>
                    <a:lnTo>
                      <a:pt x="659" y="28"/>
                    </a:lnTo>
                    <a:lnTo>
                      <a:pt x="616" y="38"/>
                    </a:lnTo>
                    <a:lnTo>
                      <a:pt x="547" y="65"/>
                    </a:lnTo>
                    <a:lnTo>
                      <a:pt x="480" y="87"/>
                    </a:lnTo>
                    <a:lnTo>
                      <a:pt x="428" y="95"/>
                    </a:lnTo>
                    <a:lnTo>
                      <a:pt x="387" y="94"/>
                    </a:lnTo>
                    <a:lnTo>
                      <a:pt x="334" y="84"/>
                    </a:lnTo>
                    <a:lnTo>
                      <a:pt x="292" y="79"/>
                    </a:lnTo>
                    <a:lnTo>
                      <a:pt x="250" y="79"/>
                    </a:lnTo>
                    <a:lnTo>
                      <a:pt x="210" y="87"/>
                    </a:lnTo>
                    <a:lnTo>
                      <a:pt x="178" y="99"/>
                    </a:lnTo>
                    <a:lnTo>
                      <a:pt x="125" y="129"/>
                    </a:lnTo>
                    <a:lnTo>
                      <a:pt x="43" y="184"/>
                    </a:lnTo>
                    <a:lnTo>
                      <a:pt x="9" y="215"/>
                    </a:lnTo>
                    <a:lnTo>
                      <a:pt x="0" y="233"/>
                    </a:lnTo>
                    <a:lnTo>
                      <a:pt x="0" y="250"/>
                    </a:lnTo>
                    <a:lnTo>
                      <a:pt x="18" y="255"/>
                    </a:lnTo>
                    <a:lnTo>
                      <a:pt x="39" y="264"/>
                    </a:lnTo>
                    <a:lnTo>
                      <a:pt x="71" y="283"/>
                    </a:lnTo>
                    <a:lnTo>
                      <a:pt x="110" y="298"/>
                    </a:lnTo>
                    <a:lnTo>
                      <a:pt x="150" y="312"/>
                    </a:lnTo>
                    <a:lnTo>
                      <a:pt x="197" y="323"/>
                    </a:lnTo>
                    <a:lnTo>
                      <a:pt x="250" y="334"/>
                    </a:lnTo>
                    <a:lnTo>
                      <a:pt x="311" y="342"/>
                    </a:lnTo>
                    <a:lnTo>
                      <a:pt x="357" y="342"/>
                    </a:lnTo>
                    <a:lnTo>
                      <a:pt x="434" y="333"/>
                    </a:lnTo>
                    <a:lnTo>
                      <a:pt x="510" y="322"/>
                    </a:lnTo>
                    <a:lnTo>
                      <a:pt x="566" y="318"/>
                    </a:lnTo>
                    <a:lnTo>
                      <a:pt x="601" y="320"/>
                    </a:lnTo>
                    <a:lnTo>
                      <a:pt x="635" y="327"/>
                    </a:lnTo>
                    <a:lnTo>
                      <a:pt x="664" y="340"/>
                    </a:lnTo>
                    <a:lnTo>
                      <a:pt x="681" y="355"/>
                    </a:lnTo>
                    <a:lnTo>
                      <a:pt x="697" y="378"/>
                    </a:lnTo>
                    <a:lnTo>
                      <a:pt x="721" y="397"/>
                    </a:lnTo>
                    <a:lnTo>
                      <a:pt x="745" y="424"/>
                    </a:lnTo>
                    <a:lnTo>
                      <a:pt x="764" y="456"/>
                    </a:lnTo>
                    <a:lnTo>
                      <a:pt x="781" y="486"/>
                    </a:lnTo>
                    <a:lnTo>
                      <a:pt x="789" y="513"/>
                    </a:lnTo>
                    <a:lnTo>
                      <a:pt x="790" y="543"/>
                    </a:lnTo>
                    <a:lnTo>
                      <a:pt x="783" y="577"/>
                    </a:lnTo>
                    <a:lnTo>
                      <a:pt x="767" y="611"/>
                    </a:lnTo>
                    <a:lnTo>
                      <a:pt x="747" y="644"/>
                    </a:lnTo>
                    <a:lnTo>
                      <a:pt x="730" y="684"/>
                    </a:lnTo>
                    <a:lnTo>
                      <a:pt x="719" y="726"/>
                    </a:lnTo>
                    <a:lnTo>
                      <a:pt x="705" y="779"/>
                    </a:lnTo>
                    <a:lnTo>
                      <a:pt x="692" y="808"/>
                    </a:lnTo>
                    <a:lnTo>
                      <a:pt x="670" y="842"/>
                    </a:lnTo>
                    <a:lnTo>
                      <a:pt x="644" y="866"/>
                    </a:lnTo>
                    <a:lnTo>
                      <a:pt x="611" y="888"/>
                    </a:lnTo>
                    <a:lnTo>
                      <a:pt x="578" y="903"/>
                    </a:lnTo>
                    <a:lnTo>
                      <a:pt x="545" y="911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6" name="Freeform 166"/>
              <p:cNvSpPr>
                <a:spLocks/>
              </p:cNvSpPr>
              <p:nvPr/>
            </p:nvSpPr>
            <p:spPr bwMode="auto">
              <a:xfrm>
                <a:off x="4338" y="1278"/>
                <a:ext cx="80" cy="52"/>
              </a:xfrm>
              <a:custGeom>
                <a:avLst/>
                <a:gdLst>
                  <a:gd name="T0" fmla="*/ 0 w 321"/>
                  <a:gd name="T1" fmla="*/ 0 h 205"/>
                  <a:gd name="T2" fmla="*/ 0 w 321"/>
                  <a:gd name="T3" fmla="*/ 0 h 205"/>
                  <a:gd name="T4" fmla="*/ 0 w 321"/>
                  <a:gd name="T5" fmla="*/ 0 h 205"/>
                  <a:gd name="T6" fmla="*/ 0 w 321"/>
                  <a:gd name="T7" fmla="*/ 0 h 205"/>
                  <a:gd name="T8" fmla="*/ 0 w 321"/>
                  <a:gd name="T9" fmla="*/ 0 h 205"/>
                  <a:gd name="T10" fmla="*/ 0 w 321"/>
                  <a:gd name="T11" fmla="*/ 0 h 205"/>
                  <a:gd name="T12" fmla="*/ 0 w 321"/>
                  <a:gd name="T13" fmla="*/ 0 h 205"/>
                  <a:gd name="T14" fmla="*/ 0 w 321"/>
                  <a:gd name="T15" fmla="*/ 0 h 205"/>
                  <a:gd name="T16" fmla="*/ 0 w 321"/>
                  <a:gd name="T17" fmla="*/ 0 h 205"/>
                  <a:gd name="T18" fmla="*/ 0 w 321"/>
                  <a:gd name="T19" fmla="*/ 0 h 205"/>
                  <a:gd name="T20" fmla="*/ 0 w 321"/>
                  <a:gd name="T21" fmla="*/ 0 h 205"/>
                  <a:gd name="T22" fmla="*/ 0 w 321"/>
                  <a:gd name="T23" fmla="*/ 0 h 205"/>
                  <a:gd name="T24" fmla="*/ 0 w 321"/>
                  <a:gd name="T25" fmla="*/ 0 h 205"/>
                  <a:gd name="T26" fmla="*/ 0 w 321"/>
                  <a:gd name="T27" fmla="*/ 0 h 205"/>
                  <a:gd name="T28" fmla="*/ 0 w 321"/>
                  <a:gd name="T29" fmla="*/ 0 h 205"/>
                  <a:gd name="T30" fmla="*/ 0 w 321"/>
                  <a:gd name="T31" fmla="*/ 0 h 205"/>
                  <a:gd name="T32" fmla="*/ 0 w 321"/>
                  <a:gd name="T33" fmla="*/ 0 h 205"/>
                  <a:gd name="T34" fmla="*/ 0 w 321"/>
                  <a:gd name="T35" fmla="*/ 0 h 205"/>
                  <a:gd name="T36" fmla="*/ 0 w 321"/>
                  <a:gd name="T37" fmla="*/ 0 h 205"/>
                  <a:gd name="T38" fmla="*/ 0 w 321"/>
                  <a:gd name="T39" fmla="*/ 0 h 205"/>
                  <a:gd name="T40" fmla="*/ 0 w 321"/>
                  <a:gd name="T41" fmla="*/ 0 h 205"/>
                  <a:gd name="T42" fmla="*/ 0 w 321"/>
                  <a:gd name="T43" fmla="*/ 0 h 205"/>
                  <a:gd name="T44" fmla="*/ 0 w 321"/>
                  <a:gd name="T45" fmla="*/ 0 h 205"/>
                  <a:gd name="T46" fmla="*/ 0 w 321"/>
                  <a:gd name="T47" fmla="*/ 0 h 205"/>
                  <a:gd name="T48" fmla="*/ 0 w 321"/>
                  <a:gd name="T49" fmla="*/ 0 h 205"/>
                  <a:gd name="T50" fmla="*/ 0 w 321"/>
                  <a:gd name="T51" fmla="*/ 0 h 205"/>
                  <a:gd name="T52" fmla="*/ 0 w 321"/>
                  <a:gd name="T53" fmla="*/ 0 h 205"/>
                  <a:gd name="T54" fmla="*/ 0 w 321"/>
                  <a:gd name="T55" fmla="*/ 0 h 205"/>
                  <a:gd name="T56" fmla="*/ 0 w 321"/>
                  <a:gd name="T57" fmla="*/ 0 h 20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1"/>
                  <a:gd name="T88" fmla="*/ 0 h 205"/>
                  <a:gd name="T89" fmla="*/ 321 w 321"/>
                  <a:gd name="T90" fmla="*/ 205 h 205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1" h="205">
                    <a:moveTo>
                      <a:pt x="0" y="26"/>
                    </a:moveTo>
                    <a:lnTo>
                      <a:pt x="13" y="30"/>
                    </a:lnTo>
                    <a:lnTo>
                      <a:pt x="38" y="38"/>
                    </a:lnTo>
                    <a:lnTo>
                      <a:pt x="62" y="51"/>
                    </a:lnTo>
                    <a:lnTo>
                      <a:pt x="93" y="75"/>
                    </a:lnTo>
                    <a:lnTo>
                      <a:pt x="138" y="119"/>
                    </a:lnTo>
                    <a:lnTo>
                      <a:pt x="181" y="160"/>
                    </a:lnTo>
                    <a:lnTo>
                      <a:pt x="217" y="188"/>
                    </a:lnTo>
                    <a:lnTo>
                      <a:pt x="243" y="202"/>
                    </a:lnTo>
                    <a:lnTo>
                      <a:pt x="258" y="205"/>
                    </a:lnTo>
                    <a:lnTo>
                      <a:pt x="272" y="204"/>
                    </a:lnTo>
                    <a:lnTo>
                      <a:pt x="288" y="200"/>
                    </a:lnTo>
                    <a:lnTo>
                      <a:pt x="301" y="195"/>
                    </a:lnTo>
                    <a:lnTo>
                      <a:pt x="321" y="187"/>
                    </a:lnTo>
                    <a:lnTo>
                      <a:pt x="321" y="179"/>
                    </a:lnTo>
                    <a:lnTo>
                      <a:pt x="316" y="135"/>
                    </a:lnTo>
                    <a:lnTo>
                      <a:pt x="310" y="109"/>
                    </a:lnTo>
                    <a:lnTo>
                      <a:pt x="301" y="87"/>
                    </a:lnTo>
                    <a:lnTo>
                      <a:pt x="290" y="69"/>
                    </a:lnTo>
                    <a:lnTo>
                      <a:pt x="267" y="62"/>
                    </a:lnTo>
                    <a:lnTo>
                      <a:pt x="241" y="51"/>
                    </a:lnTo>
                    <a:lnTo>
                      <a:pt x="210" y="35"/>
                    </a:lnTo>
                    <a:lnTo>
                      <a:pt x="177" y="18"/>
                    </a:lnTo>
                    <a:lnTo>
                      <a:pt x="149" y="4"/>
                    </a:lnTo>
                    <a:lnTo>
                      <a:pt x="121" y="0"/>
                    </a:lnTo>
                    <a:lnTo>
                      <a:pt x="88" y="0"/>
                    </a:lnTo>
                    <a:lnTo>
                      <a:pt x="59" y="6"/>
                    </a:lnTo>
                    <a:lnTo>
                      <a:pt x="23" y="19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7" name="Freeform 167"/>
              <p:cNvSpPr>
                <a:spLocks/>
              </p:cNvSpPr>
              <p:nvPr/>
            </p:nvSpPr>
            <p:spPr bwMode="auto">
              <a:xfrm>
                <a:off x="4640" y="1167"/>
                <a:ext cx="82" cy="110"/>
              </a:xfrm>
              <a:custGeom>
                <a:avLst/>
                <a:gdLst>
                  <a:gd name="T0" fmla="*/ 0 w 325"/>
                  <a:gd name="T1" fmla="*/ 0 h 440"/>
                  <a:gd name="T2" fmla="*/ 0 w 325"/>
                  <a:gd name="T3" fmla="*/ 0 h 440"/>
                  <a:gd name="T4" fmla="*/ 0 w 325"/>
                  <a:gd name="T5" fmla="*/ 0 h 440"/>
                  <a:gd name="T6" fmla="*/ 0 w 325"/>
                  <a:gd name="T7" fmla="*/ 0 h 440"/>
                  <a:gd name="T8" fmla="*/ 0 w 325"/>
                  <a:gd name="T9" fmla="*/ 0 h 440"/>
                  <a:gd name="T10" fmla="*/ 0 w 325"/>
                  <a:gd name="T11" fmla="*/ 0 h 440"/>
                  <a:gd name="T12" fmla="*/ 0 w 325"/>
                  <a:gd name="T13" fmla="*/ 0 h 440"/>
                  <a:gd name="T14" fmla="*/ 0 w 325"/>
                  <a:gd name="T15" fmla="*/ 0 h 440"/>
                  <a:gd name="T16" fmla="*/ 0 w 325"/>
                  <a:gd name="T17" fmla="*/ 0 h 440"/>
                  <a:gd name="T18" fmla="*/ 0 w 325"/>
                  <a:gd name="T19" fmla="*/ 0 h 440"/>
                  <a:gd name="T20" fmla="*/ 0 w 325"/>
                  <a:gd name="T21" fmla="*/ 0 h 440"/>
                  <a:gd name="T22" fmla="*/ 0 w 325"/>
                  <a:gd name="T23" fmla="*/ 0 h 440"/>
                  <a:gd name="T24" fmla="*/ 0 w 325"/>
                  <a:gd name="T25" fmla="*/ 0 h 440"/>
                  <a:gd name="T26" fmla="*/ 0 w 325"/>
                  <a:gd name="T27" fmla="*/ 0 h 440"/>
                  <a:gd name="T28" fmla="*/ 0 w 325"/>
                  <a:gd name="T29" fmla="*/ 0 h 44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25"/>
                  <a:gd name="T46" fmla="*/ 0 h 440"/>
                  <a:gd name="T47" fmla="*/ 325 w 325"/>
                  <a:gd name="T48" fmla="*/ 440 h 44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25" h="440">
                    <a:moveTo>
                      <a:pt x="0" y="440"/>
                    </a:moveTo>
                    <a:lnTo>
                      <a:pt x="27" y="424"/>
                    </a:lnTo>
                    <a:lnTo>
                      <a:pt x="52" y="402"/>
                    </a:lnTo>
                    <a:lnTo>
                      <a:pt x="85" y="368"/>
                    </a:lnTo>
                    <a:lnTo>
                      <a:pt x="119" y="338"/>
                    </a:lnTo>
                    <a:lnTo>
                      <a:pt x="159" y="315"/>
                    </a:lnTo>
                    <a:lnTo>
                      <a:pt x="202" y="298"/>
                    </a:lnTo>
                    <a:lnTo>
                      <a:pt x="245" y="278"/>
                    </a:lnTo>
                    <a:lnTo>
                      <a:pt x="276" y="255"/>
                    </a:lnTo>
                    <a:lnTo>
                      <a:pt x="299" y="227"/>
                    </a:lnTo>
                    <a:lnTo>
                      <a:pt x="315" y="194"/>
                    </a:lnTo>
                    <a:lnTo>
                      <a:pt x="325" y="145"/>
                    </a:lnTo>
                    <a:lnTo>
                      <a:pt x="324" y="93"/>
                    </a:lnTo>
                    <a:lnTo>
                      <a:pt x="318" y="44"/>
                    </a:lnTo>
                    <a:lnTo>
                      <a:pt x="303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8" name="Freeform 175"/>
              <p:cNvSpPr>
                <a:spLocks/>
              </p:cNvSpPr>
              <p:nvPr/>
            </p:nvSpPr>
            <p:spPr bwMode="auto">
              <a:xfrm>
                <a:off x="3750" y="1159"/>
                <a:ext cx="499" cy="388"/>
              </a:xfrm>
              <a:custGeom>
                <a:avLst/>
                <a:gdLst>
                  <a:gd name="T0" fmla="*/ 0 w 1993"/>
                  <a:gd name="T1" fmla="*/ 0 h 1551"/>
                  <a:gd name="T2" fmla="*/ 0 w 1993"/>
                  <a:gd name="T3" fmla="*/ 0 h 1551"/>
                  <a:gd name="T4" fmla="*/ 0 w 1993"/>
                  <a:gd name="T5" fmla="*/ 0 h 1551"/>
                  <a:gd name="T6" fmla="*/ 0 w 1993"/>
                  <a:gd name="T7" fmla="*/ 0 h 1551"/>
                  <a:gd name="T8" fmla="*/ 0 w 1993"/>
                  <a:gd name="T9" fmla="*/ 0 h 1551"/>
                  <a:gd name="T10" fmla="*/ 0 w 1993"/>
                  <a:gd name="T11" fmla="*/ 0 h 1551"/>
                  <a:gd name="T12" fmla="*/ 0 w 1993"/>
                  <a:gd name="T13" fmla="*/ 0 h 1551"/>
                  <a:gd name="T14" fmla="*/ 0 w 1993"/>
                  <a:gd name="T15" fmla="*/ 0 h 1551"/>
                  <a:gd name="T16" fmla="*/ 0 w 1993"/>
                  <a:gd name="T17" fmla="*/ 0 h 1551"/>
                  <a:gd name="T18" fmla="*/ 0 w 1993"/>
                  <a:gd name="T19" fmla="*/ 0 h 1551"/>
                  <a:gd name="T20" fmla="*/ 0 w 1993"/>
                  <a:gd name="T21" fmla="*/ 0 h 1551"/>
                  <a:gd name="T22" fmla="*/ 0 w 1993"/>
                  <a:gd name="T23" fmla="*/ 0 h 1551"/>
                  <a:gd name="T24" fmla="*/ 0 w 1993"/>
                  <a:gd name="T25" fmla="*/ 0 h 1551"/>
                  <a:gd name="T26" fmla="*/ 0 w 1993"/>
                  <a:gd name="T27" fmla="*/ 0 h 1551"/>
                  <a:gd name="T28" fmla="*/ 0 w 1993"/>
                  <a:gd name="T29" fmla="*/ 0 h 1551"/>
                  <a:gd name="T30" fmla="*/ 0 w 1993"/>
                  <a:gd name="T31" fmla="*/ 0 h 1551"/>
                  <a:gd name="T32" fmla="*/ 0 w 1993"/>
                  <a:gd name="T33" fmla="*/ 0 h 1551"/>
                  <a:gd name="T34" fmla="*/ 0 w 1993"/>
                  <a:gd name="T35" fmla="*/ 0 h 1551"/>
                  <a:gd name="T36" fmla="*/ 0 w 1993"/>
                  <a:gd name="T37" fmla="*/ 0 h 1551"/>
                  <a:gd name="T38" fmla="*/ 0 w 1993"/>
                  <a:gd name="T39" fmla="*/ 0 h 1551"/>
                  <a:gd name="T40" fmla="*/ 0 w 1993"/>
                  <a:gd name="T41" fmla="*/ 0 h 1551"/>
                  <a:gd name="T42" fmla="*/ 0 w 1993"/>
                  <a:gd name="T43" fmla="*/ 1 h 1551"/>
                  <a:gd name="T44" fmla="*/ 0 w 1993"/>
                  <a:gd name="T45" fmla="*/ 1 h 1551"/>
                  <a:gd name="T46" fmla="*/ 0 w 1993"/>
                  <a:gd name="T47" fmla="*/ 1 h 1551"/>
                  <a:gd name="T48" fmla="*/ 0 w 1993"/>
                  <a:gd name="T49" fmla="*/ 1 h 1551"/>
                  <a:gd name="T50" fmla="*/ 0 w 1993"/>
                  <a:gd name="T51" fmla="*/ 1 h 1551"/>
                  <a:gd name="T52" fmla="*/ 0 w 1993"/>
                  <a:gd name="T53" fmla="*/ 0 h 1551"/>
                  <a:gd name="T54" fmla="*/ 0 w 1993"/>
                  <a:gd name="T55" fmla="*/ 0 h 1551"/>
                  <a:gd name="T56" fmla="*/ 0 w 1993"/>
                  <a:gd name="T57" fmla="*/ 0 h 1551"/>
                  <a:gd name="T58" fmla="*/ 0 w 1993"/>
                  <a:gd name="T59" fmla="*/ 0 h 1551"/>
                  <a:gd name="T60" fmla="*/ 0 w 1993"/>
                  <a:gd name="T61" fmla="*/ 0 h 1551"/>
                  <a:gd name="T62" fmla="*/ 0 w 1993"/>
                  <a:gd name="T63" fmla="*/ 0 h 1551"/>
                  <a:gd name="T64" fmla="*/ 1 w 1993"/>
                  <a:gd name="T65" fmla="*/ 0 h 1551"/>
                  <a:gd name="T66" fmla="*/ 1 w 1993"/>
                  <a:gd name="T67" fmla="*/ 0 h 1551"/>
                  <a:gd name="T68" fmla="*/ 1 w 1993"/>
                  <a:gd name="T69" fmla="*/ 0 h 1551"/>
                  <a:gd name="T70" fmla="*/ 1 w 1993"/>
                  <a:gd name="T71" fmla="*/ 0 h 1551"/>
                  <a:gd name="T72" fmla="*/ 1 w 1993"/>
                  <a:gd name="T73" fmla="*/ 0 h 1551"/>
                  <a:gd name="T74" fmla="*/ 1 w 1993"/>
                  <a:gd name="T75" fmla="*/ 0 h 1551"/>
                  <a:gd name="T76" fmla="*/ 1 w 1993"/>
                  <a:gd name="T77" fmla="*/ 0 h 1551"/>
                  <a:gd name="T78" fmla="*/ 1 w 1993"/>
                  <a:gd name="T79" fmla="*/ 0 h 1551"/>
                  <a:gd name="T80" fmla="*/ 1 w 1993"/>
                  <a:gd name="T81" fmla="*/ 0 h 1551"/>
                  <a:gd name="T82" fmla="*/ 0 w 1993"/>
                  <a:gd name="T83" fmla="*/ 0 h 1551"/>
                  <a:gd name="T84" fmla="*/ 1 w 1993"/>
                  <a:gd name="T85" fmla="*/ 0 h 1551"/>
                  <a:gd name="T86" fmla="*/ 1 w 1993"/>
                  <a:gd name="T87" fmla="*/ 0 h 1551"/>
                  <a:gd name="T88" fmla="*/ 0 w 1993"/>
                  <a:gd name="T89" fmla="*/ 0 h 1551"/>
                  <a:gd name="T90" fmla="*/ 0 w 1993"/>
                  <a:gd name="T91" fmla="*/ 0 h 1551"/>
                  <a:gd name="T92" fmla="*/ 0 w 1993"/>
                  <a:gd name="T93" fmla="*/ 0 h 1551"/>
                  <a:gd name="T94" fmla="*/ 0 w 1993"/>
                  <a:gd name="T95" fmla="*/ 0 h 1551"/>
                  <a:gd name="T96" fmla="*/ 0 w 1993"/>
                  <a:gd name="T97" fmla="*/ 0 h 1551"/>
                  <a:gd name="T98" fmla="*/ 0 w 1993"/>
                  <a:gd name="T99" fmla="*/ 0 h 1551"/>
                  <a:gd name="T100" fmla="*/ 0 w 1993"/>
                  <a:gd name="T101" fmla="*/ 0 h 1551"/>
                  <a:gd name="T102" fmla="*/ 0 w 1993"/>
                  <a:gd name="T103" fmla="*/ 0 h 1551"/>
                  <a:gd name="T104" fmla="*/ 0 w 1993"/>
                  <a:gd name="T105" fmla="*/ 0 h 1551"/>
                  <a:gd name="T106" fmla="*/ 0 w 1993"/>
                  <a:gd name="T107" fmla="*/ 0 h 1551"/>
                  <a:gd name="T108" fmla="*/ 0 w 1993"/>
                  <a:gd name="T109" fmla="*/ 0 h 1551"/>
                  <a:gd name="T110" fmla="*/ 0 w 1993"/>
                  <a:gd name="T111" fmla="*/ 0 h 1551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93"/>
                  <a:gd name="T169" fmla="*/ 0 h 1551"/>
                  <a:gd name="T170" fmla="*/ 1993 w 1993"/>
                  <a:gd name="T171" fmla="*/ 1551 h 1551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93" h="1551">
                    <a:moveTo>
                      <a:pt x="669" y="565"/>
                    </a:moveTo>
                    <a:lnTo>
                      <a:pt x="652" y="547"/>
                    </a:lnTo>
                    <a:lnTo>
                      <a:pt x="636" y="513"/>
                    </a:lnTo>
                    <a:lnTo>
                      <a:pt x="629" y="479"/>
                    </a:lnTo>
                    <a:lnTo>
                      <a:pt x="625" y="433"/>
                    </a:lnTo>
                    <a:lnTo>
                      <a:pt x="625" y="393"/>
                    </a:lnTo>
                    <a:lnTo>
                      <a:pt x="632" y="357"/>
                    </a:lnTo>
                    <a:lnTo>
                      <a:pt x="644" y="324"/>
                    </a:lnTo>
                    <a:lnTo>
                      <a:pt x="660" y="283"/>
                    </a:lnTo>
                    <a:lnTo>
                      <a:pt x="670" y="248"/>
                    </a:lnTo>
                    <a:lnTo>
                      <a:pt x="676" y="204"/>
                    </a:lnTo>
                    <a:lnTo>
                      <a:pt x="675" y="171"/>
                    </a:lnTo>
                    <a:lnTo>
                      <a:pt x="670" y="137"/>
                    </a:lnTo>
                    <a:lnTo>
                      <a:pt x="666" y="105"/>
                    </a:lnTo>
                    <a:lnTo>
                      <a:pt x="664" y="77"/>
                    </a:lnTo>
                    <a:lnTo>
                      <a:pt x="632" y="77"/>
                    </a:lnTo>
                    <a:lnTo>
                      <a:pt x="637" y="95"/>
                    </a:lnTo>
                    <a:lnTo>
                      <a:pt x="641" y="129"/>
                    </a:lnTo>
                    <a:lnTo>
                      <a:pt x="642" y="143"/>
                    </a:lnTo>
                    <a:lnTo>
                      <a:pt x="644" y="167"/>
                    </a:lnTo>
                    <a:lnTo>
                      <a:pt x="644" y="198"/>
                    </a:lnTo>
                    <a:lnTo>
                      <a:pt x="637" y="228"/>
                    </a:lnTo>
                    <a:lnTo>
                      <a:pt x="631" y="251"/>
                    </a:lnTo>
                    <a:lnTo>
                      <a:pt x="619" y="276"/>
                    </a:lnTo>
                    <a:lnTo>
                      <a:pt x="604" y="298"/>
                    </a:lnTo>
                    <a:lnTo>
                      <a:pt x="596" y="264"/>
                    </a:lnTo>
                    <a:lnTo>
                      <a:pt x="594" y="239"/>
                    </a:lnTo>
                    <a:lnTo>
                      <a:pt x="594" y="208"/>
                    </a:lnTo>
                    <a:lnTo>
                      <a:pt x="590" y="177"/>
                    </a:lnTo>
                    <a:lnTo>
                      <a:pt x="590" y="153"/>
                    </a:lnTo>
                    <a:lnTo>
                      <a:pt x="586" y="118"/>
                    </a:lnTo>
                    <a:lnTo>
                      <a:pt x="580" y="88"/>
                    </a:lnTo>
                    <a:lnTo>
                      <a:pt x="571" y="67"/>
                    </a:lnTo>
                    <a:lnTo>
                      <a:pt x="563" y="50"/>
                    </a:lnTo>
                    <a:lnTo>
                      <a:pt x="538" y="42"/>
                    </a:lnTo>
                    <a:lnTo>
                      <a:pt x="551" y="59"/>
                    </a:lnTo>
                    <a:lnTo>
                      <a:pt x="560" y="83"/>
                    </a:lnTo>
                    <a:lnTo>
                      <a:pt x="566" y="108"/>
                    </a:lnTo>
                    <a:lnTo>
                      <a:pt x="570" y="152"/>
                    </a:lnTo>
                    <a:lnTo>
                      <a:pt x="570" y="159"/>
                    </a:lnTo>
                    <a:lnTo>
                      <a:pt x="572" y="192"/>
                    </a:lnTo>
                    <a:lnTo>
                      <a:pt x="572" y="234"/>
                    </a:lnTo>
                    <a:lnTo>
                      <a:pt x="562" y="274"/>
                    </a:lnTo>
                    <a:lnTo>
                      <a:pt x="547" y="307"/>
                    </a:lnTo>
                    <a:lnTo>
                      <a:pt x="533" y="327"/>
                    </a:lnTo>
                    <a:lnTo>
                      <a:pt x="528" y="339"/>
                    </a:lnTo>
                    <a:lnTo>
                      <a:pt x="526" y="352"/>
                    </a:lnTo>
                    <a:lnTo>
                      <a:pt x="522" y="402"/>
                    </a:lnTo>
                    <a:lnTo>
                      <a:pt x="516" y="371"/>
                    </a:lnTo>
                    <a:lnTo>
                      <a:pt x="508" y="353"/>
                    </a:lnTo>
                    <a:lnTo>
                      <a:pt x="496" y="338"/>
                    </a:lnTo>
                    <a:lnTo>
                      <a:pt x="480" y="329"/>
                    </a:lnTo>
                    <a:lnTo>
                      <a:pt x="456" y="322"/>
                    </a:lnTo>
                    <a:lnTo>
                      <a:pt x="426" y="316"/>
                    </a:lnTo>
                    <a:lnTo>
                      <a:pt x="405" y="309"/>
                    </a:lnTo>
                    <a:lnTo>
                      <a:pt x="402" y="304"/>
                    </a:lnTo>
                    <a:lnTo>
                      <a:pt x="402" y="298"/>
                    </a:lnTo>
                    <a:lnTo>
                      <a:pt x="412" y="279"/>
                    </a:lnTo>
                    <a:lnTo>
                      <a:pt x="427" y="267"/>
                    </a:lnTo>
                    <a:lnTo>
                      <a:pt x="452" y="254"/>
                    </a:lnTo>
                    <a:lnTo>
                      <a:pt x="473" y="237"/>
                    </a:lnTo>
                    <a:lnTo>
                      <a:pt x="490" y="218"/>
                    </a:lnTo>
                    <a:lnTo>
                      <a:pt x="501" y="196"/>
                    </a:lnTo>
                    <a:lnTo>
                      <a:pt x="507" y="179"/>
                    </a:lnTo>
                    <a:lnTo>
                      <a:pt x="492" y="174"/>
                    </a:lnTo>
                    <a:lnTo>
                      <a:pt x="486" y="193"/>
                    </a:lnTo>
                    <a:lnTo>
                      <a:pt x="473" y="212"/>
                    </a:lnTo>
                    <a:lnTo>
                      <a:pt x="458" y="228"/>
                    </a:lnTo>
                    <a:lnTo>
                      <a:pt x="437" y="239"/>
                    </a:lnTo>
                    <a:lnTo>
                      <a:pt x="416" y="248"/>
                    </a:lnTo>
                    <a:lnTo>
                      <a:pt x="399" y="259"/>
                    </a:lnTo>
                    <a:lnTo>
                      <a:pt x="388" y="271"/>
                    </a:lnTo>
                    <a:lnTo>
                      <a:pt x="381" y="288"/>
                    </a:lnTo>
                    <a:lnTo>
                      <a:pt x="379" y="307"/>
                    </a:lnTo>
                    <a:lnTo>
                      <a:pt x="353" y="291"/>
                    </a:lnTo>
                    <a:lnTo>
                      <a:pt x="329" y="276"/>
                    </a:lnTo>
                    <a:lnTo>
                      <a:pt x="313" y="263"/>
                    </a:lnTo>
                    <a:lnTo>
                      <a:pt x="298" y="253"/>
                    </a:lnTo>
                    <a:lnTo>
                      <a:pt x="281" y="247"/>
                    </a:lnTo>
                    <a:lnTo>
                      <a:pt x="256" y="246"/>
                    </a:lnTo>
                    <a:lnTo>
                      <a:pt x="229" y="247"/>
                    </a:lnTo>
                    <a:lnTo>
                      <a:pt x="207" y="243"/>
                    </a:lnTo>
                    <a:lnTo>
                      <a:pt x="195" y="237"/>
                    </a:lnTo>
                    <a:lnTo>
                      <a:pt x="192" y="229"/>
                    </a:lnTo>
                    <a:lnTo>
                      <a:pt x="192" y="218"/>
                    </a:lnTo>
                    <a:lnTo>
                      <a:pt x="199" y="196"/>
                    </a:lnTo>
                    <a:lnTo>
                      <a:pt x="213" y="169"/>
                    </a:lnTo>
                    <a:lnTo>
                      <a:pt x="224" y="143"/>
                    </a:lnTo>
                    <a:lnTo>
                      <a:pt x="230" y="112"/>
                    </a:lnTo>
                    <a:lnTo>
                      <a:pt x="234" y="78"/>
                    </a:lnTo>
                    <a:lnTo>
                      <a:pt x="239" y="52"/>
                    </a:lnTo>
                    <a:lnTo>
                      <a:pt x="242" y="37"/>
                    </a:lnTo>
                    <a:lnTo>
                      <a:pt x="239" y="24"/>
                    </a:lnTo>
                    <a:lnTo>
                      <a:pt x="232" y="7"/>
                    </a:lnTo>
                    <a:lnTo>
                      <a:pt x="219" y="12"/>
                    </a:lnTo>
                    <a:lnTo>
                      <a:pt x="225" y="24"/>
                    </a:lnTo>
                    <a:lnTo>
                      <a:pt x="227" y="37"/>
                    </a:lnTo>
                    <a:lnTo>
                      <a:pt x="224" y="50"/>
                    </a:lnTo>
                    <a:lnTo>
                      <a:pt x="215" y="75"/>
                    </a:lnTo>
                    <a:lnTo>
                      <a:pt x="212" y="107"/>
                    </a:lnTo>
                    <a:lnTo>
                      <a:pt x="203" y="136"/>
                    </a:lnTo>
                    <a:lnTo>
                      <a:pt x="190" y="162"/>
                    </a:lnTo>
                    <a:lnTo>
                      <a:pt x="174" y="187"/>
                    </a:lnTo>
                    <a:lnTo>
                      <a:pt x="164" y="212"/>
                    </a:lnTo>
                    <a:lnTo>
                      <a:pt x="159" y="238"/>
                    </a:lnTo>
                    <a:lnTo>
                      <a:pt x="143" y="229"/>
                    </a:lnTo>
                    <a:lnTo>
                      <a:pt x="120" y="208"/>
                    </a:lnTo>
                    <a:lnTo>
                      <a:pt x="104" y="179"/>
                    </a:lnTo>
                    <a:lnTo>
                      <a:pt x="88" y="142"/>
                    </a:lnTo>
                    <a:lnTo>
                      <a:pt x="74" y="104"/>
                    </a:lnTo>
                    <a:lnTo>
                      <a:pt x="59" y="75"/>
                    </a:lnTo>
                    <a:lnTo>
                      <a:pt x="44" y="55"/>
                    </a:lnTo>
                    <a:lnTo>
                      <a:pt x="26" y="42"/>
                    </a:lnTo>
                    <a:lnTo>
                      <a:pt x="0" y="47"/>
                    </a:lnTo>
                    <a:lnTo>
                      <a:pt x="14" y="55"/>
                    </a:lnTo>
                    <a:lnTo>
                      <a:pt x="30" y="72"/>
                    </a:lnTo>
                    <a:lnTo>
                      <a:pt x="46" y="94"/>
                    </a:lnTo>
                    <a:lnTo>
                      <a:pt x="63" y="127"/>
                    </a:lnTo>
                    <a:lnTo>
                      <a:pt x="79" y="174"/>
                    </a:lnTo>
                    <a:lnTo>
                      <a:pt x="94" y="213"/>
                    </a:lnTo>
                    <a:lnTo>
                      <a:pt x="110" y="238"/>
                    </a:lnTo>
                    <a:lnTo>
                      <a:pt x="130" y="259"/>
                    </a:lnTo>
                    <a:lnTo>
                      <a:pt x="165" y="282"/>
                    </a:lnTo>
                    <a:lnTo>
                      <a:pt x="208" y="298"/>
                    </a:lnTo>
                    <a:lnTo>
                      <a:pt x="248" y="316"/>
                    </a:lnTo>
                    <a:lnTo>
                      <a:pt x="279" y="333"/>
                    </a:lnTo>
                    <a:lnTo>
                      <a:pt x="308" y="356"/>
                    </a:lnTo>
                    <a:lnTo>
                      <a:pt x="326" y="378"/>
                    </a:lnTo>
                    <a:lnTo>
                      <a:pt x="333" y="398"/>
                    </a:lnTo>
                    <a:lnTo>
                      <a:pt x="337" y="419"/>
                    </a:lnTo>
                    <a:lnTo>
                      <a:pt x="338" y="458"/>
                    </a:lnTo>
                    <a:lnTo>
                      <a:pt x="346" y="483"/>
                    </a:lnTo>
                    <a:lnTo>
                      <a:pt x="358" y="501"/>
                    </a:lnTo>
                    <a:lnTo>
                      <a:pt x="387" y="521"/>
                    </a:lnTo>
                    <a:lnTo>
                      <a:pt x="418" y="538"/>
                    </a:lnTo>
                    <a:lnTo>
                      <a:pt x="451" y="556"/>
                    </a:lnTo>
                    <a:lnTo>
                      <a:pt x="476" y="578"/>
                    </a:lnTo>
                    <a:lnTo>
                      <a:pt x="505" y="653"/>
                    </a:lnTo>
                    <a:lnTo>
                      <a:pt x="522" y="746"/>
                    </a:lnTo>
                    <a:lnTo>
                      <a:pt x="532" y="770"/>
                    </a:lnTo>
                    <a:lnTo>
                      <a:pt x="547" y="793"/>
                    </a:lnTo>
                    <a:lnTo>
                      <a:pt x="566" y="823"/>
                    </a:lnTo>
                    <a:lnTo>
                      <a:pt x="582" y="861"/>
                    </a:lnTo>
                    <a:lnTo>
                      <a:pt x="591" y="892"/>
                    </a:lnTo>
                    <a:lnTo>
                      <a:pt x="596" y="933"/>
                    </a:lnTo>
                    <a:lnTo>
                      <a:pt x="596" y="971"/>
                    </a:lnTo>
                    <a:lnTo>
                      <a:pt x="592" y="1012"/>
                    </a:lnTo>
                    <a:lnTo>
                      <a:pt x="555" y="1080"/>
                    </a:lnTo>
                    <a:lnTo>
                      <a:pt x="515" y="1140"/>
                    </a:lnTo>
                    <a:lnTo>
                      <a:pt x="485" y="1191"/>
                    </a:lnTo>
                    <a:lnTo>
                      <a:pt x="465" y="1231"/>
                    </a:lnTo>
                    <a:lnTo>
                      <a:pt x="450" y="1277"/>
                    </a:lnTo>
                    <a:lnTo>
                      <a:pt x="437" y="1321"/>
                    </a:lnTo>
                    <a:lnTo>
                      <a:pt x="421" y="1366"/>
                    </a:lnTo>
                    <a:lnTo>
                      <a:pt x="398" y="1413"/>
                    </a:lnTo>
                    <a:lnTo>
                      <a:pt x="387" y="1428"/>
                    </a:lnTo>
                    <a:lnTo>
                      <a:pt x="373" y="1445"/>
                    </a:lnTo>
                    <a:lnTo>
                      <a:pt x="346" y="1466"/>
                    </a:lnTo>
                    <a:lnTo>
                      <a:pt x="312" y="1484"/>
                    </a:lnTo>
                    <a:lnTo>
                      <a:pt x="346" y="1474"/>
                    </a:lnTo>
                    <a:lnTo>
                      <a:pt x="386" y="1466"/>
                    </a:lnTo>
                    <a:lnTo>
                      <a:pt x="418" y="1459"/>
                    </a:lnTo>
                    <a:lnTo>
                      <a:pt x="456" y="1455"/>
                    </a:lnTo>
                    <a:lnTo>
                      <a:pt x="492" y="1454"/>
                    </a:lnTo>
                    <a:lnTo>
                      <a:pt x="531" y="1458"/>
                    </a:lnTo>
                    <a:lnTo>
                      <a:pt x="558" y="1468"/>
                    </a:lnTo>
                    <a:lnTo>
                      <a:pt x="585" y="1486"/>
                    </a:lnTo>
                    <a:lnTo>
                      <a:pt x="605" y="1510"/>
                    </a:lnTo>
                    <a:lnTo>
                      <a:pt x="621" y="1534"/>
                    </a:lnTo>
                    <a:lnTo>
                      <a:pt x="636" y="1551"/>
                    </a:lnTo>
                    <a:lnTo>
                      <a:pt x="636" y="1543"/>
                    </a:lnTo>
                    <a:lnTo>
                      <a:pt x="630" y="1510"/>
                    </a:lnTo>
                    <a:lnTo>
                      <a:pt x="629" y="1484"/>
                    </a:lnTo>
                    <a:lnTo>
                      <a:pt x="620" y="1443"/>
                    </a:lnTo>
                    <a:lnTo>
                      <a:pt x="636" y="1484"/>
                    </a:lnTo>
                    <a:lnTo>
                      <a:pt x="651" y="1504"/>
                    </a:lnTo>
                    <a:lnTo>
                      <a:pt x="669" y="1516"/>
                    </a:lnTo>
                    <a:lnTo>
                      <a:pt x="690" y="1520"/>
                    </a:lnTo>
                    <a:lnTo>
                      <a:pt x="717" y="1516"/>
                    </a:lnTo>
                    <a:lnTo>
                      <a:pt x="753" y="1506"/>
                    </a:lnTo>
                    <a:lnTo>
                      <a:pt x="789" y="1498"/>
                    </a:lnTo>
                    <a:lnTo>
                      <a:pt x="829" y="1494"/>
                    </a:lnTo>
                    <a:lnTo>
                      <a:pt x="865" y="1498"/>
                    </a:lnTo>
                    <a:lnTo>
                      <a:pt x="903" y="1509"/>
                    </a:lnTo>
                    <a:lnTo>
                      <a:pt x="835" y="1469"/>
                    </a:lnTo>
                    <a:lnTo>
                      <a:pt x="806" y="1446"/>
                    </a:lnTo>
                    <a:lnTo>
                      <a:pt x="786" y="1421"/>
                    </a:lnTo>
                    <a:lnTo>
                      <a:pt x="774" y="1389"/>
                    </a:lnTo>
                    <a:lnTo>
                      <a:pt x="768" y="1346"/>
                    </a:lnTo>
                    <a:lnTo>
                      <a:pt x="765" y="1286"/>
                    </a:lnTo>
                    <a:lnTo>
                      <a:pt x="769" y="1242"/>
                    </a:lnTo>
                    <a:lnTo>
                      <a:pt x="774" y="1209"/>
                    </a:lnTo>
                    <a:lnTo>
                      <a:pt x="781" y="1166"/>
                    </a:lnTo>
                    <a:lnTo>
                      <a:pt x="781" y="1131"/>
                    </a:lnTo>
                    <a:lnTo>
                      <a:pt x="779" y="1089"/>
                    </a:lnTo>
                    <a:lnTo>
                      <a:pt x="781" y="1039"/>
                    </a:lnTo>
                    <a:lnTo>
                      <a:pt x="778" y="1005"/>
                    </a:lnTo>
                    <a:lnTo>
                      <a:pt x="771" y="974"/>
                    </a:lnTo>
                    <a:lnTo>
                      <a:pt x="760" y="942"/>
                    </a:lnTo>
                    <a:lnTo>
                      <a:pt x="758" y="925"/>
                    </a:lnTo>
                    <a:lnTo>
                      <a:pt x="765" y="900"/>
                    </a:lnTo>
                    <a:lnTo>
                      <a:pt x="774" y="865"/>
                    </a:lnTo>
                    <a:lnTo>
                      <a:pt x="774" y="831"/>
                    </a:lnTo>
                    <a:lnTo>
                      <a:pt x="770" y="791"/>
                    </a:lnTo>
                    <a:lnTo>
                      <a:pt x="758" y="757"/>
                    </a:lnTo>
                    <a:lnTo>
                      <a:pt x="714" y="632"/>
                    </a:lnTo>
                    <a:lnTo>
                      <a:pt x="716" y="630"/>
                    </a:lnTo>
                    <a:lnTo>
                      <a:pt x="743" y="596"/>
                    </a:lnTo>
                    <a:lnTo>
                      <a:pt x="768" y="581"/>
                    </a:lnTo>
                    <a:lnTo>
                      <a:pt x="793" y="567"/>
                    </a:lnTo>
                    <a:lnTo>
                      <a:pt x="841" y="538"/>
                    </a:lnTo>
                    <a:lnTo>
                      <a:pt x="894" y="514"/>
                    </a:lnTo>
                    <a:lnTo>
                      <a:pt x="939" y="502"/>
                    </a:lnTo>
                    <a:lnTo>
                      <a:pt x="978" y="493"/>
                    </a:lnTo>
                    <a:lnTo>
                      <a:pt x="1015" y="483"/>
                    </a:lnTo>
                    <a:lnTo>
                      <a:pt x="1053" y="468"/>
                    </a:lnTo>
                    <a:lnTo>
                      <a:pt x="1091" y="447"/>
                    </a:lnTo>
                    <a:lnTo>
                      <a:pt x="1113" y="429"/>
                    </a:lnTo>
                    <a:lnTo>
                      <a:pt x="1146" y="402"/>
                    </a:lnTo>
                    <a:lnTo>
                      <a:pt x="1177" y="368"/>
                    </a:lnTo>
                    <a:lnTo>
                      <a:pt x="1209" y="333"/>
                    </a:lnTo>
                    <a:lnTo>
                      <a:pt x="1236" y="313"/>
                    </a:lnTo>
                    <a:lnTo>
                      <a:pt x="1266" y="298"/>
                    </a:lnTo>
                    <a:lnTo>
                      <a:pt x="1301" y="288"/>
                    </a:lnTo>
                    <a:lnTo>
                      <a:pt x="1338" y="282"/>
                    </a:lnTo>
                    <a:lnTo>
                      <a:pt x="1380" y="278"/>
                    </a:lnTo>
                    <a:lnTo>
                      <a:pt x="1420" y="279"/>
                    </a:lnTo>
                    <a:lnTo>
                      <a:pt x="1469" y="283"/>
                    </a:lnTo>
                    <a:lnTo>
                      <a:pt x="1515" y="289"/>
                    </a:lnTo>
                    <a:lnTo>
                      <a:pt x="1559" y="299"/>
                    </a:lnTo>
                    <a:lnTo>
                      <a:pt x="1605" y="307"/>
                    </a:lnTo>
                    <a:lnTo>
                      <a:pt x="1648" y="306"/>
                    </a:lnTo>
                    <a:lnTo>
                      <a:pt x="1688" y="299"/>
                    </a:lnTo>
                    <a:lnTo>
                      <a:pt x="1720" y="287"/>
                    </a:lnTo>
                    <a:lnTo>
                      <a:pt x="1753" y="266"/>
                    </a:lnTo>
                    <a:lnTo>
                      <a:pt x="1783" y="241"/>
                    </a:lnTo>
                    <a:lnTo>
                      <a:pt x="1812" y="218"/>
                    </a:lnTo>
                    <a:lnTo>
                      <a:pt x="1838" y="202"/>
                    </a:lnTo>
                    <a:lnTo>
                      <a:pt x="1869" y="189"/>
                    </a:lnTo>
                    <a:lnTo>
                      <a:pt x="1904" y="179"/>
                    </a:lnTo>
                    <a:lnTo>
                      <a:pt x="1942" y="167"/>
                    </a:lnTo>
                    <a:lnTo>
                      <a:pt x="1964" y="157"/>
                    </a:lnTo>
                    <a:lnTo>
                      <a:pt x="1977" y="147"/>
                    </a:lnTo>
                    <a:lnTo>
                      <a:pt x="1986" y="136"/>
                    </a:lnTo>
                    <a:lnTo>
                      <a:pt x="1993" y="108"/>
                    </a:lnTo>
                    <a:lnTo>
                      <a:pt x="1979" y="103"/>
                    </a:lnTo>
                    <a:lnTo>
                      <a:pt x="1973" y="124"/>
                    </a:lnTo>
                    <a:lnTo>
                      <a:pt x="1964" y="138"/>
                    </a:lnTo>
                    <a:lnTo>
                      <a:pt x="1948" y="147"/>
                    </a:lnTo>
                    <a:lnTo>
                      <a:pt x="1904" y="159"/>
                    </a:lnTo>
                    <a:lnTo>
                      <a:pt x="1858" y="174"/>
                    </a:lnTo>
                    <a:lnTo>
                      <a:pt x="1825" y="182"/>
                    </a:lnTo>
                    <a:lnTo>
                      <a:pt x="1814" y="186"/>
                    </a:lnTo>
                    <a:lnTo>
                      <a:pt x="1818" y="163"/>
                    </a:lnTo>
                    <a:lnTo>
                      <a:pt x="1818" y="137"/>
                    </a:lnTo>
                    <a:lnTo>
                      <a:pt x="1818" y="103"/>
                    </a:lnTo>
                    <a:lnTo>
                      <a:pt x="1815" y="67"/>
                    </a:lnTo>
                    <a:lnTo>
                      <a:pt x="1814" y="40"/>
                    </a:lnTo>
                    <a:lnTo>
                      <a:pt x="1803" y="39"/>
                    </a:lnTo>
                    <a:lnTo>
                      <a:pt x="1803" y="63"/>
                    </a:lnTo>
                    <a:lnTo>
                      <a:pt x="1803" y="102"/>
                    </a:lnTo>
                    <a:lnTo>
                      <a:pt x="1800" y="139"/>
                    </a:lnTo>
                    <a:lnTo>
                      <a:pt x="1792" y="171"/>
                    </a:lnTo>
                    <a:lnTo>
                      <a:pt x="1779" y="187"/>
                    </a:lnTo>
                    <a:lnTo>
                      <a:pt x="1765" y="199"/>
                    </a:lnTo>
                    <a:lnTo>
                      <a:pt x="1743" y="213"/>
                    </a:lnTo>
                    <a:lnTo>
                      <a:pt x="1718" y="223"/>
                    </a:lnTo>
                    <a:lnTo>
                      <a:pt x="1688" y="232"/>
                    </a:lnTo>
                    <a:lnTo>
                      <a:pt x="1654" y="238"/>
                    </a:lnTo>
                    <a:lnTo>
                      <a:pt x="1630" y="238"/>
                    </a:lnTo>
                    <a:lnTo>
                      <a:pt x="1654" y="222"/>
                    </a:lnTo>
                    <a:lnTo>
                      <a:pt x="1681" y="198"/>
                    </a:lnTo>
                    <a:lnTo>
                      <a:pt x="1703" y="176"/>
                    </a:lnTo>
                    <a:lnTo>
                      <a:pt x="1719" y="147"/>
                    </a:lnTo>
                    <a:lnTo>
                      <a:pt x="1729" y="120"/>
                    </a:lnTo>
                    <a:lnTo>
                      <a:pt x="1734" y="89"/>
                    </a:lnTo>
                    <a:lnTo>
                      <a:pt x="1735" y="67"/>
                    </a:lnTo>
                    <a:lnTo>
                      <a:pt x="1734" y="44"/>
                    </a:lnTo>
                    <a:lnTo>
                      <a:pt x="1719" y="44"/>
                    </a:lnTo>
                    <a:lnTo>
                      <a:pt x="1719" y="59"/>
                    </a:lnTo>
                    <a:lnTo>
                      <a:pt x="1719" y="90"/>
                    </a:lnTo>
                    <a:lnTo>
                      <a:pt x="1713" y="119"/>
                    </a:lnTo>
                    <a:lnTo>
                      <a:pt x="1699" y="146"/>
                    </a:lnTo>
                    <a:lnTo>
                      <a:pt x="1680" y="171"/>
                    </a:lnTo>
                    <a:lnTo>
                      <a:pt x="1656" y="193"/>
                    </a:lnTo>
                    <a:lnTo>
                      <a:pt x="1626" y="212"/>
                    </a:lnTo>
                    <a:lnTo>
                      <a:pt x="1595" y="227"/>
                    </a:lnTo>
                    <a:lnTo>
                      <a:pt x="1568" y="231"/>
                    </a:lnTo>
                    <a:lnTo>
                      <a:pt x="1535" y="221"/>
                    </a:lnTo>
                    <a:lnTo>
                      <a:pt x="1500" y="207"/>
                    </a:lnTo>
                    <a:lnTo>
                      <a:pt x="1459" y="194"/>
                    </a:lnTo>
                    <a:lnTo>
                      <a:pt x="1417" y="187"/>
                    </a:lnTo>
                    <a:lnTo>
                      <a:pt x="1386" y="186"/>
                    </a:lnTo>
                    <a:lnTo>
                      <a:pt x="1355" y="187"/>
                    </a:lnTo>
                    <a:lnTo>
                      <a:pt x="1315" y="196"/>
                    </a:lnTo>
                    <a:lnTo>
                      <a:pt x="1355" y="162"/>
                    </a:lnTo>
                    <a:lnTo>
                      <a:pt x="1380" y="144"/>
                    </a:lnTo>
                    <a:lnTo>
                      <a:pt x="1410" y="127"/>
                    </a:lnTo>
                    <a:lnTo>
                      <a:pt x="1436" y="115"/>
                    </a:lnTo>
                    <a:lnTo>
                      <a:pt x="1452" y="105"/>
                    </a:lnTo>
                    <a:lnTo>
                      <a:pt x="1461" y="98"/>
                    </a:lnTo>
                    <a:lnTo>
                      <a:pt x="1467" y="89"/>
                    </a:lnTo>
                    <a:lnTo>
                      <a:pt x="1477" y="68"/>
                    </a:lnTo>
                    <a:lnTo>
                      <a:pt x="1485" y="47"/>
                    </a:lnTo>
                    <a:lnTo>
                      <a:pt x="1494" y="29"/>
                    </a:lnTo>
                    <a:lnTo>
                      <a:pt x="1510" y="3"/>
                    </a:lnTo>
                    <a:lnTo>
                      <a:pt x="1497" y="0"/>
                    </a:lnTo>
                    <a:lnTo>
                      <a:pt x="1482" y="20"/>
                    </a:lnTo>
                    <a:lnTo>
                      <a:pt x="1474" y="38"/>
                    </a:lnTo>
                    <a:lnTo>
                      <a:pt x="1466" y="57"/>
                    </a:lnTo>
                    <a:lnTo>
                      <a:pt x="1459" y="73"/>
                    </a:lnTo>
                    <a:lnTo>
                      <a:pt x="1446" y="89"/>
                    </a:lnTo>
                    <a:lnTo>
                      <a:pt x="1426" y="103"/>
                    </a:lnTo>
                    <a:lnTo>
                      <a:pt x="1395" y="118"/>
                    </a:lnTo>
                    <a:lnTo>
                      <a:pt x="1361" y="133"/>
                    </a:lnTo>
                    <a:lnTo>
                      <a:pt x="1331" y="153"/>
                    </a:lnTo>
                    <a:lnTo>
                      <a:pt x="1307" y="171"/>
                    </a:lnTo>
                    <a:lnTo>
                      <a:pt x="1275" y="196"/>
                    </a:lnTo>
                    <a:lnTo>
                      <a:pt x="1282" y="162"/>
                    </a:lnTo>
                    <a:lnTo>
                      <a:pt x="1286" y="134"/>
                    </a:lnTo>
                    <a:lnTo>
                      <a:pt x="1282" y="109"/>
                    </a:lnTo>
                    <a:lnTo>
                      <a:pt x="1277" y="84"/>
                    </a:lnTo>
                    <a:lnTo>
                      <a:pt x="1275" y="58"/>
                    </a:lnTo>
                    <a:lnTo>
                      <a:pt x="1277" y="40"/>
                    </a:lnTo>
                    <a:lnTo>
                      <a:pt x="1253" y="47"/>
                    </a:lnTo>
                    <a:lnTo>
                      <a:pt x="1253" y="58"/>
                    </a:lnTo>
                    <a:lnTo>
                      <a:pt x="1256" y="84"/>
                    </a:lnTo>
                    <a:lnTo>
                      <a:pt x="1263" y="119"/>
                    </a:lnTo>
                    <a:lnTo>
                      <a:pt x="1262" y="146"/>
                    </a:lnTo>
                    <a:lnTo>
                      <a:pt x="1255" y="178"/>
                    </a:lnTo>
                    <a:lnTo>
                      <a:pt x="1238" y="211"/>
                    </a:lnTo>
                    <a:lnTo>
                      <a:pt x="1223" y="231"/>
                    </a:lnTo>
                    <a:lnTo>
                      <a:pt x="1202" y="247"/>
                    </a:lnTo>
                    <a:lnTo>
                      <a:pt x="1171" y="261"/>
                    </a:lnTo>
                    <a:lnTo>
                      <a:pt x="1111" y="279"/>
                    </a:lnTo>
                    <a:lnTo>
                      <a:pt x="1068" y="299"/>
                    </a:lnTo>
                    <a:lnTo>
                      <a:pt x="1052" y="311"/>
                    </a:lnTo>
                    <a:lnTo>
                      <a:pt x="1035" y="327"/>
                    </a:lnTo>
                    <a:lnTo>
                      <a:pt x="1022" y="336"/>
                    </a:lnTo>
                    <a:lnTo>
                      <a:pt x="1005" y="343"/>
                    </a:lnTo>
                    <a:lnTo>
                      <a:pt x="947" y="363"/>
                    </a:lnTo>
                    <a:lnTo>
                      <a:pt x="899" y="382"/>
                    </a:lnTo>
                    <a:lnTo>
                      <a:pt x="859" y="399"/>
                    </a:lnTo>
                    <a:lnTo>
                      <a:pt x="814" y="426"/>
                    </a:lnTo>
                    <a:lnTo>
                      <a:pt x="789" y="444"/>
                    </a:lnTo>
                    <a:lnTo>
                      <a:pt x="789" y="436"/>
                    </a:lnTo>
                    <a:lnTo>
                      <a:pt x="798" y="419"/>
                    </a:lnTo>
                    <a:lnTo>
                      <a:pt x="814" y="393"/>
                    </a:lnTo>
                    <a:lnTo>
                      <a:pt x="838" y="368"/>
                    </a:lnTo>
                    <a:lnTo>
                      <a:pt x="863" y="346"/>
                    </a:lnTo>
                    <a:lnTo>
                      <a:pt x="881" y="327"/>
                    </a:lnTo>
                    <a:lnTo>
                      <a:pt x="895" y="306"/>
                    </a:lnTo>
                    <a:lnTo>
                      <a:pt x="907" y="278"/>
                    </a:lnTo>
                    <a:lnTo>
                      <a:pt x="909" y="244"/>
                    </a:lnTo>
                    <a:lnTo>
                      <a:pt x="905" y="212"/>
                    </a:lnTo>
                    <a:lnTo>
                      <a:pt x="897" y="186"/>
                    </a:lnTo>
                    <a:lnTo>
                      <a:pt x="894" y="169"/>
                    </a:lnTo>
                    <a:lnTo>
                      <a:pt x="893" y="154"/>
                    </a:lnTo>
                    <a:lnTo>
                      <a:pt x="898" y="139"/>
                    </a:lnTo>
                    <a:lnTo>
                      <a:pt x="908" y="126"/>
                    </a:lnTo>
                    <a:lnTo>
                      <a:pt x="935" y="102"/>
                    </a:lnTo>
                    <a:lnTo>
                      <a:pt x="964" y="70"/>
                    </a:lnTo>
                    <a:lnTo>
                      <a:pt x="944" y="68"/>
                    </a:lnTo>
                    <a:lnTo>
                      <a:pt x="927" y="85"/>
                    </a:lnTo>
                    <a:lnTo>
                      <a:pt x="905" y="103"/>
                    </a:lnTo>
                    <a:lnTo>
                      <a:pt x="892" y="118"/>
                    </a:lnTo>
                    <a:lnTo>
                      <a:pt x="878" y="138"/>
                    </a:lnTo>
                    <a:lnTo>
                      <a:pt x="871" y="159"/>
                    </a:lnTo>
                    <a:lnTo>
                      <a:pt x="871" y="196"/>
                    </a:lnTo>
                    <a:lnTo>
                      <a:pt x="860" y="169"/>
                    </a:lnTo>
                    <a:lnTo>
                      <a:pt x="845" y="141"/>
                    </a:lnTo>
                    <a:lnTo>
                      <a:pt x="834" y="109"/>
                    </a:lnTo>
                    <a:lnTo>
                      <a:pt x="825" y="85"/>
                    </a:lnTo>
                    <a:lnTo>
                      <a:pt x="816" y="65"/>
                    </a:lnTo>
                    <a:lnTo>
                      <a:pt x="803" y="72"/>
                    </a:lnTo>
                    <a:lnTo>
                      <a:pt x="791" y="82"/>
                    </a:lnTo>
                    <a:lnTo>
                      <a:pt x="803" y="102"/>
                    </a:lnTo>
                    <a:lnTo>
                      <a:pt x="815" y="133"/>
                    </a:lnTo>
                    <a:lnTo>
                      <a:pt x="828" y="167"/>
                    </a:lnTo>
                    <a:lnTo>
                      <a:pt x="843" y="203"/>
                    </a:lnTo>
                    <a:lnTo>
                      <a:pt x="855" y="229"/>
                    </a:lnTo>
                    <a:lnTo>
                      <a:pt x="863" y="256"/>
                    </a:lnTo>
                    <a:lnTo>
                      <a:pt x="863" y="282"/>
                    </a:lnTo>
                    <a:lnTo>
                      <a:pt x="854" y="307"/>
                    </a:lnTo>
                    <a:lnTo>
                      <a:pt x="839" y="329"/>
                    </a:lnTo>
                    <a:lnTo>
                      <a:pt x="816" y="351"/>
                    </a:lnTo>
                    <a:lnTo>
                      <a:pt x="791" y="377"/>
                    </a:lnTo>
                    <a:lnTo>
                      <a:pt x="764" y="409"/>
                    </a:lnTo>
                    <a:lnTo>
                      <a:pt x="740" y="436"/>
                    </a:lnTo>
                    <a:lnTo>
                      <a:pt x="715" y="466"/>
                    </a:lnTo>
                    <a:lnTo>
                      <a:pt x="700" y="491"/>
                    </a:lnTo>
                    <a:lnTo>
                      <a:pt x="686" y="514"/>
                    </a:lnTo>
                    <a:lnTo>
                      <a:pt x="676" y="540"/>
                    </a:lnTo>
                    <a:lnTo>
                      <a:pt x="669" y="565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9" name="Freeform 176"/>
              <p:cNvSpPr>
                <a:spLocks/>
              </p:cNvSpPr>
              <p:nvPr/>
            </p:nvSpPr>
            <p:spPr bwMode="auto">
              <a:xfrm>
                <a:off x="3898" y="1392"/>
                <a:ext cx="7" cy="20"/>
              </a:xfrm>
              <a:custGeom>
                <a:avLst/>
                <a:gdLst>
                  <a:gd name="T0" fmla="*/ 0 w 28"/>
                  <a:gd name="T1" fmla="*/ 0 h 79"/>
                  <a:gd name="T2" fmla="*/ 0 w 28"/>
                  <a:gd name="T3" fmla="*/ 0 h 79"/>
                  <a:gd name="T4" fmla="*/ 0 w 28"/>
                  <a:gd name="T5" fmla="*/ 0 h 79"/>
                  <a:gd name="T6" fmla="*/ 0 w 28"/>
                  <a:gd name="T7" fmla="*/ 0 h 79"/>
                  <a:gd name="T8" fmla="*/ 0 w 28"/>
                  <a:gd name="T9" fmla="*/ 0 h 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"/>
                  <a:gd name="T16" fmla="*/ 0 h 79"/>
                  <a:gd name="T17" fmla="*/ 28 w 28"/>
                  <a:gd name="T18" fmla="*/ 79 h 7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" h="79">
                    <a:moveTo>
                      <a:pt x="0" y="79"/>
                    </a:moveTo>
                    <a:lnTo>
                      <a:pt x="10" y="52"/>
                    </a:lnTo>
                    <a:lnTo>
                      <a:pt x="23" y="33"/>
                    </a:lnTo>
                    <a:lnTo>
                      <a:pt x="28" y="18"/>
                    </a:lnTo>
                    <a:lnTo>
                      <a:pt x="28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0" name="Freeform 177"/>
              <p:cNvSpPr>
                <a:spLocks/>
              </p:cNvSpPr>
              <p:nvPr/>
            </p:nvSpPr>
            <p:spPr bwMode="auto">
              <a:xfrm>
                <a:off x="3658" y="1004"/>
                <a:ext cx="320" cy="174"/>
              </a:xfrm>
              <a:custGeom>
                <a:avLst/>
                <a:gdLst>
                  <a:gd name="T0" fmla="*/ 0 w 1279"/>
                  <a:gd name="T1" fmla="*/ 0 h 696"/>
                  <a:gd name="T2" fmla="*/ 0 w 1279"/>
                  <a:gd name="T3" fmla="*/ 0 h 696"/>
                  <a:gd name="T4" fmla="*/ 0 w 1279"/>
                  <a:gd name="T5" fmla="*/ 0 h 696"/>
                  <a:gd name="T6" fmla="*/ 0 w 1279"/>
                  <a:gd name="T7" fmla="*/ 0 h 696"/>
                  <a:gd name="T8" fmla="*/ 0 w 1279"/>
                  <a:gd name="T9" fmla="*/ 0 h 696"/>
                  <a:gd name="T10" fmla="*/ 0 w 1279"/>
                  <a:gd name="T11" fmla="*/ 0 h 696"/>
                  <a:gd name="T12" fmla="*/ 0 w 1279"/>
                  <a:gd name="T13" fmla="*/ 0 h 696"/>
                  <a:gd name="T14" fmla="*/ 0 w 1279"/>
                  <a:gd name="T15" fmla="*/ 0 h 696"/>
                  <a:gd name="T16" fmla="*/ 0 w 1279"/>
                  <a:gd name="T17" fmla="*/ 0 h 696"/>
                  <a:gd name="T18" fmla="*/ 0 w 1279"/>
                  <a:gd name="T19" fmla="*/ 0 h 696"/>
                  <a:gd name="T20" fmla="*/ 0 w 1279"/>
                  <a:gd name="T21" fmla="*/ 0 h 696"/>
                  <a:gd name="T22" fmla="*/ 0 w 1279"/>
                  <a:gd name="T23" fmla="*/ 0 h 696"/>
                  <a:gd name="T24" fmla="*/ 0 w 1279"/>
                  <a:gd name="T25" fmla="*/ 0 h 696"/>
                  <a:gd name="T26" fmla="*/ 0 w 1279"/>
                  <a:gd name="T27" fmla="*/ 0 h 696"/>
                  <a:gd name="T28" fmla="*/ 0 w 1279"/>
                  <a:gd name="T29" fmla="*/ 0 h 696"/>
                  <a:gd name="T30" fmla="*/ 0 w 1279"/>
                  <a:gd name="T31" fmla="*/ 0 h 696"/>
                  <a:gd name="T32" fmla="*/ 0 w 1279"/>
                  <a:gd name="T33" fmla="*/ 0 h 696"/>
                  <a:gd name="T34" fmla="*/ 0 w 1279"/>
                  <a:gd name="T35" fmla="*/ 0 h 696"/>
                  <a:gd name="T36" fmla="*/ 0 w 1279"/>
                  <a:gd name="T37" fmla="*/ 0 h 696"/>
                  <a:gd name="T38" fmla="*/ 0 w 1279"/>
                  <a:gd name="T39" fmla="*/ 0 h 696"/>
                  <a:gd name="T40" fmla="*/ 0 w 1279"/>
                  <a:gd name="T41" fmla="*/ 0 h 696"/>
                  <a:gd name="T42" fmla="*/ 0 w 1279"/>
                  <a:gd name="T43" fmla="*/ 0 h 696"/>
                  <a:gd name="T44" fmla="*/ 0 w 1279"/>
                  <a:gd name="T45" fmla="*/ 0 h 696"/>
                  <a:gd name="T46" fmla="*/ 0 w 1279"/>
                  <a:gd name="T47" fmla="*/ 0 h 696"/>
                  <a:gd name="T48" fmla="*/ 0 w 1279"/>
                  <a:gd name="T49" fmla="*/ 0 h 696"/>
                  <a:gd name="T50" fmla="*/ 0 w 1279"/>
                  <a:gd name="T51" fmla="*/ 0 h 696"/>
                  <a:gd name="T52" fmla="*/ 0 w 1279"/>
                  <a:gd name="T53" fmla="*/ 0 h 696"/>
                  <a:gd name="T54" fmla="*/ 0 w 1279"/>
                  <a:gd name="T55" fmla="*/ 0 h 696"/>
                  <a:gd name="T56" fmla="*/ 0 w 1279"/>
                  <a:gd name="T57" fmla="*/ 0 h 696"/>
                  <a:gd name="T58" fmla="*/ 0 w 1279"/>
                  <a:gd name="T59" fmla="*/ 0 h 696"/>
                  <a:gd name="T60" fmla="*/ 0 w 1279"/>
                  <a:gd name="T61" fmla="*/ 0 h 696"/>
                  <a:gd name="T62" fmla="*/ 0 w 1279"/>
                  <a:gd name="T63" fmla="*/ 0 h 696"/>
                  <a:gd name="T64" fmla="*/ 0 w 1279"/>
                  <a:gd name="T65" fmla="*/ 0 h 696"/>
                  <a:gd name="T66" fmla="*/ 0 w 1279"/>
                  <a:gd name="T67" fmla="*/ 0 h 696"/>
                  <a:gd name="T68" fmla="*/ 0 w 1279"/>
                  <a:gd name="T69" fmla="*/ 0 h 696"/>
                  <a:gd name="T70" fmla="*/ 0 w 1279"/>
                  <a:gd name="T71" fmla="*/ 0 h 696"/>
                  <a:gd name="T72" fmla="*/ 0 w 1279"/>
                  <a:gd name="T73" fmla="*/ 0 h 696"/>
                  <a:gd name="T74" fmla="*/ 0 w 1279"/>
                  <a:gd name="T75" fmla="*/ 0 h 696"/>
                  <a:gd name="T76" fmla="*/ 0 w 1279"/>
                  <a:gd name="T77" fmla="*/ 0 h 696"/>
                  <a:gd name="T78" fmla="*/ 0 w 1279"/>
                  <a:gd name="T79" fmla="*/ 0 h 696"/>
                  <a:gd name="T80" fmla="*/ 0 w 1279"/>
                  <a:gd name="T81" fmla="*/ 0 h 696"/>
                  <a:gd name="T82" fmla="*/ 0 w 1279"/>
                  <a:gd name="T83" fmla="*/ 0 h 696"/>
                  <a:gd name="T84" fmla="*/ 0 w 1279"/>
                  <a:gd name="T85" fmla="*/ 0 h 696"/>
                  <a:gd name="T86" fmla="*/ 0 w 1279"/>
                  <a:gd name="T87" fmla="*/ 0 h 696"/>
                  <a:gd name="T88" fmla="*/ 0 w 1279"/>
                  <a:gd name="T89" fmla="*/ 0 h 696"/>
                  <a:gd name="T90" fmla="*/ 0 w 1279"/>
                  <a:gd name="T91" fmla="*/ 0 h 696"/>
                  <a:gd name="T92" fmla="*/ 0 w 1279"/>
                  <a:gd name="T93" fmla="*/ 0 h 696"/>
                  <a:gd name="T94" fmla="*/ 0 w 1279"/>
                  <a:gd name="T95" fmla="*/ 0 h 69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279"/>
                  <a:gd name="T145" fmla="*/ 0 h 696"/>
                  <a:gd name="T146" fmla="*/ 1279 w 1279"/>
                  <a:gd name="T147" fmla="*/ 696 h 69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279" h="696">
                    <a:moveTo>
                      <a:pt x="489" y="34"/>
                    </a:moveTo>
                    <a:lnTo>
                      <a:pt x="459" y="30"/>
                    </a:lnTo>
                    <a:lnTo>
                      <a:pt x="436" y="23"/>
                    </a:lnTo>
                    <a:lnTo>
                      <a:pt x="411" y="9"/>
                    </a:lnTo>
                    <a:lnTo>
                      <a:pt x="390" y="3"/>
                    </a:lnTo>
                    <a:lnTo>
                      <a:pt x="369" y="0"/>
                    </a:lnTo>
                    <a:lnTo>
                      <a:pt x="346" y="8"/>
                    </a:lnTo>
                    <a:lnTo>
                      <a:pt x="331" y="22"/>
                    </a:lnTo>
                    <a:lnTo>
                      <a:pt x="315" y="45"/>
                    </a:lnTo>
                    <a:lnTo>
                      <a:pt x="301" y="80"/>
                    </a:lnTo>
                    <a:lnTo>
                      <a:pt x="285" y="130"/>
                    </a:lnTo>
                    <a:lnTo>
                      <a:pt x="269" y="160"/>
                    </a:lnTo>
                    <a:lnTo>
                      <a:pt x="255" y="184"/>
                    </a:lnTo>
                    <a:lnTo>
                      <a:pt x="244" y="195"/>
                    </a:lnTo>
                    <a:lnTo>
                      <a:pt x="226" y="208"/>
                    </a:lnTo>
                    <a:lnTo>
                      <a:pt x="191" y="224"/>
                    </a:lnTo>
                    <a:lnTo>
                      <a:pt x="150" y="245"/>
                    </a:lnTo>
                    <a:lnTo>
                      <a:pt x="108" y="272"/>
                    </a:lnTo>
                    <a:lnTo>
                      <a:pt x="77" y="298"/>
                    </a:lnTo>
                    <a:lnTo>
                      <a:pt x="43" y="337"/>
                    </a:lnTo>
                    <a:lnTo>
                      <a:pt x="21" y="374"/>
                    </a:lnTo>
                    <a:lnTo>
                      <a:pt x="6" y="423"/>
                    </a:lnTo>
                    <a:lnTo>
                      <a:pt x="0" y="468"/>
                    </a:lnTo>
                    <a:lnTo>
                      <a:pt x="2" y="513"/>
                    </a:lnTo>
                    <a:lnTo>
                      <a:pt x="10" y="548"/>
                    </a:lnTo>
                    <a:lnTo>
                      <a:pt x="23" y="578"/>
                    </a:lnTo>
                    <a:lnTo>
                      <a:pt x="42" y="603"/>
                    </a:lnTo>
                    <a:lnTo>
                      <a:pt x="68" y="622"/>
                    </a:lnTo>
                    <a:lnTo>
                      <a:pt x="101" y="634"/>
                    </a:lnTo>
                    <a:lnTo>
                      <a:pt x="132" y="641"/>
                    </a:lnTo>
                    <a:lnTo>
                      <a:pt x="156" y="648"/>
                    </a:lnTo>
                    <a:lnTo>
                      <a:pt x="174" y="659"/>
                    </a:lnTo>
                    <a:lnTo>
                      <a:pt x="197" y="677"/>
                    </a:lnTo>
                    <a:lnTo>
                      <a:pt x="220" y="688"/>
                    </a:lnTo>
                    <a:lnTo>
                      <a:pt x="245" y="694"/>
                    </a:lnTo>
                    <a:lnTo>
                      <a:pt x="272" y="692"/>
                    </a:lnTo>
                    <a:lnTo>
                      <a:pt x="316" y="678"/>
                    </a:lnTo>
                    <a:lnTo>
                      <a:pt x="370" y="666"/>
                    </a:lnTo>
                    <a:lnTo>
                      <a:pt x="396" y="661"/>
                    </a:lnTo>
                    <a:lnTo>
                      <a:pt x="425" y="661"/>
                    </a:lnTo>
                    <a:lnTo>
                      <a:pt x="458" y="666"/>
                    </a:lnTo>
                    <a:lnTo>
                      <a:pt x="487" y="661"/>
                    </a:lnTo>
                    <a:lnTo>
                      <a:pt x="513" y="652"/>
                    </a:lnTo>
                    <a:lnTo>
                      <a:pt x="557" y="638"/>
                    </a:lnTo>
                    <a:lnTo>
                      <a:pt x="588" y="631"/>
                    </a:lnTo>
                    <a:lnTo>
                      <a:pt x="619" y="619"/>
                    </a:lnTo>
                    <a:lnTo>
                      <a:pt x="643" y="611"/>
                    </a:lnTo>
                    <a:lnTo>
                      <a:pt x="678" y="598"/>
                    </a:lnTo>
                    <a:lnTo>
                      <a:pt x="707" y="592"/>
                    </a:lnTo>
                    <a:lnTo>
                      <a:pt x="739" y="592"/>
                    </a:lnTo>
                    <a:lnTo>
                      <a:pt x="769" y="596"/>
                    </a:lnTo>
                    <a:lnTo>
                      <a:pt x="796" y="609"/>
                    </a:lnTo>
                    <a:lnTo>
                      <a:pt x="828" y="627"/>
                    </a:lnTo>
                    <a:lnTo>
                      <a:pt x="861" y="643"/>
                    </a:lnTo>
                    <a:lnTo>
                      <a:pt x="887" y="653"/>
                    </a:lnTo>
                    <a:lnTo>
                      <a:pt x="908" y="661"/>
                    </a:lnTo>
                    <a:lnTo>
                      <a:pt x="933" y="669"/>
                    </a:lnTo>
                    <a:lnTo>
                      <a:pt x="964" y="683"/>
                    </a:lnTo>
                    <a:lnTo>
                      <a:pt x="981" y="691"/>
                    </a:lnTo>
                    <a:lnTo>
                      <a:pt x="1002" y="696"/>
                    </a:lnTo>
                    <a:lnTo>
                      <a:pt x="1034" y="696"/>
                    </a:lnTo>
                    <a:lnTo>
                      <a:pt x="1066" y="687"/>
                    </a:lnTo>
                    <a:lnTo>
                      <a:pt x="1100" y="673"/>
                    </a:lnTo>
                    <a:lnTo>
                      <a:pt x="1133" y="649"/>
                    </a:lnTo>
                    <a:lnTo>
                      <a:pt x="1158" y="626"/>
                    </a:lnTo>
                    <a:lnTo>
                      <a:pt x="1181" y="592"/>
                    </a:lnTo>
                    <a:lnTo>
                      <a:pt x="1194" y="564"/>
                    </a:lnTo>
                    <a:lnTo>
                      <a:pt x="1208" y="509"/>
                    </a:lnTo>
                    <a:lnTo>
                      <a:pt x="1219" y="469"/>
                    </a:lnTo>
                    <a:lnTo>
                      <a:pt x="1236" y="428"/>
                    </a:lnTo>
                    <a:lnTo>
                      <a:pt x="1256" y="394"/>
                    </a:lnTo>
                    <a:lnTo>
                      <a:pt x="1272" y="361"/>
                    </a:lnTo>
                    <a:lnTo>
                      <a:pt x="1279" y="327"/>
                    </a:lnTo>
                    <a:lnTo>
                      <a:pt x="1278" y="297"/>
                    </a:lnTo>
                    <a:lnTo>
                      <a:pt x="1269" y="270"/>
                    </a:lnTo>
                    <a:lnTo>
                      <a:pt x="1253" y="239"/>
                    </a:lnTo>
                    <a:lnTo>
                      <a:pt x="1234" y="209"/>
                    </a:lnTo>
                    <a:lnTo>
                      <a:pt x="1209" y="182"/>
                    </a:lnTo>
                    <a:lnTo>
                      <a:pt x="1186" y="162"/>
                    </a:lnTo>
                    <a:lnTo>
                      <a:pt x="1169" y="139"/>
                    </a:lnTo>
                    <a:lnTo>
                      <a:pt x="1153" y="125"/>
                    </a:lnTo>
                    <a:lnTo>
                      <a:pt x="1124" y="112"/>
                    </a:lnTo>
                    <a:lnTo>
                      <a:pt x="1090" y="104"/>
                    </a:lnTo>
                    <a:lnTo>
                      <a:pt x="1054" y="102"/>
                    </a:lnTo>
                    <a:lnTo>
                      <a:pt x="999" y="107"/>
                    </a:lnTo>
                    <a:lnTo>
                      <a:pt x="923" y="117"/>
                    </a:lnTo>
                    <a:lnTo>
                      <a:pt x="845" y="125"/>
                    </a:lnTo>
                    <a:lnTo>
                      <a:pt x="798" y="125"/>
                    </a:lnTo>
                    <a:lnTo>
                      <a:pt x="739" y="118"/>
                    </a:lnTo>
                    <a:lnTo>
                      <a:pt x="686" y="108"/>
                    </a:lnTo>
                    <a:lnTo>
                      <a:pt x="639" y="95"/>
                    </a:lnTo>
                    <a:lnTo>
                      <a:pt x="599" y="83"/>
                    </a:lnTo>
                    <a:lnTo>
                      <a:pt x="560" y="67"/>
                    </a:lnTo>
                    <a:lnTo>
                      <a:pt x="528" y="49"/>
                    </a:lnTo>
                    <a:lnTo>
                      <a:pt x="507" y="39"/>
                    </a:lnTo>
                    <a:lnTo>
                      <a:pt x="489" y="34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1" name="Freeform 178"/>
              <p:cNvSpPr>
                <a:spLocks/>
              </p:cNvSpPr>
              <p:nvPr/>
            </p:nvSpPr>
            <p:spPr bwMode="auto">
              <a:xfrm>
                <a:off x="3780" y="950"/>
                <a:ext cx="416" cy="243"/>
              </a:xfrm>
              <a:custGeom>
                <a:avLst/>
                <a:gdLst>
                  <a:gd name="T0" fmla="*/ 0 w 1665"/>
                  <a:gd name="T1" fmla="*/ 0 h 971"/>
                  <a:gd name="T2" fmla="*/ 0 w 1665"/>
                  <a:gd name="T3" fmla="*/ 0 h 971"/>
                  <a:gd name="T4" fmla="*/ 0 w 1665"/>
                  <a:gd name="T5" fmla="*/ 0 h 971"/>
                  <a:gd name="T6" fmla="*/ 0 w 1665"/>
                  <a:gd name="T7" fmla="*/ 0 h 971"/>
                  <a:gd name="T8" fmla="*/ 0 w 1665"/>
                  <a:gd name="T9" fmla="*/ 0 h 971"/>
                  <a:gd name="T10" fmla="*/ 0 w 1665"/>
                  <a:gd name="T11" fmla="*/ 0 h 971"/>
                  <a:gd name="T12" fmla="*/ 0 w 1665"/>
                  <a:gd name="T13" fmla="*/ 0 h 971"/>
                  <a:gd name="T14" fmla="*/ 0 w 1665"/>
                  <a:gd name="T15" fmla="*/ 0 h 971"/>
                  <a:gd name="T16" fmla="*/ 0 w 1665"/>
                  <a:gd name="T17" fmla="*/ 0 h 971"/>
                  <a:gd name="T18" fmla="*/ 0 w 1665"/>
                  <a:gd name="T19" fmla="*/ 0 h 971"/>
                  <a:gd name="T20" fmla="*/ 0 w 1665"/>
                  <a:gd name="T21" fmla="*/ 0 h 971"/>
                  <a:gd name="T22" fmla="*/ 0 w 1665"/>
                  <a:gd name="T23" fmla="*/ 0 h 971"/>
                  <a:gd name="T24" fmla="*/ 0 w 1665"/>
                  <a:gd name="T25" fmla="*/ 0 h 971"/>
                  <a:gd name="T26" fmla="*/ 0 w 1665"/>
                  <a:gd name="T27" fmla="*/ 0 h 971"/>
                  <a:gd name="T28" fmla="*/ 0 w 1665"/>
                  <a:gd name="T29" fmla="*/ 0 h 971"/>
                  <a:gd name="T30" fmla="*/ 0 w 1665"/>
                  <a:gd name="T31" fmla="*/ 0 h 971"/>
                  <a:gd name="T32" fmla="*/ 0 w 1665"/>
                  <a:gd name="T33" fmla="*/ 0 h 971"/>
                  <a:gd name="T34" fmla="*/ 0 w 1665"/>
                  <a:gd name="T35" fmla="*/ 0 h 971"/>
                  <a:gd name="T36" fmla="*/ 0 w 1665"/>
                  <a:gd name="T37" fmla="*/ 0 h 971"/>
                  <a:gd name="T38" fmla="*/ 0 w 1665"/>
                  <a:gd name="T39" fmla="*/ 0 h 971"/>
                  <a:gd name="T40" fmla="*/ 0 w 1665"/>
                  <a:gd name="T41" fmla="*/ 0 h 971"/>
                  <a:gd name="T42" fmla="*/ 0 w 1665"/>
                  <a:gd name="T43" fmla="*/ 0 h 971"/>
                  <a:gd name="T44" fmla="*/ 0 w 1665"/>
                  <a:gd name="T45" fmla="*/ 0 h 971"/>
                  <a:gd name="T46" fmla="*/ 0 w 1665"/>
                  <a:gd name="T47" fmla="*/ 0 h 971"/>
                  <a:gd name="T48" fmla="*/ 0 w 1665"/>
                  <a:gd name="T49" fmla="*/ 0 h 971"/>
                  <a:gd name="T50" fmla="*/ 0 w 1665"/>
                  <a:gd name="T51" fmla="*/ 0 h 971"/>
                  <a:gd name="T52" fmla="*/ 0 w 1665"/>
                  <a:gd name="T53" fmla="*/ 0 h 971"/>
                  <a:gd name="T54" fmla="*/ 0 w 1665"/>
                  <a:gd name="T55" fmla="*/ 0 h 971"/>
                  <a:gd name="T56" fmla="*/ 0 w 1665"/>
                  <a:gd name="T57" fmla="*/ 0 h 971"/>
                  <a:gd name="T58" fmla="*/ 0 w 1665"/>
                  <a:gd name="T59" fmla="*/ 0 h 971"/>
                  <a:gd name="T60" fmla="*/ 0 w 1665"/>
                  <a:gd name="T61" fmla="*/ 0 h 971"/>
                  <a:gd name="T62" fmla="*/ 0 w 1665"/>
                  <a:gd name="T63" fmla="*/ 0 h 971"/>
                  <a:gd name="T64" fmla="*/ 0 w 1665"/>
                  <a:gd name="T65" fmla="*/ 0 h 971"/>
                  <a:gd name="T66" fmla="*/ 0 w 1665"/>
                  <a:gd name="T67" fmla="*/ 0 h 971"/>
                  <a:gd name="T68" fmla="*/ 0 w 1665"/>
                  <a:gd name="T69" fmla="*/ 0 h 971"/>
                  <a:gd name="T70" fmla="*/ 0 w 1665"/>
                  <a:gd name="T71" fmla="*/ 0 h 971"/>
                  <a:gd name="T72" fmla="*/ 0 w 1665"/>
                  <a:gd name="T73" fmla="*/ 0 h 971"/>
                  <a:gd name="T74" fmla="*/ 0 w 1665"/>
                  <a:gd name="T75" fmla="*/ 0 h 971"/>
                  <a:gd name="T76" fmla="*/ 0 w 1665"/>
                  <a:gd name="T77" fmla="*/ 0 h 971"/>
                  <a:gd name="T78" fmla="*/ 0 w 1665"/>
                  <a:gd name="T79" fmla="*/ 0 h 971"/>
                  <a:gd name="T80" fmla="*/ 0 w 1665"/>
                  <a:gd name="T81" fmla="*/ 0 h 971"/>
                  <a:gd name="T82" fmla="*/ 0 w 1665"/>
                  <a:gd name="T83" fmla="*/ 0 h 971"/>
                  <a:gd name="T84" fmla="*/ 0 w 1665"/>
                  <a:gd name="T85" fmla="*/ 0 h 971"/>
                  <a:gd name="T86" fmla="*/ 0 w 1665"/>
                  <a:gd name="T87" fmla="*/ 0 h 971"/>
                  <a:gd name="T88" fmla="*/ 0 w 1665"/>
                  <a:gd name="T89" fmla="*/ 0 h 971"/>
                  <a:gd name="T90" fmla="*/ 0 w 1665"/>
                  <a:gd name="T91" fmla="*/ 0 h 971"/>
                  <a:gd name="T92" fmla="*/ 0 w 1665"/>
                  <a:gd name="T93" fmla="*/ 0 h 971"/>
                  <a:gd name="T94" fmla="*/ 0 w 1665"/>
                  <a:gd name="T95" fmla="*/ 0 h 971"/>
                  <a:gd name="T96" fmla="*/ 0 w 1665"/>
                  <a:gd name="T97" fmla="*/ 0 h 971"/>
                  <a:gd name="T98" fmla="*/ 0 w 1665"/>
                  <a:gd name="T99" fmla="*/ 0 h 971"/>
                  <a:gd name="T100" fmla="*/ 0 w 1665"/>
                  <a:gd name="T101" fmla="*/ 0 h 971"/>
                  <a:gd name="T102" fmla="*/ 0 w 1665"/>
                  <a:gd name="T103" fmla="*/ 0 h 971"/>
                  <a:gd name="T104" fmla="*/ 0 w 1665"/>
                  <a:gd name="T105" fmla="*/ 0 h 971"/>
                  <a:gd name="T106" fmla="*/ 0 w 1665"/>
                  <a:gd name="T107" fmla="*/ 0 h 971"/>
                  <a:gd name="T108" fmla="*/ 0 w 1665"/>
                  <a:gd name="T109" fmla="*/ 0 h 971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65"/>
                  <a:gd name="T166" fmla="*/ 0 h 971"/>
                  <a:gd name="T167" fmla="*/ 1665 w 1665"/>
                  <a:gd name="T168" fmla="*/ 971 h 971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65" h="971">
                    <a:moveTo>
                      <a:pt x="544" y="910"/>
                    </a:moveTo>
                    <a:lnTo>
                      <a:pt x="547" y="939"/>
                    </a:lnTo>
                    <a:lnTo>
                      <a:pt x="551" y="971"/>
                    </a:lnTo>
                    <a:lnTo>
                      <a:pt x="592" y="962"/>
                    </a:lnTo>
                    <a:lnTo>
                      <a:pt x="627" y="950"/>
                    </a:lnTo>
                    <a:lnTo>
                      <a:pt x="655" y="933"/>
                    </a:lnTo>
                    <a:lnTo>
                      <a:pt x="672" y="917"/>
                    </a:lnTo>
                    <a:lnTo>
                      <a:pt x="683" y="907"/>
                    </a:lnTo>
                    <a:lnTo>
                      <a:pt x="697" y="900"/>
                    </a:lnTo>
                    <a:lnTo>
                      <a:pt x="723" y="898"/>
                    </a:lnTo>
                    <a:lnTo>
                      <a:pt x="751" y="903"/>
                    </a:lnTo>
                    <a:lnTo>
                      <a:pt x="796" y="898"/>
                    </a:lnTo>
                    <a:lnTo>
                      <a:pt x="826" y="902"/>
                    </a:lnTo>
                    <a:lnTo>
                      <a:pt x="845" y="905"/>
                    </a:lnTo>
                    <a:lnTo>
                      <a:pt x="870" y="910"/>
                    </a:lnTo>
                    <a:lnTo>
                      <a:pt x="901" y="917"/>
                    </a:lnTo>
                    <a:lnTo>
                      <a:pt x="938" y="919"/>
                    </a:lnTo>
                    <a:lnTo>
                      <a:pt x="989" y="914"/>
                    </a:lnTo>
                    <a:lnTo>
                      <a:pt x="1043" y="903"/>
                    </a:lnTo>
                    <a:lnTo>
                      <a:pt x="1090" y="892"/>
                    </a:lnTo>
                    <a:lnTo>
                      <a:pt x="1134" y="882"/>
                    </a:lnTo>
                    <a:lnTo>
                      <a:pt x="1159" y="874"/>
                    </a:lnTo>
                    <a:lnTo>
                      <a:pt x="1188" y="864"/>
                    </a:lnTo>
                    <a:lnTo>
                      <a:pt x="1224" y="848"/>
                    </a:lnTo>
                    <a:lnTo>
                      <a:pt x="1261" y="835"/>
                    </a:lnTo>
                    <a:lnTo>
                      <a:pt x="1301" y="823"/>
                    </a:lnTo>
                    <a:lnTo>
                      <a:pt x="1339" y="804"/>
                    </a:lnTo>
                    <a:lnTo>
                      <a:pt x="1367" y="787"/>
                    </a:lnTo>
                    <a:lnTo>
                      <a:pt x="1392" y="764"/>
                    </a:lnTo>
                    <a:lnTo>
                      <a:pt x="1426" y="730"/>
                    </a:lnTo>
                    <a:lnTo>
                      <a:pt x="1458" y="702"/>
                    </a:lnTo>
                    <a:lnTo>
                      <a:pt x="1498" y="678"/>
                    </a:lnTo>
                    <a:lnTo>
                      <a:pt x="1542" y="660"/>
                    </a:lnTo>
                    <a:lnTo>
                      <a:pt x="1585" y="642"/>
                    </a:lnTo>
                    <a:lnTo>
                      <a:pt x="1616" y="619"/>
                    </a:lnTo>
                    <a:lnTo>
                      <a:pt x="1639" y="590"/>
                    </a:lnTo>
                    <a:lnTo>
                      <a:pt x="1656" y="557"/>
                    </a:lnTo>
                    <a:lnTo>
                      <a:pt x="1665" y="508"/>
                    </a:lnTo>
                    <a:lnTo>
                      <a:pt x="1664" y="455"/>
                    </a:lnTo>
                    <a:lnTo>
                      <a:pt x="1659" y="406"/>
                    </a:lnTo>
                    <a:lnTo>
                      <a:pt x="1644" y="363"/>
                    </a:lnTo>
                    <a:lnTo>
                      <a:pt x="1624" y="326"/>
                    </a:lnTo>
                    <a:lnTo>
                      <a:pt x="1597" y="289"/>
                    </a:lnTo>
                    <a:lnTo>
                      <a:pt x="1562" y="258"/>
                    </a:lnTo>
                    <a:lnTo>
                      <a:pt x="1518" y="231"/>
                    </a:lnTo>
                    <a:lnTo>
                      <a:pt x="1476" y="214"/>
                    </a:lnTo>
                    <a:lnTo>
                      <a:pt x="1418" y="198"/>
                    </a:lnTo>
                    <a:lnTo>
                      <a:pt x="1357" y="181"/>
                    </a:lnTo>
                    <a:lnTo>
                      <a:pt x="1309" y="161"/>
                    </a:lnTo>
                    <a:lnTo>
                      <a:pt x="1261" y="138"/>
                    </a:lnTo>
                    <a:lnTo>
                      <a:pt x="1220" y="110"/>
                    </a:lnTo>
                    <a:lnTo>
                      <a:pt x="1172" y="70"/>
                    </a:lnTo>
                    <a:lnTo>
                      <a:pt x="1125" y="39"/>
                    </a:lnTo>
                    <a:lnTo>
                      <a:pt x="1075" y="19"/>
                    </a:lnTo>
                    <a:lnTo>
                      <a:pt x="1019" y="5"/>
                    </a:lnTo>
                    <a:lnTo>
                      <a:pt x="954" y="1"/>
                    </a:lnTo>
                    <a:lnTo>
                      <a:pt x="900" y="0"/>
                    </a:lnTo>
                    <a:lnTo>
                      <a:pt x="825" y="10"/>
                    </a:lnTo>
                    <a:lnTo>
                      <a:pt x="762" y="20"/>
                    </a:lnTo>
                    <a:lnTo>
                      <a:pt x="710" y="25"/>
                    </a:lnTo>
                    <a:lnTo>
                      <a:pt x="658" y="27"/>
                    </a:lnTo>
                    <a:lnTo>
                      <a:pt x="616" y="37"/>
                    </a:lnTo>
                    <a:lnTo>
                      <a:pt x="547" y="65"/>
                    </a:lnTo>
                    <a:lnTo>
                      <a:pt x="479" y="86"/>
                    </a:lnTo>
                    <a:lnTo>
                      <a:pt x="428" y="95"/>
                    </a:lnTo>
                    <a:lnTo>
                      <a:pt x="387" y="94"/>
                    </a:lnTo>
                    <a:lnTo>
                      <a:pt x="334" y="84"/>
                    </a:lnTo>
                    <a:lnTo>
                      <a:pt x="292" y="79"/>
                    </a:lnTo>
                    <a:lnTo>
                      <a:pt x="250" y="79"/>
                    </a:lnTo>
                    <a:lnTo>
                      <a:pt x="210" y="86"/>
                    </a:lnTo>
                    <a:lnTo>
                      <a:pt x="178" y="99"/>
                    </a:lnTo>
                    <a:lnTo>
                      <a:pt x="125" y="129"/>
                    </a:lnTo>
                    <a:lnTo>
                      <a:pt x="42" y="184"/>
                    </a:lnTo>
                    <a:lnTo>
                      <a:pt x="9" y="215"/>
                    </a:lnTo>
                    <a:lnTo>
                      <a:pt x="0" y="233"/>
                    </a:lnTo>
                    <a:lnTo>
                      <a:pt x="0" y="250"/>
                    </a:lnTo>
                    <a:lnTo>
                      <a:pt x="17" y="255"/>
                    </a:lnTo>
                    <a:lnTo>
                      <a:pt x="39" y="264"/>
                    </a:lnTo>
                    <a:lnTo>
                      <a:pt x="71" y="283"/>
                    </a:lnTo>
                    <a:lnTo>
                      <a:pt x="110" y="298"/>
                    </a:lnTo>
                    <a:lnTo>
                      <a:pt x="150" y="311"/>
                    </a:lnTo>
                    <a:lnTo>
                      <a:pt x="196" y="323"/>
                    </a:lnTo>
                    <a:lnTo>
                      <a:pt x="250" y="334"/>
                    </a:lnTo>
                    <a:lnTo>
                      <a:pt x="310" y="341"/>
                    </a:lnTo>
                    <a:lnTo>
                      <a:pt x="357" y="341"/>
                    </a:lnTo>
                    <a:lnTo>
                      <a:pt x="434" y="333"/>
                    </a:lnTo>
                    <a:lnTo>
                      <a:pt x="509" y="321"/>
                    </a:lnTo>
                    <a:lnTo>
                      <a:pt x="566" y="318"/>
                    </a:lnTo>
                    <a:lnTo>
                      <a:pt x="601" y="320"/>
                    </a:lnTo>
                    <a:lnTo>
                      <a:pt x="635" y="326"/>
                    </a:lnTo>
                    <a:lnTo>
                      <a:pt x="663" y="340"/>
                    </a:lnTo>
                    <a:lnTo>
                      <a:pt x="681" y="355"/>
                    </a:lnTo>
                    <a:lnTo>
                      <a:pt x="697" y="378"/>
                    </a:lnTo>
                    <a:lnTo>
                      <a:pt x="721" y="396"/>
                    </a:lnTo>
                    <a:lnTo>
                      <a:pt x="745" y="424"/>
                    </a:lnTo>
                    <a:lnTo>
                      <a:pt x="763" y="455"/>
                    </a:lnTo>
                    <a:lnTo>
                      <a:pt x="781" y="485"/>
                    </a:lnTo>
                    <a:lnTo>
                      <a:pt x="789" y="513"/>
                    </a:lnTo>
                    <a:lnTo>
                      <a:pt x="790" y="543"/>
                    </a:lnTo>
                    <a:lnTo>
                      <a:pt x="782" y="577"/>
                    </a:lnTo>
                    <a:lnTo>
                      <a:pt x="767" y="610"/>
                    </a:lnTo>
                    <a:lnTo>
                      <a:pt x="747" y="644"/>
                    </a:lnTo>
                    <a:lnTo>
                      <a:pt x="730" y="684"/>
                    </a:lnTo>
                    <a:lnTo>
                      <a:pt x="718" y="725"/>
                    </a:lnTo>
                    <a:lnTo>
                      <a:pt x="705" y="779"/>
                    </a:lnTo>
                    <a:lnTo>
                      <a:pt x="692" y="808"/>
                    </a:lnTo>
                    <a:lnTo>
                      <a:pt x="670" y="842"/>
                    </a:lnTo>
                    <a:lnTo>
                      <a:pt x="643" y="865"/>
                    </a:lnTo>
                    <a:lnTo>
                      <a:pt x="611" y="888"/>
                    </a:lnTo>
                    <a:lnTo>
                      <a:pt x="578" y="903"/>
                    </a:lnTo>
                    <a:lnTo>
                      <a:pt x="544" y="91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2" name="Freeform 179"/>
              <p:cNvSpPr>
                <a:spLocks/>
              </p:cNvSpPr>
              <p:nvPr/>
            </p:nvSpPr>
            <p:spPr bwMode="auto">
              <a:xfrm>
                <a:off x="4115" y="1033"/>
                <a:ext cx="231" cy="160"/>
              </a:xfrm>
              <a:custGeom>
                <a:avLst/>
                <a:gdLst>
                  <a:gd name="T0" fmla="*/ 0 w 927"/>
                  <a:gd name="T1" fmla="*/ 0 h 640"/>
                  <a:gd name="T2" fmla="*/ 0 w 927"/>
                  <a:gd name="T3" fmla="*/ 0 h 640"/>
                  <a:gd name="T4" fmla="*/ 0 w 927"/>
                  <a:gd name="T5" fmla="*/ 0 h 640"/>
                  <a:gd name="T6" fmla="*/ 0 w 927"/>
                  <a:gd name="T7" fmla="*/ 0 h 640"/>
                  <a:gd name="T8" fmla="*/ 0 w 927"/>
                  <a:gd name="T9" fmla="*/ 0 h 640"/>
                  <a:gd name="T10" fmla="*/ 0 w 927"/>
                  <a:gd name="T11" fmla="*/ 0 h 640"/>
                  <a:gd name="T12" fmla="*/ 0 w 927"/>
                  <a:gd name="T13" fmla="*/ 0 h 640"/>
                  <a:gd name="T14" fmla="*/ 0 w 927"/>
                  <a:gd name="T15" fmla="*/ 0 h 640"/>
                  <a:gd name="T16" fmla="*/ 0 w 927"/>
                  <a:gd name="T17" fmla="*/ 0 h 640"/>
                  <a:gd name="T18" fmla="*/ 0 w 927"/>
                  <a:gd name="T19" fmla="*/ 0 h 640"/>
                  <a:gd name="T20" fmla="*/ 0 w 927"/>
                  <a:gd name="T21" fmla="*/ 0 h 640"/>
                  <a:gd name="T22" fmla="*/ 0 w 927"/>
                  <a:gd name="T23" fmla="*/ 0 h 640"/>
                  <a:gd name="T24" fmla="*/ 0 w 927"/>
                  <a:gd name="T25" fmla="*/ 0 h 640"/>
                  <a:gd name="T26" fmla="*/ 0 w 927"/>
                  <a:gd name="T27" fmla="*/ 0 h 640"/>
                  <a:gd name="T28" fmla="*/ 0 w 927"/>
                  <a:gd name="T29" fmla="*/ 0 h 640"/>
                  <a:gd name="T30" fmla="*/ 0 w 927"/>
                  <a:gd name="T31" fmla="*/ 0 h 640"/>
                  <a:gd name="T32" fmla="*/ 0 w 927"/>
                  <a:gd name="T33" fmla="*/ 0 h 640"/>
                  <a:gd name="T34" fmla="*/ 0 w 927"/>
                  <a:gd name="T35" fmla="*/ 0 h 640"/>
                  <a:gd name="T36" fmla="*/ 0 w 927"/>
                  <a:gd name="T37" fmla="*/ 0 h 640"/>
                  <a:gd name="T38" fmla="*/ 0 w 927"/>
                  <a:gd name="T39" fmla="*/ 0 h 640"/>
                  <a:gd name="T40" fmla="*/ 0 w 927"/>
                  <a:gd name="T41" fmla="*/ 0 h 640"/>
                  <a:gd name="T42" fmla="*/ 0 w 927"/>
                  <a:gd name="T43" fmla="*/ 0 h 640"/>
                  <a:gd name="T44" fmla="*/ 0 w 927"/>
                  <a:gd name="T45" fmla="*/ 0 h 640"/>
                  <a:gd name="T46" fmla="*/ 0 w 927"/>
                  <a:gd name="T47" fmla="*/ 0 h 640"/>
                  <a:gd name="T48" fmla="*/ 0 w 927"/>
                  <a:gd name="T49" fmla="*/ 0 h 640"/>
                  <a:gd name="T50" fmla="*/ 0 w 927"/>
                  <a:gd name="T51" fmla="*/ 0 h 640"/>
                  <a:gd name="T52" fmla="*/ 0 w 927"/>
                  <a:gd name="T53" fmla="*/ 0 h 640"/>
                  <a:gd name="T54" fmla="*/ 0 w 927"/>
                  <a:gd name="T55" fmla="*/ 0 h 640"/>
                  <a:gd name="T56" fmla="*/ 0 w 927"/>
                  <a:gd name="T57" fmla="*/ 0 h 640"/>
                  <a:gd name="T58" fmla="*/ 0 w 927"/>
                  <a:gd name="T59" fmla="*/ 0 h 640"/>
                  <a:gd name="T60" fmla="*/ 0 w 927"/>
                  <a:gd name="T61" fmla="*/ 0 h 640"/>
                  <a:gd name="T62" fmla="*/ 0 w 927"/>
                  <a:gd name="T63" fmla="*/ 0 h 640"/>
                  <a:gd name="T64" fmla="*/ 0 w 927"/>
                  <a:gd name="T65" fmla="*/ 0 h 640"/>
                  <a:gd name="T66" fmla="*/ 0 w 927"/>
                  <a:gd name="T67" fmla="*/ 0 h 640"/>
                  <a:gd name="T68" fmla="*/ 0 w 927"/>
                  <a:gd name="T69" fmla="*/ 0 h 640"/>
                  <a:gd name="T70" fmla="*/ 0 w 927"/>
                  <a:gd name="T71" fmla="*/ 0 h 640"/>
                  <a:gd name="T72" fmla="*/ 0 w 927"/>
                  <a:gd name="T73" fmla="*/ 0 h 640"/>
                  <a:gd name="T74" fmla="*/ 0 w 927"/>
                  <a:gd name="T75" fmla="*/ 0 h 640"/>
                  <a:gd name="T76" fmla="*/ 0 w 927"/>
                  <a:gd name="T77" fmla="*/ 0 h 640"/>
                  <a:gd name="T78" fmla="*/ 0 w 927"/>
                  <a:gd name="T79" fmla="*/ 0 h 640"/>
                  <a:gd name="T80" fmla="*/ 0 w 927"/>
                  <a:gd name="T81" fmla="*/ 0 h 64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927"/>
                  <a:gd name="T124" fmla="*/ 0 h 640"/>
                  <a:gd name="T125" fmla="*/ 927 w 927"/>
                  <a:gd name="T126" fmla="*/ 640 h 64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927" h="640">
                    <a:moveTo>
                      <a:pt x="303" y="30"/>
                    </a:moveTo>
                    <a:lnTo>
                      <a:pt x="333" y="15"/>
                    </a:lnTo>
                    <a:lnTo>
                      <a:pt x="358" y="6"/>
                    </a:lnTo>
                    <a:lnTo>
                      <a:pt x="388" y="1"/>
                    </a:lnTo>
                    <a:lnTo>
                      <a:pt x="415" y="0"/>
                    </a:lnTo>
                    <a:lnTo>
                      <a:pt x="446" y="1"/>
                    </a:lnTo>
                    <a:lnTo>
                      <a:pt x="474" y="5"/>
                    </a:lnTo>
                    <a:lnTo>
                      <a:pt x="504" y="13"/>
                    </a:lnTo>
                    <a:lnTo>
                      <a:pt x="537" y="28"/>
                    </a:lnTo>
                    <a:lnTo>
                      <a:pt x="565" y="47"/>
                    </a:lnTo>
                    <a:lnTo>
                      <a:pt x="591" y="71"/>
                    </a:lnTo>
                    <a:lnTo>
                      <a:pt x="614" y="96"/>
                    </a:lnTo>
                    <a:lnTo>
                      <a:pt x="638" y="131"/>
                    </a:lnTo>
                    <a:lnTo>
                      <a:pt x="654" y="146"/>
                    </a:lnTo>
                    <a:lnTo>
                      <a:pt x="676" y="157"/>
                    </a:lnTo>
                    <a:lnTo>
                      <a:pt x="724" y="163"/>
                    </a:lnTo>
                    <a:lnTo>
                      <a:pt x="803" y="168"/>
                    </a:lnTo>
                    <a:lnTo>
                      <a:pt x="828" y="173"/>
                    </a:lnTo>
                    <a:lnTo>
                      <a:pt x="848" y="181"/>
                    </a:lnTo>
                    <a:lnTo>
                      <a:pt x="864" y="193"/>
                    </a:lnTo>
                    <a:lnTo>
                      <a:pt x="874" y="210"/>
                    </a:lnTo>
                    <a:lnTo>
                      <a:pt x="880" y="234"/>
                    </a:lnTo>
                    <a:lnTo>
                      <a:pt x="884" y="257"/>
                    </a:lnTo>
                    <a:lnTo>
                      <a:pt x="889" y="281"/>
                    </a:lnTo>
                    <a:lnTo>
                      <a:pt x="899" y="305"/>
                    </a:lnTo>
                    <a:lnTo>
                      <a:pt x="917" y="341"/>
                    </a:lnTo>
                    <a:lnTo>
                      <a:pt x="924" y="367"/>
                    </a:lnTo>
                    <a:lnTo>
                      <a:pt x="927" y="394"/>
                    </a:lnTo>
                    <a:lnTo>
                      <a:pt x="922" y="416"/>
                    </a:lnTo>
                    <a:lnTo>
                      <a:pt x="912" y="434"/>
                    </a:lnTo>
                    <a:lnTo>
                      <a:pt x="899" y="449"/>
                    </a:lnTo>
                    <a:lnTo>
                      <a:pt x="860" y="470"/>
                    </a:lnTo>
                    <a:lnTo>
                      <a:pt x="824" y="489"/>
                    </a:lnTo>
                    <a:lnTo>
                      <a:pt x="797" y="506"/>
                    </a:lnTo>
                    <a:lnTo>
                      <a:pt x="778" y="526"/>
                    </a:lnTo>
                    <a:lnTo>
                      <a:pt x="765" y="549"/>
                    </a:lnTo>
                    <a:lnTo>
                      <a:pt x="745" y="592"/>
                    </a:lnTo>
                    <a:lnTo>
                      <a:pt x="729" y="614"/>
                    </a:lnTo>
                    <a:lnTo>
                      <a:pt x="711" y="629"/>
                    </a:lnTo>
                    <a:lnTo>
                      <a:pt x="689" y="638"/>
                    </a:lnTo>
                    <a:lnTo>
                      <a:pt x="656" y="640"/>
                    </a:lnTo>
                    <a:lnTo>
                      <a:pt x="618" y="638"/>
                    </a:lnTo>
                    <a:lnTo>
                      <a:pt x="578" y="628"/>
                    </a:lnTo>
                    <a:lnTo>
                      <a:pt x="535" y="610"/>
                    </a:lnTo>
                    <a:lnTo>
                      <a:pt x="521" y="605"/>
                    </a:lnTo>
                    <a:lnTo>
                      <a:pt x="494" y="597"/>
                    </a:lnTo>
                    <a:lnTo>
                      <a:pt x="464" y="586"/>
                    </a:lnTo>
                    <a:lnTo>
                      <a:pt x="441" y="576"/>
                    </a:lnTo>
                    <a:lnTo>
                      <a:pt x="407" y="555"/>
                    </a:lnTo>
                    <a:lnTo>
                      <a:pt x="387" y="546"/>
                    </a:lnTo>
                    <a:lnTo>
                      <a:pt x="356" y="541"/>
                    </a:lnTo>
                    <a:lnTo>
                      <a:pt x="345" y="540"/>
                    </a:lnTo>
                    <a:lnTo>
                      <a:pt x="311" y="540"/>
                    </a:lnTo>
                    <a:lnTo>
                      <a:pt x="276" y="545"/>
                    </a:lnTo>
                    <a:lnTo>
                      <a:pt x="262" y="546"/>
                    </a:lnTo>
                    <a:lnTo>
                      <a:pt x="218" y="550"/>
                    </a:lnTo>
                    <a:lnTo>
                      <a:pt x="163" y="549"/>
                    </a:lnTo>
                    <a:lnTo>
                      <a:pt x="138" y="546"/>
                    </a:lnTo>
                    <a:lnTo>
                      <a:pt x="117" y="537"/>
                    </a:lnTo>
                    <a:lnTo>
                      <a:pt x="99" y="525"/>
                    </a:lnTo>
                    <a:lnTo>
                      <a:pt x="80" y="514"/>
                    </a:lnTo>
                    <a:lnTo>
                      <a:pt x="63" y="507"/>
                    </a:lnTo>
                    <a:lnTo>
                      <a:pt x="52" y="505"/>
                    </a:lnTo>
                    <a:lnTo>
                      <a:pt x="40" y="502"/>
                    </a:lnTo>
                    <a:lnTo>
                      <a:pt x="27" y="500"/>
                    </a:lnTo>
                    <a:lnTo>
                      <a:pt x="13" y="492"/>
                    </a:lnTo>
                    <a:lnTo>
                      <a:pt x="4" y="481"/>
                    </a:lnTo>
                    <a:lnTo>
                      <a:pt x="0" y="471"/>
                    </a:lnTo>
                    <a:lnTo>
                      <a:pt x="28" y="454"/>
                    </a:lnTo>
                    <a:lnTo>
                      <a:pt x="53" y="431"/>
                    </a:lnTo>
                    <a:lnTo>
                      <a:pt x="86" y="397"/>
                    </a:lnTo>
                    <a:lnTo>
                      <a:pt x="119" y="369"/>
                    </a:lnTo>
                    <a:lnTo>
                      <a:pt x="159" y="345"/>
                    </a:lnTo>
                    <a:lnTo>
                      <a:pt x="203" y="327"/>
                    </a:lnTo>
                    <a:lnTo>
                      <a:pt x="246" y="309"/>
                    </a:lnTo>
                    <a:lnTo>
                      <a:pt x="277" y="286"/>
                    </a:lnTo>
                    <a:lnTo>
                      <a:pt x="300" y="257"/>
                    </a:lnTo>
                    <a:lnTo>
                      <a:pt x="316" y="224"/>
                    </a:lnTo>
                    <a:lnTo>
                      <a:pt x="326" y="175"/>
                    </a:lnTo>
                    <a:lnTo>
                      <a:pt x="325" y="122"/>
                    </a:lnTo>
                    <a:lnTo>
                      <a:pt x="320" y="73"/>
                    </a:lnTo>
                    <a:lnTo>
                      <a:pt x="303" y="3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3" name="Freeform 180"/>
              <p:cNvSpPr>
                <a:spLocks/>
              </p:cNvSpPr>
              <p:nvPr/>
            </p:nvSpPr>
            <p:spPr bwMode="auto">
              <a:xfrm>
                <a:off x="3813" y="1152"/>
                <a:ext cx="80" cy="51"/>
              </a:xfrm>
              <a:custGeom>
                <a:avLst/>
                <a:gdLst>
                  <a:gd name="T0" fmla="*/ 0 w 321"/>
                  <a:gd name="T1" fmla="*/ 0 h 205"/>
                  <a:gd name="T2" fmla="*/ 0 w 321"/>
                  <a:gd name="T3" fmla="*/ 0 h 205"/>
                  <a:gd name="T4" fmla="*/ 0 w 321"/>
                  <a:gd name="T5" fmla="*/ 0 h 205"/>
                  <a:gd name="T6" fmla="*/ 0 w 321"/>
                  <a:gd name="T7" fmla="*/ 0 h 205"/>
                  <a:gd name="T8" fmla="*/ 0 w 321"/>
                  <a:gd name="T9" fmla="*/ 0 h 205"/>
                  <a:gd name="T10" fmla="*/ 0 w 321"/>
                  <a:gd name="T11" fmla="*/ 0 h 205"/>
                  <a:gd name="T12" fmla="*/ 0 w 321"/>
                  <a:gd name="T13" fmla="*/ 0 h 205"/>
                  <a:gd name="T14" fmla="*/ 0 w 321"/>
                  <a:gd name="T15" fmla="*/ 0 h 205"/>
                  <a:gd name="T16" fmla="*/ 0 w 321"/>
                  <a:gd name="T17" fmla="*/ 0 h 205"/>
                  <a:gd name="T18" fmla="*/ 0 w 321"/>
                  <a:gd name="T19" fmla="*/ 0 h 205"/>
                  <a:gd name="T20" fmla="*/ 0 w 321"/>
                  <a:gd name="T21" fmla="*/ 0 h 205"/>
                  <a:gd name="T22" fmla="*/ 0 w 321"/>
                  <a:gd name="T23" fmla="*/ 0 h 205"/>
                  <a:gd name="T24" fmla="*/ 0 w 321"/>
                  <a:gd name="T25" fmla="*/ 0 h 205"/>
                  <a:gd name="T26" fmla="*/ 0 w 321"/>
                  <a:gd name="T27" fmla="*/ 0 h 205"/>
                  <a:gd name="T28" fmla="*/ 0 w 321"/>
                  <a:gd name="T29" fmla="*/ 0 h 205"/>
                  <a:gd name="T30" fmla="*/ 0 w 321"/>
                  <a:gd name="T31" fmla="*/ 0 h 205"/>
                  <a:gd name="T32" fmla="*/ 0 w 321"/>
                  <a:gd name="T33" fmla="*/ 0 h 205"/>
                  <a:gd name="T34" fmla="*/ 0 w 321"/>
                  <a:gd name="T35" fmla="*/ 0 h 205"/>
                  <a:gd name="T36" fmla="*/ 0 w 321"/>
                  <a:gd name="T37" fmla="*/ 0 h 205"/>
                  <a:gd name="T38" fmla="*/ 0 w 321"/>
                  <a:gd name="T39" fmla="*/ 0 h 205"/>
                  <a:gd name="T40" fmla="*/ 0 w 321"/>
                  <a:gd name="T41" fmla="*/ 0 h 205"/>
                  <a:gd name="T42" fmla="*/ 0 w 321"/>
                  <a:gd name="T43" fmla="*/ 0 h 205"/>
                  <a:gd name="T44" fmla="*/ 0 w 321"/>
                  <a:gd name="T45" fmla="*/ 0 h 205"/>
                  <a:gd name="T46" fmla="*/ 0 w 321"/>
                  <a:gd name="T47" fmla="*/ 0 h 205"/>
                  <a:gd name="T48" fmla="*/ 0 w 321"/>
                  <a:gd name="T49" fmla="*/ 0 h 205"/>
                  <a:gd name="T50" fmla="*/ 0 w 321"/>
                  <a:gd name="T51" fmla="*/ 0 h 205"/>
                  <a:gd name="T52" fmla="*/ 0 w 321"/>
                  <a:gd name="T53" fmla="*/ 0 h 205"/>
                  <a:gd name="T54" fmla="*/ 0 w 321"/>
                  <a:gd name="T55" fmla="*/ 0 h 205"/>
                  <a:gd name="T56" fmla="*/ 0 w 321"/>
                  <a:gd name="T57" fmla="*/ 0 h 20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1"/>
                  <a:gd name="T88" fmla="*/ 0 h 205"/>
                  <a:gd name="T89" fmla="*/ 321 w 321"/>
                  <a:gd name="T90" fmla="*/ 205 h 205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1" h="205">
                    <a:moveTo>
                      <a:pt x="0" y="26"/>
                    </a:moveTo>
                    <a:lnTo>
                      <a:pt x="13" y="30"/>
                    </a:lnTo>
                    <a:lnTo>
                      <a:pt x="38" y="37"/>
                    </a:lnTo>
                    <a:lnTo>
                      <a:pt x="62" y="51"/>
                    </a:lnTo>
                    <a:lnTo>
                      <a:pt x="93" y="75"/>
                    </a:lnTo>
                    <a:lnTo>
                      <a:pt x="138" y="119"/>
                    </a:lnTo>
                    <a:lnTo>
                      <a:pt x="181" y="160"/>
                    </a:lnTo>
                    <a:lnTo>
                      <a:pt x="217" y="188"/>
                    </a:lnTo>
                    <a:lnTo>
                      <a:pt x="243" y="201"/>
                    </a:lnTo>
                    <a:lnTo>
                      <a:pt x="258" y="205"/>
                    </a:lnTo>
                    <a:lnTo>
                      <a:pt x="272" y="204"/>
                    </a:lnTo>
                    <a:lnTo>
                      <a:pt x="288" y="200"/>
                    </a:lnTo>
                    <a:lnTo>
                      <a:pt x="301" y="195"/>
                    </a:lnTo>
                    <a:lnTo>
                      <a:pt x="321" y="186"/>
                    </a:lnTo>
                    <a:lnTo>
                      <a:pt x="321" y="179"/>
                    </a:lnTo>
                    <a:lnTo>
                      <a:pt x="316" y="135"/>
                    </a:lnTo>
                    <a:lnTo>
                      <a:pt x="309" y="109"/>
                    </a:lnTo>
                    <a:lnTo>
                      <a:pt x="301" y="86"/>
                    </a:lnTo>
                    <a:lnTo>
                      <a:pt x="289" y="69"/>
                    </a:lnTo>
                    <a:lnTo>
                      <a:pt x="267" y="61"/>
                    </a:lnTo>
                    <a:lnTo>
                      <a:pt x="241" y="51"/>
                    </a:lnTo>
                    <a:lnTo>
                      <a:pt x="209" y="35"/>
                    </a:lnTo>
                    <a:lnTo>
                      <a:pt x="177" y="17"/>
                    </a:lnTo>
                    <a:lnTo>
                      <a:pt x="149" y="4"/>
                    </a:lnTo>
                    <a:lnTo>
                      <a:pt x="120" y="0"/>
                    </a:lnTo>
                    <a:lnTo>
                      <a:pt x="88" y="0"/>
                    </a:lnTo>
                    <a:lnTo>
                      <a:pt x="59" y="6"/>
                    </a:lnTo>
                    <a:lnTo>
                      <a:pt x="23" y="19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4" name="Freeform 181"/>
              <p:cNvSpPr>
                <a:spLocks/>
              </p:cNvSpPr>
              <p:nvPr/>
            </p:nvSpPr>
            <p:spPr bwMode="auto">
              <a:xfrm>
                <a:off x="4115" y="1041"/>
                <a:ext cx="81" cy="110"/>
              </a:xfrm>
              <a:custGeom>
                <a:avLst/>
                <a:gdLst>
                  <a:gd name="T0" fmla="*/ 0 w 326"/>
                  <a:gd name="T1" fmla="*/ 0 h 440"/>
                  <a:gd name="T2" fmla="*/ 0 w 326"/>
                  <a:gd name="T3" fmla="*/ 0 h 440"/>
                  <a:gd name="T4" fmla="*/ 0 w 326"/>
                  <a:gd name="T5" fmla="*/ 0 h 440"/>
                  <a:gd name="T6" fmla="*/ 0 w 326"/>
                  <a:gd name="T7" fmla="*/ 0 h 440"/>
                  <a:gd name="T8" fmla="*/ 0 w 326"/>
                  <a:gd name="T9" fmla="*/ 0 h 440"/>
                  <a:gd name="T10" fmla="*/ 0 w 326"/>
                  <a:gd name="T11" fmla="*/ 0 h 440"/>
                  <a:gd name="T12" fmla="*/ 0 w 326"/>
                  <a:gd name="T13" fmla="*/ 0 h 440"/>
                  <a:gd name="T14" fmla="*/ 0 w 326"/>
                  <a:gd name="T15" fmla="*/ 0 h 440"/>
                  <a:gd name="T16" fmla="*/ 0 w 326"/>
                  <a:gd name="T17" fmla="*/ 0 h 440"/>
                  <a:gd name="T18" fmla="*/ 0 w 326"/>
                  <a:gd name="T19" fmla="*/ 0 h 440"/>
                  <a:gd name="T20" fmla="*/ 0 w 326"/>
                  <a:gd name="T21" fmla="*/ 0 h 440"/>
                  <a:gd name="T22" fmla="*/ 0 w 326"/>
                  <a:gd name="T23" fmla="*/ 0 h 440"/>
                  <a:gd name="T24" fmla="*/ 0 w 326"/>
                  <a:gd name="T25" fmla="*/ 0 h 440"/>
                  <a:gd name="T26" fmla="*/ 0 w 326"/>
                  <a:gd name="T27" fmla="*/ 0 h 440"/>
                  <a:gd name="T28" fmla="*/ 0 w 326"/>
                  <a:gd name="T29" fmla="*/ 0 h 44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26"/>
                  <a:gd name="T46" fmla="*/ 0 h 440"/>
                  <a:gd name="T47" fmla="*/ 326 w 326"/>
                  <a:gd name="T48" fmla="*/ 440 h 44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26" h="440">
                    <a:moveTo>
                      <a:pt x="0" y="440"/>
                    </a:moveTo>
                    <a:lnTo>
                      <a:pt x="28" y="424"/>
                    </a:lnTo>
                    <a:lnTo>
                      <a:pt x="53" y="401"/>
                    </a:lnTo>
                    <a:lnTo>
                      <a:pt x="86" y="368"/>
                    </a:lnTo>
                    <a:lnTo>
                      <a:pt x="119" y="338"/>
                    </a:lnTo>
                    <a:lnTo>
                      <a:pt x="159" y="315"/>
                    </a:lnTo>
                    <a:lnTo>
                      <a:pt x="203" y="298"/>
                    </a:lnTo>
                    <a:lnTo>
                      <a:pt x="246" y="278"/>
                    </a:lnTo>
                    <a:lnTo>
                      <a:pt x="277" y="255"/>
                    </a:lnTo>
                    <a:lnTo>
                      <a:pt x="300" y="226"/>
                    </a:lnTo>
                    <a:lnTo>
                      <a:pt x="316" y="194"/>
                    </a:lnTo>
                    <a:lnTo>
                      <a:pt x="326" y="145"/>
                    </a:lnTo>
                    <a:lnTo>
                      <a:pt x="325" y="92"/>
                    </a:lnTo>
                    <a:lnTo>
                      <a:pt x="318" y="44"/>
                    </a:lnTo>
                    <a:lnTo>
                      <a:pt x="303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5" name="Freeform 182"/>
              <p:cNvSpPr>
                <a:spLocks/>
              </p:cNvSpPr>
              <p:nvPr/>
            </p:nvSpPr>
            <p:spPr bwMode="auto">
              <a:xfrm>
                <a:off x="1571" y="1096"/>
                <a:ext cx="499" cy="388"/>
              </a:xfrm>
              <a:custGeom>
                <a:avLst/>
                <a:gdLst>
                  <a:gd name="T0" fmla="*/ 0 w 1993"/>
                  <a:gd name="T1" fmla="*/ 0 h 1551"/>
                  <a:gd name="T2" fmla="*/ 0 w 1993"/>
                  <a:gd name="T3" fmla="*/ 0 h 1551"/>
                  <a:gd name="T4" fmla="*/ 0 w 1993"/>
                  <a:gd name="T5" fmla="*/ 0 h 1551"/>
                  <a:gd name="T6" fmla="*/ 0 w 1993"/>
                  <a:gd name="T7" fmla="*/ 0 h 1551"/>
                  <a:gd name="T8" fmla="*/ 0 w 1993"/>
                  <a:gd name="T9" fmla="*/ 0 h 1551"/>
                  <a:gd name="T10" fmla="*/ 0 w 1993"/>
                  <a:gd name="T11" fmla="*/ 0 h 1551"/>
                  <a:gd name="T12" fmla="*/ 0 w 1993"/>
                  <a:gd name="T13" fmla="*/ 0 h 1551"/>
                  <a:gd name="T14" fmla="*/ 0 w 1993"/>
                  <a:gd name="T15" fmla="*/ 0 h 1551"/>
                  <a:gd name="T16" fmla="*/ 0 w 1993"/>
                  <a:gd name="T17" fmla="*/ 0 h 1551"/>
                  <a:gd name="T18" fmla="*/ 0 w 1993"/>
                  <a:gd name="T19" fmla="*/ 0 h 1551"/>
                  <a:gd name="T20" fmla="*/ 0 w 1993"/>
                  <a:gd name="T21" fmla="*/ 0 h 1551"/>
                  <a:gd name="T22" fmla="*/ 0 w 1993"/>
                  <a:gd name="T23" fmla="*/ 0 h 1551"/>
                  <a:gd name="T24" fmla="*/ 0 w 1993"/>
                  <a:gd name="T25" fmla="*/ 0 h 1551"/>
                  <a:gd name="T26" fmla="*/ 0 w 1993"/>
                  <a:gd name="T27" fmla="*/ 0 h 1551"/>
                  <a:gd name="T28" fmla="*/ 0 w 1993"/>
                  <a:gd name="T29" fmla="*/ 0 h 1551"/>
                  <a:gd name="T30" fmla="*/ 0 w 1993"/>
                  <a:gd name="T31" fmla="*/ 0 h 1551"/>
                  <a:gd name="T32" fmla="*/ 0 w 1993"/>
                  <a:gd name="T33" fmla="*/ 0 h 1551"/>
                  <a:gd name="T34" fmla="*/ 0 w 1993"/>
                  <a:gd name="T35" fmla="*/ 0 h 1551"/>
                  <a:gd name="T36" fmla="*/ 0 w 1993"/>
                  <a:gd name="T37" fmla="*/ 0 h 1551"/>
                  <a:gd name="T38" fmla="*/ 0 w 1993"/>
                  <a:gd name="T39" fmla="*/ 0 h 1551"/>
                  <a:gd name="T40" fmla="*/ 0 w 1993"/>
                  <a:gd name="T41" fmla="*/ 0 h 1551"/>
                  <a:gd name="T42" fmla="*/ 0 w 1993"/>
                  <a:gd name="T43" fmla="*/ 1 h 1551"/>
                  <a:gd name="T44" fmla="*/ 0 w 1993"/>
                  <a:gd name="T45" fmla="*/ 1 h 1551"/>
                  <a:gd name="T46" fmla="*/ 0 w 1993"/>
                  <a:gd name="T47" fmla="*/ 1 h 1551"/>
                  <a:gd name="T48" fmla="*/ 0 w 1993"/>
                  <a:gd name="T49" fmla="*/ 1 h 1551"/>
                  <a:gd name="T50" fmla="*/ 0 w 1993"/>
                  <a:gd name="T51" fmla="*/ 1 h 1551"/>
                  <a:gd name="T52" fmla="*/ 0 w 1993"/>
                  <a:gd name="T53" fmla="*/ 0 h 1551"/>
                  <a:gd name="T54" fmla="*/ 0 w 1993"/>
                  <a:gd name="T55" fmla="*/ 0 h 1551"/>
                  <a:gd name="T56" fmla="*/ 0 w 1993"/>
                  <a:gd name="T57" fmla="*/ 0 h 1551"/>
                  <a:gd name="T58" fmla="*/ 0 w 1993"/>
                  <a:gd name="T59" fmla="*/ 0 h 1551"/>
                  <a:gd name="T60" fmla="*/ 0 w 1993"/>
                  <a:gd name="T61" fmla="*/ 0 h 1551"/>
                  <a:gd name="T62" fmla="*/ 0 w 1993"/>
                  <a:gd name="T63" fmla="*/ 0 h 1551"/>
                  <a:gd name="T64" fmla="*/ 1 w 1993"/>
                  <a:gd name="T65" fmla="*/ 0 h 1551"/>
                  <a:gd name="T66" fmla="*/ 1 w 1993"/>
                  <a:gd name="T67" fmla="*/ 0 h 1551"/>
                  <a:gd name="T68" fmla="*/ 1 w 1993"/>
                  <a:gd name="T69" fmla="*/ 0 h 1551"/>
                  <a:gd name="T70" fmla="*/ 1 w 1993"/>
                  <a:gd name="T71" fmla="*/ 0 h 1551"/>
                  <a:gd name="T72" fmla="*/ 1 w 1993"/>
                  <a:gd name="T73" fmla="*/ 0 h 1551"/>
                  <a:gd name="T74" fmla="*/ 1 w 1993"/>
                  <a:gd name="T75" fmla="*/ 0 h 1551"/>
                  <a:gd name="T76" fmla="*/ 1 w 1993"/>
                  <a:gd name="T77" fmla="*/ 0 h 1551"/>
                  <a:gd name="T78" fmla="*/ 1 w 1993"/>
                  <a:gd name="T79" fmla="*/ 0 h 1551"/>
                  <a:gd name="T80" fmla="*/ 1 w 1993"/>
                  <a:gd name="T81" fmla="*/ 0 h 1551"/>
                  <a:gd name="T82" fmla="*/ 0 w 1993"/>
                  <a:gd name="T83" fmla="*/ 0 h 1551"/>
                  <a:gd name="T84" fmla="*/ 1 w 1993"/>
                  <a:gd name="T85" fmla="*/ 0 h 1551"/>
                  <a:gd name="T86" fmla="*/ 1 w 1993"/>
                  <a:gd name="T87" fmla="*/ 0 h 1551"/>
                  <a:gd name="T88" fmla="*/ 0 w 1993"/>
                  <a:gd name="T89" fmla="*/ 0 h 1551"/>
                  <a:gd name="T90" fmla="*/ 0 w 1993"/>
                  <a:gd name="T91" fmla="*/ 0 h 1551"/>
                  <a:gd name="T92" fmla="*/ 0 w 1993"/>
                  <a:gd name="T93" fmla="*/ 0 h 1551"/>
                  <a:gd name="T94" fmla="*/ 0 w 1993"/>
                  <a:gd name="T95" fmla="*/ 0 h 1551"/>
                  <a:gd name="T96" fmla="*/ 0 w 1993"/>
                  <a:gd name="T97" fmla="*/ 0 h 1551"/>
                  <a:gd name="T98" fmla="*/ 0 w 1993"/>
                  <a:gd name="T99" fmla="*/ 0 h 1551"/>
                  <a:gd name="T100" fmla="*/ 0 w 1993"/>
                  <a:gd name="T101" fmla="*/ 0 h 1551"/>
                  <a:gd name="T102" fmla="*/ 0 w 1993"/>
                  <a:gd name="T103" fmla="*/ 0 h 1551"/>
                  <a:gd name="T104" fmla="*/ 0 w 1993"/>
                  <a:gd name="T105" fmla="*/ 0 h 1551"/>
                  <a:gd name="T106" fmla="*/ 0 w 1993"/>
                  <a:gd name="T107" fmla="*/ 0 h 1551"/>
                  <a:gd name="T108" fmla="*/ 0 w 1993"/>
                  <a:gd name="T109" fmla="*/ 0 h 1551"/>
                  <a:gd name="T110" fmla="*/ 0 w 1993"/>
                  <a:gd name="T111" fmla="*/ 0 h 1551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93"/>
                  <a:gd name="T169" fmla="*/ 0 h 1551"/>
                  <a:gd name="T170" fmla="*/ 1993 w 1993"/>
                  <a:gd name="T171" fmla="*/ 1551 h 1551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93" h="1551">
                    <a:moveTo>
                      <a:pt x="669" y="564"/>
                    </a:moveTo>
                    <a:lnTo>
                      <a:pt x="652" y="547"/>
                    </a:lnTo>
                    <a:lnTo>
                      <a:pt x="636" y="513"/>
                    </a:lnTo>
                    <a:lnTo>
                      <a:pt x="629" y="479"/>
                    </a:lnTo>
                    <a:lnTo>
                      <a:pt x="625" y="433"/>
                    </a:lnTo>
                    <a:lnTo>
                      <a:pt x="625" y="393"/>
                    </a:lnTo>
                    <a:lnTo>
                      <a:pt x="632" y="357"/>
                    </a:lnTo>
                    <a:lnTo>
                      <a:pt x="644" y="324"/>
                    </a:lnTo>
                    <a:lnTo>
                      <a:pt x="660" y="283"/>
                    </a:lnTo>
                    <a:lnTo>
                      <a:pt x="670" y="248"/>
                    </a:lnTo>
                    <a:lnTo>
                      <a:pt x="676" y="204"/>
                    </a:lnTo>
                    <a:lnTo>
                      <a:pt x="675" y="170"/>
                    </a:lnTo>
                    <a:lnTo>
                      <a:pt x="670" y="137"/>
                    </a:lnTo>
                    <a:lnTo>
                      <a:pt x="666" y="105"/>
                    </a:lnTo>
                    <a:lnTo>
                      <a:pt x="664" y="77"/>
                    </a:lnTo>
                    <a:lnTo>
                      <a:pt x="632" y="77"/>
                    </a:lnTo>
                    <a:lnTo>
                      <a:pt x="637" y="95"/>
                    </a:lnTo>
                    <a:lnTo>
                      <a:pt x="641" y="129"/>
                    </a:lnTo>
                    <a:lnTo>
                      <a:pt x="642" y="143"/>
                    </a:lnTo>
                    <a:lnTo>
                      <a:pt x="644" y="167"/>
                    </a:lnTo>
                    <a:lnTo>
                      <a:pt x="644" y="198"/>
                    </a:lnTo>
                    <a:lnTo>
                      <a:pt x="637" y="228"/>
                    </a:lnTo>
                    <a:lnTo>
                      <a:pt x="631" y="250"/>
                    </a:lnTo>
                    <a:lnTo>
                      <a:pt x="619" y="275"/>
                    </a:lnTo>
                    <a:lnTo>
                      <a:pt x="604" y="298"/>
                    </a:lnTo>
                    <a:lnTo>
                      <a:pt x="596" y="264"/>
                    </a:lnTo>
                    <a:lnTo>
                      <a:pt x="594" y="239"/>
                    </a:lnTo>
                    <a:lnTo>
                      <a:pt x="594" y="208"/>
                    </a:lnTo>
                    <a:lnTo>
                      <a:pt x="590" y="177"/>
                    </a:lnTo>
                    <a:lnTo>
                      <a:pt x="590" y="153"/>
                    </a:lnTo>
                    <a:lnTo>
                      <a:pt x="586" y="118"/>
                    </a:lnTo>
                    <a:lnTo>
                      <a:pt x="580" y="88"/>
                    </a:lnTo>
                    <a:lnTo>
                      <a:pt x="571" y="67"/>
                    </a:lnTo>
                    <a:lnTo>
                      <a:pt x="564" y="50"/>
                    </a:lnTo>
                    <a:lnTo>
                      <a:pt x="539" y="42"/>
                    </a:lnTo>
                    <a:lnTo>
                      <a:pt x="551" y="59"/>
                    </a:lnTo>
                    <a:lnTo>
                      <a:pt x="560" y="83"/>
                    </a:lnTo>
                    <a:lnTo>
                      <a:pt x="566" y="108"/>
                    </a:lnTo>
                    <a:lnTo>
                      <a:pt x="570" y="152"/>
                    </a:lnTo>
                    <a:lnTo>
                      <a:pt x="570" y="159"/>
                    </a:lnTo>
                    <a:lnTo>
                      <a:pt x="572" y="192"/>
                    </a:lnTo>
                    <a:lnTo>
                      <a:pt x="572" y="234"/>
                    </a:lnTo>
                    <a:lnTo>
                      <a:pt x="562" y="274"/>
                    </a:lnTo>
                    <a:lnTo>
                      <a:pt x="547" y="307"/>
                    </a:lnTo>
                    <a:lnTo>
                      <a:pt x="534" y="327"/>
                    </a:lnTo>
                    <a:lnTo>
                      <a:pt x="529" y="339"/>
                    </a:lnTo>
                    <a:lnTo>
                      <a:pt x="526" y="352"/>
                    </a:lnTo>
                    <a:lnTo>
                      <a:pt x="522" y="402"/>
                    </a:lnTo>
                    <a:lnTo>
                      <a:pt x="516" y="370"/>
                    </a:lnTo>
                    <a:lnTo>
                      <a:pt x="509" y="353"/>
                    </a:lnTo>
                    <a:lnTo>
                      <a:pt x="496" y="338"/>
                    </a:lnTo>
                    <a:lnTo>
                      <a:pt x="480" y="329"/>
                    </a:lnTo>
                    <a:lnTo>
                      <a:pt x="456" y="322"/>
                    </a:lnTo>
                    <a:lnTo>
                      <a:pt x="426" y="315"/>
                    </a:lnTo>
                    <a:lnTo>
                      <a:pt x="405" y="309"/>
                    </a:lnTo>
                    <a:lnTo>
                      <a:pt x="402" y="304"/>
                    </a:lnTo>
                    <a:lnTo>
                      <a:pt x="402" y="298"/>
                    </a:lnTo>
                    <a:lnTo>
                      <a:pt x="412" y="279"/>
                    </a:lnTo>
                    <a:lnTo>
                      <a:pt x="427" y="267"/>
                    </a:lnTo>
                    <a:lnTo>
                      <a:pt x="452" y="254"/>
                    </a:lnTo>
                    <a:lnTo>
                      <a:pt x="473" y="237"/>
                    </a:lnTo>
                    <a:lnTo>
                      <a:pt x="490" y="218"/>
                    </a:lnTo>
                    <a:lnTo>
                      <a:pt x="501" y="195"/>
                    </a:lnTo>
                    <a:lnTo>
                      <a:pt x="507" y="179"/>
                    </a:lnTo>
                    <a:lnTo>
                      <a:pt x="492" y="174"/>
                    </a:lnTo>
                    <a:lnTo>
                      <a:pt x="486" y="193"/>
                    </a:lnTo>
                    <a:lnTo>
                      <a:pt x="473" y="212"/>
                    </a:lnTo>
                    <a:lnTo>
                      <a:pt x="458" y="228"/>
                    </a:lnTo>
                    <a:lnTo>
                      <a:pt x="437" y="239"/>
                    </a:lnTo>
                    <a:lnTo>
                      <a:pt x="416" y="248"/>
                    </a:lnTo>
                    <a:lnTo>
                      <a:pt x="400" y="259"/>
                    </a:lnTo>
                    <a:lnTo>
                      <a:pt x="388" y="270"/>
                    </a:lnTo>
                    <a:lnTo>
                      <a:pt x="381" y="288"/>
                    </a:lnTo>
                    <a:lnTo>
                      <a:pt x="380" y="307"/>
                    </a:lnTo>
                    <a:lnTo>
                      <a:pt x="353" y="290"/>
                    </a:lnTo>
                    <a:lnTo>
                      <a:pt x="329" y="275"/>
                    </a:lnTo>
                    <a:lnTo>
                      <a:pt x="313" y="263"/>
                    </a:lnTo>
                    <a:lnTo>
                      <a:pt x="298" y="253"/>
                    </a:lnTo>
                    <a:lnTo>
                      <a:pt x="281" y="247"/>
                    </a:lnTo>
                    <a:lnTo>
                      <a:pt x="256" y="245"/>
                    </a:lnTo>
                    <a:lnTo>
                      <a:pt x="229" y="247"/>
                    </a:lnTo>
                    <a:lnTo>
                      <a:pt x="207" y="243"/>
                    </a:lnTo>
                    <a:lnTo>
                      <a:pt x="196" y="237"/>
                    </a:lnTo>
                    <a:lnTo>
                      <a:pt x="192" y="229"/>
                    </a:lnTo>
                    <a:lnTo>
                      <a:pt x="192" y="218"/>
                    </a:lnTo>
                    <a:lnTo>
                      <a:pt x="199" y="195"/>
                    </a:lnTo>
                    <a:lnTo>
                      <a:pt x="213" y="169"/>
                    </a:lnTo>
                    <a:lnTo>
                      <a:pt x="224" y="143"/>
                    </a:lnTo>
                    <a:lnTo>
                      <a:pt x="231" y="112"/>
                    </a:lnTo>
                    <a:lnTo>
                      <a:pt x="234" y="78"/>
                    </a:lnTo>
                    <a:lnTo>
                      <a:pt x="239" y="52"/>
                    </a:lnTo>
                    <a:lnTo>
                      <a:pt x="242" y="37"/>
                    </a:lnTo>
                    <a:lnTo>
                      <a:pt x="239" y="24"/>
                    </a:lnTo>
                    <a:lnTo>
                      <a:pt x="232" y="7"/>
                    </a:lnTo>
                    <a:lnTo>
                      <a:pt x="219" y="12"/>
                    </a:lnTo>
                    <a:lnTo>
                      <a:pt x="226" y="24"/>
                    </a:lnTo>
                    <a:lnTo>
                      <a:pt x="227" y="37"/>
                    </a:lnTo>
                    <a:lnTo>
                      <a:pt x="224" y="50"/>
                    </a:lnTo>
                    <a:lnTo>
                      <a:pt x="216" y="75"/>
                    </a:lnTo>
                    <a:lnTo>
                      <a:pt x="212" y="107"/>
                    </a:lnTo>
                    <a:lnTo>
                      <a:pt x="203" y="135"/>
                    </a:lnTo>
                    <a:lnTo>
                      <a:pt x="191" y="162"/>
                    </a:lnTo>
                    <a:lnTo>
                      <a:pt x="174" y="187"/>
                    </a:lnTo>
                    <a:lnTo>
                      <a:pt x="164" y="212"/>
                    </a:lnTo>
                    <a:lnTo>
                      <a:pt x="159" y="238"/>
                    </a:lnTo>
                    <a:lnTo>
                      <a:pt x="143" y="229"/>
                    </a:lnTo>
                    <a:lnTo>
                      <a:pt x="120" y="208"/>
                    </a:lnTo>
                    <a:lnTo>
                      <a:pt x="104" y="179"/>
                    </a:lnTo>
                    <a:lnTo>
                      <a:pt x="88" y="142"/>
                    </a:lnTo>
                    <a:lnTo>
                      <a:pt x="74" y="104"/>
                    </a:lnTo>
                    <a:lnTo>
                      <a:pt x="59" y="75"/>
                    </a:lnTo>
                    <a:lnTo>
                      <a:pt x="44" y="55"/>
                    </a:lnTo>
                    <a:lnTo>
                      <a:pt x="27" y="42"/>
                    </a:lnTo>
                    <a:lnTo>
                      <a:pt x="0" y="47"/>
                    </a:lnTo>
                    <a:lnTo>
                      <a:pt x="14" y="55"/>
                    </a:lnTo>
                    <a:lnTo>
                      <a:pt x="30" y="72"/>
                    </a:lnTo>
                    <a:lnTo>
                      <a:pt x="47" y="94"/>
                    </a:lnTo>
                    <a:lnTo>
                      <a:pt x="63" y="127"/>
                    </a:lnTo>
                    <a:lnTo>
                      <a:pt x="79" y="174"/>
                    </a:lnTo>
                    <a:lnTo>
                      <a:pt x="94" y="213"/>
                    </a:lnTo>
                    <a:lnTo>
                      <a:pt x="110" y="238"/>
                    </a:lnTo>
                    <a:lnTo>
                      <a:pt x="130" y="259"/>
                    </a:lnTo>
                    <a:lnTo>
                      <a:pt x="165" y="282"/>
                    </a:lnTo>
                    <a:lnTo>
                      <a:pt x="208" y="298"/>
                    </a:lnTo>
                    <a:lnTo>
                      <a:pt x="248" y="315"/>
                    </a:lnTo>
                    <a:lnTo>
                      <a:pt x="279" y="333"/>
                    </a:lnTo>
                    <a:lnTo>
                      <a:pt x="308" y="355"/>
                    </a:lnTo>
                    <a:lnTo>
                      <a:pt x="326" y="378"/>
                    </a:lnTo>
                    <a:lnTo>
                      <a:pt x="333" y="398"/>
                    </a:lnTo>
                    <a:lnTo>
                      <a:pt x="337" y="419"/>
                    </a:lnTo>
                    <a:lnTo>
                      <a:pt x="338" y="458"/>
                    </a:lnTo>
                    <a:lnTo>
                      <a:pt x="346" y="483"/>
                    </a:lnTo>
                    <a:lnTo>
                      <a:pt x="358" y="501"/>
                    </a:lnTo>
                    <a:lnTo>
                      <a:pt x="387" y="521"/>
                    </a:lnTo>
                    <a:lnTo>
                      <a:pt x="418" y="538"/>
                    </a:lnTo>
                    <a:lnTo>
                      <a:pt x="451" y="556"/>
                    </a:lnTo>
                    <a:lnTo>
                      <a:pt x="476" y="578"/>
                    </a:lnTo>
                    <a:lnTo>
                      <a:pt x="505" y="653"/>
                    </a:lnTo>
                    <a:lnTo>
                      <a:pt x="522" y="746"/>
                    </a:lnTo>
                    <a:lnTo>
                      <a:pt x="532" y="769"/>
                    </a:lnTo>
                    <a:lnTo>
                      <a:pt x="547" y="793"/>
                    </a:lnTo>
                    <a:lnTo>
                      <a:pt x="566" y="823"/>
                    </a:lnTo>
                    <a:lnTo>
                      <a:pt x="582" y="861"/>
                    </a:lnTo>
                    <a:lnTo>
                      <a:pt x="591" y="892"/>
                    </a:lnTo>
                    <a:lnTo>
                      <a:pt x="596" y="933"/>
                    </a:lnTo>
                    <a:lnTo>
                      <a:pt x="596" y="971"/>
                    </a:lnTo>
                    <a:lnTo>
                      <a:pt x="592" y="1012"/>
                    </a:lnTo>
                    <a:lnTo>
                      <a:pt x="555" y="1080"/>
                    </a:lnTo>
                    <a:lnTo>
                      <a:pt x="515" y="1140"/>
                    </a:lnTo>
                    <a:lnTo>
                      <a:pt x="485" y="1191"/>
                    </a:lnTo>
                    <a:lnTo>
                      <a:pt x="465" y="1231"/>
                    </a:lnTo>
                    <a:lnTo>
                      <a:pt x="450" y="1277"/>
                    </a:lnTo>
                    <a:lnTo>
                      <a:pt x="437" y="1321"/>
                    </a:lnTo>
                    <a:lnTo>
                      <a:pt x="421" y="1366"/>
                    </a:lnTo>
                    <a:lnTo>
                      <a:pt x="398" y="1412"/>
                    </a:lnTo>
                    <a:lnTo>
                      <a:pt x="387" y="1427"/>
                    </a:lnTo>
                    <a:lnTo>
                      <a:pt x="373" y="1445"/>
                    </a:lnTo>
                    <a:lnTo>
                      <a:pt x="346" y="1466"/>
                    </a:lnTo>
                    <a:lnTo>
                      <a:pt x="312" y="1484"/>
                    </a:lnTo>
                    <a:lnTo>
                      <a:pt x="346" y="1474"/>
                    </a:lnTo>
                    <a:lnTo>
                      <a:pt x="386" y="1466"/>
                    </a:lnTo>
                    <a:lnTo>
                      <a:pt x="418" y="1459"/>
                    </a:lnTo>
                    <a:lnTo>
                      <a:pt x="456" y="1455"/>
                    </a:lnTo>
                    <a:lnTo>
                      <a:pt x="492" y="1454"/>
                    </a:lnTo>
                    <a:lnTo>
                      <a:pt x="531" y="1457"/>
                    </a:lnTo>
                    <a:lnTo>
                      <a:pt x="559" y="1467"/>
                    </a:lnTo>
                    <a:lnTo>
                      <a:pt x="585" y="1486"/>
                    </a:lnTo>
                    <a:lnTo>
                      <a:pt x="605" y="1510"/>
                    </a:lnTo>
                    <a:lnTo>
                      <a:pt x="621" y="1534"/>
                    </a:lnTo>
                    <a:lnTo>
                      <a:pt x="636" y="1551"/>
                    </a:lnTo>
                    <a:lnTo>
                      <a:pt x="636" y="1542"/>
                    </a:lnTo>
                    <a:lnTo>
                      <a:pt x="630" y="1510"/>
                    </a:lnTo>
                    <a:lnTo>
                      <a:pt x="629" y="1484"/>
                    </a:lnTo>
                    <a:lnTo>
                      <a:pt x="620" y="1442"/>
                    </a:lnTo>
                    <a:lnTo>
                      <a:pt x="636" y="1484"/>
                    </a:lnTo>
                    <a:lnTo>
                      <a:pt x="651" y="1504"/>
                    </a:lnTo>
                    <a:lnTo>
                      <a:pt x="669" y="1516"/>
                    </a:lnTo>
                    <a:lnTo>
                      <a:pt x="690" y="1520"/>
                    </a:lnTo>
                    <a:lnTo>
                      <a:pt x="718" y="1516"/>
                    </a:lnTo>
                    <a:lnTo>
                      <a:pt x="753" y="1506"/>
                    </a:lnTo>
                    <a:lnTo>
                      <a:pt x="789" y="1497"/>
                    </a:lnTo>
                    <a:lnTo>
                      <a:pt x="829" y="1494"/>
                    </a:lnTo>
                    <a:lnTo>
                      <a:pt x="865" y="1497"/>
                    </a:lnTo>
                    <a:lnTo>
                      <a:pt x="903" y="1509"/>
                    </a:lnTo>
                    <a:lnTo>
                      <a:pt x="835" y="1469"/>
                    </a:lnTo>
                    <a:lnTo>
                      <a:pt x="806" y="1446"/>
                    </a:lnTo>
                    <a:lnTo>
                      <a:pt x="786" y="1421"/>
                    </a:lnTo>
                    <a:lnTo>
                      <a:pt x="774" y="1389"/>
                    </a:lnTo>
                    <a:lnTo>
                      <a:pt x="768" y="1346"/>
                    </a:lnTo>
                    <a:lnTo>
                      <a:pt x="765" y="1286"/>
                    </a:lnTo>
                    <a:lnTo>
                      <a:pt x="769" y="1242"/>
                    </a:lnTo>
                    <a:lnTo>
                      <a:pt x="774" y="1209"/>
                    </a:lnTo>
                    <a:lnTo>
                      <a:pt x="781" y="1166"/>
                    </a:lnTo>
                    <a:lnTo>
                      <a:pt x="781" y="1131"/>
                    </a:lnTo>
                    <a:lnTo>
                      <a:pt x="779" y="1088"/>
                    </a:lnTo>
                    <a:lnTo>
                      <a:pt x="781" y="1038"/>
                    </a:lnTo>
                    <a:lnTo>
                      <a:pt x="778" y="1005"/>
                    </a:lnTo>
                    <a:lnTo>
                      <a:pt x="771" y="973"/>
                    </a:lnTo>
                    <a:lnTo>
                      <a:pt x="760" y="942"/>
                    </a:lnTo>
                    <a:lnTo>
                      <a:pt x="758" y="925"/>
                    </a:lnTo>
                    <a:lnTo>
                      <a:pt x="765" y="900"/>
                    </a:lnTo>
                    <a:lnTo>
                      <a:pt x="774" y="865"/>
                    </a:lnTo>
                    <a:lnTo>
                      <a:pt x="774" y="831"/>
                    </a:lnTo>
                    <a:lnTo>
                      <a:pt x="770" y="791"/>
                    </a:lnTo>
                    <a:lnTo>
                      <a:pt x="758" y="757"/>
                    </a:lnTo>
                    <a:lnTo>
                      <a:pt x="714" y="632"/>
                    </a:lnTo>
                    <a:lnTo>
                      <a:pt x="716" y="629"/>
                    </a:lnTo>
                    <a:lnTo>
                      <a:pt x="743" y="596"/>
                    </a:lnTo>
                    <a:lnTo>
                      <a:pt x="768" y="581"/>
                    </a:lnTo>
                    <a:lnTo>
                      <a:pt x="793" y="567"/>
                    </a:lnTo>
                    <a:lnTo>
                      <a:pt x="842" y="538"/>
                    </a:lnTo>
                    <a:lnTo>
                      <a:pt x="894" y="514"/>
                    </a:lnTo>
                    <a:lnTo>
                      <a:pt x="939" y="502"/>
                    </a:lnTo>
                    <a:lnTo>
                      <a:pt x="978" y="493"/>
                    </a:lnTo>
                    <a:lnTo>
                      <a:pt x="1016" y="483"/>
                    </a:lnTo>
                    <a:lnTo>
                      <a:pt x="1053" y="468"/>
                    </a:lnTo>
                    <a:lnTo>
                      <a:pt x="1091" y="447"/>
                    </a:lnTo>
                    <a:lnTo>
                      <a:pt x="1113" y="429"/>
                    </a:lnTo>
                    <a:lnTo>
                      <a:pt x="1146" y="402"/>
                    </a:lnTo>
                    <a:lnTo>
                      <a:pt x="1177" y="368"/>
                    </a:lnTo>
                    <a:lnTo>
                      <a:pt x="1210" y="333"/>
                    </a:lnTo>
                    <a:lnTo>
                      <a:pt x="1236" y="313"/>
                    </a:lnTo>
                    <a:lnTo>
                      <a:pt x="1266" y="298"/>
                    </a:lnTo>
                    <a:lnTo>
                      <a:pt x="1301" y="288"/>
                    </a:lnTo>
                    <a:lnTo>
                      <a:pt x="1339" y="282"/>
                    </a:lnTo>
                    <a:lnTo>
                      <a:pt x="1380" y="278"/>
                    </a:lnTo>
                    <a:lnTo>
                      <a:pt x="1420" y="279"/>
                    </a:lnTo>
                    <a:lnTo>
                      <a:pt x="1469" y="283"/>
                    </a:lnTo>
                    <a:lnTo>
                      <a:pt x="1515" y="289"/>
                    </a:lnTo>
                    <a:lnTo>
                      <a:pt x="1559" y="299"/>
                    </a:lnTo>
                    <a:lnTo>
                      <a:pt x="1605" y="307"/>
                    </a:lnTo>
                    <a:lnTo>
                      <a:pt x="1648" y="305"/>
                    </a:lnTo>
                    <a:lnTo>
                      <a:pt x="1688" y="299"/>
                    </a:lnTo>
                    <a:lnTo>
                      <a:pt x="1720" y="287"/>
                    </a:lnTo>
                    <a:lnTo>
                      <a:pt x="1753" y="265"/>
                    </a:lnTo>
                    <a:lnTo>
                      <a:pt x="1783" y="240"/>
                    </a:lnTo>
                    <a:lnTo>
                      <a:pt x="1812" y="218"/>
                    </a:lnTo>
                    <a:lnTo>
                      <a:pt x="1838" y="202"/>
                    </a:lnTo>
                    <a:lnTo>
                      <a:pt x="1869" y="189"/>
                    </a:lnTo>
                    <a:lnTo>
                      <a:pt x="1904" y="179"/>
                    </a:lnTo>
                    <a:lnTo>
                      <a:pt x="1942" y="167"/>
                    </a:lnTo>
                    <a:lnTo>
                      <a:pt x="1964" y="157"/>
                    </a:lnTo>
                    <a:lnTo>
                      <a:pt x="1977" y="147"/>
                    </a:lnTo>
                    <a:lnTo>
                      <a:pt x="1986" y="135"/>
                    </a:lnTo>
                    <a:lnTo>
                      <a:pt x="1993" y="108"/>
                    </a:lnTo>
                    <a:lnTo>
                      <a:pt x="1980" y="103"/>
                    </a:lnTo>
                    <a:lnTo>
                      <a:pt x="1973" y="124"/>
                    </a:lnTo>
                    <a:lnTo>
                      <a:pt x="1964" y="138"/>
                    </a:lnTo>
                    <a:lnTo>
                      <a:pt x="1948" y="147"/>
                    </a:lnTo>
                    <a:lnTo>
                      <a:pt x="1904" y="159"/>
                    </a:lnTo>
                    <a:lnTo>
                      <a:pt x="1858" y="174"/>
                    </a:lnTo>
                    <a:lnTo>
                      <a:pt x="1826" y="182"/>
                    </a:lnTo>
                    <a:lnTo>
                      <a:pt x="1814" y="185"/>
                    </a:lnTo>
                    <a:lnTo>
                      <a:pt x="1818" y="163"/>
                    </a:lnTo>
                    <a:lnTo>
                      <a:pt x="1818" y="137"/>
                    </a:lnTo>
                    <a:lnTo>
                      <a:pt x="1818" y="103"/>
                    </a:lnTo>
                    <a:lnTo>
                      <a:pt x="1816" y="67"/>
                    </a:lnTo>
                    <a:lnTo>
                      <a:pt x="1814" y="40"/>
                    </a:lnTo>
                    <a:lnTo>
                      <a:pt x="1803" y="39"/>
                    </a:lnTo>
                    <a:lnTo>
                      <a:pt x="1803" y="63"/>
                    </a:lnTo>
                    <a:lnTo>
                      <a:pt x="1803" y="102"/>
                    </a:lnTo>
                    <a:lnTo>
                      <a:pt x="1800" y="139"/>
                    </a:lnTo>
                    <a:lnTo>
                      <a:pt x="1792" y="170"/>
                    </a:lnTo>
                    <a:lnTo>
                      <a:pt x="1779" y="187"/>
                    </a:lnTo>
                    <a:lnTo>
                      <a:pt x="1765" y="199"/>
                    </a:lnTo>
                    <a:lnTo>
                      <a:pt x="1743" y="213"/>
                    </a:lnTo>
                    <a:lnTo>
                      <a:pt x="1718" y="223"/>
                    </a:lnTo>
                    <a:lnTo>
                      <a:pt x="1688" y="232"/>
                    </a:lnTo>
                    <a:lnTo>
                      <a:pt x="1654" y="238"/>
                    </a:lnTo>
                    <a:lnTo>
                      <a:pt x="1630" y="238"/>
                    </a:lnTo>
                    <a:lnTo>
                      <a:pt x="1654" y="222"/>
                    </a:lnTo>
                    <a:lnTo>
                      <a:pt x="1682" y="198"/>
                    </a:lnTo>
                    <a:lnTo>
                      <a:pt x="1703" y="175"/>
                    </a:lnTo>
                    <a:lnTo>
                      <a:pt x="1719" y="147"/>
                    </a:lnTo>
                    <a:lnTo>
                      <a:pt x="1729" y="120"/>
                    </a:lnTo>
                    <a:lnTo>
                      <a:pt x="1734" y="89"/>
                    </a:lnTo>
                    <a:lnTo>
                      <a:pt x="1735" y="67"/>
                    </a:lnTo>
                    <a:lnTo>
                      <a:pt x="1734" y="44"/>
                    </a:lnTo>
                    <a:lnTo>
                      <a:pt x="1719" y="44"/>
                    </a:lnTo>
                    <a:lnTo>
                      <a:pt x="1719" y="59"/>
                    </a:lnTo>
                    <a:lnTo>
                      <a:pt x="1719" y="90"/>
                    </a:lnTo>
                    <a:lnTo>
                      <a:pt x="1713" y="119"/>
                    </a:lnTo>
                    <a:lnTo>
                      <a:pt x="1699" y="145"/>
                    </a:lnTo>
                    <a:lnTo>
                      <a:pt x="1680" y="170"/>
                    </a:lnTo>
                    <a:lnTo>
                      <a:pt x="1657" y="193"/>
                    </a:lnTo>
                    <a:lnTo>
                      <a:pt x="1626" y="212"/>
                    </a:lnTo>
                    <a:lnTo>
                      <a:pt x="1595" y="227"/>
                    </a:lnTo>
                    <a:lnTo>
                      <a:pt x="1568" y="230"/>
                    </a:lnTo>
                    <a:lnTo>
                      <a:pt x="1535" y="220"/>
                    </a:lnTo>
                    <a:lnTo>
                      <a:pt x="1500" y="207"/>
                    </a:lnTo>
                    <a:lnTo>
                      <a:pt x="1459" y="194"/>
                    </a:lnTo>
                    <a:lnTo>
                      <a:pt x="1417" y="187"/>
                    </a:lnTo>
                    <a:lnTo>
                      <a:pt x="1386" y="185"/>
                    </a:lnTo>
                    <a:lnTo>
                      <a:pt x="1355" y="187"/>
                    </a:lnTo>
                    <a:lnTo>
                      <a:pt x="1315" y="195"/>
                    </a:lnTo>
                    <a:lnTo>
                      <a:pt x="1355" y="162"/>
                    </a:lnTo>
                    <a:lnTo>
                      <a:pt x="1380" y="144"/>
                    </a:lnTo>
                    <a:lnTo>
                      <a:pt x="1410" y="127"/>
                    </a:lnTo>
                    <a:lnTo>
                      <a:pt x="1436" y="115"/>
                    </a:lnTo>
                    <a:lnTo>
                      <a:pt x="1452" y="105"/>
                    </a:lnTo>
                    <a:lnTo>
                      <a:pt x="1461" y="98"/>
                    </a:lnTo>
                    <a:lnTo>
                      <a:pt x="1467" y="89"/>
                    </a:lnTo>
                    <a:lnTo>
                      <a:pt x="1477" y="68"/>
                    </a:lnTo>
                    <a:lnTo>
                      <a:pt x="1485" y="47"/>
                    </a:lnTo>
                    <a:lnTo>
                      <a:pt x="1494" y="29"/>
                    </a:lnTo>
                    <a:lnTo>
                      <a:pt x="1510" y="3"/>
                    </a:lnTo>
                    <a:lnTo>
                      <a:pt x="1498" y="0"/>
                    </a:lnTo>
                    <a:lnTo>
                      <a:pt x="1483" y="20"/>
                    </a:lnTo>
                    <a:lnTo>
                      <a:pt x="1474" y="38"/>
                    </a:lnTo>
                    <a:lnTo>
                      <a:pt x="1466" y="57"/>
                    </a:lnTo>
                    <a:lnTo>
                      <a:pt x="1459" y="73"/>
                    </a:lnTo>
                    <a:lnTo>
                      <a:pt x="1446" y="89"/>
                    </a:lnTo>
                    <a:lnTo>
                      <a:pt x="1426" y="103"/>
                    </a:lnTo>
                    <a:lnTo>
                      <a:pt x="1395" y="118"/>
                    </a:lnTo>
                    <a:lnTo>
                      <a:pt x="1361" y="133"/>
                    </a:lnTo>
                    <a:lnTo>
                      <a:pt x="1331" y="153"/>
                    </a:lnTo>
                    <a:lnTo>
                      <a:pt x="1307" y="170"/>
                    </a:lnTo>
                    <a:lnTo>
                      <a:pt x="1275" y="195"/>
                    </a:lnTo>
                    <a:lnTo>
                      <a:pt x="1282" y="162"/>
                    </a:lnTo>
                    <a:lnTo>
                      <a:pt x="1286" y="134"/>
                    </a:lnTo>
                    <a:lnTo>
                      <a:pt x="1282" y="109"/>
                    </a:lnTo>
                    <a:lnTo>
                      <a:pt x="1277" y="84"/>
                    </a:lnTo>
                    <a:lnTo>
                      <a:pt x="1275" y="58"/>
                    </a:lnTo>
                    <a:lnTo>
                      <a:pt x="1277" y="40"/>
                    </a:lnTo>
                    <a:lnTo>
                      <a:pt x="1253" y="47"/>
                    </a:lnTo>
                    <a:lnTo>
                      <a:pt x="1253" y="58"/>
                    </a:lnTo>
                    <a:lnTo>
                      <a:pt x="1256" y="84"/>
                    </a:lnTo>
                    <a:lnTo>
                      <a:pt x="1263" y="119"/>
                    </a:lnTo>
                    <a:lnTo>
                      <a:pt x="1262" y="145"/>
                    </a:lnTo>
                    <a:lnTo>
                      <a:pt x="1255" y="178"/>
                    </a:lnTo>
                    <a:lnTo>
                      <a:pt x="1238" y="210"/>
                    </a:lnTo>
                    <a:lnTo>
                      <a:pt x="1223" y="230"/>
                    </a:lnTo>
                    <a:lnTo>
                      <a:pt x="1202" y="247"/>
                    </a:lnTo>
                    <a:lnTo>
                      <a:pt x="1171" y="260"/>
                    </a:lnTo>
                    <a:lnTo>
                      <a:pt x="1111" y="279"/>
                    </a:lnTo>
                    <a:lnTo>
                      <a:pt x="1068" y="299"/>
                    </a:lnTo>
                    <a:lnTo>
                      <a:pt x="1052" y="310"/>
                    </a:lnTo>
                    <a:lnTo>
                      <a:pt x="1036" y="327"/>
                    </a:lnTo>
                    <a:lnTo>
                      <a:pt x="1022" y="335"/>
                    </a:lnTo>
                    <a:lnTo>
                      <a:pt x="1006" y="343"/>
                    </a:lnTo>
                    <a:lnTo>
                      <a:pt x="947" y="363"/>
                    </a:lnTo>
                    <a:lnTo>
                      <a:pt x="899" y="382"/>
                    </a:lnTo>
                    <a:lnTo>
                      <a:pt x="859" y="399"/>
                    </a:lnTo>
                    <a:lnTo>
                      <a:pt x="814" y="426"/>
                    </a:lnTo>
                    <a:lnTo>
                      <a:pt x="789" y="444"/>
                    </a:lnTo>
                    <a:lnTo>
                      <a:pt x="789" y="436"/>
                    </a:lnTo>
                    <a:lnTo>
                      <a:pt x="798" y="419"/>
                    </a:lnTo>
                    <a:lnTo>
                      <a:pt x="814" y="393"/>
                    </a:lnTo>
                    <a:lnTo>
                      <a:pt x="838" y="368"/>
                    </a:lnTo>
                    <a:lnTo>
                      <a:pt x="863" y="345"/>
                    </a:lnTo>
                    <a:lnTo>
                      <a:pt x="882" y="327"/>
                    </a:lnTo>
                    <a:lnTo>
                      <a:pt x="895" y="305"/>
                    </a:lnTo>
                    <a:lnTo>
                      <a:pt x="907" y="278"/>
                    </a:lnTo>
                    <a:lnTo>
                      <a:pt x="909" y="244"/>
                    </a:lnTo>
                    <a:lnTo>
                      <a:pt x="905" y="212"/>
                    </a:lnTo>
                    <a:lnTo>
                      <a:pt x="897" y="185"/>
                    </a:lnTo>
                    <a:lnTo>
                      <a:pt x="894" y="169"/>
                    </a:lnTo>
                    <a:lnTo>
                      <a:pt x="893" y="154"/>
                    </a:lnTo>
                    <a:lnTo>
                      <a:pt x="898" y="139"/>
                    </a:lnTo>
                    <a:lnTo>
                      <a:pt x="908" y="125"/>
                    </a:lnTo>
                    <a:lnTo>
                      <a:pt x="935" y="102"/>
                    </a:lnTo>
                    <a:lnTo>
                      <a:pt x="964" y="70"/>
                    </a:lnTo>
                    <a:lnTo>
                      <a:pt x="944" y="68"/>
                    </a:lnTo>
                    <a:lnTo>
                      <a:pt x="927" y="85"/>
                    </a:lnTo>
                    <a:lnTo>
                      <a:pt x="905" y="103"/>
                    </a:lnTo>
                    <a:lnTo>
                      <a:pt x="892" y="118"/>
                    </a:lnTo>
                    <a:lnTo>
                      <a:pt x="878" y="138"/>
                    </a:lnTo>
                    <a:lnTo>
                      <a:pt x="872" y="159"/>
                    </a:lnTo>
                    <a:lnTo>
                      <a:pt x="872" y="195"/>
                    </a:lnTo>
                    <a:lnTo>
                      <a:pt x="860" y="169"/>
                    </a:lnTo>
                    <a:lnTo>
                      <a:pt x="845" y="140"/>
                    </a:lnTo>
                    <a:lnTo>
                      <a:pt x="834" y="109"/>
                    </a:lnTo>
                    <a:lnTo>
                      <a:pt x="825" y="85"/>
                    </a:lnTo>
                    <a:lnTo>
                      <a:pt x="816" y="65"/>
                    </a:lnTo>
                    <a:lnTo>
                      <a:pt x="803" y="72"/>
                    </a:lnTo>
                    <a:lnTo>
                      <a:pt x="791" y="82"/>
                    </a:lnTo>
                    <a:lnTo>
                      <a:pt x="803" y="102"/>
                    </a:lnTo>
                    <a:lnTo>
                      <a:pt x="815" y="133"/>
                    </a:lnTo>
                    <a:lnTo>
                      <a:pt x="828" y="167"/>
                    </a:lnTo>
                    <a:lnTo>
                      <a:pt x="843" y="203"/>
                    </a:lnTo>
                    <a:lnTo>
                      <a:pt x="855" y="229"/>
                    </a:lnTo>
                    <a:lnTo>
                      <a:pt x="863" y="255"/>
                    </a:lnTo>
                    <a:lnTo>
                      <a:pt x="863" y="282"/>
                    </a:lnTo>
                    <a:lnTo>
                      <a:pt x="854" y="307"/>
                    </a:lnTo>
                    <a:lnTo>
                      <a:pt x="839" y="329"/>
                    </a:lnTo>
                    <a:lnTo>
                      <a:pt x="816" y="350"/>
                    </a:lnTo>
                    <a:lnTo>
                      <a:pt x="791" y="377"/>
                    </a:lnTo>
                    <a:lnTo>
                      <a:pt x="764" y="409"/>
                    </a:lnTo>
                    <a:lnTo>
                      <a:pt x="740" y="436"/>
                    </a:lnTo>
                    <a:lnTo>
                      <a:pt x="715" y="466"/>
                    </a:lnTo>
                    <a:lnTo>
                      <a:pt x="700" y="491"/>
                    </a:lnTo>
                    <a:lnTo>
                      <a:pt x="686" y="514"/>
                    </a:lnTo>
                    <a:lnTo>
                      <a:pt x="676" y="539"/>
                    </a:lnTo>
                    <a:lnTo>
                      <a:pt x="669" y="56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6" name="Freeform 183"/>
              <p:cNvSpPr>
                <a:spLocks/>
              </p:cNvSpPr>
              <p:nvPr/>
            </p:nvSpPr>
            <p:spPr bwMode="auto">
              <a:xfrm>
                <a:off x="1719" y="1330"/>
                <a:ext cx="7" cy="19"/>
              </a:xfrm>
              <a:custGeom>
                <a:avLst/>
                <a:gdLst>
                  <a:gd name="T0" fmla="*/ 0 w 28"/>
                  <a:gd name="T1" fmla="*/ 0 h 79"/>
                  <a:gd name="T2" fmla="*/ 0 w 28"/>
                  <a:gd name="T3" fmla="*/ 0 h 79"/>
                  <a:gd name="T4" fmla="*/ 0 w 28"/>
                  <a:gd name="T5" fmla="*/ 0 h 79"/>
                  <a:gd name="T6" fmla="*/ 0 w 28"/>
                  <a:gd name="T7" fmla="*/ 0 h 79"/>
                  <a:gd name="T8" fmla="*/ 0 w 28"/>
                  <a:gd name="T9" fmla="*/ 0 h 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"/>
                  <a:gd name="T16" fmla="*/ 0 h 79"/>
                  <a:gd name="T17" fmla="*/ 28 w 28"/>
                  <a:gd name="T18" fmla="*/ 79 h 7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" h="79">
                    <a:moveTo>
                      <a:pt x="0" y="79"/>
                    </a:moveTo>
                    <a:lnTo>
                      <a:pt x="10" y="52"/>
                    </a:lnTo>
                    <a:lnTo>
                      <a:pt x="23" y="33"/>
                    </a:lnTo>
                    <a:lnTo>
                      <a:pt x="28" y="18"/>
                    </a:lnTo>
                    <a:lnTo>
                      <a:pt x="28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7" name="Freeform 184"/>
              <p:cNvSpPr>
                <a:spLocks/>
              </p:cNvSpPr>
              <p:nvPr/>
            </p:nvSpPr>
            <p:spPr bwMode="auto">
              <a:xfrm>
                <a:off x="1479" y="942"/>
                <a:ext cx="320" cy="173"/>
              </a:xfrm>
              <a:custGeom>
                <a:avLst/>
                <a:gdLst>
                  <a:gd name="T0" fmla="*/ 0 w 1279"/>
                  <a:gd name="T1" fmla="*/ 0 h 696"/>
                  <a:gd name="T2" fmla="*/ 0 w 1279"/>
                  <a:gd name="T3" fmla="*/ 0 h 696"/>
                  <a:gd name="T4" fmla="*/ 0 w 1279"/>
                  <a:gd name="T5" fmla="*/ 0 h 696"/>
                  <a:gd name="T6" fmla="*/ 0 w 1279"/>
                  <a:gd name="T7" fmla="*/ 0 h 696"/>
                  <a:gd name="T8" fmla="*/ 0 w 1279"/>
                  <a:gd name="T9" fmla="*/ 0 h 696"/>
                  <a:gd name="T10" fmla="*/ 0 w 1279"/>
                  <a:gd name="T11" fmla="*/ 0 h 696"/>
                  <a:gd name="T12" fmla="*/ 0 w 1279"/>
                  <a:gd name="T13" fmla="*/ 0 h 696"/>
                  <a:gd name="T14" fmla="*/ 0 w 1279"/>
                  <a:gd name="T15" fmla="*/ 0 h 696"/>
                  <a:gd name="T16" fmla="*/ 0 w 1279"/>
                  <a:gd name="T17" fmla="*/ 0 h 696"/>
                  <a:gd name="T18" fmla="*/ 0 w 1279"/>
                  <a:gd name="T19" fmla="*/ 0 h 696"/>
                  <a:gd name="T20" fmla="*/ 0 w 1279"/>
                  <a:gd name="T21" fmla="*/ 0 h 696"/>
                  <a:gd name="T22" fmla="*/ 0 w 1279"/>
                  <a:gd name="T23" fmla="*/ 0 h 696"/>
                  <a:gd name="T24" fmla="*/ 0 w 1279"/>
                  <a:gd name="T25" fmla="*/ 0 h 696"/>
                  <a:gd name="T26" fmla="*/ 0 w 1279"/>
                  <a:gd name="T27" fmla="*/ 0 h 696"/>
                  <a:gd name="T28" fmla="*/ 0 w 1279"/>
                  <a:gd name="T29" fmla="*/ 0 h 696"/>
                  <a:gd name="T30" fmla="*/ 0 w 1279"/>
                  <a:gd name="T31" fmla="*/ 0 h 696"/>
                  <a:gd name="T32" fmla="*/ 0 w 1279"/>
                  <a:gd name="T33" fmla="*/ 0 h 696"/>
                  <a:gd name="T34" fmla="*/ 0 w 1279"/>
                  <a:gd name="T35" fmla="*/ 0 h 696"/>
                  <a:gd name="T36" fmla="*/ 0 w 1279"/>
                  <a:gd name="T37" fmla="*/ 0 h 696"/>
                  <a:gd name="T38" fmla="*/ 0 w 1279"/>
                  <a:gd name="T39" fmla="*/ 0 h 696"/>
                  <a:gd name="T40" fmla="*/ 0 w 1279"/>
                  <a:gd name="T41" fmla="*/ 0 h 696"/>
                  <a:gd name="T42" fmla="*/ 0 w 1279"/>
                  <a:gd name="T43" fmla="*/ 0 h 696"/>
                  <a:gd name="T44" fmla="*/ 0 w 1279"/>
                  <a:gd name="T45" fmla="*/ 0 h 696"/>
                  <a:gd name="T46" fmla="*/ 0 w 1279"/>
                  <a:gd name="T47" fmla="*/ 0 h 696"/>
                  <a:gd name="T48" fmla="*/ 0 w 1279"/>
                  <a:gd name="T49" fmla="*/ 0 h 696"/>
                  <a:gd name="T50" fmla="*/ 0 w 1279"/>
                  <a:gd name="T51" fmla="*/ 0 h 696"/>
                  <a:gd name="T52" fmla="*/ 0 w 1279"/>
                  <a:gd name="T53" fmla="*/ 0 h 696"/>
                  <a:gd name="T54" fmla="*/ 0 w 1279"/>
                  <a:gd name="T55" fmla="*/ 0 h 696"/>
                  <a:gd name="T56" fmla="*/ 0 w 1279"/>
                  <a:gd name="T57" fmla="*/ 0 h 696"/>
                  <a:gd name="T58" fmla="*/ 0 w 1279"/>
                  <a:gd name="T59" fmla="*/ 0 h 696"/>
                  <a:gd name="T60" fmla="*/ 0 w 1279"/>
                  <a:gd name="T61" fmla="*/ 0 h 696"/>
                  <a:gd name="T62" fmla="*/ 0 w 1279"/>
                  <a:gd name="T63" fmla="*/ 0 h 696"/>
                  <a:gd name="T64" fmla="*/ 0 w 1279"/>
                  <a:gd name="T65" fmla="*/ 0 h 696"/>
                  <a:gd name="T66" fmla="*/ 0 w 1279"/>
                  <a:gd name="T67" fmla="*/ 0 h 696"/>
                  <a:gd name="T68" fmla="*/ 0 w 1279"/>
                  <a:gd name="T69" fmla="*/ 0 h 696"/>
                  <a:gd name="T70" fmla="*/ 0 w 1279"/>
                  <a:gd name="T71" fmla="*/ 0 h 696"/>
                  <a:gd name="T72" fmla="*/ 0 w 1279"/>
                  <a:gd name="T73" fmla="*/ 0 h 696"/>
                  <a:gd name="T74" fmla="*/ 0 w 1279"/>
                  <a:gd name="T75" fmla="*/ 0 h 696"/>
                  <a:gd name="T76" fmla="*/ 0 w 1279"/>
                  <a:gd name="T77" fmla="*/ 0 h 696"/>
                  <a:gd name="T78" fmla="*/ 0 w 1279"/>
                  <a:gd name="T79" fmla="*/ 0 h 696"/>
                  <a:gd name="T80" fmla="*/ 0 w 1279"/>
                  <a:gd name="T81" fmla="*/ 0 h 696"/>
                  <a:gd name="T82" fmla="*/ 0 w 1279"/>
                  <a:gd name="T83" fmla="*/ 0 h 696"/>
                  <a:gd name="T84" fmla="*/ 0 w 1279"/>
                  <a:gd name="T85" fmla="*/ 0 h 696"/>
                  <a:gd name="T86" fmla="*/ 0 w 1279"/>
                  <a:gd name="T87" fmla="*/ 0 h 696"/>
                  <a:gd name="T88" fmla="*/ 0 w 1279"/>
                  <a:gd name="T89" fmla="*/ 0 h 696"/>
                  <a:gd name="T90" fmla="*/ 0 w 1279"/>
                  <a:gd name="T91" fmla="*/ 0 h 696"/>
                  <a:gd name="T92" fmla="*/ 0 w 1279"/>
                  <a:gd name="T93" fmla="*/ 0 h 696"/>
                  <a:gd name="T94" fmla="*/ 0 w 1279"/>
                  <a:gd name="T95" fmla="*/ 0 h 69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279"/>
                  <a:gd name="T145" fmla="*/ 0 h 696"/>
                  <a:gd name="T146" fmla="*/ 1279 w 1279"/>
                  <a:gd name="T147" fmla="*/ 696 h 69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279" h="696">
                    <a:moveTo>
                      <a:pt x="489" y="34"/>
                    </a:moveTo>
                    <a:lnTo>
                      <a:pt x="459" y="30"/>
                    </a:lnTo>
                    <a:lnTo>
                      <a:pt x="437" y="23"/>
                    </a:lnTo>
                    <a:lnTo>
                      <a:pt x="412" y="9"/>
                    </a:lnTo>
                    <a:lnTo>
                      <a:pt x="390" y="3"/>
                    </a:lnTo>
                    <a:lnTo>
                      <a:pt x="369" y="0"/>
                    </a:lnTo>
                    <a:lnTo>
                      <a:pt x="346" y="8"/>
                    </a:lnTo>
                    <a:lnTo>
                      <a:pt x="331" y="21"/>
                    </a:lnTo>
                    <a:lnTo>
                      <a:pt x="315" y="45"/>
                    </a:lnTo>
                    <a:lnTo>
                      <a:pt x="301" y="80"/>
                    </a:lnTo>
                    <a:lnTo>
                      <a:pt x="285" y="130"/>
                    </a:lnTo>
                    <a:lnTo>
                      <a:pt x="269" y="160"/>
                    </a:lnTo>
                    <a:lnTo>
                      <a:pt x="255" y="184"/>
                    </a:lnTo>
                    <a:lnTo>
                      <a:pt x="244" y="195"/>
                    </a:lnTo>
                    <a:lnTo>
                      <a:pt x="226" y="208"/>
                    </a:lnTo>
                    <a:lnTo>
                      <a:pt x="191" y="224"/>
                    </a:lnTo>
                    <a:lnTo>
                      <a:pt x="150" y="245"/>
                    </a:lnTo>
                    <a:lnTo>
                      <a:pt x="109" y="272"/>
                    </a:lnTo>
                    <a:lnTo>
                      <a:pt x="77" y="298"/>
                    </a:lnTo>
                    <a:lnTo>
                      <a:pt x="43" y="337"/>
                    </a:lnTo>
                    <a:lnTo>
                      <a:pt x="21" y="374"/>
                    </a:lnTo>
                    <a:lnTo>
                      <a:pt x="6" y="423"/>
                    </a:lnTo>
                    <a:lnTo>
                      <a:pt x="0" y="468"/>
                    </a:lnTo>
                    <a:lnTo>
                      <a:pt x="2" y="513"/>
                    </a:lnTo>
                    <a:lnTo>
                      <a:pt x="10" y="548"/>
                    </a:lnTo>
                    <a:lnTo>
                      <a:pt x="23" y="578"/>
                    </a:lnTo>
                    <a:lnTo>
                      <a:pt x="42" y="603"/>
                    </a:lnTo>
                    <a:lnTo>
                      <a:pt x="69" y="622"/>
                    </a:lnTo>
                    <a:lnTo>
                      <a:pt x="101" y="634"/>
                    </a:lnTo>
                    <a:lnTo>
                      <a:pt x="132" y="641"/>
                    </a:lnTo>
                    <a:lnTo>
                      <a:pt x="156" y="648"/>
                    </a:lnTo>
                    <a:lnTo>
                      <a:pt x="174" y="659"/>
                    </a:lnTo>
                    <a:lnTo>
                      <a:pt x="197" y="677"/>
                    </a:lnTo>
                    <a:lnTo>
                      <a:pt x="220" y="688"/>
                    </a:lnTo>
                    <a:lnTo>
                      <a:pt x="245" y="694"/>
                    </a:lnTo>
                    <a:lnTo>
                      <a:pt x="273" y="692"/>
                    </a:lnTo>
                    <a:lnTo>
                      <a:pt x="316" y="678"/>
                    </a:lnTo>
                    <a:lnTo>
                      <a:pt x="370" y="666"/>
                    </a:lnTo>
                    <a:lnTo>
                      <a:pt x="397" y="661"/>
                    </a:lnTo>
                    <a:lnTo>
                      <a:pt x="425" y="661"/>
                    </a:lnTo>
                    <a:lnTo>
                      <a:pt x="458" y="666"/>
                    </a:lnTo>
                    <a:lnTo>
                      <a:pt x="487" y="661"/>
                    </a:lnTo>
                    <a:lnTo>
                      <a:pt x="513" y="652"/>
                    </a:lnTo>
                    <a:lnTo>
                      <a:pt x="557" y="638"/>
                    </a:lnTo>
                    <a:lnTo>
                      <a:pt x="588" y="631"/>
                    </a:lnTo>
                    <a:lnTo>
                      <a:pt x="619" y="619"/>
                    </a:lnTo>
                    <a:lnTo>
                      <a:pt x="643" y="611"/>
                    </a:lnTo>
                    <a:lnTo>
                      <a:pt x="678" y="598"/>
                    </a:lnTo>
                    <a:lnTo>
                      <a:pt x="707" y="592"/>
                    </a:lnTo>
                    <a:lnTo>
                      <a:pt x="740" y="592"/>
                    </a:lnTo>
                    <a:lnTo>
                      <a:pt x="770" y="596"/>
                    </a:lnTo>
                    <a:lnTo>
                      <a:pt x="796" y="609"/>
                    </a:lnTo>
                    <a:lnTo>
                      <a:pt x="828" y="627"/>
                    </a:lnTo>
                    <a:lnTo>
                      <a:pt x="861" y="643"/>
                    </a:lnTo>
                    <a:lnTo>
                      <a:pt x="887" y="653"/>
                    </a:lnTo>
                    <a:lnTo>
                      <a:pt x="909" y="661"/>
                    </a:lnTo>
                    <a:lnTo>
                      <a:pt x="934" y="669"/>
                    </a:lnTo>
                    <a:lnTo>
                      <a:pt x="964" y="683"/>
                    </a:lnTo>
                    <a:lnTo>
                      <a:pt x="981" y="691"/>
                    </a:lnTo>
                    <a:lnTo>
                      <a:pt x="1002" y="696"/>
                    </a:lnTo>
                    <a:lnTo>
                      <a:pt x="1034" y="696"/>
                    </a:lnTo>
                    <a:lnTo>
                      <a:pt x="1066" y="687"/>
                    </a:lnTo>
                    <a:lnTo>
                      <a:pt x="1100" y="673"/>
                    </a:lnTo>
                    <a:lnTo>
                      <a:pt x="1133" y="649"/>
                    </a:lnTo>
                    <a:lnTo>
                      <a:pt x="1158" y="626"/>
                    </a:lnTo>
                    <a:lnTo>
                      <a:pt x="1181" y="592"/>
                    </a:lnTo>
                    <a:lnTo>
                      <a:pt x="1194" y="564"/>
                    </a:lnTo>
                    <a:lnTo>
                      <a:pt x="1208" y="509"/>
                    </a:lnTo>
                    <a:lnTo>
                      <a:pt x="1219" y="469"/>
                    </a:lnTo>
                    <a:lnTo>
                      <a:pt x="1237" y="428"/>
                    </a:lnTo>
                    <a:lnTo>
                      <a:pt x="1257" y="394"/>
                    </a:lnTo>
                    <a:lnTo>
                      <a:pt x="1272" y="360"/>
                    </a:lnTo>
                    <a:lnTo>
                      <a:pt x="1279" y="327"/>
                    </a:lnTo>
                    <a:lnTo>
                      <a:pt x="1278" y="297"/>
                    </a:lnTo>
                    <a:lnTo>
                      <a:pt x="1269" y="270"/>
                    </a:lnTo>
                    <a:lnTo>
                      <a:pt x="1253" y="239"/>
                    </a:lnTo>
                    <a:lnTo>
                      <a:pt x="1234" y="209"/>
                    </a:lnTo>
                    <a:lnTo>
                      <a:pt x="1209" y="182"/>
                    </a:lnTo>
                    <a:lnTo>
                      <a:pt x="1186" y="161"/>
                    </a:lnTo>
                    <a:lnTo>
                      <a:pt x="1169" y="139"/>
                    </a:lnTo>
                    <a:lnTo>
                      <a:pt x="1153" y="125"/>
                    </a:lnTo>
                    <a:lnTo>
                      <a:pt x="1124" y="111"/>
                    </a:lnTo>
                    <a:lnTo>
                      <a:pt x="1090" y="104"/>
                    </a:lnTo>
                    <a:lnTo>
                      <a:pt x="1054" y="101"/>
                    </a:lnTo>
                    <a:lnTo>
                      <a:pt x="999" y="106"/>
                    </a:lnTo>
                    <a:lnTo>
                      <a:pt x="924" y="116"/>
                    </a:lnTo>
                    <a:lnTo>
                      <a:pt x="845" y="125"/>
                    </a:lnTo>
                    <a:lnTo>
                      <a:pt x="798" y="125"/>
                    </a:lnTo>
                    <a:lnTo>
                      <a:pt x="740" y="118"/>
                    </a:lnTo>
                    <a:lnTo>
                      <a:pt x="686" y="108"/>
                    </a:lnTo>
                    <a:lnTo>
                      <a:pt x="639" y="95"/>
                    </a:lnTo>
                    <a:lnTo>
                      <a:pt x="599" y="83"/>
                    </a:lnTo>
                    <a:lnTo>
                      <a:pt x="561" y="66"/>
                    </a:lnTo>
                    <a:lnTo>
                      <a:pt x="528" y="49"/>
                    </a:lnTo>
                    <a:lnTo>
                      <a:pt x="507" y="39"/>
                    </a:lnTo>
                    <a:lnTo>
                      <a:pt x="489" y="34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8" name="Freeform 185"/>
              <p:cNvSpPr>
                <a:spLocks/>
              </p:cNvSpPr>
              <p:nvPr/>
            </p:nvSpPr>
            <p:spPr bwMode="auto">
              <a:xfrm>
                <a:off x="1601" y="887"/>
                <a:ext cx="416" cy="243"/>
              </a:xfrm>
              <a:custGeom>
                <a:avLst/>
                <a:gdLst>
                  <a:gd name="T0" fmla="*/ 0 w 1665"/>
                  <a:gd name="T1" fmla="*/ 0 h 970"/>
                  <a:gd name="T2" fmla="*/ 0 w 1665"/>
                  <a:gd name="T3" fmla="*/ 0 h 970"/>
                  <a:gd name="T4" fmla="*/ 0 w 1665"/>
                  <a:gd name="T5" fmla="*/ 0 h 970"/>
                  <a:gd name="T6" fmla="*/ 0 w 1665"/>
                  <a:gd name="T7" fmla="*/ 0 h 970"/>
                  <a:gd name="T8" fmla="*/ 0 w 1665"/>
                  <a:gd name="T9" fmla="*/ 0 h 970"/>
                  <a:gd name="T10" fmla="*/ 0 w 1665"/>
                  <a:gd name="T11" fmla="*/ 0 h 970"/>
                  <a:gd name="T12" fmla="*/ 0 w 1665"/>
                  <a:gd name="T13" fmla="*/ 0 h 970"/>
                  <a:gd name="T14" fmla="*/ 0 w 1665"/>
                  <a:gd name="T15" fmla="*/ 0 h 970"/>
                  <a:gd name="T16" fmla="*/ 0 w 1665"/>
                  <a:gd name="T17" fmla="*/ 0 h 970"/>
                  <a:gd name="T18" fmla="*/ 0 w 1665"/>
                  <a:gd name="T19" fmla="*/ 0 h 970"/>
                  <a:gd name="T20" fmla="*/ 0 w 1665"/>
                  <a:gd name="T21" fmla="*/ 0 h 970"/>
                  <a:gd name="T22" fmla="*/ 0 w 1665"/>
                  <a:gd name="T23" fmla="*/ 0 h 970"/>
                  <a:gd name="T24" fmla="*/ 0 w 1665"/>
                  <a:gd name="T25" fmla="*/ 0 h 970"/>
                  <a:gd name="T26" fmla="*/ 0 w 1665"/>
                  <a:gd name="T27" fmla="*/ 0 h 970"/>
                  <a:gd name="T28" fmla="*/ 0 w 1665"/>
                  <a:gd name="T29" fmla="*/ 0 h 970"/>
                  <a:gd name="T30" fmla="*/ 0 w 1665"/>
                  <a:gd name="T31" fmla="*/ 0 h 970"/>
                  <a:gd name="T32" fmla="*/ 0 w 1665"/>
                  <a:gd name="T33" fmla="*/ 0 h 970"/>
                  <a:gd name="T34" fmla="*/ 0 w 1665"/>
                  <a:gd name="T35" fmla="*/ 0 h 970"/>
                  <a:gd name="T36" fmla="*/ 0 w 1665"/>
                  <a:gd name="T37" fmla="*/ 0 h 970"/>
                  <a:gd name="T38" fmla="*/ 0 w 1665"/>
                  <a:gd name="T39" fmla="*/ 0 h 970"/>
                  <a:gd name="T40" fmla="*/ 0 w 1665"/>
                  <a:gd name="T41" fmla="*/ 0 h 970"/>
                  <a:gd name="T42" fmla="*/ 0 w 1665"/>
                  <a:gd name="T43" fmla="*/ 0 h 970"/>
                  <a:gd name="T44" fmla="*/ 0 w 1665"/>
                  <a:gd name="T45" fmla="*/ 0 h 970"/>
                  <a:gd name="T46" fmla="*/ 0 w 1665"/>
                  <a:gd name="T47" fmla="*/ 0 h 970"/>
                  <a:gd name="T48" fmla="*/ 0 w 1665"/>
                  <a:gd name="T49" fmla="*/ 0 h 970"/>
                  <a:gd name="T50" fmla="*/ 0 w 1665"/>
                  <a:gd name="T51" fmla="*/ 0 h 970"/>
                  <a:gd name="T52" fmla="*/ 0 w 1665"/>
                  <a:gd name="T53" fmla="*/ 0 h 970"/>
                  <a:gd name="T54" fmla="*/ 0 w 1665"/>
                  <a:gd name="T55" fmla="*/ 0 h 970"/>
                  <a:gd name="T56" fmla="*/ 0 w 1665"/>
                  <a:gd name="T57" fmla="*/ 0 h 970"/>
                  <a:gd name="T58" fmla="*/ 0 w 1665"/>
                  <a:gd name="T59" fmla="*/ 0 h 970"/>
                  <a:gd name="T60" fmla="*/ 0 w 1665"/>
                  <a:gd name="T61" fmla="*/ 0 h 970"/>
                  <a:gd name="T62" fmla="*/ 0 w 1665"/>
                  <a:gd name="T63" fmla="*/ 0 h 970"/>
                  <a:gd name="T64" fmla="*/ 0 w 1665"/>
                  <a:gd name="T65" fmla="*/ 0 h 970"/>
                  <a:gd name="T66" fmla="*/ 0 w 1665"/>
                  <a:gd name="T67" fmla="*/ 0 h 970"/>
                  <a:gd name="T68" fmla="*/ 0 w 1665"/>
                  <a:gd name="T69" fmla="*/ 0 h 970"/>
                  <a:gd name="T70" fmla="*/ 0 w 1665"/>
                  <a:gd name="T71" fmla="*/ 0 h 970"/>
                  <a:gd name="T72" fmla="*/ 0 w 1665"/>
                  <a:gd name="T73" fmla="*/ 0 h 970"/>
                  <a:gd name="T74" fmla="*/ 0 w 1665"/>
                  <a:gd name="T75" fmla="*/ 0 h 970"/>
                  <a:gd name="T76" fmla="*/ 0 w 1665"/>
                  <a:gd name="T77" fmla="*/ 0 h 970"/>
                  <a:gd name="T78" fmla="*/ 0 w 1665"/>
                  <a:gd name="T79" fmla="*/ 0 h 970"/>
                  <a:gd name="T80" fmla="*/ 0 w 1665"/>
                  <a:gd name="T81" fmla="*/ 0 h 970"/>
                  <a:gd name="T82" fmla="*/ 0 w 1665"/>
                  <a:gd name="T83" fmla="*/ 0 h 970"/>
                  <a:gd name="T84" fmla="*/ 0 w 1665"/>
                  <a:gd name="T85" fmla="*/ 0 h 970"/>
                  <a:gd name="T86" fmla="*/ 0 w 1665"/>
                  <a:gd name="T87" fmla="*/ 0 h 970"/>
                  <a:gd name="T88" fmla="*/ 0 w 1665"/>
                  <a:gd name="T89" fmla="*/ 0 h 970"/>
                  <a:gd name="T90" fmla="*/ 0 w 1665"/>
                  <a:gd name="T91" fmla="*/ 0 h 970"/>
                  <a:gd name="T92" fmla="*/ 0 w 1665"/>
                  <a:gd name="T93" fmla="*/ 0 h 970"/>
                  <a:gd name="T94" fmla="*/ 0 w 1665"/>
                  <a:gd name="T95" fmla="*/ 0 h 970"/>
                  <a:gd name="T96" fmla="*/ 0 w 1665"/>
                  <a:gd name="T97" fmla="*/ 0 h 970"/>
                  <a:gd name="T98" fmla="*/ 0 w 1665"/>
                  <a:gd name="T99" fmla="*/ 0 h 970"/>
                  <a:gd name="T100" fmla="*/ 0 w 1665"/>
                  <a:gd name="T101" fmla="*/ 0 h 970"/>
                  <a:gd name="T102" fmla="*/ 0 w 1665"/>
                  <a:gd name="T103" fmla="*/ 0 h 970"/>
                  <a:gd name="T104" fmla="*/ 0 w 1665"/>
                  <a:gd name="T105" fmla="*/ 0 h 970"/>
                  <a:gd name="T106" fmla="*/ 0 w 1665"/>
                  <a:gd name="T107" fmla="*/ 0 h 970"/>
                  <a:gd name="T108" fmla="*/ 0 w 1665"/>
                  <a:gd name="T109" fmla="*/ 0 h 970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65"/>
                  <a:gd name="T166" fmla="*/ 0 h 970"/>
                  <a:gd name="T167" fmla="*/ 1665 w 1665"/>
                  <a:gd name="T168" fmla="*/ 970 h 970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65" h="970">
                    <a:moveTo>
                      <a:pt x="544" y="910"/>
                    </a:moveTo>
                    <a:lnTo>
                      <a:pt x="547" y="939"/>
                    </a:lnTo>
                    <a:lnTo>
                      <a:pt x="551" y="970"/>
                    </a:lnTo>
                    <a:lnTo>
                      <a:pt x="592" y="962"/>
                    </a:lnTo>
                    <a:lnTo>
                      <a:pt x="627" y="950"/>
                    </a:lnTo>
                    <a:lnTo>
                      <a:pt x="655" y="933"/>
                    </a:lnTo>
                    <a:lnTo>
                      <a:pt x="672" y="917"/>
                    </a:lnTo>
                    <a:lnTo>
                      <a:pt x="683" y="907"/>
                    </a:lnTo>
                    <a:lnTo>
                      <a:pt x="697" y="900"/>
                    </a:lnTo>
                    <a:lnTo>
                      <a:pt x="724" y="898"/>
                    </a:lnTo>
                    <a:lnTo>
                      <a:pt x="751" y="903"/>
                    </a:lnTo>
                    <a:lnTo>
                      <a:pt x="796" y="898"/>
                    </a:lnTo>
                    <a:lnTo>
                      <a:pt x="826" y="902"/>
                    </a:lnTo>
                    <a:lnTo>
                      <a:pt x="845" y="905"/>
                    </a:lnTo>
                    <a:lnTo>
                      <a:pt x="870" y="910"/>
                    </a:lnTo>
                    <a:lnTo>
                      <a:pt x="901" y="917"/>
                    </a:lnTo>
                    <a:lnTo>
                      <a:pt x="938" y="919"/>
                    </a:lnTo>
                    <a:lnTo>
                      <a:pt x="989" y="914"/>
                    </a:lnTo>
                    <a:lnTo>
                      <a:pt x="1043" y="903"/>
                    </a:lnTo>
                    <a:lnTo>
                      <a:pt x="1090" y="892"/>
                    </a:lnTo>
                    <a:lnTo>
                      <a:pt x="1134" y="882"/>
                    </a:lnTo>
                    <a:lnTo>
                      <a:pt x="1159" y="874"/>
                    </a:lnTo>
                    <a:lnTo>
                      <a:pt x="1188" y="864"/>
                    </a:lnTo>
                    <a:lnTo>
                      <a:pt x="1224" y="848"/>
                    </a:lnTo>
                    <a:lnTo>
                      <a:pt x="1261" y="835"/>
                    </a:lnTo>
                    <a:lnTo>
                      <a:pt x="1301" y="823"/>
                    </a:lnTo>
                    <a:lnTo>
                      <a:pt x="1339" y="804"/>
                    </a:lnTo>
                    <a:lnTo>
                      <a:pt x="1367" y="786"/>
                    </a:lnTo>
                    <a:lnTo>
                      <a:pt x="1392" y="764"/>
                    </a:lnTo>
                    <a:lnTo>
                      <a:pt x="1426" y="730"/>
                    </a:lnTo>
                    <a:lnTo>
                      <a:pt x="1458" y="701"/>
                    </a:lnTo>
                    <a:lnTo>
                      <a:pt x="1498" y="678"/>
                    </a:lnTo>
                    <a:lnTo>
                      <a:pt x="1542" y="660"/>
                    </a:lnTo>
                    <a:lnTo>
                      <a:pt x="1585" y="641"/>
                    </a:lnTo>
                    <a:lnTo>
                      <a:pt x="1616" y="619"/>
                    </a:lnTo>
                    <a:lnTo>
                      <a:pt x="1639" y="590"/>
                    </a:lnTo>
                    <a:lnTo>
                      <a:pt x="1656" y="556"/>
                    </a:lnTo>
                    <a:lnTo>
                      <a:pt x="1665" y="508"/>
                    </a:lnTo>
                    <a:lnTo>
                      <a:pt x="1664" y="455"/>
                    </a:lnTo>
                    <a:lnTo>
                      <a:pt x="1659" y="406"/>
                    </a:lnTo>
                    <a:lnTo>
                      <a:pt x="1644" y="362"/>
                    </a:lnTo>
                    <a:lnTo>
                      <a:pt x="1624" y="326"/>
                    </a:lnTo>
                    <a:lnTo>
                      <a:pt x="1597" y="289"/>
                    </a:lnTo>
                    <a:lnTo>
                      <a:pt x="1562" y="257"/>
                    </a:lnTo>
                    <a:lnTo>
                      <a:pt x="1518" y="231"/>
                    </a:lnTo>
                    <a:lnTo>
                      <a:pt x="1476" y="214"/>
                    </a:lnTo>
                    <a:lnTo>
                      <a:pt x="1418" y="197"/>
                    </a:lnTo>
                    <a:lnTo>
                      <a:pt x="1357" y="181"/>
                    </a:lnTo>
                    <a:lnTo>
                      <a:pt x="1309" y="161"/>
                    </a:lnTo>
                    <a:lnTo>
                      <a:pt x="1261" y="137"/>
                    </a:lnTo>
                    <a:lnTo>
                      <a:pt x="1221" y="110"/>
                    </a:lnTo>
                    <a:lnTo>
                      <a:pt x="1172" y="70"/>
                    </a:lnTo>
                    <a:lnTo>
                      <a:pt x="1125" y="39"/>
                    </a:lnTo>
                    <a:lnTo>
                      <a:pt x="1075" y="19"/>
                    </a:lnTo>
                    <a:lnTo>
                      <a:pt x="1019" y="5"/>
                    </a:lnTo>
                    <a:lnTo>
                      <a:pt x="954" y="1"/>
                    </a:lnTo>
                    <a:lnTo>
                      <a:pt x="900" y="0"/>
                    </a:lnTo>
                    <a:lnTo>
                      <a:pt x="825" y="10"/>
                    </a:lnTo>
                    <a:lnTo>
                      <a:pt x="762" y="20"/>
                    </a:lnTo>
                    <a:lnTo>
                      <a:pt x="710" y="25"/>
                    </a:lnTo>
                    <a:lnTo>
                      <a:pt x="658" y="27"/>
                    </a:lnTo>
                    <a:lnTo>
                      <a:pt x="616" y="37"/>
                    </a:lnTo>
                    <a:lnTo>
                      <a:pt x="547" y="65"/>
                    </a:lnTo>
                    <a:lnTo>
                      <a:pt x="479" y="86"/>
                    </a:lnTo>
                    <a:lnTo>
                      <a:pt x="428" y="95"/>
                    </a:lnTo>
                    <a:lnTo>
                      <a:pt x="387" y="94"/>
                    </a:lnTo>
                    <a:lnTo>
                      <a:pt x="334" y="84"/>
                    </a:lnTo>
                    <a:lnTo>
                      <a:pt x="292" y="79"/>
                    </a:lnTo>
                    <a:lnTo>
                      <a:pt x="250" y="79"/>
                    </a:lnTo>
                    <a:lnTo>
                      <a:pt x="210" y="86"/>
                    </a:lnTo>
                    <a:lnTo>
                      <a:pt x="178" y="99"/>
                    </a:lnTo>
                    <a:lnTo>
                      <a:pt x="125" y="129"/>
                    </a:lnTo>
                    <a:lnTo>
                      <a:pt x="42" y="184"/>
                    </a:lnTo>
                    <a:lnTo>
                      <a:pt x="9" y="215"/>
                    </a:lnTo>
                    <a:lnTo>
                      <a:pt x="0" y="232"/>
                    </a:lnTo>
                    <a:lnTo>
                      <a:pt x="0" y="250"/>
                    </a:lnTo>
                    <a:lnTo>
                      <a:pt x="17" y="255"/>
                    </a:lnTo>
                    <a:lnTo>
                      <a:pt x="39" y="264"/>
                    </a:lnTo>
                    <a:lnTo>
                      <a:pt x="71" y="282"/>
                    </a:lnTo>
                    <a:lnTo>
                      <a:pt x="110" y="297"/>
                    </a:lnTo>
                    <a:lnTo>
                      <a:pt x="150" y="311"/>
                    </a:lnTo>
                    <a:lnTo>
                      <a:pt x="196" y="322"/>
                    </a:lnTo>
                    <a:lnTo>
                      <a:pt x="250" y="334"/>
                    </a:lnTo>
                    <a:lnTo>
                      <a:pt x="310" y="341"/>
                    </a:lnTo>
                    <a:lnTo>
                      <a:pt x="357" y="341"/>
                    </a:lnTo>
                    <a:lnTo>
                      <a:pt x="434" y="332"/>
                    </a:lnTo>
                    <a:lnTo>
                      <a:pt x="509" y="321"/>
                    </a:lnTo>
                    <a:lnTo>
                      <a:pt x="566" y="317"/>
                    </a:lnTo>
                    <a:lnTo>
                      <a:pt x="601" y="320"/>
                    </a:lnTo>
                    <a:lnTo>
                      <a:pt x="635" y="326"/>
                    </a:lnTo>
                    <a:lnTo>
                      <a:pt x="663" y="340"/>
                    </a:lnTo>
                    <a:lnTo>
                      <a:pt x="681" y="355"/>
                    </a:lnTo>
                    <a:lnTo>
                      <a:pt x="697" y="377"/>
                    </a:lnTo>
                    <a:lnTo>
                      <a:pt x="721" y="396"/>
                    </a:lnTo>
                    <a:lnTo>
                      <a:pt x="745" y="424"/>
                    </a:lnTo>
                    <a:lnTo>
                      <a:pt x="764" y="455"/>
                    </a:lnTo>
                    <a:lnTo>
                      <a:pt x="781" y="485"/>
                    </a:lnTo>
                    <a:lnTo>
                      <a:pt x="789" y="513"/>
                    </a:lnTo>
                    <a:lnTo>
                      <a:pt x="790" y="543"/>
                    </a:lnTo>
                    <a:lnTo>
                      <a:pt x="782" y="576"/>
                    </a:lnTo>
                    <a:lnTo>
                      <a:pt x="767" y="610"/>
                    </a:lnTo>
                    <a:lnTo>
                      <a:pt x="747" y="644"/>
                    </a:lnTo>
                    <a:lnTo>
                      <a:pt x="730" y="684"/>
                    </a:lnTo>
                    <a:lnTo>
                      <a:pt x="719" y="725"/>
                    </a:lnTo>
                    <a:lnTo>
                      <a:pt x="705" y="779"/>
                    </a:lnTo>
                    <a:lnTo>
                      <a:pt x="692" y="808"/>
                    </a:lnTo>
                    <a:lnTo>
                      <a:pt x="670" y="842"/>
                    </a:lnTo>
                    <a:lnTo>
                      <a:pt x="643" y="865"/>
                    </a:lnTo>
                    <a:lnTo>
                      <a:pt x="611" y="888"/>
                    </a:lnTo>
                    <a:lnTo>
                      <a:pt x="578" y="903"/>
                    </a:lnTo>
                    <a:lnTo>
                      <a:pt x="544" y="91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9" name="Freeform 186"/>
              <p:cNvSpPr>
                <a:spLocks/>
              </p:cNvSpPr>
              <p:nvPr/>
            </p:nvSpPr>
            <p:spPr bwMode="auto">
              <a:xfrm>
                <a:off x="1936" y="971"/>
                <a:ext cx="231" cy="160"/>
              </a:xfrm>
              <a:custGeom>
                <a:avLst/>
                <a:gdLst>
                  <a:gd name="T0" fmla="*/ 0 w 927"/>
                  <a:gd name="T1" fmla="*/ 0 h 641"/>
                  <a:gd name="T2" fmla="*/ 0 w 927"/>
                  <a:gd name="T3" fmla="*/ 0 h 641"/>
                  <a:gd name="T4" fmla="*/ 0 w 927"/>
                  <a:gd name="T5" fmla="*/ 0 h 641"/>
                  <a:gd name="T6" fmla="*/ 0 w 927"/>
                  <a:gd name="T7" fmla="*/ 0 h 641"/>
                  <a:gd name="T8" fmla="*/ 0 w 927"/>
                  <a:gd name="T9" fmla="*/ 0 h 641"/>
                  <a:gd name="T10" fmla="*/ 0 w 927"/>
                  <a:gd name="T11" fmla="*/ 0 h 641"/>
                  <a:gd name="T12" fmla="*/ 0 w 927"/>
                  <a:gd name="T13" fmla="*/ 0 h 641"/>
                  <a:gd name="T14" fmla="*/ 0 w 927"/>
                  <a:gd name="T15" fmla="*/ 0 h 641"/>
                  <a:gd name="T16" fmla="*/ 0 w 927"/>
                  <a:gd name="T17" fmla="*/ 0 h 641"/>
                  <a:gd name="T18" fmla="*/ 0 w 927"/>
                  <a:gd name="T19" fmla="*/ 0 h 641"/>
                  <a:gd name="T20" fmla="*/ 0 w 927"/>
                  <a:gd name="T21" fmla="*/ 0 h 641"/>
                  <a:gd name="T22" fmla="*/ 0 w 927"/>
                  <a:gd name="T23" fmla="*/ 0 h 641"/>
                  <a:gd name="T24" fmla="*/ 0 w 927"/>
                  <a:gd name="T25" fmla="*/ 0 h 641"/>
                  <a:gd name="T26" fmla="*/ 0 w 927"/>
                  <a:gd name="T27" fmla="*/ 0 h 641"/>
                  <a:gd name="T28" fmla="*/ 0 w 927"/>
                  <a:gd name="T29" fmla="*/ 0 h 641"/>
                  <a:gd name="T30" fmla="*/ 0 w 927"/>
                  <a:gd name="T31" fmla="*/ 0 h 641"/>
                  <a:gd name="T32" fmla="*/ 0 w 927"/>
                  <a:gd name="T33" fmla="*/ 0 h 641"/>
                  <a:gd name="T34" fmla="*/ 0 w 927"/>
                  <a:gd name="T35" fmla="*/ 0 h 641"/>
                  <a:gd name="T36" fmla="*/ 0 w 927"/>
                  <a:gd name="T37" fmla="*/ 0 h 641"/>
                  <a:gd name="T38" fmla="*/ 0 w 927"/>
                  <a:gd name="T39" fmla="*/ 0 h 641"/>
                  <a:gd name="T40" fmla="*/ 0 w 927"/>
                  <a:gd name="T41" fmla="*/ 0 h 641"/>
                  <a:gd name="T42" fmla="*/ 0 w 927"/>
                  <a:gd name="T43" fmla="*/ 0 h 641"/>
                  <a:gd name="T44" fmla="*/ 0 w 927"/>
                  <a:gd name="T45" fmla="*/ 0 h 641"/>
                  <a:gd name="T46" fmla="*/ 0 w 927"/>
                  <a:gd name="T47" fmla="*/ 0 h 641"/>
                  <a:gd name="T48" fmla="*/ 0 w 927"/>
                  <a:gd name="T49" fmla="*/ 0 h 641"/>
                  <a:gd name="T50" fmla="*/ 0 w 927"/>
                  <a:gd name="T51" fmla="*/ 0 h 641"/>
                  <a:gd name="T52" fmla="*/ 0 w 927"/>
                  <a:gd name="T53" fmla="*/ 0 h 641"/>
                  <a:gd name="T54" fmla="*/ 0 w 927"/>
                  <a:gd name="T55" fmla="*/ 0 h 641"/>
                  <a:gd name="T56" fmla="*/ 0 w 927"/>
                  <a:gd name="T57" fmla="*/ 0 h 641"/>
                  <a:gd name="T58" fmla="*/ 0 w 927"/>
                  <a:gd name="T59" fmla="*/ 0 h 641"/>
                  <a:gd name="T60" fmla="*/ 0 w 927"/>
                  <a:gd name="T61" fmla="*/ 0 h 641"/>
                  <a:gd name="T62" fmla="*/ 0 w 927"/>
                  <a:gd name="T63" fmla="*/ 0 h 641"/>
                  <a:gd name="T64" fmla="*/ 0 w 927"/>
                  <a:gd name="T65" fmla="*/ 0 h 641"/>
                  <a:gd name="T66" fmla="*/ 0 w 927"/>
                  <a:gd name="T67" fmla="*/ 0 h 641"/>
                  <a:gd name="T68" fmla="*/ 0 w 927"/>
                  <a:gd name="T69" fmla="*/ 0 h 641"/>
                  <a:gd name="T70" fmla="*/ 0 w 927"/>
                  <a:gd name="T71" fmla="*/ 0 h 641"/>
                  <a:gd name="T72" fmla="*/ 0 w 927"/>
                  <a:gd name="T73" fmla="*/ 0 h 641"/>
                  <a:gd name="T74" fmla="*/ 0 w 927"/>
                  <a:gd name="T75" fmla="*/ 0 h 641"/>
                  <a:gd name="T76" fmla="*/ 0 w 927"/>
                  <a:gd name="T77" fmla="*/ 0 h 641"/>
                  <a:gd name="T78" fmla="*/ 0 w 927"/>
                  <a:gd name="T79" fmla="*/ 0 h 641"/>
                  <a:gd name="T80" fmla="*/ 0 w 927"/>
                  <a:gd name="T81" fmla="*/ 0 h 641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927"/>
                  <a:gd name="T124" fmla="*/ 0 h 641"/>
                  <a:gd name="T125" fmla="*/ 927 w 927"/>
                  <a:gd name="T126" fmla="*/ 641 h 641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927" h="641">
                    <a:moveTo>
                      <a:pt x="303" y="30"/>
                    </a:moveTo>
                    <a:lnTo>
                      <a:pt x="333" y="15"/>
                    </a:lnTo>
                    <a:lnTo>
                      <a:pt x="359" y="7"/>
                    </a:lnTo>
                    <a:lnTo>
                      <a:pt x="389" y="2"/>
                    </a:lnTo>
                    <a:lnTo>
                      <a:pt x="415" y="0"/>
                    </a:lnTo>
                    <a:lnTo>
                      <a:pt x="446" y="2"/>
                    </a:lnTo>
                    <a:lnTo>
                      <a:pt x="474" y="5"/>
                    </a:lnTo>
                    <a:lnTo>
                      <a:pt x="504" y="14"/>
                    </a:lnTo>
                    <a:lnTo>
                      <a:pt x="538" y="29"/>
                    </a:lnTo>
                    <a:lnTo>
                      <a:pt x="565" y="48"/>
                    </a:lnTo>
                    <a:lnTo>
                      <a:pt x="591" y="72"/>
                    </a:lnTo>
                    <a:lnTo>
                      <a:pt x="614" y="97"/>
                    </a:lnTo>
                    <a:lnTo>
                      <a:pt x="638" y="132"/>
                    </a:lnTo>
                    <a:lnTo>
                      <a:pt x="654" y="147"/>
                    </a:lnTo>
                    <a:lnTo>
                      <a:pt x="677" y="158"/>
                    </a:lnTo>
                    <a:lnTo>
                      <a:pt x="724" y="164"/>
                    </a:lnTo>
                    <a:lnTo>
                      <a:pt x="803" y="169"/>
                    </a:lnTo>
                    <a:lnTo>
                      <a:pt x="828" y="174"/>
                    </a:lnTo>
                    <a:lnTo>
                      <a:pt x="848" y="182"/>
                    </a:lnTo>
                    <a:lnTo>
                      <a:pt x="864" y="194"/>
                    </a:lnTo>
                    <a:lnTo>
                      <a:pt x="874" y="211"/>
                    </a:lnTo>
                    <a:lnTo>
                      <a:pt x="881" y="234"/>
                    </a:lnTo>
                    <a:lnTo>
                      <a:pt x="884" y="258"/>
                    </a:lnTo>
                    <a:lnTo>
                      <a:pt x="889" y="282"/>
                    </a:lnTo>
                    <a:lnTo>
                      <a:pt x="899" y="306"/>
                    </a:lnTo>
                    <a:lnTo>
                      <a:pt x="917" y="342"/>
                    </a:lnTo>
                    <a:lnTo>
                      <a:pt x="924" y="368"/>
                    </a:lnTo>
                    <a:lnTo>
                      <a:pt x="927" y="394"/>
                    </a:lnTo>
                    <a:lnTo>
                      <a:pt x="922" y="417"/>
                    </a:lnTo>
                    <a:lnTo>
                      <a:pt x="912" y="434"/>
                    </a:lnTo>
                    <a:lnTo>
                      <a:pt x="899" y="449"/>
                    </a:lnTo>
                    <a:lnTo>
                      <a:pt x="861" y="471"/>
                    </a:lnTo>
                    <a:lnTo>
                      <a:pt x="824" y="490"/>
                    </a:lnTo>
                    <a:lnTo>
                      <a:pt x="797" y="507"/>
                    </a:lnTo>
                    <a:lnTo>
                      <a:pt x="778" y="527"/>
                    </a:lnTo>
                    <a:lnTo>
                      <a:pt x="765" y="550"/>
                    </a:lnTo>
                    <a:lnTo>
                      <a:pt x="745" y="593"/>
                    </a:lnTo>
                    <a:lnTo>
                      <a:pt x="729" y="615"/>
                    </a:lnTo>
                    <a:lnTo>
                      <a:pt x="712" y="630"/>
                    </a:lnTo>
                    <a:lnTo>
                      <a:pt x="689" y="638"/>
                    </a:lnTo>
                    <a:lnTo>
                      <a:pt x="656" y="641"/>
                    </a:lnTo>
                    <a:lnTo>
                      <a:pt x="618" y="638"/>
                    </a:lnTo>
                    <a:lnTo>
                      <a:pt x="578" y="628"/>
                    </a:lnTo>
                    <a:lnTo>
                      <a:pt x="535" y="611"/>
                    </a:lnTo>
                    <a:lnTo>
                      <a:pt x="521" y="606"/>
                    </a:lnTo>
                    <a:lnTo>
                      <a:pt x="494" y="598"/>
                    </a:lnTo>
                    <a:lnTo>
                      <a:pt x="464" y="587"/>
                    </a:lnTo>
                    <a:lnTo>
                      <a:pt x="441" y="577"/>
                    </a:lnTo>
                    <a:lnTo>
                      <a:pt x="407" y="556"/>
                    </a:lnTo>
                    <a:lnTo>
                      <a:pt x="387" y="547"/>
                    </a:lnTo>
                    <a:lnTo>
                      <a:pt x="356" y="542"/>
                    </a:lnTo>
                    <a:lnTo>
                      <a:pt x="345" y="541"/>
                    </a:lnTo>
                    <a:lnTo>
                      <a:pt x="311" y="541"/>
                    </a:lnTo>
                    <a:lnTo>
                      <a:pt x="276" y="546"/>
                    </a:lnTo>
                    <a:lnTo>
                      <a:pt x="262" y="547"/>
                    </a:lnTo>
                    <a:lnTo>
                      <a:pt x="218" y="551"/>
                    </a:lnTo>
                    <a:lnTo>
                      <a:pt x="163" y="550"/>
                    </a:lnTo>
                    <a:lnTo>
                      <a:pt x="138" y="547"/>
                    </a:lnTo>
                    <a:lnTo>
                      <a:pt x="117" y="538"/>
                    </a:lnTo>
                    <a:lnTo>
                      <a:pt x="99" y="526"/>
                    </a:lnTo>
                    <a:lnTo>
                      <a:pt x="81" y="515"/>
                    </a:lnTo>
                    <a:lnTo>
                      <a:pt x="63" y="508"/>
                    </a:lnTo>
                    <a:lnTo>
                      <a:pt x="52" y="506"/>
                    </a:lnTo>
                    <a:lnTo>
                      <a:pt x="41" y="503"/>
                    </a:lnTo>
                    <a:lnTo>
                      <a:pt x="27" y="501"/>
                    </a:lnTo>
                    <a:lnTo>
                      <a:pt x="13" y="493"/>
                    </a:lnTo>
                    <a:lnTo>
                      <a:pt x="4" y="482"/>
                    </a:lnTo>
                    <a:lnTo>
                      <a:pt x="0" y="472"/>
                    </a:lnTo>
                    <a:lnTo>
                      <a:pt x="28" y="454"/>
                    </a:lnTo>
                    <a:lnTo>
                      <a:pt x="53" y="432"/>
                    </a:lnTo>
                    <a:lnTo>
                      <a:pt x="86" y="398"/>
                    </a:lnTo>
                    <a:lnTo>
                      <a:pt x="119" y="369"/>
                    </a:lnTo>
                    <a:lnTo>
                      <a:pt x="159" y="346"/>
                    </a:lnTo>
                    <a:lnTo>
                      <a:pt x="203" y="328"/>
                    </a:lnTo>
                    <a:lnTo>
                      <a:pt x="246" y="309"/>
                    </a:lnTo>
                    <a:lnTo>
                      <a:pt x="277" y="287"/>
                    </a:lnTo>
                    <a:lnTo>
                      <a:pt x="300" y="258"/>
                    </a:lnTo>
                    <a:lnTo>
                      <a:pt x="316" y="224"/>
                    </a:lnTo>
                    <a:lnTo>
                      <a:pt x="326" y="176"/>
                    </a:lnTo>
                    <a:lnTo>
                      <a:pt x="325" y="123"/>
                    </a:lnTo>
                    <a:lnTo>
                      <a:pt x="320" y="74"/>
                    </a:lnTo>
                    <a:lnTo>
                      <a:pt x="303" y="3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0" name="Freeform 187"/>
              <p:cNvSpPr>
                <a:spLocks/>
              </p:cNvSpPr>
              <p:nvPr/>
            </p:nvSpPr>
            <p:spPr bwMode="auto">
              <a:xfrm>
                <a:off x="1634" y="1089"/>
                <a:ext cx="80" cy="52"/>
              </a:xfrm>
              <a:custGeom>
                <a:avLst/>
                <a:gdLst>
                  <a:gd name="T0" fmla="*/ 0 w 321"/>
                  <a:gd name="T1" fmla="*/ 0 h 205"/>
                  <a:gd name="T2" fmla="*/ 0 w 321"/>
                  <a:gd name="T3" fmla="*/ 0 h 205"/>
                  <a:gd name="T4" fmla="*/ 0 w 321"/>
                  <a:gd name="T5" fmla="*/ 0 h 205"/>
                  <a:gd name="T6" fmla="*/ 0 w 321"/>
                  <a:gd name="T7" fmla="*/ 0 h 205"/>
                  <a:gd name="T8" fmla="*/ 0 w 321"/>
                  <a:gd name="T9" fmla="*/ 0 h 205"/>
                  <a:gd name="T10" fmla="*/ 0 w 321"/>
                  <a:gd name="T11" fmla="*/ 0 h 205"/>
                  <a:gd name="T12" fmla="*/ 0 w 321"/>
                  <a:gd name="T13" fmla="*/ 0 h 205"/>
                  <a:gd name="T14" fmla="*/ 0 w 321"/>
                  <a:gd name="T15" fmla="*/ 0 h 205"/>
                  <a:gd name="T16" fmla="*/ 0 w 321"/>
                  <a:gd name="T17" fmla="*/ 0 h 205"/>
                  <a:gd name="T18" fmla="*/ 0 w 321"/>
                  <a:gd name="T19" fmla="*/ 0 h 205"/>
                  <a:gd name="T20" fmla="*/ 0 w 321"/>
                  <a:gd name="T21" fmla="*/ 0 h 205"/>
                  <a:gd name="T22" fmla="*/ 0 w 321"/>
                  <a:gd name="T23" fmla="*/ 0 h 205"/>
                  <a:gd name="T24" fmla="*/ 0 w 321"/>
                  <a:gd name="T25" fmla="*/ 0 h 205"/>
                  <a:gd name="T26" fmla="*/ 0 w 321"/>
                  <a:gd name="T27" fmla="*/ 0 h 205"/>
                  <a:gd name="T28" fmla="*/ 0 w 321"/>
                  <a:gd name="T29" fmla="*/ 0 h 205"/>
                  <a:gd name="T30" fmla="*/ 0 w 321"/>
                  <a:gd name="T31" fmla="*/ 0 h 205"/>
                  <a:gd name="T32" fmla="*/ 0 w 321"/>
                  <a:gd name="T33" fmla="*/ 0 h 205"/>
                  <a:gd name="T34" fmla="*/ 0 w 321"/>
                  <a:gd name="T35" fmla="*/ 0 h 205"/>
                  <a:gd name="T36" fmla="*/ 0 w 321"/>
                  <a:gd name="T37" fmla="*/ 0 h 205"/>
                  <a:gd name="T38" fmla="*/ 0 w 321"/>
                  <a:gd name="T39" fmla="*/ 0 h 205"/>
                  <a:gd name="T40" fmla="*/ 0 w 321"/>
                  <a:gd name="T41" fmla="*/ 0 h 205"/>
                  <a:gd name="T42" fmla="*/ 0 w 321"/>
                  <a:gd name="T43" fmla="*/ 0 h 205"/>
                  <a:gd name="T44" fmla="*/ 0 w 321"/>
                  <a:gd name="T45" fmla="*/ 0 h 205"/>
                  <a:gd name="T46" fmla="*/ 0 w 321"/>
                  <a:gd name="T47" fmla="*/ 0 h 205"/>
                  <a:gd name="T48" fmla="*/ 0 w 321"/>
                  <a:gd name="T49" fmla="*/ 0 h 205"/>
                  <a:gd name="T50" fmla="*/ 0 w 321"/>
                  <a:gd name="T51" fmla="*/ 0 h 205"/>
                  <a:gd name="T52" fmla="*/ 0 w 321"/>
                  <a:gd name="T53" fmla="*/ 0 h 205"/>
                  <a:gd name="T54" fmla="*/ 0 w 321"/>
                  <a:gd name="T55" fmla="*/ 0 h 205"/>
                  <a:gd name="T56" fmla="*/ 0 w 321"/>
                  <a:gd name="T57" fmla="*/ 0 h 20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1"/>
                  <a:gd name="T88" fmla="*/ 0 h 205"/>
                  <a:gd name="T89" fmla="*/ 321 w 321"/>
                  <a:gd name="T90" fmla="*/ 205 h 205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1" h="205">
                    <a:moveTo>
                      <a:pt x="0" y="26"/>
                    </a:moveTo>
                    <a:lnTo>
                      <a:pt x="13" y="30"/>
                    </a:lnTo>
                    <a:lnTo>
                      <a:pt x="38" y="37"/>
                    </a:lnTo>
                    <a:lnTo>
                      <a:pt x="62" y="51"/>
                    </a:lnTo>
                    <a:lnTo>
                      <a:pt x="93" y="75"/>
                    </a:lnTo>
                    <a:lnTo>
                      <a:pt x="138" y="119"/>
                    </a:lnTo>
                    <a:lnTo>
                      <a:pt x="181" y="160"/>
                    </a:lnTo>
                    <a:lnTo>
                      <a:pt x="217" y="187"/>
                    </a:lnTo>
                    <a:lnTo>
                      <a:pt x="243" y="201"/>
                    </a:lnTo>
                    <a:lnTo>
                      <a:pt x="258" y="205"/>
                    </a:lnTo>
                    <a:lnTo>
                      <a:pt x="272" y="204"/>
                    </a:lnTo>
                    <a:lnTo>
                      <a:pt x="288" y="200"/>
                    </a:lnTo>
                    <a:lnTo>
                      <a:pt x="301" y="195"/>
                    </a:lnTo>
                    <a:lnTo>
                      <a:pt x="321" y="186"/>
                    </a:lnTo>
                    <a:lnTo>
                      <a:pt x="321" y="179"/>
                    </a:lnTo>
                    <a:lnTo>
                      <a:pt x="316" y="135"/>
                    </a:lnTo>
                    <a:lnTo>
                      <a:pt x="310" y="109"/>
                    </a:lnTo>
                    <a:lnTo>
                      <a:pt x="301" y="86"/>
                    </a:lnTo>
                    <a:lnTo>
                      <a:pt x="290" y="69"/>
                    </a:lnTo>
                    <a:lnTo>
                      <a:pt x="267" y="61"/>
                    </a:lnTo>
                    <a:lnTo>
                      <a:pt x="241" y="51"/>
                    </a:lnTo>
                    <a:lnTo>
                      <a:pt x="209" y="35"/>
                    </a:lnTo>
                    <a:lnTo>
                      <a:pt x="177" y="17"/>
                    </a:lnTo>
                    <a:lnTo>
                      <a:pt x="149" y="4"/>
                    </a:lnTo>
                    <a:lnTo>
                      <a:pt x="121" y="0"/>
                    </a:lnTo>
                    <a:lnTo>
                      <a:pt x="88" y="0"/>
                    </a:lnTo>
                    <a:lnTo>
                      <a:pt x="59" y="6"/>
                    </a:lnTo>
                    <a:lnTo>
                      <a:pt x="23" y="19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1" name="Freeform 188"/>
              <p:cNvSpPr>
                <a:spLocks/>
              </p:cNvSpPr>
              <p:nvPr/>
            </p:nvSpPr>
            <p:spPr bwMode="auto">
              <a:xfrm>
                <a:off x="1936" y="978"/>
                <a:ext cx="81" cy="111"/>
              </a:xfrm>
              <a:custGeom>
                <a:avLst/>
                <a:gdLst>
                  <a:gd name="T0" fmla="*/ 0 w 326"/>
                  <a:gd name="T1" fmla="*/ 0 h 440"/>
                  <a:gd name="T2" fmla="*/ 0 w 326"/>
                  <a:gd name="T3" fmla="*/ 0 h 440"/>
                  <a:gd name="T4" fmla="*/ 0 w 326"/>
                  <a:gd name="T5" fmla="*/ 0 h 440"/>
                  <a:gd name="T6" fmla="*/ 0 w 326"/>
                  <a:gd name="T7" fmla="*/ 0 h 440"/>
                  <a:gd name="T8" fmla="*/ 0 w 326"/>
                  <a:gd name="T9" fmla="*/ 0 h 440"/>
                  <a:gd name="T10" fmla="*/ 0 w 326"/>
                  <a:gd name="T11" fmla="*/ 0 h 440"/>
                  <a:gd name="T12" fmla="*/ 0 w 326"/>
                  <a:gd name="T13" fmla="*/ 0 h 440"/>
                  <a:gd name="T14" fmla="*/ 0 w 326"/>
                  <a:gd name="T15" fmla="*/ 0 h 440"/>
                  <a:gd name="T16" fmla="*/ 0 w 326"/>
                  <a:gd name="T17" fmla="*/ 0 h 440"/>
                  <a:gd name="T18" fmla="*/ 0 w 326"/>
                  <a:gd name="T19" fmla="*/ 0 h 440"/>
                  <a:gd name="T20" fmla="*/ 0 w 326"/>
                  <a:gd name="T21" fmla="*/ 0 h 440"/>
                  <a:gd name="T22" fmla="*/ 0 w 326"/>
                  <a:gd name="T23" fmla="*/ 0 h 440"/>
                  <a:gd name="T24" fmla="*/ 0 w 326"/>
                  <a:gd name="T25" fmla="*/ 0 h 440"/>
                  <a:gd name="T26" fmla="*/ 0 w 326"/>
                  <a:gd name="T27" fmla="*/ 0 h 440"/>
                  <a:gd name="T28" fmla="*/ 0 w 326"/>
                  <a:gd name="T29" fmla="*/ 0 h 44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26"/>
                  <a:gd name="T46" fmla="*/ 0 h 440"/>
                  <a:gd name="T47" fmla="*/ 326 w 326"/>
                  <a:gd name="T48" fmla="*/ 440 h 44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26" h="440">
                    <a:moveTo>
                      <a:pt x="0" y="440"/>
                    </a:moveTo>
                    <a:lnTo>
                      <a:pt x="28" y="424"/>
                    </a:lnTo>
                    <a:lnTo>
                      <a:pt x="53" y="401"/>
                    </a:lnTo>
                    <a:lnTo>
                      <a:pt x="86" y="367"/>
                    </a:lnTo>
                    <a:lnTo>
                      <a:pt x="119" y="337"/>
                    </a:lnTo>
                    <a:lnTo>
                      <a:pt x="159" y="315"/>
                    </a:lnTo>
                    <a:lnTo>
                      <a:pt x="203" y="297"/>
                    </a:lnTo>
                    <a:lnTo>
                      <a:pt x="246" y="277"/>
                    </a:lnTo>
                    <a:lnTo>
                      <a:pt x="277" y="255"/>
                    </a:lnTo>
                    <a:lnTo>
                      <a:pt x="300" y="226"/>
                    </a:lnTo>
                    <a:lnTo>
                      <a:pt x="316" y="194"/>
                    </a:lnTo>
                    <a:lnTo>
                      <a:pt x="326" y="145"/>
                    </a:lnTo>
                    <a:lnTo>
                      <a:pt x="325" y="92"/>
                    </a:lnTo>
                    <a:lnTo>
                      <a:pt x="318" y="44"/>
                    </a:lnTo>
                    <a:lnTo>
                      <a:pt x="303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2" name="Freeform 189"/>
              <p:cNvSpPr>
                <a:spLocks/>
              </p:cNvSpPr>
              <p:nvPr/>
            </p:nvSpPr>
            <p:spPr bwMode="auto">
              <a:xfrm>
                <a:off x="1171" y="1128"/>
                <a:ext cx="499" cy="387"/>
              </a:xfrm>
              <a:custGeom>
                <a:avLst/>
                <a:gdLst>
                  <a:gd name="T0" fmla="*/ 0 w 1993"/>
                  <a:gd name="T1" fmla="*/ 0 h 1551"/>
                  <a:gd name="T2" fmla="*/ 0 w 1993"/>
                  <a:gd name="T3" fmla="*/ 0 h 1551"/>
                  <a:gd name="T4" fmla="*/ 0 w 1993"/>
                  <a:gd name="T5" fmla="*/ 0 h 1551"/>
                  <a:gd name="T6" fmla="*/ 0 w 1993"/>
                  <a:gd name="T7" fmla="*/ 0 h 1551"/>
                  <a:gd name="T8" fmla="*/ 0 w 1993"/>
                  <a:gd name="T9" fmla="*/ 0 h 1551"/>
                  <a:gd name="T10" fmla="*/ 0 w 1993"/>
                  <a:gd name="T11" fmla="*/ 0 h 1551"/>
                  <a:gd name="T12" fmla="*/ 0 w 1993"/>
                  <a:gd name="T13" fmla="*/ 0 h 1551"/>
                  <a:gd name="T14" fmla="*/ 0 w 1993"/>
                  <a:gd name="T15" fmla="*/ 0 h 1551"/>
                  <a:gd name="T16" fmla="*/ 0 w 1993"/>
                  <a:gd name="T17" fmla="*/ 0 h 1551"/>
                  <a:gd name="T18" fmla="*/ 0 w 1993"/>
                  <a:gd name="T19" fmla="*/ 0 h 1551"/>
                  <a:gd name="T20" fmla="*/ 0 w 1993"/>
                  <a:gd name="T21" fmla="*/ 0 h 1551"/>
                  <a:gd name="T22" fmla="*/ 0 w 1993"/>
                  <a:gd name="T23" fmla="*/ 0 h 1551"/>
                  <a:gd name="T24" fmla="*/ 0 w 1993"/>
                  <a:gd name="T25" fmla="*/ 0 h 1551"/>
                  <a:gd name="T26" fmla="*/ 0 w 1993"/>
                  <a:gd name="T27" fmla="*/ 0 h 1551"/>
                  <a:gd name="T28" fmla="*/ 0 w 1993"/>
                  <a:gd name="T29" fmla="*/ 0 h 1551"/>
                  <a:gd name="T30" fmla="*/ 0 w 1993"/>
                  <a:gd name="T31" fmla="*/ 0 h 1551"/>
                  <a:gd name="T32" fmla="*/ 0 w 1993"/>
                  <a:gd name="T33" fmla="*/ 0 h 1551"/>
                  <a:gd name="T34" fmla="*/ 0 w 1993"/>
                  <a:gd name="T35" fmla="*/ 0 h 1551"/>
                  <a:gd name="T36" fmla="*/ 0 w 1993"/>
                  <a:gd name="T37" fmla="*/ 0 h 1551"/>
                  <a:gd name="T38" fmla="*/ 0 w 1993"/>
                  <a:gd name="T39" fmla="*/ 0 h 1551"/>
                  <a:gd name="T40" fmla="*/ 0 w 1993"/>
                  <a:gd name="T41" fmla="*/ 0 h 1551"/>
                  <a:gd name="T42" fmla="*/ 0 w 1993"/>
                  <a:gd name="T43" fmla="*/ 0 h 1551"/>
                  <a:gd name="T44" fmla="*/ 0 w 1993"/>
                  <a:gd name="T45" fmla="*/ 0 h 1551"/>
                  <a:gd name="T46" fmla="*/ 0 w 1993"/>
                  <a:gd name="T47" fmla="*/ 0 h 1551"/>
                  <a:gd name="T48" fmla="*/ 0 w 1993"/>
                  <a:gd name="T49" fmla="*/ 0 h 1551"/>
                  <a:gd name="T50" fmla="*/ 0 w 1993"/>
                  <a:gd name="T51" fmla="*/ 0 h 1551"/>
                  <a:gd name="T52" fmla="*/ 0 w 1993"/>
                  <a:gd name="T53" fmla="*/ 0 h 1551"/>
                  <a:gd name="T54" fmla="*/ 0 w 1993"/>
                  <a:gd name="T55" fmla="*/ 0 h 1551"/>
                  <a:gd name="T56" fmla="*/ 0 w 1993"/>
                  <a:gd name="T57" fmla="*/ 0 h 1551"/>
                  <a:gd name="T58" fmla="*/ 0 w 1993"/>
                  <a:gd name="T59" fmla="*/ 0 h 1551"/>
                  <a:gd name="T60" fmla="*/ 0 w 1993"/>
                  <a:gd name="T61" fmla="*/ 0 h 1551"/>
                  <a:gd name="T62" fmla="*/ 0 w 1993"/>
                  <a:gd name="T63" fmla="*/ 0 h 1551"/>
                  <a:gd name="T64" fmla="*/ 1 w 1993"/>
                  <a:gd name="T65" fmla="*/ 0 h 1551"/>
                  <a:gd name="T66" fmla="*/ 1 w 1993"/>
                  <a:gd name="T67" fmla="*/ 0 h 1551"/>
                  <a:gd name="T68" fmla="*/ 1 w 1993"/>
                  <a:gd name="T69" fmla="*/ 0 h 1551"/>
                  <a:gd name="T70" fmla="*/ 1 w 1993"/>
                  <a:gd name="T71" fmla="*/ 0 h 1551"/>
                  <a:gd name="T72" fmla="*/ 1 w 1993"/>
                  <a:gd name="T73" fmla="*/ 0 h 1551"/>
                  <a:gd name="T74" fmla="*/ 1 w 1993"/>
                  <a:gd name="T75" fmla="*/ 0 h 1551"/>
                  <a:gd name="T76" fmla="*/ 1 w 1993"/>
                  <a:gd name="T77" fmla="*/ 0 h 1551"/>
                  <a:gd name="T78" fmla="*/ 1 w 1993"/>
                  <a:gd name="T79" fmla="*/ 0 h 1551"/>
                  <a:gd name="T80" fmla="*/ 1 w 1993"/>
                  <a:gd name="T81" fmla="*/ 0 h 1551"/>
                  <a:gd name="T82" fmla="*/ 0 w 1993"/>
                  <a:gd name="T83" fmla="*/ 0 h 1551"/>
                  <a:gd name="T84" fmla="*/ 1 w 1993"/>
                  <a:gd name="T85" fmla="*/ 0 h 1551"/>
                  <a:gd name="T86" fmla="*/ 1 w 1993"/>
                  <a:gd name="T87" fmla="*/ 0 h 1551"/>
                  <a:gd name="T88" fmla="*/ 0 w 1993"/>
                  <a:gd name="T89" fmla="*/ 0 h 1551"/>
                  <a:gd name="T90" fmla="*/ 0 w 1993"/>
                  <a:gd name="T91" fmla="*/ 0 h 1551"/>
                  <a:gd name="T92" fmla="*/ 0 w 1993"/>
                  <a:gd name="T93" fmla="*/ 0 h 1551"/>
                  <a:gd name="T94" fmla="*/ 0 w 1993"/>
                  <a:gd name="T95" fmla="*/ 0 h 1551"/>
                  <a:gd name="T96" fmla="*/ 0 w 1993"/>
                  <a:gd name="T97" fmla="*/ 0 h 1551"/>
                  <a:gd name="T98" fmla="*/ 0 w 1993"/>
                  <a:gd name="T99" fmla="*/ 0 h 1551"/>
                  <a:gd name="T100" fmla="*/ 0 w 1993"/>
                  <a:gd name="T101" fmla="*/ 0 h 1551"/>
                  <a:gd name="T102" fmla="*/ 0 w 1993"/>
                  <a:gd name="T103" fmla="*/ 0 h 1551"/>
                  <a:gd name="T104" fmla="*/ 0 w 1993"/>
                  <a:gd name="T105" fmla="*/ 0 h 1551"/>
                  <a:gd name="T106" fmla="*/ 0 w 1993"/>
                  <a:gd name="T107" fmla="*/ 0 h 1551"/>
                  <a:gd name="T108" fmla="*/ 0 w 1993"/>
                  <a:gd name="T109" fmla="*/ 0 h 1551"/>
                  <a:gd name="T110" fmla="*/ 0 w 1993"/>
                  <a:gd name="T111" fmla="*/ 0 h 1551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93"/>
                  <a:gd name="T169" fmla="*/ 0 h 1551"/>
                  <a:gd name="T170" fmla="*/ 1993 w 1993"/>
                  <a:gd name="T171" fmla="*/ 1551 h 1551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93" h="1551">
                    <a:moveTo>
                      <a:pt x="669" y="564"/>
                    </a:moveTo>
                    <a:lnTo>
                      <a:pt x="653" y="547"/>
                    </a:lnTo>
                    <a:lnTo>
                      <a:pt x="636" y="513"/>
                    </a:lnTo>
                    <a:lnTo>
                      <a:pt x="629" y="479"/>
                    </a:lnTo>
                    <a:lnTo>
                      <a:pt x="625" y="433"/>
                    </a:lnTo>
                    <a:lnTo>
                      <a:pt x="625" y="393"/>
                    </a:lnTo>
                    <a:lnTo>
                      <a:pt x="632" y="357"/>
                    </a:lnTo>
                    <a:lnTo>
                      <a:pt x="644" y="324"/>
                    </a:lnTo>
                    <a:lnTo>
                      <a:pt x="660" y="283"/>
                    </a:lnTo>
                    <a:lnTo>
                      <a:pt x="670" y="248"/>
                    </a:lnTo>
                    <a:lnTo>
                      <a:pt x="676" y="204"/>
                    </a:lnTo>
                    <a:lnTo>
                      <a:pt x="675" y="170"/>
                    </a:lnTo>
                    <a:lnTo>
                      <a:pt x="670" y="137"/>
                    </a:lnTo>
                    <a:lnTo>
                      <a:pt x="666" y="105"/>
                    </a:lnTo>
                    <a:lnTo>
                      <a:pt x="664" y="77"/>
                    </a:lnTo>
                    <a:lnTo>
                      <a:pt x="632" y="77"/>
                    </a:lnTo>
                    <a:lnTo>
                      <a:pt x="637" y="95"/>
                    </a:lnTo>
                    <a:lnTo>
                      <a:pt x="641" y="129"/>
                    </a:lnTo>
                    <a:lnTo>
                      <a:pt x="643" y="143"/>
                    </a:lnTo>
                    <a:lnTo>
                      <a:pt x="644" y="167"/>
                    </a:lnTo>
                    <a:lnTo>
                      <a:pt x="644" y="198"/>
                    </a:lnTo>
                    <a:lnTo>
                      <a:pt x="637" y="228"/>
                    </a:lnTo>
                    <a:lnTo>
                      <a:pt x="631" y="251"/>
                    </a:lnTo>
                    <a:lnTo>
                      <a:pt x="619" y="276"/>
                    </a:lnTo>
                    <a:lnTo>
                      <a:pt x="604" y="298"/>
                    </a:lnTo>
                    <a:lnTo>
                      <a:pt x="596" y="264"/>
                    </a:lnTo>
                    <a:lnTo>
                      <a:pt x="594" y="239"/>
                    </a:lnTo>
                    <a:lnTo>
                      <a:pt x="594" y="208"/>
                    </a:lnTo>
                    <a:lnTo>
                      <a:pt x="590" y="177"/>
                    </a:lnTo>
                    <a:lnTo>
                      <a:pt x="590" y="153"/>
                    </a:lnTo>
                    <a:lnTo>
                      <a:pt x="586" y="118"/>
                    </a:lnTo>
                    <a:lnTo>
                      <a:pt x="580" y="88"/>
                    </a:lnTo>
                    <a:lnTo>
                      <a:pt x="571" y="67"/>
                    </a:lnTo>
                    <a:lnTo>
                      <a:pt x="564" y="50"/>
                    </a:lnTo>
                    <a:lnTo>
                      <a:pt x="539" y="42"/>
                    </a:lnTo>
                    <a:lnTo>
                      <a:pt x="551" y="59"/>
                    </a:lnTo>
                    <a:lnTo>
                      <a:pt x="560" y="83"/>
                    </a:lnTo>
                    <a:lnTo>
                      <a:pt x="566" y="108"/>
                    </a:lnTo>
                    <a:lnTo>
                      <a:pt x="570" y="152"/>
                    </a:lnTo>
                    <a:lnTo>
                      <a:pt x="570" y="159"/>
                    </a:lnTo>
                    <a:lnTo>
                      <a:pt x="572" y="192"/>
                    </a:lnTo>
                    <a:lnTo>
                      <a:pt x="572" y="234"/>
                    </a:lnTo>
                    <a:lnTo>
                      <a:pt x="562" y="274"/>
                    </a:lnTo>
                    <a:lnTo>
                      <a:pt x="547" y="307"/>
                    </a:lnTo>
                    <a:lnTo>
                      <a:pt x="534" y="327"/>
                    </a:lnTo>
                    <a:lnTo>
                      <a:pt x="529" y="339"/>
                    </a:lnTo>
                    <a:lnTo>
                      <a:pt x="526" y="352"/>
                    </a:lnTo>
                    <a:lnTo>
                      <a:pt x="522" y="402"/>
                    </a:lnTo>
                    <a:lnTo>
                      <a:pt x="516" y="371"/>
                    </a:lnTo>
                    <a:lnTo>
                      <a:pt x="509" y="353"/>
                    </a:lnTo>
                    <a:lnTo>
                      <a:pt x="496" y="338"/>
                    </a:lnTo>
                    <a:lnTo>
                      <a:pt x="480" y="329"/>
                    </a:lnTo>
                    <a:lnTo>
                      <a:pt x="456" y="322"/>
                    </a:lnTo>
                    <a:lnTo>
                      <a:pt x="426" y="316"/>
                    </a:lnTo>
                    <a:lnTo>
                      <a:pt x="405" y="309"/>
                    </a:lnTo>
                    <a:lnTo>
                      <a:pt x="402" y="304"/>
                    </a:lnTo>
                    <a:lnTo>
                      <a:pt x="402" y="298"/>
                    </a:lnTo>
                    <a:lnTo>
                      <a:pt x="412" y="279"/>
                    </a:lnTo>
                    <a:lnTo>
                      <a:pt x="427" y="267"/>
                    </a:lnTo>
                    <a:lnTo>
                      <a:pt x="452" y="254"/>
                    </a:lnTo>
                    <a:lnTo>
                      <a:pt x="473" y="237"/>
                    </a:lnTo>
                    <a:lnTo>
                      <a:pt x="490" y="218"/>
                    </a:lnTo>
                    <a:lnTo>
                      <a:pt x="501" y="195"/>
                    </a:lnTo>
                    <a:lnTo>
                      <a:pt x="507" y="179"/>
                    </a:lnTo>
                    <a:lnTo>
                      <a:pt x="492" y="174"/>
                    </a:lnTo>
                    <a:lnTo>
                      <a:pt x="486" y="193"/>
                    </a:lnTo>
                    <a:lnTo>
                      <a:pt x="473" y="212"/>
                    </a:lnTo>
                    <a:lnTo>
                      <a:pt x="458" y="228"/>
                    </a:lnTo>
                    <a:lnTo>
                      <a:pt x="437" y="239"/>
                    </a:lnTo>
                    <a:lnTo>
                      <a:pt x="416" y="248"/>
                    </a:lnTo>
                    <a:lnTo>
                      <a:pt x="400" y="259"/>
                    </a:lnTo>
                    <a:lnTo>
                      <a:pt x="388" y="271"/>
                    </a:lnTo>
                    <a:lnTo>
                      <a:pt x="381" y="288"/>
                    </a:lnTo>
                    <a:lnTo>
                      <a:pt x="380" y="307"/>
                    </a:lnTo>
                    <a:lnTo>
                      <a:pt x="353" y="291"/>
                    </a:lnTo>
                    <a:lnTo>
                      <a:pt x="330" y="276"/>
                    </a:lnTo>
                    <a:lnTo>
                      <a:pt x="313" y="263"/>
                    </a:lnTo>
                    <a:lnTo>
                      <a:pt x="298" y="253"/>
                    </a:lnTo>
                    <a:lnTo>
                      <a:pt x="281" y="247"/>
                    </a:lnTo>
                    <a:lnTo>
                      <a:pt x="256" y="245"/>
                    </a:lnTo>
                    <a:lnTo>
                      <a:pt x="229" y="247"/>
                    </a:lnTo>
                    <a:lnTo>
                      <a:pt x="207" y="243"/>
                    </a:lnTo>
                    <a:lnTo>
                      <a:pt x="196" y="237"/>
                    </a:lnTo>
                    <a:lnTo>
                      <a:pt x="192" y="229"/>
                    </a:lnTo>
                    <a:lnTo>
                      <a:pt x="192" y="218"/>
                    </a:lnTo>
                    <a:lnTo>
                      <a:pt x="199" y="195"/>
                    </a:lnTo>
                    <a:lnTo>
                      <a:pt x="213" y="169"/>
                    </a:lnTo>
                    <a:lnTo>
                      <a:pt x="224" y="143"/>
                    </a:lnTo>
                    <a:lnTo>
                      <a:pt x="231" y="112"/>
                    </a:lnTo>
                    <a:lnTo>
                      <a:pt x="234" y="78"/>
                    </a:lnTo>
                    <a:lnTo>
                      <a:pt x="239" y="52"/>
                    </a:lnTo>
                    <a:lnTo>
                      <a:pt x="242" y="37"/>
                    </a:lnTo>
                    <a:lnTo>
                      <a:pt x="239" y="24"/>
                    </a:lnTo>
                    <a:lnTo>
                      <a:pt x="232" y="7"/>
                    </a:lnTo>
                    <a:lnTo>
                      <a:pt x="219" y="12"/>
                    </a:lnTo>
                    <a:lnTo>
                      <a:pt x="226" y="24"/>
                    </a:lnTo>
                    <a:lnTo>
                      <a:pt x="227" y="37"/>
                    </a:lnTo>
                    <a:lnTo>
                      <a:pt x="224" y="50"/>
                    </a:lnTo>
                    <a:lnTo>
                      <a:pt x="216" y="75"/>
                    </a:lnTo>
                    <a:lnTo>
                      <a:pt x="212" y="107"/>
                    </a:lnTo>
                    <a:lnTo>
                      <a:pt x="203" y="135"/>
                    </a:lnTo>
                    <a:lnTo>
                      <a:pt x="191" y="162"/>
                    </a:lnTo>
                    <a:lnTo>
                      <a:pt x="174" y="187"/>
                    </a:lnTo>
                    <a:lnTo>
                      <a:pt x="164" y="212"/>
                    </a:lnTo>
                    <a:lnTo>
                      <a:pt x="159" y="238"/>
                    </a:lnTo>
                    <a:lnTo>
                      <a:pt x="143" y="229"/>
                    </a:lnTo>
                    <a:lnTo>
                      <a:pt x="120" y="208"/>
                    </a:lnTo>
                    <a:lnTo>
                      <a:pt x="104" y="179"/>
                    </a:lnTo>
                    <a:lnTo>
                      <a:pt x="88" y="142"/>
                    </a:lnTo>
                    <a:lnTo>
                      <a:pt x="74" y="104"/>
                    </a:lnTo>
                    <a:lnTo>
                      <a:pt x="59" y="75"/>
                    </a:lnTo>
                    <a:lnTo>
                      <a:pt x="44" y="55"/>
                    </a:lnTo>
                    <a:lnTo>
                      <a:pt x="27" y="42"/>
                    </a:lnTo>
                    <a:lnTo>
                      <a:pt x="0" y="47"/>
                    </a:lnTo>
                    <a:lnTo>
                      <a:pt x="14" y="55"/>
                    </a:lnTo>
                    <a:lnTo>
                      <a:pt x="30" y="72"/>
                    </a:lnTo>
                    <a:lnTo>
                      <a:pt x="47" y="94"/>
                    </a:lnTo>
                    <a:lnTo>
                      <a:pt x="63" y="127"/>
                    </a:lnTo>
                    <a:lnTo>
                      <a:pt x="79" y="174"/>
                    </a:lnTo>
                    <a:lnTo>
                      <a:pt x="94" y="213"/>
                    </a:lnTo>
                    <a:lnTo>
                      <a:pt x="110" y="238"/>
                    </a:lnTo>
                    <a:lnTo>
                      <a:pt x="130" y="259"/>
                    </a:lnTo>
                    <a:lnTo>
                      <a:pt x="166" y="282"/>
                    </a:lnTo>
                    <a:lnTo>
                      <a:pt x="208" y="298"/>
                    </a:lnTo>
                    <a:lnTo>
                      <a:pt x="248" y="316"/>
                    </a:lnTo>
                    <a:lnTo>
                      <a:pt x="279" y="333"/>
                    </a:lnTo>
                    <a:lnTo>
                      <a:pt x="308" y="356"/>
                    </a:lnTo>
                    <a:lnTo>
                      <a:pt x="326" y="378"/>
                    </a:lnTo>
                    <a:lnTo>
                      <a:pt x="333" y="398"/>
                    </a:lnTo>
                    <a:lnTo>
                      <a:pt x="337" y="419"/>
                    </a:lnTo>
                    <a:lnTo>
                      <a:pt x="338" y="458"/>
                    </a:lnTo>
                    <a:lnTo>
                      <a:pt x="346" y="483"/>
                    </a:lnTo>
                    <a:lnTo>
                      <a:pt x="358" y="501"/>
                    </a:lnTo>
                    <a:lnTo>
                      <a:pt x="387" y="521"/>
                    </a:lnTo>
                    <a:lnTo>
                      <a:pt x="418" y="538"/>
                    </a:lnTo>
                    <a:lnTo>
                      <a:pt x="451" y="556"/>
                    </a:lnTo>
                    <a:lnTo>
                      <a:pt x="476" y="578"/>
                    </a:lnTo>
                    <a:lnTo>
                      <a:pt x="505" y="653"/>
                    </a:lnTo>
                    <a:lnTo>
                      <a:pt x="522" y="746"/>
                    </a:lnTo>
                    <a:lnTo>
                      <a:pt x="532" y="770"/>
                    </a:lnTo>
                    <a:lnTo>
                      <a:pt x="547" y="793"/>
                    </a:lnTo>
                    <a:lnTo>
                      <a:pt x="566" y="823"/>
                    </a:lnTo>
                    <a:lnTo>
                      <a:pt x="582" y="861"/>
                    </a:lnTo>
                    <a:lnTo>
                      <a:pt x="591" y="892"/>
                    </a:lnTo>
                    <a:lnTo>
                      <a:pt x="596" y="933"/>
                    </a:lnTo>
                    <a:lnTo>
                      <a:pt x="596" y="971"/>
                    </a:lnTo>
                    <a:lnTo>
                      <a:pt x="592" y="1012"/>
                    </a:lnTo>
                    <a:lnTo>
                      <a:pt x="555" y="1080"/>
                    </a:lnTo>
                    <a:lnTo>
                      <a:pt x="515" y="1140"/>
                    </a:lnTo>
                    <a:lnTo>
                      <a:pt x="485" y="1191"/>
                    </a:lnTo>
                    <a:lnTo>
                      <a:pt x="465" y="1231"/>
                    </a:lnTo>
                    <a:lnTo>
                      <a:pt x="450" y="1277"/>
                    </a:lnTo>
                    <a:lnTo>
                      <a:pt x="437" y="1321"/>
                    </a:lnTo>
                    <a:lnTo>
                      <a:pt x="421" y="1366"/>
                    </a:lnTo>
                    <a:lnTo>
                      <a:pt x="398" y="1412"/>
                    </a:lnTo>
                    <a:lnTo>
                      <a:pt x="387" y="1427"/>
                    </a:lnTo>
                    <a:lnTo>
                      <a:pt x="373" y="1445"/>
                    </a:lnTo>
                    <a:lnTo>
                      <a:pt x="346" y="1466"/>
                    </a:lnTo>
                    <a:lnTo>
                      <a:pt x="312" y="1484"/>
                    </a:lnTo>
                    <a:lnTo>
                      <a:pt x="346" y="1474"/>
                    </a:lnTo>
                    <a:lnTo>
                      <a:pt x="386" y="1466"/>
                    </a:lnTo>
                    <a:lnTo>
                      <a:pt x="418" y="1459"/>
                    </a:lnTo>
                    <a:lnTo>
                      <a:pt x="456" y="1455"/>
                    </a:lnTo>
                    <a:lnTo>
                      <a:pt x="492" y="1454"/>
                    </a:lnTo>
                    <a:lnTo>
                      <a:pt x="531" y="1457"/>
                    </a:lnTo>
                    <a:lnTo>
                      <a:pt x="559" y="1467"/>
                    </a:lnTo>
                    <a:lnTo>
                      <a:pt x="585" y="1486"/>
                    </a:lnTo>
                    <a:lnTo>
                      <a:pt x="605" y="1510"/>
                    </a:lnTo>
                    <a:lnTo>
                      <a:pt x="621" y="1534"/>
                    </a:lnTo>
                    <a:lnTo>
                      <a:pt x="636" y="1551"/>
                    </a:lnTo>
                    <a:lnTo>
                      <a:pt x="636" y="1543"/>
                    </a:lnTo>
                    <a:lnTo>
                      <a:pt x="630" y="1510"/>
                    </a:lnTo>
                    <a:lnTo>
                      <a:pt x="629" y="1484"/>
                    </a:lnTo>
                    <a:lnTo>
                      <a:pt x="620" y="1442"/>
                    </a:lnTo>
                    <a:lnTo>
                      <a:pt x="636" y="1484"/>
                    </a:lnTo>
                    <a:lnTo>
                      <a:pt x="651" y="1504"/>
                    </a:lnTo>
                    <a:lnTo>
                      <a:pt x="669" y="1516"/>
                    </a:lnTo>
                    <a:lnTo>
                      <a:pt x="690" y="1520"/>
                    </a:lnTo>
                    <a:lnTo>
                      <a:pt x="718" y="1516"/>
                    </a:lnTo>
                    <a:lnTo>
                      <a:pt x="753" y="1506"/>
                    </a:lnTo>
                    <a:lnTo>
                      <a:pt x="789" y="1498"/>
                    </a:lnTo>
                    <a:lnTo>
                      <a:pt x="829" y="1494"/>
                    </a:lnTo>
                    <a:lnTo>
                      <a:pt x="865" y="1498"/>
                    </a:lnTo>
                    <a:lnTo>
                      <a:pt x="903" y="1509"/>
                    </a:lnTo>
                    <a:lnTo>
                      <a:pt x="835" y="1469"/>
                    </a:lnTo>
                    <a:lnTo>
                      <a:pt x="807" y="1446"/>
                    </a:lnTo>
                    <a:lnTo>
                      <a:pt x="786" y="1421"/>
                    </a:lnTo>
                    <a:lnTo>
                      <a:pt x="774" y="1389"/>
                    </a:lnTo>
                    <a:lnTo>
                      <a:pt x="768" y="1346"/>
                    </a:lnTo>
                    <a:lnTo>
                      <a:pt x="765" y="1286"/>
                    </a:lnTo>
                    <a:lnTo>
                      <a:pt x="769" y="1242"/>
                    </a:lnTo>
                    <a:lnTo>
                      <a:pt x="774" y="1209"/>
                    </a:lnTo>
                    <a:lnTo>
                      <a:pt x="781" y="1166"/>
                    </a:lnTo>
                    <a:lnTo>
                      <a:pt x="781" y="1131"/>
                    </a:lnTo>
                    <a:lnTo>
                      <a:pt x="779" y="1089"/>
                    </a:lnTo>
                    <a:lnTo>
                      <a:pt x="781" y="1038"/>
                    </a:lnTo>
                    <a:lnTo>
                      <a:pt x="778" y="1005"/>
                    </a:lnTo>
                    <a:lnTo>
                      <a:pt x="771" y="973"/>
                    </a:lnTo>
                    <a:lnTo>
                      <a:pt x="760" y="942"/>
                    </a:lnTo>
                    <a:lnTo>
                      <a:pt x="758" y="925"/>
                    </a:lnTo>
                    <a:lnTo>
                      <a:pt x="765" y="900"/>
                    </a:lnTo>
                    <a:lnTo>
                      <a:pt x="774" y="865"/>
                    </a:lnTo>
                    <a:lnTo>
                      <a:pt x="774" y="831"/>
                    </a:lnTo>
                    <a:lnTo>
                      <a:pt x="770" y="791"/>
                    </a:lnTo>
                    <a:lnTo>
                      <a:pt x="758" y="757"/>
                    </a:lnTo>
                    <a:lnTo>
                      <a:pt x="714" y="632"/>
                    </a:lnTo>
                    <a:lnTo>
                      <a:pt x="716" y="629"/>
                    </a:lnTo>
                    <a:lnTo>
                      <a:pt x="743" y="596"/>
                    </a:lnTo>
                    <a:lnTo>
                      <a:pt x="768" y="581"/>
                    </a:lnTo>
                    <a:lnTo>
                      <a:pt x="793" y="567"/>
                    </a:lnTo>
                    <a:lnTo>
                      <a:pt x="842" y="538"/>
                    </a:lnTo>
                    <a:lnTo>
                      <a:pt x="894" y="514"/>
                    </a:lnTo>
                    <a:lnTo>
                      <a:pt x="939" y="502"/>
                    </a:lnTo>
                    <a:lnTo>
                      <a:pt x="978" y="493"/>
                    </a:lnTo>
                    <a:lnTo>
                      <a:pt x="1016" y="483"/>
                    </a:lnTo>
                    <a:lnTo>
                      <a:pt x="1053" y="468"/>
                    </a:lnTo>
                    <a:lnTo>
                      <a:pt x="1091" y="447"/>
                    </a:lnTo>
                    <a:lnTo>
                      <a:pt x="1113" y="429"/>
                    </a:lnTo>
                    <a:lnTo>
                      <a:pt x="1146" y="402"/>
                    </a:lnTo>
                    <a:lnTo>
                      <a:pt x="1177" y="368"/>
                    </a:lnTo>
                    <a:lnTo>
                      <a:pt x="1210" y="333"/>
                    </a:lnTo>
                    <a:lnTo>
                      <a:pt x="1236" y="313"/>
                    </a:lnTo>
                    <a:lnTo>
                      <a:pt x="1266" y="298"/>
                    </a:lnTo>
                    <a:lnTo>
                      <a:pt x="1301" y="288"/>
                    </a:lnTo>
                    <a:lnTo>
                      <a:pt x="1339" y="282"/>
                    </a:lnTo>
                    <a:lnTo>
                      <a:pt x="1380" y="278"/>
                    </a:lnTo>
                    <a:lnTo>
                      <a:pt x="1420" y="279"/>
                    </a:lnTo>
                    <a:lnTo>
                      <a:pt x="1469" y="283"/>
                    </a:lnTo>
                    <a:lnTo>
                      <a:pt x="1515" y="289"/>
                    </a:lnTo>
                    <a:lnTo>
                      <a:pt x="1559" y="299"/>
                    </a:lnTo>
                    <a:lnTo>
                      <a:pt x="1605" y="307"/>
                    </a:lnTo>
                    <a:lnTo>
                      <a:pt x="1648" y="306"/>
                    </a:lnTo>
                    <a:lnTo>
                      <a:pt x="1688" y="299"/>
                    </a:lnTo>
                    <a:lnTo>
                      <a:pt x="1720" y="287"/>
                    </a:lnTo>
                    <a:lnTo>
                      <a:pt x="1753" y="266"/>
                    </a:lnTo>
                    <a:lnTo>
                      <a:pt x="1783" y="240"/>
                    </a:lnTo>
                    <a:lnTo>
                      <a:pt x="1812" y="218"/>
                    </a:lnTo>
                    <a:lnTo>
                      <a:pt x="1838" y="202"/>
                    </a:lnTo>
                    <a:lnTo>
                      <a:pt x="1869" y="189"/>
                    </a:lnTo>
                    <a:lnTo>
                      <a:pt x="1904" y="179"/>
                    </a:lnTo>
                    <a:lnTo>
                      <a:pt x="1942" y="167"/>
                    </a:lnTo>
                    <a:lnTo>
                      <a:pt x="1965" y="157"/>
                    </a:lnTo>
                    <a:lnTo>
                      <a:pt x="1977" y="147"/>
                    </a:lnTo>
                    <a:lnTo>
                      <a:pt x="1986" y="135"/>
                    </a:lnTo>
                    <a:lnTo>
                      <a:pt x="1993" y="108"/>
                    </a:lnTo>
                    <a:lnTo>
                      <a:pt x="1980" y="103"/>
                    </a:lnTo>
                    <a:lnTo>
                      <a:pt x="1973" y="124"/>
                    </a:lnTo>
                    <a:lnTo>
                      <a:pt x="1965" y="138"/>
                    </a:lnTo>
                    <a:lnTo>
                      <a:pt x="1948" y="147"/>
                    </a:lnTo>
                    <a:lnTo>
                      <a:pt x="1904" y="159"/>
                    </a:lnTo>
                    <a:lnTo>
                      <a:pt x="1858" y="174"/>
                    </a:lnTo>
                    <a:lnTo>
                      <a:pt x="1826" y="182"/>
                    </a:lnTo>
                    <a:lnTo>
                      <a:pt x="1814" y="185"/>
                    </a:lnTo>
                    <a:lnTo>
                      <a:pt x="1818" y="163"/>
                    </a:lnTo>
                    <a:lnTo>
                      <a:pt x="1818" y="137"/>
                    </a:lnTo>
                    <a:lnTo>
                      <a:pt x="1818" y="103"/>
                    </a:lnTo>
                    <a:lnTo>
                      <a:pt x="1816" y="67"/>
                    </a:lnTo>
                    <a:lnTo>
                      <a:pt x="1814" y="40"/>
                    </a:lnTo>
                    <a:lnTo>
                      <a:pt x="1803" y="39"/>
                    </a:lnTo>
                    <a:lnTo>
                      <a:pt x="1803" y="63"/>
                    </a:lnTo>
                    <a:lnTo>
                      <a:pt x="1803" y="102"/>
                    </a:lnTo>
                    <a:lnTo>
                      <a:pt x="1801" y="139"/>
                    </a:lnTo>
                    <a:lnTo>
                      <a:pt x="1792" y="170"/>
                    </a:lnTo>
                    <a:lnTo>
                      <a:pt x="1779" y="187"/>
                    </a:lnTo>
                    <a:lnTo>
                      <a:pt x="1765" y="199"/>
                    </a:lnTo>
                    <a:lnTo>
                      <a:pt x="1743" y="213"/>
                    </a:lnTo>
                    <a:lnTo>
                      <a:pt x="1718" y="223"/>
                    </a:lnTo>
                    <a:lnTo>
                      <a:pt x="1688" y="232"/>
                    </a:lnTo>
                    <a:lnTo>
                      <a:pt x="1654" y="238"/>
                    </a:lnTo>
                    <a:lnTo>
                      <a:pt x="1630" y="238"/>
                    </a:lnTo>
                    <a:lnTo>
                      <a:pt x="1654" y="222"/>
                    </a:lnTo>
                    <a:lnTo>
                      <a:pt x="1682" y="198"/>
                    </a:lnTo>
                    <a:lnTo>
                      <a:pt x="1703" y="175"/>
                    </a:lnTo>
                    <a:lnTo>
                      <a:pt x="1719" y="147"/>
                    </a:lnTo>
                    <a:lnTo>
                      <a:pt x="1729" y="120"/>
                    </a:lnTo>
                    <a:lnTo>
                      <a:pt x="1734" y="89"/>
                    </a:lnTo>
                    <a:lnTo>
                      <a:pt x="1735" y="67"/>
                    </a:lnTo>
                    <a:lnTo>
                      <a:pt x="1734" y="44"/>
                    </a:lnTo>
                    <a:lnTo>
                      <a:pt x="1719" y="44"/>
                    </a:lnTo>
                    <a:lnTo>
                      <a:pt x="1719" y="59"/>
                    </a:lnTo>
                    <a:lnTo>
                      <a:pt x="1719" y="90"/>
                    </a:lnTo>
                    <a:lnTo>
                      <a:pt x="1713" y="119"/>
                    </a:lnTo>
                    <a:lnTo>
                      <a:pt x="1699" y="145"/>
                    </a:lnTo>
                    <a:lnTo>
                      <a:pt x="1680" y="170"/>
                    </a:lnTo>
                    <a:lnTo>
                      <a:pt x="1657" y="193"/>
                    </a:lnTo>
                    <a:lnTo>
                      <a:pt x="1627" y="212"/>
                    </a:lnTo>
                    <a:lnTo>
                      <a:pt x="1595" y="227"/>
                    </a:lnTo>
                    <a:lnTo>
                      <a:pt x="1568" y="230"/>
                    </a:lnTo>
                    <a:lnTo>
                      <a:pt x="1535" y="220"/>
                    </a:lnTo>
                    <a:lnTo>
                      <a:pt x="1500" y="207"/>
                    </a:lnTo>
                    <a:lnTo>
                      <a:pt x="1459" y="194"/>
                    </a:lnTo>
                    <a:lnTo>
                      <a:pt x="1417" y="187"/>
                    </a:lnTo>
                    <a:lnTo>
                      <a:pt x="1386" y="185"/>
                    </a:lnTo>
                    <a:lnTo>
                      <a:pt x="1355" y="187"/>
                    </a:lnTo>
                    <a:lnTo>
                      <a:pt x="1315" y="195"/>
                    </a:lnTo>
                    <a:lnTo>
                      <a:pt x="1355" y="162"/>
                    </a:lnTo>
                    <a:lnTo>
                      <a:pt x="1380" y="144"/>
                    </a:lnTo>
                    <a:lnTo>
                      <a:pt x="1410" y="127"/>
                    </a:lnTo>
                    <a:lnTo>
                      <a:pt x="1436" y="115"/>
                    </a:lnTo>
                    <a:lnTo>
                      <a:pt x="1452" y="105"/>
                    </a:lnTo>
                    <a:lnTo>
                      <a:pt x="1461" y="98"/>
                    </a:lnTo>
                    <a:lnTo>
                      <a:pt x="1468" y="89"/>
                    </a:lnTo>
                    <a:lnTo>
                      <a:pt x="1478" y="68"/>
                    </a:lnTo>
                    <a:lnTo>
                      <a:pt x="1485" y="47"/>
                    </a:lnTo>
                    <a:lnTo>
                      <a:pt x="1494" y="29"/>
                    </a:lnTo>
                    <a:lnTo>
                      <a:pt x="1510" y="3"/>
                    </a:lnTo>
                    <a:lnTo>
                      <a:pt x="1498" y="0"/>
                    </a:lnTo>
                    <a:lnTo>
                      <a:pt x="1483" y="20"/>
                    </a:lnTo>
                    <a:lnTo>
                      <a:pt x="1474" y="38"/>
                    </a:lnTo>
                    <a:lnTo>
                      <a:pt x="1466" y="57"/>
                    </a:lnTo>
                    <a:lnTo>
                      <a:pt x="1459" y="73"/>
                    </a:lnTo>
                    <a:lnTo>
                      <a:pt x="1446" y="89"/>
                    </a:lnTo>
                    <a:lnTo>
                      <a:pt x="1426" y="103"/>
                    </a:lnTo>
                    <a:lnTo>
                      <a:pt x="1395" y="118"/>
                    </a:lnTo>
                    <a:lnTo>
                      <a:pt x="1361" y="133"/>
                    </a:lnTo>
                    <a:lnTo>
                      <a:pt x="1331" y="153"/>
                    </a:lnTo>
                    <a:lnTo>
                      <a:pt x="1307" y="170"/>
                    </a:lnTo>
                    <a:lnTo>
                      <a:pt x="1275" y="195"/>
                    </a:lnTo>
                    <a:lnTo>
                      <a:pt x="1282" y="162"/>
                    </a:lnTo>
                    <a:lnTo>
                      <a:pt x="1286" y="134"/>
                    </a:lnTo>
                    <a:lnTo>
                      <a:pt x="1282" y="109"/>
                    </a:lnTo>
                    <a:lnTo>
                      <a:pt x="1277" y="84"/>
                    </a:lnTo>
                    <a:lnTo>
                      <a:pt x="1275" y="58"/>
                    </a:lnTo>
                    <a:lnTo>
                      <a:pt x="1277" y="40"/>
                    </a:lnTo>
                    <a:lnTo>
                      <a:pt x="1253" y="47"/>
                    </a:lnTo>
                    <a:lnTo>
                      <a:pt x="1253" y="58"/>
                    </a:lnTo>
                    <a:lnTo>
                      <a:pt x="1256" y="84"/>
                    </a:lnTo>
                    <a:lnTo>
                      <a:pt x="1263" y="119"/>
                    </a:lnTo>
                    <a:lnTo>
                      <a:pt x="1262" y="145"/>
                    </a:lnTo>
                    <a:lnTo>
                      <a:pt x="1255" y="178"/>
                    </a:lnTo>
                    <a:lnTo>
                      <a:pt x="1238" y="210"/>
                    </a:lnTo>
                    <a:lnTo>
                      <a:pt x="1223" y="230"/>
                    </a:lnTo>
                    <a:lnTo>
                      <a:pt x="1202" y="247"/>
                    </a:lnTo>
                    <a:lnTo>
                      <a:pt x="1171" y="261"/>
                    </a:lnTo>
                    <a:lnTo>
                      <a:pt x="1111" y="279"/>
                    </a:lnTo>
                    <a:lnTo>
                      <a:pt x="1068" y="299"/>
                    </a:lnTo>
                    <a:lnTo>
                      <a:pt x="1052" y="311"/>
                    </a:lnTo>
                    <a:lnTo>
                      <a:pt x="1036" y="327"/>
                    </a:lnTo>
                    <a:lnTo>
                      <a:pt x="1022" y="336"/>
                    </a:lnTo>
                    <a:lnTo>
                      <a:pt x="1006" y="343"/>
                    </a:lnTo>
                    <a:lnTo>
                      <a:pt x="947" y="363"/>
                    </a:lnTo>
                    <a:lnTo>
                      <a:pt x="899" y="382"/>
                    </a:lnTo>
                    <a:lnTo>
                      <a:pt x="859" y="399"/>
                    </a:lnTo>
                    <a:lnTo>
                      <a:pt x="814" y="426"/>
                    </a:lnTo>
                    <a:lnTo>
                      <a:pt x="789" y="444"/>
                    </a:lnTo>
                    <a:lnTo>
                      <a:pt x="789" y="436"/>
                    </a:lnTo>
                    <a:lnTo>
                      <a:pt x="798" y="419"/>
                    </a:lnTo>
                    <a:lnTo>
                      <a:pt x="814" y="393"/>
                    </a:lnTo>
                    <a:lnTo>
                      <a:pt x="838" y="368"/>
                    </a:lnTo>
                    <a:lnTo>
                      <a:pt x="863" y="346"/>
                    </a:lnTo>
                    <a:lnTo>
                      <a:pt x="882" y="327"/>
                    </a:lnTo>
                    <a:lnTo>
                      <a:pt x="895" y="306"/>
                    </a:lnTo>
                    <a:lnTo>
                      <a:pt x="907" y="278"/>
                    </a:lnTo>
                    <a:lnTo>
                      <a:pt x="909" y="244"/>
                    </a:lnTo>
                    <a:lnTo>
                      <a:pt x="905" y="212"/>
                    </a:lnTo>
                    <a:lnTo>
                      <a:pt x="897" y="185"/>
                    </a:lnTo>
                    <a:lnTo>
                      <a:pt x="894" y="169"/>
                    </a:lnTo>
                    <a:lnTo>
                      <a:pt x="893" y="154"/>
                    </a:lnTo>
                    <a:lnTo>
                      <a:pt x="898" y="139"/>
                    </a:lnTo>
                    <a:lnTo>
                      <a:pt x="908" y="125"/>
                    </a:lnTo>
                    <a:lnTo>
                      <a:pt x="935" y="102"/>
                    </a:lnTo>
                    <a:lnTo>
                      <a:pt x="964" y="70"/>
                    </a:lnTo>
                    <a:lnTo>
                      <a:pt x="944" y="68"/>
                    </a:lnTo>
                    <a:lnTo>
                      <a:pt x="927" y="85"/>
                    </a:lnTo>
                    <a:lnTo>
                      <a:pt x="905" y="103"/>
                    </a:lnTo>
                    <a:lnTo>
                      <a:pt x="892" y="118"/>
                    </a:lnTo>
                    <a:lnTo>
                      <a:pt x="878" y="138"/>
                    </a:lnTo>
                    <a:lnTo>
                      <a:pt x="872" y="159"/>
                    </a:lnTo>
                    <a:lnTo>
                      <a:pt x="872" y="195"/>
                    </a:lnTo>
                    <a:lnTo>
                      <a:pt x="860" y="169"/>
                    </a:lnTo>
                    <a:lnTo>
                      <a:pt x="845" y="140"/>
                    </a:lnTo>
                    <a:lnTo>
                      <a:pt x="834" y="109"/>
                    </a:lnTo>
                    <a:lnTo>
                      <a:pt x="825" y="85"/>
                    </a:lnTo>
                    <a:lnTo>
                      <a:pt x="817" y="65"/>
                    </a:lnTo>
                    <a:lnTo>
                      <a:pt x="803" y="72"/>
                    </a:lnTo>
                    <a:lnTo>
                      <a:pt x="791" y="82"/>
                    </a:lnTo>
                    <a:lnTo>
                      <a:pt x="803" y="102"/>
                    </a:lnTo>
                    <a:lnTo>
                      <a:pt x="815" y="133"/>
                    </a:lnTo>
                    <a:lnTo>
                      <a:pt x="828" y="167"/>
                    </a:lnTo>
                    <a:lnTo>
                      <a:pt x="843" y="203"/>
                    </a:lnTo>
                    <a:lnTo>
                      <a:pt x="855" y="229"/>
                    </a:lnTo>
                    <a:lnTo>
                      <a:pt x="863" y="256"/>
                    </a:lnTo>
                    <a:lnTo>
                      <a:pt x="863" y="282"/>
                    </a:lnTo>
                    <a:lnTo>
                      <a:pt x="854" y="307"/>
                    </a:lnTo>
                    <a:lnTo>
                      <a:pt x="839" y="329"/>
                    </a:lnTo>
                    <a:lnTo>
                      <a:pt x="817" y="351"/>
                    </a:lnTo>
                    <a:lnTo>
                      <a:pt x="791" y="377"/>
                    </a:lnTo>
                    <a:lnTo>
                      <a:pt x="764" y="409"/>
                    </a:lnTo>
                    <a:lnTo>
                      <a:pt x="740" y="436"/>
                    </a:lnTo>
                    <a:lnTo>
                      <a:pt x="715" y="466"/>
                    </a:lnTo>
                    <a:lnTo>
                      <a:pt x="700" y="491"/>
                    </a:lnTo>
                    <a:lnTo>
                      <a:pt x="686" y="514"/>
                    </a:lnTo>
                    <a:lnTo>
                      <a:pt x="676" y="539"/>
                    </a:lnTo>
                    <a:lnTo>
                      <a:pt x="669" y="56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3" name="Freeform 190"/>
              <p:cNvSpPr>
                <a:spLocks/>
              </p:cNvSpPr>
              <p:nvPr/>
            </p:nvSpPr>
            <p:spPr bwMode="auto">
              <a:xfrm>
                <a:off x="1319" y="1361"/>
                <a:ext cx="7" cy="20"/>
              </a:xfrm>
              <a:custGeom>
                <a:avLst/>
                <a:gdLst>
                  <a:gd name="T0" fmla="*/ 0 w 28"/>
                  <a:gd name="T1" fmla="*/ 0 h 79"/>
                  <a:gd name="T2" fmla="*/ 0 w 28"/>
                  <a:gd name="T3" fmla="*/ 0 h 79"/>
                  <a:gd name="T4" fmla="*/ 0 w 28"/>
                  <a:gd name="T5" fmla="*/ 0 h 79"/>
                  <a:gd name="T6" fmla="*/ 0 w 28"/>
                  <a:gd name="T7" fmla="*/ 0 h 79"/>
                  <a:gd name="T8" fmla="*/ 0 w 28"/>
                  <a:gd name="T9" fmla="*/ 0 h 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"/>
                  <a:gd name="T16" fmla="*/ 0 h 79"/>
                  <a:gd name="T17" fmla="*/ 28 w 28"/>
                  <a:gd name="T18" fmla="*/ 79 h 7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" h="79">
                    <a:moveTo>
                      <a:pt x="0" y="79"/>
                    </a:moveTo>
                    <a:lnTo>
                      <a:pt x="10" y="52"/>
                    </a:lnTo>
                    <a:lnTo>
                      <a:pt x="23" y="33"/>
                    </a:lnTo>
                    <a:lnTo>
                      <a:pt x="28" y="18"/>
                    </a:lnTo>
                    <a:lnTo>
                      <a:pt x="28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4" name="Freeform 191"/>
              <p:cNvSpPr>
                <a:spLocks/>
              </p:cNvSpPr>
              <p:nvPr/>
            </p:nvSpPr>
            <p:spPr bwMode="auto">
              <a:xfrm>
                <a:off x="1079" y="973"/>
                <a:ext cx="320" cy="174"/>
              </a:xfrm>
              <a:custGeom>
                <a:avLst/>
                <a:gdLst>
                  <a:gd name="T0" fmla="*/ 0 w 1279"/>
                  <a:gd name="T1" fmla="*/ 0 h 696"/>
                  <a:gd name="T2" fmla="*/ 0 w 1279"/>
                  <a:gd name="T3" fmla="*/ 0 h 696"/>
                  <a:gd name="T4" fmla="*/ 0 w 1279"/>
                  <a:gd name="T5" fmla="*/ 0 h 696"/>
                  <a:gd name="T6" fmla="*/ 0 w 1279"/>
                  <a:gd name="T7" fmla="*/ 0 h 696"/>
                  <a:gd name="T8" fmla="*/ 0 w 1279"/>
                  <a:gd name="T9" fmla="*/ 0 h 696"/>
                  <a:gd name="T10" fmla="*/ 0 w 1279"/>
                  <a:gd name="T11" fmla="*/ 0 h 696"/>
                  <a:gd name="T12" fmla="*/ 0 w 1279"/>
                  <a:gd name="T13" fmla="*/ 0 h 696"/>
                  <a:gd name="T14" fmla="*/ 0 w 1279"/>
                  <a:gd name="T15" fmla="*/ 0 h 696"/>
                  <a:gd name="T16" fmla="*/ 0 w 1279"/>
                  <a:gd name="T17" fmla="*/ 0 h 696"/>
                  <a:gd name="T18" fmla="*/ 0 w 1279"/>
                  <a:gd name="T19" fmla="*/ 0 h 696"/>
                  <a:gd name="T20" fmla="*/ 0 w 1279"/>
                  <a:gd name="T21" fmla="*/ 0 h 696"/>
                  <a:gd name="T22" fmla="*/ 0 w 1279"/>
                  <a:gd name="T23" fmla="*/ 0 h 696"/>
                  <a:gd name="T24" fmla="*/ 0 w 1279"/>
                  <a:gd name="T25" fmla="*/ 0 h 696"/>
                  <a:gd name="T26" fmla="*/ 0 w 1279"/>
                  <a:gd name="T27" fmla="*/ 0 h 696"/>
                  <a:gd name="T28" fmla="*/ 0 w 1279"/>
                  <a:gd name="T29" fmla="*/ 0 h 696"/>
                  <a:gd name="T30" fmla="*/ 0 w 1279"/>
                  <a:gd name="T31" fmla="*/ 0 h 696"/>
                  <a:gd name="T32" fmla="*/ 0 w 1279"/>
                  <a:gd name="T33" fmla="*/ 0 h 696"/>
                  <a:gd name="T34" fmla="*/ 0 w 1279"/>
                  <a:gd name="T35" fmla="*/ 0 h 696"/>
                  <a:gd name="T36" fmla="*/ 0 w 1279"/>
                  <a:gd name="T37" fmla="*/ 0 h 696"/>
                  <a:gd name="T38" fmla="*/ 0 w 1279"/>
                  <a:gd name="T39" fmla="*/ 0 h 696"/>
                  <a:gd name="T40" fmla="*/ 0 w 1279"/>
                  <a:gd name="T41" fmla="*/ 0 h 696"/>
                  <a:gd name="T42" fmla="*/ 0 w 1279"/>
                  <a:gd name="T43" fmla="*/ 0 h 696"/>
                  <a:gd name="T44" fmla="*/ 0 w 1279"/>
                  <a:gd name="T45" fmla="*/ 0 h 696"/>
                  <a:gd name="T46" fmla="*/ 0 w 1279"/>
                  <a:gd name="T47" fmla="*/ 0 h 696"/>
                  <a:gd name="T48" fmla="*/ 0 w 1279"/>
                  <a:gd name="T49" fmla="*/ 0 h 696"/>
                  <a:gd name="T50" fmla="*/ 0 w 1279"/>
                  <a:gd name="T51" fmla="*/ 0 h 696"/>
                  <a:gd name="T52" fmla="*/ 0 w 1279"/>
                  <a:gd name="T53" fmla="*/ 0 h 696"/>
                  <a:gd name="T54" fmla="*/ 0 w 1279"/>
                  <a:gd name="T55" fmla="*/ 0 h 696"/>
                  <a:gd name="T56" fmla="*/ 0 w 1279"/>
                  <a:gd name="T57" fmla="*/ 0 h 696"/>
                  <a:gd name="T58" fmla="*/ 0 w 1279"/>
                  <a:gd name="T59" fmla="*/ 0 h 696"/>
                  <a:gd name="T60" fmla="*/ 0 w 1279"/>
                  <a:gd name="T61" fmla="*/ 0 h 696"/>
                  <a:gd name="T62" fmla="*/ 0 w 1279"/>
                  <a:gd name="T63" fmla="*/ 0 h 696"/>
                  <a:gd name="T64" fmla="*/ 0 w 1279"/>
                  <a:gd name="T65" fmla="*/ 0 h 696"/>
                  <a:gd name="T66" fmla="*/ 0 w 1279"/>
                  <a:gd name="T67" fmla="*/ 0 h 696"/>
                  <a:gd name="T68" fmla="*/ 0 w 1279"/>
                  <a:gd name="T69" fmla="*/ 0 h 696"/>
                  <a:gd name="T70" fmla="*/ 0 w 1279"/>
                  <a:gd name="T71" fmla="*/ 0 h 696"/>
                  <a:gd name="T72" fmla="*/ 0 w 1279"/>
                  <a:gd name="T73" fmla="*/ 0 h 696"/>
                  <a:gd name="T74" fmla="*/ 0 w 1279"/>
                  <a:gd name="T75" fmla="*/ 0 h 696"/>
                  <a:gd name="T76" fmla="*/ 0 w 1279"/>
                  <a:gd name="T77" fmla="*/ 0 h 696"/>
                  <a:gd name="T78" fmla="*/ 0 w 1279"/>
                  <a:gd name="T79" fmla="*/ 0 h 696"/>
                  <a:gd name="T80" fmla="*/ 0 w 1279"/>
                  <a:gd name="T81" fmla="*/ 0 h 696"/>
                  <a:gd name="T82" fmla="*/ 0 w 1279"/>
                  <a:gd name="T83" fmla="*/ 0 h 696"/>
                  <a:gd name="T84" fmla="*/ 0 w 1279"/>
                  <a:gd name="T85" fmla="*/ 0 h 696"/>
                  <a:gd name="T86" fmla="*/ 0 w 1279"/>
                  <a:gd name="T87" fmla="*/ 0 h 696"/>
                  <a:gd name="T88" fmla="*/ 0 w 1279"/>
                  <a:gd name="T89" fmla="*/ 0 h 696"/>
                  <a:gd name="T90" fmla="*/ 0 w 1279"/>
                  <a:gd name="T91" fmla="*/ 0 h 696"/>
                  <a:gd name="T92" fmla="*/ 0 w 1279"/>
                  <a:gd name="T93" fmla="*/ 0 h 696"/>
                  <a:gd name="T94" fmla="*/ 0 w 1279"/>
                  <a:gd name="T95" fmla="*/ 0 h 69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279"/>
                  <a:gd name="T145" fmla="*/ 0 h 696"/>
                  <a:gd name="T146" fmla="*/ 1279 w 1279"/>
                  <a:gd name="T147" fmla="*/ 696 h 69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279" h="696">
                    <a:moveTo>
                      <a:pt x="489" y="34"/>
                    </a:moveTo>
                    <a:lnTo>
                      <a:pt x="459" y="30"/>
                    </a:lnTo>
                    <a:lnTo>
                      <a:pt x="437" y="23"/>
                    </a:lnTo>
                    <a:lnTo>
                      <a:pt x="412" y="9"/>
                    </a:lnTo>
                    <a:lnTo>
                      <a:pt x="390" y="3"/>
                    </a:lnTo>
                    <a:lnTo>
                      <a:pt x="369" y="0"/>
                    </a:lnTo>
                    <a:lnTo>
                      <a:pt x="346" y="8"/>
                    </a:lnTo>
                    <a:lnTo>
                      <a:pt x="331" y="21"/>
                    </a:lnTo>
                    <a:lnTo>
                      <a:pt x="315" y="45"/>
                    </a:lnTo>
                    <a:lnTo>
                      <a:pt x="301" y="80"/>
                    </a:lnTo>
                    <a:lnTo>
                      <a:pt x="285" y="130"/>
                    </a:lnTo>
                    <a:lnTo>
                      <a:pt x="269" y="160"/>
                    </a:lnTo>
                    <a:lnTo>
                      <a:pt x="255" y="184"/>
                    </a:lnTo>
                    <a:lnTo>
                      <a:pt x="244" y="195"/>
                    </a:lnTo>
                    <a:lnTo>
                      <a:pt x="226" y="208"/>
                    </a:lnTo>
                    <a:lnTo>
                      <a:pt x="191" y="224"/>
                    </a:lnTo>
                    <a:lnTo>
                      <a:pt x="150" y="245"/>
                    </a:lnTo>
                    <a:lnTo>
                      <a:pt x="109" y="272"/>
                    </a:lnTo>
                    <a:lnTo>
                      <a:pt x="77" y="298"/>
                    </a:lnTo>
                    <a:lnTo>
                      <a:pt x="44" y="337"/>
                    </a:lnTo>
                    <a:lnTo>
                      <a:pt x="21" y="374"/>
                    </a:lnTo>
                    <a:lnTo>
                      <a:pt x="6" y="423"/>
                    </a:lnTo>
                    <a:lnTo>
                      <a:pt x="0" y="468"/>
                    </a:lnTo>
                    <a:lnTo>
                      <a:pt x="2" y="513"/>
                    </a:lnTo>
                    <a:lnTo>
                      <a:pt x="10" y="548"/>
                    </a:lnTo>
                    <a:lnTo>
                      <a:pt x="23" y="578"/>
                    </a:lnTo>
                    <a:lnTo>
                      <a:pt x="42" y="603"/>
                    </a:lnTo>
                    <a:lnTo>
                      <a:pt x="69" y="622"/>
                    </a:lnTo>
                    <a:lnTo>
                      <a:pt x="101" y="634"/>
                    </a:lnTo>
                    <a:lnTo>
                      <a:pt x="132" y="641"/>
                    </a:lnTo>
                    <a:lnTo>
                      <a:pt x="156" y="648"/>
                    </a:lnTo>
                    <a:lnTo>
                      <a:pt x="174" y="659"/>
                    </a:lnTo>
                    <a:lnTo>
                      <a:pt x="197" y="677"/>
                    </a:lnTo>
                    <a:lnTo>
                      <a:pt x="220" y="688"/>
                    </a:lnTo>
                    <a:lnTo>
                      <a:pt x="245" y="694"/>
                    </a:lnTo>
                    <a:lnTo>
                      <a:pt x="273" y="692"/>
                    </a:lnTo>
                    <a:lnTo>
                      <a:pt x="316" y="678"/>
                    </a:lnTo>
                    <a:lnTo>
                      <a:pt x="370" y="666"/>
                    </a:lnTo>
                    <a:lnTo>
                      <a:pt x="397" y="661"/>
                    </a:lnTo>
                    <a:lnTo>
                      <a:pt x="425" y="661"/>
                    </a:lnTo>
                    <a:lnTo>
                      <a:pt x="458" y="666"/>
                    </a:lnTo>
                    <a:lnTo>
                      <a:pt x="487" y="661"/>
                    </a:lnTo>
                    <a:lnTo>
                      <a:pt x="513" y="652"/>
                    </a:lnTo>
                    <a:lnTo>
                      <a:pt x="557" y="638"/>
                    </a:lnTo>
                    <a:lnTo>
                      <a:pt x="588" y="631"/>
                    </a:lnTo>
                    <a:lnTo>
                      <a:pt x="619" y="619"/>
                    </a:lnTo>
                    <a:lnTo>
                      <a:pt x="643" y="611"/>
                    </a:lnTo>
                    <a:lnTo>
                      <a:pt x="678" y="598"/>
                    </a:lnTo>
                    <a:lnTo>
                      <a:pt x="707" y="592"/>
                    </a:lnTo>
                    <a:lnTo>
                      <a:pt x="740" y="592"/>
                    </a:lnTo>
                    <a:lnTo>
                      <a:pt x="770" y="596"/>
                    </a:lnTo>
                    <a:lnTo>
                      <a:pt x="796" y="609"/>
                    </a:lnTo>
                    <a:lnTo>
                      <a:pt x="828" y="627"/>
                    </a:lnTo>
                    <a:lnTo>
                      <a:pt x="861" y="643"/>
                    </a:lnTo>
                    <a:lnTo>
                      <a:pt x="887" y="653"/>
                    </a:lnTo>
                    <a:lnTo>
                      <a:pt x="909" y="661"/>
                    </a:lnTo>
                    <a:lnTo>
                      <a:pt x="934" y="669"/>
                    </a:lnTo>
                    <a:lnTo>
                      <a:pt x="964" y="683"/>
                    </a:lnTo>
                    <a:lnTo>
                      <a:pt x="981" y="691"/>
                    </a:lnTo>
                    <a:lnTo>
                      <a:pt x="1002" y="696"/>
                    </a:lnTo>
                    <a:lnTo>
                      <a:pt x="1034" y="696"/>
                    </a:lnTo>
                    <a:lnTo>
                      <a:pt x="1066" y="687"/>
                    </a:lnTo>
                    <a:lnTo>
                      <a:pt x="1100" y="673"/>
                    </a:lnTo>
                    <a:lnTo>
                      <a:pt x="1133" y="649"/>
                    </a:lnTo>
                    <a:lnTo>
                      <a:pt x="1158" y="626"/>
                    </a:lnTo>
                    <a:lnTo>
                      <a:pt x="1182" y="592"/>
                    </a:lnTo>
                    <a:lnTo>
                      <a:pt x="1194" y="564"/>
                    </a:lnTo>
                    <a:lnTo>
                      <a:pt x="1208" y="509"/>
                    </a:lnTo>
                    <a:lnTo>
                      <a:pt x="1219" y="469"/>
                    </a:lnTo>
                    <a:lnTo>
                      <a:pt x="1237" y="428"/>
                    </a:lnTo>
                    <a:lnTo>
                      <a:pt x="1257" y="394"/>
                    </a:lnTo>
                    <a:lnTo>
                      <a:pt x="1272" y="360"/>
                    </a:lnTo>
                    <a:lnTo>
                      <a:pt x="1279" y="327"/>
                    </a:lnTo>
                    <a:lnTo>
                      <a:pt x="1278" y="297"/>
                    </a:lnTo>
                    <a:lnTo>
                      <a:pt x="1269" y="270"/>
                    </a:lnTo>
                    <a:lnTo>
                      <a:pt x="1253" y="239"/>
                    </a:lnTo>
                    <a:lnTo>
                      <a:pt x="1234" y="209"/>
                    </a:lnTo>
                    <a:lnTo>
                      <a:pt x="1209" y="182"/>
                    </a:lnTo>
                    <a:lnTo>
                      <a:pt x="1187" y="162"/>
                    </a:lnTo>
                    <a:lnTo>
                      <a:pt x="1169" y="139"/>
                    </a:lnTo>
                    <a:lnTo>
                      <a:pt x="1153" y="125"/>
                    </a:lnTo>
                    <a:lnTo>
                      <a:pt x="1124" y="112"/>
                    </a:lnTo>
                    <a:lnTo>
                      <a:pt x="1090" y="104"/>
                    </a:lnTo>
                    <a:lnTo>
                      <a:pt x="1054" y="102"/>
                    </a:lnTo>
                    <a:lnTo>
                      <a:pt x="999" y="107"/>
                    </a:lnTo>
                    <a:lnTo>
                      <a:pt x="924" y="117"/>
                    </a:lnTo>
                    <a:lnTo>
                      <a:pt x="845" y="125"/>
                    </a:lnTo>
                    <a:lnTo>
                      <a:pt x="798" y="125"/>
                    </a:lnTo>
                    <a:lnTo>
                      <a:pt x="740" y="118"/>
                    </a:lnTo>
                    <a:lnTo>
                      <a:pt x="686" y="108"/>
                    </a:lnTo>
                    <a:lnTo>
                      <a:pt x="639" y="95"/>
                    </a:lnTo>
                    <a:lnTo>
                      <a:pt x="599" y="83"/>
                    </a:lnTo>
                    <a:lnTo>
                      <a:pt x="561" y="67"/>
                    </a:lnTo>
                    <a:lnTo>
                      <a:pt x="528" y="49"/>
                    </a:lnTo>
                    <a:lnTo>
                      <a:pt x="507" y="39"/>
                    </a:lnTo>
                    <a:lnTo>
                      <a:pt x="489" y="34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5" name="Freeform 192"/>
              <p:cNvSpPr>
                <a:spLocks/>
              </p:cNvSpPr>
              <p:nvPr/>
            </p:nvSpPr>
            <p:spPr bwMode="auto">
              <a:xfrm>
                <a:off x="1201" y="919"/>
                <a:ext cx="416" cy="242"/>
              </a:xfrm>
              <a:custGeom>
                <a:avLst/>
                <a:gdLst>
                  <a:gd name="T0" fmla="*/ 0 w 1665"/>
                  <a:gd name="T1" fmla="*/ 0 h 970"/>
                  <a:gd name="T2" fmla="*/ 0 w 1665"/>
                  <a:gd name="T3" fmla="*/ 0 h 970"/>
                  <a:gd name="T4" fmla="*/ 0 w 1665"/>
                  <a:gd name="T5" fmla="*/ 0 h 970"/>
                  <a:gd name="T6" fmla="*/ 0 w 1665"/>
                  <a:gd name="T7" fmla="*/ 0 h 970"/>
                  <a:gd name="T8" fmla="*/ 0 w 1665"/>
                  <a:gd name="T9" fmla="*/ 0 h 970"/>
                  <a:gd name="T10" fmla="*/ 0 w 1665"/>
                  <a:gd name="T11" fmla="*/ 0 h 970"/>
                  <a:gd name="T12" fmla="*/ 0 w 1665"/>
                  <a:gd name="T13" fmla="*/ 0 h 970"/>
                  <a:gd name="T14" fmla="*/ 0 w 1665"/>
                  <a:gd name="T15" fmla="*/ 0 h 970"/>
                  <a:gd name="T16" fmla="*/ 0 w 1665"/>
                  <a:gd name="T17" fmla="*/ 0 h 970"/>
                  <a:gd name="T18" fmla="*/ 0 w 1665"/>
                  <a:gd name="T19" fmla="*/ 0 h 970"/>
                  <a:gd name="T20" fmla="*/ 0 w 1665"/>
                  <a:gd name="T21" fmla="*/ 0 h 970"/>
                  <a:gd name="T22" fmla="*/ 0 w 1665"/>
                  <a:gd name="T23" fmla="*/ 0 h 970"/>
                  <a:gd name="T24" fmla="*/ 0 w 1665"/>
                  <a:gd name="T25" fmla="*/ 0 h 970"/>
                  <a:gd name="T26" fmla="*/ 0 w 1665"/>
                  <a:gd name="T27" fmla="*/ 0 h 970"/>
                  <a:gd name="T28" fmla="*/ 0 w 1665"/>
                  <a:gd name="T29" fmla="*/ 0 h 970"/>
                  <a:gd name="T30" fmla="*/ 0 w 1665"/>
                  <a:gd name="T31" fmla="*/ 0 h 970"/>
                  <a:gd name="T32" fmla="*/ 0 w 1665"/>
                  <a:gd name="T33" fmla="*/ 0 h 970"/>
                  <a:gd name="T34" fmla="*/ 0 w 1665"/>
                  <a:gd name="T35" fmla="*/ 0 h 970"/>
                  <a:gd name="T36" fmla="*/ 0 w 1665"/>
                  <a:gd name="T37" fmla="*/ 0 h 970"/>
                  <a:gd name="T38" fmla="*/ 0 w 1665"/>
                  <a:gd name="T39" fmla="*/ 0 h 970"/>
                  <a:gd name="T40" fmla="*/ 0 w 1665"/>
                  <a:gd name="T41" fmla="*/ 0 h 970"/>
                  <a:gd name="T42" fmla="*/ 0 w 1665"/>
                  <a:gd name="T43" fmla="*/ 0 h 970"/>
                  <a:gd name="T44" fmla="*/ 0 w 1665"/>
                  <a:gd name="T45" fmla="*/ 0 h 970"/>
                  <a:gd name="T46" fmla="*/ 0 w 1665"/>
                  <a:gd name="T47" fmla="*/ 0 h 970"/>
                  <a:gd name="T48" fmla="*/ 0 w 1665"/>
                  <a:gd name="T49" fmla="*/ 0 h 970"/>
                  <a:gd name="T50" fmla="*/ 0 w 1665"/>
                  <a:gd name="T51" fmla="*/ 0 h 970"/>
                  <a:gd name="T52" fmla="*/ 0 w 1665"/>
                  <a:gd name="T53" fmla="*/ 0 h 970"/>
                  <a:gd name="T54" fmla="*/ 0 w 1665"/>
                  <a:gd name="T55" fmla="*/ 0 h 970"/>
                  <a:gd name="T56" fmla="*/ 0 w 1665"/>
                  <a:gd name="T57" fmla="*/ 0 h 970"/>
                  <a:gd name="T58" fmla="*/ 0 w 1665"/>
                  <a:gd name="T59" fmla="*/ 0 h 970"/>
                  <a:gd name="T60" fmla="*/ 0 w 1665"/>
                  <a:gd name="T61" fmla="*/ 0 h 970"/>
                  <a:gd name="T62" fmla="*/ 0 w 1665"/>
                  <a:gd name="T63" fmla="*/ 0 h 970"/>
                  <a:gd name="T64" fmla="*/ 0 w 1665"/>
                  <a:gd name="T65" fmla="*/ 0 h 970"/>
                  <a:gd name="T66" fmla="*/ 0 w 1665"/>
                  <a:gd name="T67" fmla="*/ 0 h 970"/>
                  <a:gd name="T68" fmla="*/ 0 w 1665"/>
                  <a:gd name="T69" fmla="*/ 0 h 970"/>
                  <a:gd name="T70" fmla="*/ 0 w 1665"/>
                  <a:gd name="T71" fmla="*/ 0 h 970"/>
                  <a:gd name="T72" fmla="*/ 0 w 1665"/>
                  <a:gd name="T73" fmla="*/ 0 h 970"/>
                  <a:gd name="T74" fmla="*/ 0 w 1665"/>
                  <a:gd name="T75" fmla="*/ 0 h 970"/>
                  <a:gd name="T76" fmla="*/ 0 w 1665"/>
                  <a:gd name="T77" fmla="*/ 0 h 970"/>
                  <a:gd name="T78" fmla="*/ 0 w 1665"/>
                  <a:gd name="T79" fmla="*/ 0 h 970"/>
                  <a:gd name="T80" fmla="*/ 0 w 1665"/>
                  <a:gd name="T81" fmla="*/ 0 h 970"/>
                  <a:gd name="T82" fmla="*/ 0 w 1665"/>
                  <a:gd name="T83" fmla="*/ 0 h 970"/>
                  <a:gd name="T84" fmla="*/ 0 w 1665"/>
                  <a:gd name="T85" fmla="*/ 0 h 970"/>
                  <a:gd name="T86" fmla="*/ 0 w 1665"/>
                  <a:gd name="T87" fmla="*/ 0 h 970"/>
                  <a:gd name="T88" fmla="*/ 0 w 1665"/>
                  <a:gd name="T89" fmla="*/ 0 h 970"/>
                  <a:gd name="T90" fmla="*/ 0 w 1665"/>
                  <a:gd name="T91" fmla="*/ 0 h 970"/>
                  <a:gd name="T92" fmla="*/ 0 w 1665"/>
                  <a:gd name="T93" fmla="*/ 0 h 970"/>
                  <a:gd name="T94" fmla="*/ 0 w 1665"/>
                  <a:gd name="T95" fmla="*/ 0 h 970"/>
                  <a:gd name="T96" fmla="*/ 0 w 1665"/>
                  <a:gd name="T97" fmla="*/ 0 h 970"/>
                  <a:gd name="T98" fmla="*/ 0 w 1665"/>
                  <a:gd name="T99" fmla="*/ 0 h 970"/>
                  <a:gd name="T100" fmla="*/ 0 w 1665"/>
                  <a:gd name="T101" fmla="*/ 0 h 970"/>
                  <a:gd name="T102" fmla="*/ 0 w 1665"/>
                  <a:gd name="T103" fmla="*/ 0 h 970"/>
                  <a:gd name="T104" fmla="*/ 0 w 1665"/>
                  <a:gd name="T105" fmla="*/ 0 h 970"/>
                  <a:gd name="T106" fmla="*/ 0 w 1665"/>
                  <a:gd name="T107" fmla="*/ 0 h 970"/>
                  <a:gd name="T108" fmla="*/ 0 w 1665"/>
                  <a:gd name="T109" fmla="*/ 0 h 970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65"/>
                  <a:gd name="T166" fmla="*/ 0 h 970"/>
                  <a:gd name="T167" fmla="*/ 1665 w 1665"/>
                  <a:gd name="T168" fmla="*/ 970 h 970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65" h="970">
                    <a:moveTo>
                      <a:pt x="545" y="910"/>
                    </a:moveTo>
                    <a:lnTo>
                      <a:pt x="547" y="939"/>
                    </a:lnTo>
                    <a:lnTo>
                      <a:pt x="551" y="970"/>
                    </a:lnTo>
                    <a:lnTo>
                      <a:pt x="592" y="962"/>
                    </a:lnTo>
                    <a:lnTo>
                      <a:pt x="627" y="950"/>
                    </a:lnTo>
                    <a:lnTo>
                      <a:pt x="655" y="933"/>
                    </a:lnTo>
                    <a:lnTo>
                      <a:pt x="672" y="917"/>
                    </a:lnTo>
                    <a:lnTo>
                      <a:pt x="683" y="907"/>
                    </a:lnTo>
                    <a:lnTo>
                      <a:pt x="697" y="900"/>
                    </a:lnTo>
                    <a:lnTo>
                      <a:pt x="724" y="898"/>
                    </a:lnTo>
                    <a:lnTo>
                      <a:pt x="751" y="903"/>
                    </a:lnTo>
                    <a:lnTo>
                      <a:pt x="796" y="898"/>
                    </a:lnTo>
                    <a:lnTo>
                      <a:pt x="826" y="902"/>
                    </a:lnTo>
                    <a:lnTo>
                      <a:pt x="845" y="905"/>
                    </a:lnTo>
                    <a:lnTo>
                      <a:pt x="870" y="910"/>
                    </a:lnTo>
                    <a:lnTo>
                      <a:pt x="901" y="917"/>
                    </a:lnTo>
                    <a:lnTo>
                      <a:pt x="938" y="919"/>
                    </a:lnTo>
                    <a:lnTo>
                      <a:pt x="989" y="914"/>
                    </a:lnTo>
                    <a:lnTo>
                      <a:pt x="1043" y="903"/>
                    </a:lnTo>
                    <a:lnTo>
                      <a:pt x="1090" y="892"/>
                    </a:lnTo>
                    <a:lnTo>
                      <a:pt x="1134" y="882"/>
                    </a:lnTo>
                    <a:lnTo>
                      <a:pt x="1159" y="874"/>
                    </a:lnTo>
                    <a:lnTo>
                      <a:pt x="1188" y="864"/>
                    </a:lnTo>
                    <a:lnTo>
                      <a:pt x="1224" y="848"/>
                    </a:lnTo>
                    <a:lnTo>
                      <a:pt x="1261" y="835"/>
                    </a:lnTo>
                    <a:lnTo>
                      <a:pt x="1301" y="823"/>
                    </a:lnTo>
                    <a:lnTo>
                      <a:pt x="1340" y="804"/>
                    </a:lnTo>
                    <a:lnTo>
                      <a:pt x="1367" y="787"/>
                    </a:lnTo>
                    <a:lnTo>
                      <a:pt x="1392" y="764"/>
                    </a:lnTo>
                    <a:lnTo>
                      <a:pt x="1426" y="730"/>
                    </a:lnTo>
                    <a:lnTo>
                      <a:pt x="1458" y="702"/>
                    </a:lnTo>
                    <a:lnTo>
                      <a:pt x="1499" y="678"/>
                    </a:lnTo>
                    <a:lnTo>
                      <a:pt x="1542" y="660"/>
                    </a:lnTo>
                    <a:lnTo>
                      <a:pt x="1585" y="641"/>
                    </a:lnTo>
                    <a:lnTo>
                      <a:pt x="1616" y="619"/>
                    </a:lnTo>
                    <a:lnTo>
                      <a:pt x="1639" y="590"/>
                    </a:lnTo>
                    <a:lnTo>
                      <a:pt x="1656" y="556"/>
                    </a:lnTo>
                    <a:lnTo>
                      <a:pt x="1665" y="508"/>
                    </a:lnTo>
                    <a:lnTo>
                      <a:pt x="1664" y="455"/>
                    </a:lnTo>
                    <a:lnTo>
                      <a:pt x="1659" y="406"/>
                    </a:lnTo>
                    <a:lnTo>
                      <a:pt x="1644" y="363"/>
                    </a:lnTo>
                    <a:lnTo>
                      <a:pt x="1624" y="326"/>
                    </a:lnTo>
                    <a:lnTo>
                      <a:pt x="1597" y="289"/>
                    </a:lnTo>
                    <a:lnTo>
                      <a:pt x="1562" y="258"/>
                    </a:lnTo>
                    <a:lnTo>
                      <a:pt x="1519" y="231"/>
                    </a:lnTo>
                    <a:lnTo>
                      <a:pt x="1476" y="214"/>
                    </a:lnTo>
                    <a:lnTo>
                      <a:pt x="1418" y="197"/>
                    </a:lnTo>
                    <a:lnTo>
                      <a:pt x="1357" y="181"/>
                    </a:lnTo>
                    <a:lnTo>
                      <a:pt x="1309" y="161"/>
                    </a:lnTo>
                    <a:lnTo>
                      <a:pt x="1261" y="137"/>
                    </a:lnTo>
                    <a:lnTo>
                      <a:pt x="1221" y="110"/>
                    </a:lnTo>
                    <a:lnTo>
                      <a:pt x="1172" y="70"/>
                    </a:lnTo>
                    <a:lnTo>
                      <a:pt x="1125" y="39"/>
                    </a:lnTo>
                    <a:lnTo>
                      <a:pt x="1075" y="19"/>
                    </a:lnTo>
                    <a:lnTo>
                      <a:pt x="1019" y="5"/>
                    </a:lnTo>
                    <a:lnTo>
                      <a:pt x="954" y="1"/>
                    </a:lnTo>
                    <a:lnTo>
                      <a:pt x="900" y="0"/>
                    </a:lnTo>
                    <a:lnTo>
                      <a:pt x="825" y="10"/>
                    </a:lnTo>
                    <a:lnTo>
                      <a:pt x="762" y="20"/>
                    </a:lnTo>
                    <a:lnTo>
                      <a:pt x="710" y="25"/>
                    </a:lnTo>
                    <a:lnTo>
                      <a:pt x="658" y="27"/>
                    </a:lnTo>
                    <a:lnTo>
                      <a:pt x="616" y="37"/>
                    </a:lnTo>
                    <a:lnTo>
                      <a:pt x="547" y="65"/>
                    </a:lnTo>
                    <a:lnTo>
                      <a:pt x="479" y="86"/>
                    </a:lnTo>
                    <a:lnTo>
                      <a:pt x="428" y="95"/>
                    </a:lnTo>
                    <a:lnTo>
                      <a:pt x="387" y="94"/>
                    </a:lnTo>
                    <a:lnTo>
                      <a:pt x="334" y="84"/>
                    </a:lnTo>
                    <a:lnTo>
                      <a:pt x="292" y="79"/>
                    </a:lnTo>
                    <a:lnTo>
                      <a:pt x="250" y="79"/>
                    </a:lnTo>
                    <a:lnTo>
                      <a:pt x="210" y="86"/>
                    </a:lnTo>
                    <a:lnTo>
                      <a:pt x="178" y="99"/>
                    </a:lnTo>
                    <a:lnTo>
                      <a:pt x="125" y="129"/>
                    </a:lnTo>
                    <a:lnTo>
                      <a:pt x="43" y="184"/>
                    </a:lnTo>
                    <a:lnTo>
                      <a:pt x="9" y="215"/>
                    </a:lnTo>
                    <a:lnTo>
                      <a:pt x="0" y="232"/>
                    </a:lnTo>
                    <a:lnTo>
                      <a:pt x="0" y="250"/>
                    </a:lnTo>
                    <a:lnTo>
                      <a:pt x="17" y="255"/>
                    </a:lnTo>
                    <a:lnTo>
                      <a:pt x="39" y="264"/>
                    </a:lnTo>
                    <a:lnTo>
                      <a:pt x="71" y="283"/>
                    </a:lnTo>
                    <a:lnTo>
                      <a:pt x="110" y="298"/>
                    </a:lnTo>
                    <a:lnTo>
                      <a:pt x="150" y="311"/>
                    </a:lnTo>
                    <a:lnTo>
                      <a:pt x="196" y="323"/>
                    </a:lnTo>
                    <a:lnTo>
                      <a:pt x="250" y="334"/>
                    </a:lnTo>
                    <a:lnTo>
                      <a:pt x="310" y="341"/>
                    </a:lnTo>
                    <a:lnTo>
                      <a:pt x="357" y="341"/>
                    </a:lnTo>
                    <a:lnTo>
                      <a:pt x="434" y="333"/>
                    </a:lnTo>
                    <a:lnTo>
                      <a:pt x="509" y="321"/>
                    </a:lnTo>
                    <a:lnTo>
                      <a:pt x="566" y="318"/>
                    </a:lnTo>
                    <a:lnTo>
                      <a:pt x="601" y="320"/>
                    </a:lnTo>
                    <a:lnTo>
                      <a:pt x="635" y="326"/>
                    </a:lnTo>
                    <a:lnTo>
                      <a:pt x="663" y="340"/>
                    </a:lnTo>
                    <a:lnTo>
                      <a:pt x="681" y="355"/>
                    </a:lnTo>
                    <a:lnTo>
                      <a:pt x="697" y="378"/>
                    </a:lnTo>
                    <a:lnTo>
                      <a:pt x="721" y="396"/>
                    </a:lnTo>
                    <a:lnTo>
                      <a:pt x="745" y="424"/>
                    </a:lnTo>
                    <a:lnTo>
                      <a:pt x="764" y="455"/>
                    </a:lnTo>
                    <a:lnTo>
                      <a:pt x="781" y="485"/>
                    </a:lnTo>
                    <a:lnTo>
                      <a:pt x="789" y="513"/>
                    </a:lnTo>
                    <a:lnTo>
                      <a:pt x="790" y="543"/>
                    </a:lnTo>
                    <a:lnTo>
                      <a:pt x="782" y="576"/>
                    </a:lnTo>
                    <a:lnTo>
                      <a:pt x="767" y="610"/>
                    </a:lnTo>
                    <a:lnTo>
                      <a:pt x="747" y="644"/>
                    </a:lnTo>
                    <a:lnTo>
                      <a:pt x="730" y="684"/>
                    </a:lnTo>
                    <a:lnTo>
                      <a:pt x="719" y="725"/>
                    </a:lnTo>
                    <a:lnTo>
                      <a:pt x="705" y="779"/>
                    </a:lnTo>
                    <a:lnTo>
                      <a:pt x="692" y="808"/>
                    </a:lnTo>
                    <a:lnTo>
                      <a:pt x="670" y="842"/>
                    </a:lnTo>
                    <a:lnTo>
                      <a:pt x="643" y="865"/>
                    </a:lnTo>
                    <a:lnTo>
                      <a:pt x="611" y="888"/>
                    </a:lnTo>
                    <a:lnTo>
                      <a:pt x="578" y="903"/>
                    </a:lnTo>
                    <a:lnTo>
                      <a:pt x="545" y="91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6" name="Freeform 193"/>
              <p:cNvSpPr>
                <a:spLocks/>
              </p:cNvSpPr>
              <p:nvPr/>
            </p:nvSpPr>
            <p:spPr bwMode="auto">
              <a:xfrm>
                <a:off x="1536" y="1002"/>
                <a:ext cx="231" cy="160"/>
              </a:xfrm>
              <a:custGeom>
                <a:avLst/>
                <a:gdLst>
                  <a:gd name="T0" fmla="*/ 0 w 926"/>
                  <a:gd name="T1" fmla="*/ 0 h 640"/>
                  <a:gd name="T2" fmla="*/ 0 w 926"/>
                  <a:gd name="T3" fmla="*/ 0 h 640"/>
                  <a:gd name="T4" fmla="*/ 0 w 926"/>
                  <a:gd name="T5" fmla="*/ 0 h 640"/>
                  <a:gd name="T6" fmla="*/ 0 w 926"/>
                  <a:gd name="T7" fmla="*/ 0 h 640"/>
                  <a:gd name="T8" fmla="*/ 0 w 926"/>
                  <a:gd name="T9" fmla="*/ 0 h 640"/>
                  <a:gd name="T10" fmla="*/ 0 w 926"/>
                  <a:gd name="T11" fmla="*/ 0 h 640"/>
                  <a:gd name="T12" fmla="*/ 0 w 926"/>
                  <a:gd name="T13" fmla="*/ 0 h 640"/>
                  <a:gd name="T14" fmla="*/ 0 w 926"/>
                  <a:gd name="T15" fmla="*/ 0 h 640"/>
                  <a:gd name="T16" fmla="*/ 0 w 926"/>
                  <a:gd name="T17" fmla="*/ 0 h 640"/>
                  <a:gd name="T18" fmla="*/ 0 w 926"/>
                  <a:gd name="T19" fmla="*/ 0 h 640"/>
                  <a:gd name="T20" fmla="*/ 0 w 926"/>
                  <a:gd name="T21" fmla="*/ 0 h 640"/>
                  <a:gd name="T22" fmla="*/ 0 w 926"/>
                  <a:gd name="T23" fmla="*/ 0 h 640"/>
                  <a:gd name="T24" fmla="*/ 0 w 926"/>
                  <a:gd name="T25" fmla="*/ 0 h 640"/>
                  <a:gd name="T26" fmla="*/ 0 w 926"/>
                  <a:gd name="T27" fmla="*/ 0 h 640"/>
                  <a:gd name="T28" fmla="*/ 0 w 926"/>
                  <a:gd name="T29" fmla="*/ 0 h 640"/>
                  <a:gd name="T30" fmla="*/ 0 w 926"/>
                  <a:gd name="T31" fmla="*/ 0 h 640"/>
                  <a:gd name="T32" fmla="*/ 0 w 926"/>
                  <a:gd name="T33" fmla="*/ 0 h 640"/>
                  <a:gd name="T34" fmla="*/ 0 w 926"/>
                  <a:gd name="T35" fmla="*/ 0 h 640"/>
                  <a:gd name="T36" fmla="*/ 0 w 926"/>
                  <a:gd name="T37" fmla="*/ 0 h 640"/>
                  <a:gd name="T38" fmla="*/ 0 w 926"/>
                  <a:gd name="T39" fmla="*/ 0 h 640"/>
                  <a:gd name="T40" fmla="*/ 0 w 926"/>
                  <a:gd name="T41" fmla="*/ 0 h 640"/>
                  <a:gd name="T42" fmla="*/ 0 w 926"/>
                  <a:gd name="T43" fmla="*/ 0 h 640"/>
                  <a:gd name="T44" fmla="*/ 0 w 926"/>
                  <a:gd name="T45" fmla="*/ 0 h 640"/>
                  <a:gd name="T46" fmla="*/ 0 w 926"/>
                  <a:gd name="T47" fmla="*/ 0 h 640"/>
                  <a:gd name="T48" fmla="*/ 0 w 926"/>
                  <a:gd name="T49" fmla="*/ 0 h 640"/>
                  <a:gd name="T50" fmla="*/ 0 w 926"/>
                  <a:gd name="T51" fmla="*/ 0 h 640"/>
                  <a:gd name="T52" fmla="*/ 0 w 926"/>
                  <a:gd name="T53" fmla="*/ 0 h 640"/>
                  <a:gd name="T54" fmla="*/ 0 w 926"/>
                  <a:gd name="T55" fmla="*/ 0 h 640"/>
                  <a:gd name="T56" fmla="*/ 0 w 926"/>
                  <a:gd name="T57" fmla="*/ 0 h 640"/>
                  <a:gd name="T58" fmla="*/ 0 w 926"/>
                  <a:gd name="T59" fmla="*/ 0 h 640"/>
                  <a:gd name="T60" fmla="*/ 0 w 926"/>
                  <a:gd name="T61" fmla="*/ 0 h 640"/>
                  <a:gd name="T62" fmla="*/ 0 w 926"/>
                  <a:gd name="T63" fmla="*/ 0 h 640"/>
                  <a:gd name="T64" fmla="*/ 0 w 926"/>
                  <a:gd name="T65" fmla="*/ 0 h 640"/>
                  <a:gd name="T66" fmla="*/ 0 w 926"/>
                  <a:gd name="T67" fmla="*/ 0 h 640"/>
                  <a:gd name="T68" fmla="*/ 0 w 926"/>
                  <a:gd name="T69" fmla="*/ 0 h 640"/>
                  <a:gd name="T70" fmla="*/ 0 w 926"/>
                  <a:gd name="T71" fmla="*/ 0 h 640"/>
                  <a:gd name="T72" fmla="*/ 0 w 926"/>
                  <a:gd name="T73" fmla="*/ 0 h 640"/>
                  <a:gd name="T74" fmla="*/ 0 w 926"/>
                  <a:gd name="T75" fmla="*/ 0 h 640"/>
                  <a:gd name="T76" fmla="*/ 0 w 926"/>
                  <a:gd name="T77" fmla="*/ 0 h 640"/>
                  <a:gd name="T78" fmla="*/ 0 w 926"/>
                  <a:gd name="T79" fmla="*/ 0 h 640"/>
                  <a:gd name="T80" fmla="*/ 0 w 926"/>
                  <a:gd name="T81" fmla="*/ 0 h 64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926"/>
                  <a:gd name="T124" fmla="*/ 0 h 640"/>
                  <a:gd name="T125" fmla="*/ 926 w 926"/>
                  <a:gd name="T126" fmla="*/ 640 h 64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926" h="640">
                    <a:moveTo>
                      <a:pt x="302" y="30"/>
                    </a:moveTo>
                    <a:lnTo>
                      <a:pt x="333" y="15"/>
                    </a:lnTo>
                    <a:lnTo>
                      <a:pt x="358" y="6"/>
                    </a:lnTo>
                    <a:lnTo>
                      <a:pt x="388" y="1"/>
                    </a:lnTo>
                    <a:lnTo>
                      <a:pt x="414" y="0"/>
                    </a:lnTo>
                    <a:lnTo>
                      <a:pt x="445" y="1"/>
                    </a:lnTo>
                    <a:lnTo>
                      <a:pt x="473" y="5"/>
                    </a:lnTo>
                    <a:lnTo>
                      <a:pt x="503" y="13"/>
                    </a:lnTo>
                    <a:lnTo>
                      <a:pt x="537" y="28"/>
                    </a:lnTo>
                    <a:lnTo>
                      <a:pt x="564" y="47"/>
                    </a:lnTo>
                    <a:lnTo>
                      <a:pt x="590" y="71"/>
                    </a:lnTo>
                    <a:lnTo>
                      <a:pt x="613" y="96"/>
                    </a:lnTo>
                    <a:lnTo>
                      <a:pt x="637" y="131"/>
                    </a:lnTo>
                    <a:lnTo>
                      <a:pt x="653" y="146"/>
                    </a:lnTo>
                    <a:lnTo>
                      <a:pt x="676" y="157"/>
                    </a:lnTo>
                    <a:lnTo>
                      <a:pt x="723" y="163"/>
                    </a:lnTo>
                    <a:lnTo>
                      <a:pt x="802" y="168"/>
                    </a:lnTo>
                    <a:lnTo>
                      <a:pt x="827" y="173"/>
                    </a:lnTo>
                    <a:lnTo>
                      <a:pt x="847" y="181"/>
                    </a:lnTo>
                    <a:lnTo>
                      <a:pt x="863" y="193"/>
                    </a:lnTo>
                    <a:lnTo>
                      <a:pt x="873" y="210"/>
                    </a:lnTo>
                    <a:lnTo>
                      <a:pt x="880" y="233"/>
                    </a:lnTo>
                    <a:lnTo>
                      <a:pt x="883" y="257"/>
                    </a:lnTo>
                    <a:lnTo>
                      <a:pt x="888" y="281"/>
                    </a:lnTo>
                    <a:lnTo>
                      <a:pt x="898" y="305"/>
                    </a:lnTo>
                    <a:lnTo>
                      <a:pt x="916" y="341"/>
                    </a:lnTo>
                    <a:lnTo>
                      <a:pt x="923" y="367"/>
                    </a:lnTo>
                    <a:lnTo>
                      <a:pt x="926" y="394"/>
                    </a:lnTo>
                    <a:lnTo>
                      <a:pt x="921" y="416"/>
                    </a:lnTo>
                    <a:lnTo>
                      <a:pt x="911" y="434"/>
                    </a:lnTo>
                    <a:lnTo>
                      <a:pt x="898" y="449"/>
                    </a:lnTo>
                    <a:lnTo>
                      <a:pt x="860" y="470"/>
                    </a:lnTo>
                    <a:lnTo>
                      <a:pt x="823" y="489"/>
                    </a:lnTo>
                    <a:lnTo>
                      <a:pt x="796" y="506"/>
                    </a:lnTo>
                    <a:lnTo>
                      <a:pt x="777" y="526"/>
                    </a:lnTo>
                    <a:lnTo>
                      <a:pt x="764" y="549"/>
                    </a:lnTo>
                    <a:lnTo>
                      <a:pt x="744" y="592"/>
                    </a:lnTo>
                    <a:lnTo>
                      <a:pt x="728" y="614"/>
                    </a:lnTo>
                    <a:lnTo>
                      <a:pt x="711" y="629"/>
                    </a:lnTo>
                    <a:lnTo>
                      <a:pt x="688" y="637"/>
                    </a:lnTo>
                    <a:lnTo>
                      <a:pt x="656" y="640"/>
                    </a:lnTo>
                    <a:lnTo>
                      <a:pt x="617" y="637"/>
                    </a:lnTo>
                    <a:lnTo>
                      <a:pt x="577" y="627"/>
                    </a:lnTo>
                    <a:lnTo>
                      <a:pt x="534" y="610"/>
                    </a:lnTo>
                    <a:lnTo>
                      <a:pt x="520" y="605"/>
                    </a:lnTo>
                    <a:lnTo>
                      <a:pt x="493" y="597"/>
                    </a:lnTo>
                    <a:lnTo>
                      <a:pt x="463" y="586"/>
                    </a:lnTo>
                    <a:lnTo>
                      <a:pt x="440" y="576"/>
                    </a:lnTo>
                    <a:lnTo>
                      <a:pt x="406" y="555"/>
                    </a:lnTo>
                    <a:lnTo>
                      <a:pt x="386" y="546"/>
                    </a:lnTo>
                    <a:lnTo>
                      <a:pt x="355" y="541"/>
                    </a:lnTo>
                    <a:lnTo>
                      <a:pt x="344" y="540"/>
                    </a:lnTo>
                    <a:lnTo>
                      <a:pt x="310" y="540"/>
                    </a:lnTo>
                    <a:lnTo>
                      <a:pt x="275" y="545"/>
                    </a:lnTo>
                    <a:lnTo>
                      <a:pt x="261" y="546"/>
                    </a:lnTo>
                    <a:lnTo>
                      <a:pt x="217" y="550"/>
                    </a:lnTo>
                    <a:lnTo>
                      <a:pt x="162" y="549"/>
                    </a:lnTo>
                    <a:lnTo>
                      <a:pt x="137" y="546"/>
                    </a:lnTo>
                    <a:lnTo>
                      <a:pt x="116" y="537"/>
                    </a:lnTo>
                    <a:lnTo>
                      <a:pt x="98" y="525"/>
                    </a:lnTo>
                    <a:lnTo>
                      <a:pt x="80" y="514"/>
                    </a:lnTo>
                    <a:lnTo>
                      <a:pt x="62" y="507"/>
                    </a:lnTo>
                    <a:lnTo>
                      <a:pt x="51" y="505"/>
                    </a:lnTo>
                    <a:lnTo>
                      <a:pt x="40" y="502"/>
                    </a:lnTo>
                    <a:lnTo>
                      <a:pt x="26" y="500"/>
                    </a:lnTo>
                    <a:lnTo>
                      <a:pt x="12" y="492"/>
                    </a:lnTo>
                    <a:lnTo>
                      <a:pt x="3" y="481"/>
                    </a:lnTo>
                    <a:lnTo>
                      <a:pt x="0" y="471"/>
                    </a:lnTo>
                    <a:lnTo>
                      <a:pt x="27" y="454"/>
                    </a:lnTo>
                    <a:lnTo>
                      <a:pt x="52" y="431"/>
                    </a:lnTo>
                    <a:lnTo>
                      <a:pt x="85" y="397"/>
                    </a:lnTo>
                    <a:lnTo>
                      <a:pt x="118" y="369"/>
                    </a:lnTo>
                    <a:lnTo>
                      <a:pt x="159" y="345"/>
                    </a:lnTo>
                    <a:lnTo>
                      <a:pt x="202" y="327"/>
                    </a:lnTo>
                    <a:lnTo>
                      <a:pt x="245" y="308"/>
                    </a:lnTo>
                    <a:lnTo>
                      <a:pt x="276" y="286"/>
                    </a:lnTo>
                    <a:lnTo>
                      <a:pt x="299" y="257"/>
                    </a:lnTo>
                    <a:lnTo>
                      <a:pt x="315" y="223"/>
                    </a:lnTo>
                    <a:lnTo>
                      <a:pt x="325" y="175"/>
                    </a:lnTo>
                    <a:lnTo>
                      <a:pt x="324" y="122"/>
                    </a:lnTo>
                    <a:lnTo>
                      <a:pt x="319" y="73"/>
                    </a:lnTo>
                    <a:lnTo>
                      <a:pt x="302" y="3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7" name="Freeform 194"/>
              <p:cNvSpPr>
                <a:spLocks/>
              </p:cNvSpPr>
              <p:nvPr/>
            </p:nvSpPr>
            <p:spPr bwMode="auto">
              <a:xfrm>
                <a:off x="1234" y="1121"/>
                <a:ext cx="80" cy="51"/>
              </a:xfrm>
              <a:custGeom>
                <a:avLst/>
                <a:gdLst>
                  <a:gd name="T0" fmla="*/ 0 w 321"/>
                  <a:gd name="T1" fmla="*/ 0 h 205"/>
                  <a:gd name="T2" fmla="*/ 0 w 321"/>
                  <a:gd name="T3" fmla="*/ 0 h 205"/>
                  <a:gd name="T4" fmla="*/ 0 w 321"/>
                  <a:gd name="T5" fmla="*/ 0 h 205"/>
                  <a:gd name="T6" fmla="*/ 0 w 321"/>
                  <a:gd name="T7" fmla="*/ 0 h 205"/>
                  <a:gd name="T8" fmla="*/ 0 w 321"/>
                  <a:gd name="T9" fmla="*/ 0 h 205"/>
                  <a:gd name="T10" fmla="*/ 0 w 321"/>
                  <a:gd name="T11" fmla="*/ 0 h 205"/>
                  <a:gd name="T12" fmla="*/ 0 w 321"/>
                  <a:gd name="T13" fmla="*/ 0 h 205"/>
                  <a:gd name="T14" fmla="*/ 0 w 321"/>
                  <a:gd name="T15" fmla="*/ 0 h 205"/>
                  <a:gd name="T16" fmla="*/ 0 w 321"/>
                  <a:gd name="T17" fmla="*/ 0 h 205"/>
                  <a:gd name="T18" fmla="*/ 0 w 321"/>
                  <a:gd name="T19" fmla="*/ 0 h 205"/>
                  <a:gd name="T20" fmla="*/ 0 w 321"/>
                  <a:gd name="T21" fmla="*/ 0 h 205"/>
                  <a:gd name="T22" fmla="*/ 0 w 321"/>
                  <a:gd name="T23" fmla="*/ 0 h 205"/>
                  <a:gd name="T24" fmla="*/ 0 w 321"/>
                  <a:gd name="T25" fmla="*/ 0 h 205"/>
                  <a:gd name="T26" fmla="*/ 0 w 321"/>
                  <a:gd name="T27" fmla="*/ 0 h 205"/>
                  <a:gd name="T28" fmla="*/ 0 w 321"/>
                  <a:gd name="T29" fmla="*/ 0 h 205"/>
                  <a:gd name="T30" fmla="*/ 0 w 321"/>
                  <a:gd name="T31" fmla="*/ 0 h 205"/>
                  <a:gd name="T32" fmla="*/ 0 w 321"/>
                  <a:gd name="T33" fmla="*/ 0 h 205"/>
                  <a:gd name="T34" fmla="*/ 0 w 321"/>
                  <a:gd name="T35" fmla="*/ 0 h 205"/>
                  <a:gd name="T36" fmla="*/ 0 w 321"/>
                  <a:gd name="T37" fmla="*/ 0 h 205"/>
                  <a:gd name="T38" fmla="*/ 0 w 321"/>
                  <a:gd name="T39" fmla="*/ 0 h 205"/>
                  <a:gd name="T40" fmla="*/ 0 w 321"/>
                  <a:gd name="T41" fmla="*/ 0 h 205"/>
                  <a:gd name="T42" fmla="*/ 0 w 321"/>
                  <a:gd name="T43" fmla="*/ 0 h 205"/>
                  <a:gd name="T44" fmla="*/ 0 w 321"/>
                  <a:gd name="T45" fmla="*/ 0 h 205"/>
                  <a:gd name="T46" fmla="*/ 0 w 321"/>
                  <a:gd name="T47" fmla="*/ 0 h 205"/>
                  <a:gd name="T48" fmla="*/ 0 w 321"/>
                  <a:gd name="T49" fmla="*/ 0 h 205"/>
                  <a:gd name="T50" fmla="*/ 0 w 321"/>
                  <a:gd name="T51" fmla="*/ 0 h 205"/>
                  <a:gd name="T52" fmla="*/ 0 w 321"/>
                  <a:gd name="T53" fmla="*/ 0 h 205"/>
                  <a:gd name="T54" fmla="*/ 0 w 321"/>
                  <a:gd name="T55" fmla="*/ 0 h 205"/>
                  <a:gd name="T56" fmla="*/ 0 w 321"/>
                  <a:gd name="T57" fmla="*/ 0 h 20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1"/>
                  <a:gd name="T88" fmla="*/ 0 h 205"/>
                  <a:gd name="T89" fmla="*/ 321 w 321"/>
                  <a:gd name="T90" fmla="*/ 205 h 205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1" h="205">
                    <a:moveTo>
                      <a:pt x="0" y="26"/>
                    </a:moveTo>
                    <a:lnTo>
                      <a:pt x="13" y="30"/>
                    </a:lnTo>
                    <a:lnTo>
                      <a:pt x="38" y="37"/>
                    </a:lnTo>
                    <a:lnTo>
                      <a:pt x="62" y="51"/>
                    </a:lnTo>
                    <a:lnTo>
                      <a:pt x="93" y="75"/>
                    </a:lnTo>
                    <a:lnTo>
                      <a:pt x="138" y="119"/>
                    </a:lnTo>
                    <a:lnTo>
                      <a:pt x="181" y="160"/>
                    </a:lnTo>
                    <a:lnTo>
                      <a:pt x="217" y="187"/>
                    </a:lnTo>
                    <a:lnTo>
                      <a:pt x="243" y="201"/>
                    </a:lnTo>
                    <a:lnTo>
                      <a:pt x="258" y="205"/>
                    </a:lnTo>
                    <a:lnTo>
                      <a:pt x="272" y="204"/>
                    </a:lnTo>
                    <a:lnTo>
                      <a:pt x="288" y="200"/>
                    </a:lnTo>
                    <a:lnTo>
                      <a:pt x="301" y="195"/>
                    </a:lnTo>
                    <a:lnTo>
                      <a:pt x="321" y="186"/>
                    </a:lnTo>
                    <a:lnTo>
                      <a:pt x="321" y="179"/>
                    </a:lnTo>
                    <a:lnTo>
                      <a:pt x="316" y="135"/>
                    </a:lnTo>
                    <a:lnTo>
                      <a:pt x="310" y="109"/>
                    </a:lnTo>
                    <a:lnTo>
                      <a:pt x="301" y="86"/>
                    </a:lnTo>
                    <a:lnTo>
                      <a:pt x="290" y="69"/>
                    </a:lnTo>
                    <a:lnTo>
                      <a:pt x="267" y="61"/>
                    </a:lnTo>
                    <a:lnTo>
                      <a:pt x="241" y="51"/>
                    </a:lnTo>
                    <a:lnTo>
                      <a:pt x="209" y="35"/>
                    </a:lnTo>
                    <a:lnTo>
                      <a:pt x="177" y="17"/>
                    </a:lnTo>
                    <a:lnTo>
                      <a:pt x="149" y="4"/>
                    </a:lnTo>
                    <a:lnTo>
                      <a:pt x="121" y="0"/>
                    </a:lnTo>
                    <a:lnTo>
                      <a:pt x="88" y="0"/>
                    </a:lnTo>
                    <a:lnTo>
                      <a:pt x="59" y="6"/>
                    </a:lnTo>
                    <a:lnTo>
                      <a:pt x="23" y="19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8" name="Freeform 195"/>
              <p:cNvSpPr>
                <a:spLocks/>
              </p:cNvSpPr>
              <p:nvPr/>
            </p:nvSpPr>
            <p:spPr bwMode="auto">
              <a:xfrm>
                <a:off x="1536" y="1010"/>
                <a:ext cx="81" cy="110"/>
              </a:xfrm>
              <a:custGeom>
                <a:avLst/>
                <a:gdLst>
                  <a:gd name="T0" fmla="*/ 0 w 325"/>
                  <a:gd name="T1" fmla="*/ 0 h 440"/>
                  <a:gd name="T2" fmla="*/ 0 w 325"/>
                  <a:gd name="T3" fmla="*/ 0 h 440"/>
                  <a:gd name="T4" fmla="*/ 0 w 325"/>
                  <a:gd name="T5" fmla="*/ 0 h 440"/>
                  <a:gd name="T6" fmla="*/ 0 w 325"/>
                  <a:gd name="T7" fmla="*/ 0 h 440"/>
                  <a:gd name="T8" fmla="*/ 0 w 325"/>
                  <a:gd name="T9" fmla="*/ 0 h 440"/>
                  <a:gd name="T10" fmla="*/ 0 w 325"/>
                  <a:gd name="T11" fmla="*/ 0 h 440"/>
                  <a:gd name="T12" fmla="*/ 0 w 325"/>
                  <a:gd name="T13" fmla="*/ 0 h 440"/>
                  <a:gd name="T14" fmla="*/ 0 w 325"/>
                  <a:gd name="T15" fmla="*/ 0 h 440"/>
                  <a:gd name="T16" fmla="*/ 0 w 325"/>
                  <a:gd name="T17" fmla="*/ 0 h 440"/>
                  <a:gd name="T18" fmla="*/ 0 w 325"/>
                  <a:gd name="T19" fmla="*/ 0 h 440"/>
                  <a:gd name="T20" fmla="*/ 0 w 325"/>
                  <a:gd name="T21" fmla="*/ 0 h 440"/>
                  <a:gd name="T22" fmla="*/ 0 w 325"/>
                  <a:gd name="T23" fmla="*/ 0 h 440"/>
                  <a:gd name="T24" fmla="*/ 0 w 325"/>
                  <a:gd name="T25" fmla="*/ 0 h 440"/>
                  <a:gd name="T26" fmla="*/ 0 w 325"/>
                  <a:gd name="T27" fmla="*/ 0 h 440"/>
                  <a:gd name="T28" fmla="*/ 0 w 325"/>
                  <a:gd name="T29" fmla="*/ 0 h 44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25"/>
                  <a:gd name="T46" fmla="*/ 0 h 440"/>
                  <a:gd name="T47" fmla="*/ 325 w 325"/>
                  <a:gd name="T48" fmla="*/ 440 h 44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25" h="440">
                    <a:moveTo>
                      <a:pt x="0" y="440"/>
                    </a:moveTo>
                    <a:lnTo>
                      <a:pt x="27" y="424"/>
                    </a:lnTo>
                    <a:lnTo>
                      <a:pt x="52" y="401"/>
                    </a:lnTo>
                    <a:lnTo>
                      <a:pt x="85" y="368"/>
                    </a:lnTo>
                    <a:lnTo>
                      <a:pt x="118" y="338"/>
                    </a:lnTo>
                    <a:lnTo>
                      <a:pt x="159" y="315"/>
                    </a:lnTo>
                    <a:lnTo>
                      <a:pt x="202" y="297"/>
                    </a:lnTo>
                    <a:lnTo>
                      <a:pt x="245" y="277"/>
                    </a:lnTo>
                    <a:lnTo>
                      <a:pt x="276" y="255"/>
                    </a:lnTo>
                    <a:lnTo>
                      <a:pt x="299" y="226"/>
                    </a:lnTo>
                    <a:lnTo>
                      <a:pt x="315" y="194"/>
                    </a:lnTo>
                    <a:lnTo>
                      <a:pt x="325" y="145"/>
                    </a:lnTo>
                    <a:lnTo>
                      <a:pt x="324" y="92"/>
                    </a:lnTo>
                    <a:lnTo>
                      <a:pt x="317" y="44"/>
                    </a:lnTo>
                    <a:lnTo>
                      <a:pt x="302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9" name="Freeform 196"/>
              <p:cNvSpPr>
                <a:spLocks/>
              </p:cNvSpPr>
              <p:nvPr/>
            </p:nvSpPr>
            <p:spPr bwMode="auto">
              <a:xfrm>
                <a:off x="3648" y="680"/>
                <a:ext cx="43" cy="302"/>
              </a:xfrm>
              <a:custGeom>
                <a:avLst/>
                <a:gdLst>
                  <a:gd name="T0" fmla="*/ 0 w 176"/>
                  <a:gd name="T1" fmla="*/ 0 h 1208"/>
                  <a:gd name="T2" fmla="*/ 0 w 176"/>
                  <a:gd name="T3" fmla="*/ 0 h 1208"/>
                  <a:gd name="T4" fmla="*/ 0 w 176"/>
                  <a:gd name="T5" fmla="*/ 0 h 1208"/>
                  <a:gd name="T6" fmla="*/ 0 w 176"/>
                  <a:gd name="T7" fmla="*/ 0 h 1208"/>
                  <a:gd name="T8" fmla="*/ 0 w 176"/>
                  <a:gd name="T9" fmla="*/ 0 h 1208"/>
                  <a:gd name="T10" fmla="*/ 0 w 176"/>
                  <a:gd name="T11" fmla="*/ 0 h 12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76"/>
                  <a:gd name="T19" fmla="*/ 0 h 1208"/>
                  <a:gd name="T20" fmla="*/ 176 w 176"/>
                  <a:gd name="T21" fmla="*/ 1208 h 120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76" h="1208">
                    <a:moveTo>
                      <a:pt x="176" y="1203"/>
                    </a:moveTo>
                    <a:lnTo>
                      <a:pt x="147" y="169"/>
                    </a:lnTo>
                    <a:lnTo>
                      <a:pt x="86" y="0"/>
                    </a:lnTo>
                    <a:lnTo>
                      <a:pt x="29" y="165"/>
                    </a:lnTo>
                    <a:lnTo>
                      <a:pt x="0" y="1208"/>
                    </a:lnTo>
                    <a:lnTo>
                      <a:pt x="176" y="1208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0" name="Rectangle 481"/>
              <p:cNvSpPr>
                <a:spLocks noChangeArrowheads="1"/>
              </p:cNvSpPr>
              <p:nvPr/>
            </p:nvSpPr>
            <p:spPr bwMode="auto">
              <a:xfrm>
                <a:off x="2460" y="3686"/>
                <a:ext cx="816" cy="24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31" name="Text Box 482"/>
              <p:cNvSpPr txBox="1">
                <a:spLocks noChangeArrowheads="1"/>
              </p:cNvSpPr>
              <p:nvPr/>
            </p:nvSpPr>
            <p:spPr bwMode="auto">
              <a:xfrm>
                <a:off x="2442" y="3686"/>
                <a:ext cx="116" cy="155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endParaRPr lang="en-US" sz="1000" dirty="0"/>
              </a:p>
            </p:txBody>
          </p:sp>
          <p:sp>
            <p:nvSpPr>
              <p:cNvPr id="4232" name="Text Box 484"/>
              <p:cNvSpPr txBox="1">
                <a:spLocks noChangeArrowheads="1"/>
              </p:cNvSpPr>
              <p:nvPr/>
            </p:nvSpPr>
            <p:spPr bwMode="auto">
              <a:xfrm>
                <a:off x="1680" y="432"/>
                <a:ext cx="2543" cy="29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Times New Roman" pitchFamily="18" charset="0"/>
                  </a:rPr>
                  <a:t>PRE-CEREMONY CONCERT</a:t>
                </a:r>
              </a:p>
            </p:txBody>
          </p:sp>
          <p:grpSp>
            <p:nvGrpSpPr>
              <p:cNvPr id="4" name="Group 494"/>
              <p:cNvGrpSpPr>
                <a:grpSpLocks/>
              </p:cNvGrpSpPr>
              <p:nvPr/>
            </p:nvGrpSpPr>
            <p:grpSpPr bwMode="auto">
              <a:xfrm>
                <a:off x="1008" y="3734"/>
                <a:ext cx="1200" cy="144"/>
                <a:chOff x="1008" y="3552"/>
                <a:chExt cx="1200" cy="144"/>
              </a:xfrm>
            </p:grpSpPr>
            <p:sp>
              <p:nvSpPr>
                <p:cNvPr id="4494" name="Line 485"/>
                <p:cNvSpPr>
                  <a:spLocks noChangeShapeType="1"/>
                </p:cNvSpPr>
                <p:nvPr/>
              </p:nvSpPr>
              <p:spPr bwMode="auto">
                <a:xfrm flipV="1">
                  <a:off x="1008" y="3552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5" name="Line 486"/>
                <p:cNvSpPr>
                  <a:spLocks noChangeShapeType="1"/>
                </p:cNvSpPr>
                <p:nvPr/>
              </p:nvSpPr>
              <p:spPr bwMode="auto">
                <a:xfrm>
                  <a:off x="1008" y="3552"/>
                  <a:ext cx="12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6" name="Line 488"/>
                <p:cNvSpPr>
                  <a:spLocks noChangeShapeType="1"/>
                </p:cNvSpPr>
                <p:nvPr/>
              </p:nvSpPr>
              <p:spPr bwMode="auto">
                <a:xfrm flipV="1">
                  <a:off x="2208" y="3552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7" name="Text Box 489"/>
                <p:cNvSpPr txBox="1">
                  <a:spLocks noChangeArrowheads="1"/>
                </p:cNvSpPr>
                <p:nvPr/>
              </p:nvSpPr>
              <p:spPr bwMode="auto">
                <a:xfrm>
                  <a:off x="1478" y="3557"/>
                  <a:ext cx="527" cy="136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dirty="0" smtClean="0"/>
                    <a:t>ISR SEATING</a:t>
                  </a:r>
                  <a:endParaRPr lang="en-US" dirty="0"/>
                </a:p>
              </p:txBody>
            </p:sp>
          </p:grpSp>
          <p:grpSp>
            <p:nvGrpSpPr>
              <p:cNvPr id="5" name="Group 495"/>
              <p:cNvGrpSpPr>
                <a:grpSpLocks/>
              </p:cNvGrpSpPr>
              <p:nvPr/>
            </p:nvGrpSpPr>
            <p:grpSpPr bwMode="auto">
              <a:xfrm>
                <a:off x="3552" y="3734"/>
                <a:ext cx="1200" cy="144"/>
                <a:chOff x="1008" y="3552"/>
                <a:chExt cx="1200" cy="144"/>
              </a:xfrm>
            </p:grpSpPr>
            <p:sp>
              <p:nvSpPr>
                <p:cNvPr id="4490" name="Line 496"/>
                <p:cNvSpPr>
                  <a:spLocks noChangeShapeType="1"/>
                </p:cNvSpPr>
                <p:nvPr/>
              </p:nvSpPr>
              <p:spPr bwMode="auto">
                <a:xfrm flipV="1">
                  <a:off x="1008" y="3552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1" name="Line 497"/>
                <p:cNvSpPr>
                  <a:spLocks noChangeShapeType="1"/>
                </p:cNvSpPr>
                <p:nvPr/>
              </p:nvSpPr>
              <p:spPr bwMode="auto">
                <a:xfrm>
                  <a:off x="1008" y="3552"/>
                  <a:ext cx="12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2" name="Line 498"/>
                <p:cNvSpPr>
                  <a:spLocks noChangeShapeType="1"/>
                </p:cNvSpPr>
                <p:nvPr/>
              </p:nvSpPr>
              <p:spPr bwMode="auto">
                <a:xfrm flipV="1">
                  <a:off x="2208" y="3552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3" name="Text Box 499"/>
                <p:cNvSpPr txBox="1">
                  <a:spLocks noChangeArrowheads="1"/>
                </p:cNvSpPr>
                <p:nvPr/>
              </p:nvSpPr>
              <p:spPr bwMode="auto">
                <a:xfrm>
                  <a:off x="1478" y="3557"/>
                  <a:ext cx="541" cy="136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dirty="0" smtClean="0"/>
                    <a:t>JCS SEATING</a:t>
                  </a:r>
                  <a:endParaRPr lang="en-US" dirty="0"/>
                </a:p>
              </p:txBody>
            </p:sp>
          </p:grpSp>
          <p:grpSp>
            <p:nvGrpSpPr>
              <p:cNvPr id="6" name="Group 599"/>
              <p:cNvGrpSpPr>
                <a:grpSpLocks/>
              </p:cNvGrpSpPr>
              <p:nvPr/>
            </p:nvGrpSpPr>
            <p:grpSpPr bwMode="auto">
              <a:xfrm>
                <a:off x="2767" y="917"/>
                <a:ext cx="415" cy="811"/>
                <a:chOff x="2767" y="768"/>
                <a:chExt cx="415" cy="811"/>
              </a:xfrm>
            </p:grpSpPr>
            <p:sp>
              <p:nvSpPr>
                <p:cNvPr id="4428" name="Freeform 197"/>
                <p:cNvSpPr>
                  <a:spLocks/>
                </p:cNvSpPr>
                <p:nvPr/>
              </p:nvSpPr>
              <p:spPr bwMode="auto">
                <a:xfrm>
                  <a:off x="2767" y="1488"/>
                  <a:ext cx="239" cy="91"/>
                </a:xfrm>
                <a:custGeom>
                  <a:avLst/>
                  <a:gdLst>
                    <a:gd name="T0" fmla="*/ 0 w 959"/>
                    <a:gd name="T1" fmla="*/ 0 h 366"/>
                    <a:gd name="T2" fmla="*/ 0 w 959"/>
                    <a:gd name="T3" fmla="*/ 0 h 366"/>
                    <a:gd name="T4" fmla="*/ 0 w 959"/>
                    <a:gd name="T5" fmla="*/ 0 h 366"/>
                    <a:gd name="T6" fmla="*/ 0 w 959"/>
                    <a:gd name="T7" fmla="*/ 0 h 366"/>
                    <a:gd name="T8" fmla="*/ 0 w 959"/>
                    <a:gd name="T9" fmla="*/ 0 h 366"/>
                    <a:gd name="T10" fmla="*/ 0 w 959"/>
                    <a:gd name="T11" fmla="*/ 0 h 366"/>
                    <a:gd name="T12" fmla="*/ 0 w 959"/>
                    <a:gd name="T13" fmla="*/ 0 h 366"/>
                    <a:gd name="T14" fmla="*/ 0 w 959"/>
                    <a:gd name="T15" fmla="*/ 0 h 366"/>
                    <a:gd name="T16" fmla="*/ 0 w 959"/>
                    <a:gd name="T17" fmla="*/ 0 h 366"/>
                    <a:gd name="T18" fmla="*/ 0 w 959"/>
                    <a:gd name="T19" fmla="*/ 0 h 366"/>
                    <a:gd name="T20" fmla="*/ 0 w 959"/>
                    <a:gd name="T21" fmla="*/ 0 h 366"/>
                    <a:gd name="T22" fmla="*/ 0 w 959"/>
                    <a:gd name="T23" fmla="*/ 0 h 366"/>
                    <a:gd name="T24" fmla="*/ 0 w 959"/>
                    <a:gd name="T25" fmla="*/ 0 h 366"/>
                    <a:gd name="T26" fmla="*/ 0 w 959"/>
                    <a:gd name="T27" fmla="*/ 0 h 366"/>
                    <a:gd name="T28" fmla="*/ 0 w 959"/>
                    <a:gd name="T29" fmla="*/ 0 h 366"/>
                    <a:gd name="T30" fmla="*/ 0 w 959"/>
                    <a:gd name="T31" fmla="*/ 0 h 366"/>
                    <a:gd name="T32" fmla="*/ 0 w 959"/>
                    <a:gd name="T33" fmla="*/ 0 h 36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959"/>
                    <a:gd name="T52" fmla="*/ 0 h 366"/>
                    <a:gd name="T53" fmla="*/ 959 w 959"/>
                    <a:gd name="T54" fmla="*/ 366 h 36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959" h="366">
                      <a:moveTo>
                        <a:pt x="959" y="183"/>
                      </a:moveTo>
                      <a:lnTo>
                        <a:pt x="920" y="112"/>
                      </a:lnTo>
                      <a:lnTo>
                        <a:pt x="819" y="53"/>
                      </a:lnTo>
                      <a:lnTo>
                        <a:pt x="666" y="14"/>
                      </a:lnTo>
                      <a:lnTo>
                        <a:pt x="480" y="0"/>
                      </a:lnTo>
                      <a:lnTo>
                        <a:pt x="292" y="14"/>
                      </a:lnTo>
                      <a:lnTo>
                        <a:pt x="141" y="53"/>
                      </a:lnTo>
                      <a:lnTo>
                        <a:pt x="38" y="112"/>
                      </a:lnTo>
                      <a:lnTo>
                        <a:pt x="0" y="183"/>
                      </a:lnTo>
                      <a:lnTo>
                        <a:pt x="38" y="253"/>
                      </a:lnTo>
                      <a:lnTo>
                        <a:pt x="141" y="312"/>
                      </a:lnTo>
                      <a:lnTo>
                        <a:pt x="292" y="351"/>
                      </a:lnTo>
                      <a:lnTo>
                        <a:pt x="480" y="366"/>
                      </a:lnTo>
                      <a:lnTo>
                        <a:pt x="666" y="351"/>
                      </a:lnTo>
                      <a:lnTo>
                        <a:pt x="819" y="312"/>
                      </a:lnTo>
                      <a:lnTo>
                        <a:pt x="920" y="253"/>
                      </a:lnTo>
                      <a:lnTo>
                        <a:pt x="959" y="18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9" name="Freeform 428"/>
                <p:cNvSpPr>
                  <a:spLocks/>
                </p:cNvSpPr>
                <p:nvPr/>
              </p:nvSpPr>
              <p:spPr bwMode="auto">
                <a:xfrm>
                  <a:off x="2879" y="952"/>
                  <a:ext cx="15" cy="584"/>
                </a:xfrm>
                <a:custGeom>
                  <a:avLst/>
                  <a:gdLst>
                    <a:gd name="T0" fmla="*/ 0 w 60"/>
                    <a:gd name="T1" fmla="*/ 0 h 2338"/>
                    <a:gd name="T2" fmla="*/ 0 w 60"/>
                    <a:gd name="T3" fmla="*/ 0 h 2338"/>
                    <a:gd name="T4" fmla="*/ 0 w 60"/>
                    <a:gd name="T5" fmla="*/ 0 h 2338"/>
                    <a:gd name="T6" fmla="*/ 0 w 60"/>
                    <a:gd name="T7" fmla="*/ 0 h 2338"/>
                    <a:gd name="T8" fmla="*/ 0 w 60"/>
                    <a:gd name="T9" fmla="*/ 0 h 23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0"/>
                    <a:gd name="T16" fmla="*/ 0 h 2338"/>
                    <a:gd name="T17" fmla="*/ 60 w 60"/>
                    <a:gd name="T18" fmla="*/ 2338 h 23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0" h="2338">
                      <a:moveTo>
                        <a:pt x="0" y="36"/>
                      </a:moveTo>
                      <a:lnTo>
                        <a:pt x="0" y="2338"/>
                      </a:lnTo>
                      <a:lnTo>
                        <a:pt x="60" y="2338"/>
                      </a:lnTo>
                      <a:lnTo>
                        <a:pt x="6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7" name="Group 598"/>
                <p:cNvGrpSpPr>
                  <a:grpSpLocks/>
                </p:cNvGrpSpPr>
                <p:nvPr/>
              </p:nvGrpSpPr>
              <p:grpSpPr bwMode="auto">
                <a:xfrm>
                  <a:off x="2898" y="768"/>
                  <a:ext cx="284" cy="199"/>
                  <a:chOff x="2874" y="1331"/>
                  <a:chExt cx="284" cy="199"/>
                </a:xfrm>
              </p:grpSpPr>
              <p:sp>
                <p:nvSpPr>
                  <p:cNvPr id="4431" name="Freeform 501"/>
                  <p:cNvSpPr>
                    <a:spLocks/>
                  </p:cNvSpPr>
                  <p:nvPr/>
                </p:nvSpPr>
                <p:spPr bwMode="auto">
                  <a:xfrm>
                    <a:off x="2874" y="1331"/>
                    <a:ext cx="284" cy="198"/>
                  </a:xfrm>
                  <a:custGeom>
                    <a:avLst/>
                    <a:gdLst>
                      <a:gd name="T0" fmla="*/ 0 w 1136"/>
                      <a:gd name="T1" fmla="*/ 0 h 793"/>
                      <a:gd name="T2" fmla="*/ 0 w 1136"/>
                      <a:gd name="T3" fmla="*/ 0 h 793"/>
                      <a:gd name="T4" fmla="*/ 0 w 1136"/>
                      <a:gd name="T5" fmla="*/ 0 h 793"/>
                      <a:gd name="T6" fmla="*/ 0 w 1136"/>
                      <a:gd name="T7" fmla="*/ 0 h 793"/>
                      <a:gd name="T8" fmla="*/ 0 w 1136"/>
                      <a:gd name="T9" fmla="*/ 0 h 793"/>
                      <a:gd name="T10" fmla="*/ 0 w 1136"/>
                      <a:gd name="T11" fmla="*/ 0 h 793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136"/>
                      <a:gd name="T19" fmla="*/ 0 h 793"/>
                      <a:gd name="T20" fmla="*/ 1136 w 1136"/>
                      <a:gd name="T21" fmla="*/ 793 h 793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136" h="793">
                        <a:moveTo>
                          <a:pt x="1136" y="793"/>
                        </a:moveTo>
                        <a:lnTo>
                          <a:pt x="0" y="793"/>
                        </a:lnTo>
                        <a:lnTo>
                          <a:pt x="1" y="790"/>
                        </a:lnTo>
                        <a:lnTo>
                          <a:pt x="1" y="0"/>
                        </a:lnTo>
                        <a:lnTo>
                          <a:pt x="1136" y="0"/>
                        </a:lnTo>
                        <a:lnTo>
                          <a:pt x="1136" y="79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2" name="Rectangle 502"/>
                  <p:cNvSpPr>
                    <a:spLocks noChangeArrowheads="1"/>
                  </p:cNvSpPr>
                  <p:nvPr/>
                </p:nvSpPr>
                <p:spPr bwMode="auto">
                  <a:xfrm>
                    <a:off x="2989" y="1331"/>
                    <a:ext cx="169" cy="16"/>
                  </a:xfrm>
                  <a:prstGeom prst="rect">
                    <a:avLst/>
                  </a:pr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3" name="Rectangle 503"/>
                  <p:cNvSpPr>
                    <a:spLocks noChangeArrowheads="1"/>
                  </p:cNvSpPr>
                  <p:nvPr/>
                </p:nvSpPr>
                <p:spPr bwMode="auto">
                  <a:xfrm>
                    <a:off x="2989" y="1361"/>
                    <a:ext cx="169" cy="16"/>
                  </a:xfrm>
                  <a:prstGeom prst="rect">
                    <a:avLst/>
                  </a:pr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4" name="Freeform 504"/>
                  <p:cNvSpPr>
                    <a:spLocks/>
                  </p:cNvSpPr>
                  <p:nvPr/>
                </p:nvSpPr>
                <p:spPr bwMode="auto">
                  <a:xfrm>
                    <a:off x="2989" y="1393"/>
                    <a:ext cx="169" cy="15"/>
                  </a:xfrm>
                  <a:custGeom>
                    <a:avLst/>
                    <a:gdLst>
                      <a:gd name="T0" fmla="*/ 0 w 673"/>
                      <a:gd name="T1" fmla="*/ 0 h 63"/>
                      <a:gd name="T2" fmla="*/ 0 w 673"/>
                      <a:gd name="T3" fmla="*/ 0 h 63"/>
                      <a:gd name="T4" fmla="*/ 0 w 673"/>
                      <a:gd name="T5" fmla="*/ 0 h 63"/>
                      <a:gd name="T6" fmla="*/ 0 w 673"/>
                      <a:gd name="T7" fmla="*/ 0 h 63"/>
                      <a:gd name="T8" fmla="*/ 0 w 673"/>
                      <a:gd name="T9" fmla="*/ 0 h 63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673"/>
                      <a:gd name="T16" fmla="*/ 0 h 63"/>
                      <a:gd name="T17" fmla="*/ 673 w 673"/>
                      <a:gd name="T18" fmla="*/ 63 h 63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673" h="63">
                        <a:moveTo>
                          <a:pt x="1" y="63"/>
                        </a:moveTo>
                        <a:lnTo>
                          <a:pt x="673" y="63"/>
                        </a:lnTo>
                        <a:lnTo>
                          <a:pt x="673" y="0"/>
                        </a:lnTo>
                        <a:lnTo>
                          <a:pt x="0" y="0"/>
                        </a:lnTo>
                        <a:lnTo>
                          <a:pt x="1" y="63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5" name="Freeform 505"/>
                  <p:cNvSpPr>
                    <a:spLocks/>
                  </p:cNvSpPr>
                  <p:nvPr/>
                </p:nvSpPr>
                <p:spPr bwMode="auto">
                  <a:xfrm>
                    <a:off x="2989" y="1423"/>
                    <a:ext cx="169" cy="14"/>
                  </a:xfrm>
                  <a:custGeom>
                    <a:avLst/>
                    <a:gdLst>
                      <a:gd name="T0" fmla="*/ 0 w 673"/>
                      <a:gd name="T1" fmla="*/ 0 h 55"/>
                      <a:gd name="T2" fmla="*/ 0 w 673"/>
                      <a:gd name="T3" fmla="*/ 0 h 55"/>
                      <a:gd name="T4" fmla="*/ 0 w 673"/>
                      <a:gd name="T5" fmla="*/ 0 h 55"/>
                      <a:gd name="T6" fmla="*/ 0 w 673"/>
                      <a:gd name="T7" fmla="*/ 0 h 55"/>
                      <a:gd name="T8" fmla="*/ 0 w 673"/>
                      <a:gd name="T9" fmla="*/ 0 h 55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673"/>
                      <a:gd name="T16" fmla="*/ 0 h 55"/>
                      <a:gd name="T17" fmla="*/ 673 w 673"/>
                      <a:gd name="T18" fmla="*/ 55 h 55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673" h="55">
                        <a:moveTo>
                          <a:pt x="1" y="55"/>
                        </a:moveTo>
                        <a:lnTo>
                          <a:pt x="673" y="55"/>
                        </a:lnTo>
                        <a:lnTo>
                          <a:pt x="673" y="0"/>
                        </a:lnTo>
                        <a:lnTo>
                          <a:pt x="0" y="0"/>
                        </a:lnTo>
                        <a:lnTo>
                          <a:pt x="1" y="55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6" name="Rectangle 506"/>
                  <p:cNvSpPr>
                    <a:spLocks noChangeArrowheads="1"/>
                  </p:cNvSpPr>
                  <p:nvPr/>
                </p:nvSpPr>
                <p:spPr bwMode="auto">
                  <a:xfrm>
                    <a:off x="2874" y="1452"/>
                    <a:ext cx="284" cy="16"/>
                  </a:xfrm>
                  <a:prstGeom prst="rect">
                    <a:avLst/>
                  </a:pr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7" name="Rectangle 507"/>
                  <p:cNvSpPr>
                    <a:spLocks noChangeArrowheads="1"/>
                  </p:cNvSpPr>
                  <p:nvPr/>
                </p:nvSpPr>
                <p:spPr bwMode="auto">
                  <a:xfrm>
                    <a:off x="2874" y="1483"/>
                    <a:ext cx="284" cy="16"/>
                  </a:xfrm>
                  <a:prstGeom prst="rect">
                    <a:avLst/>
                  </a:pr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8" name="Rectangle 508"/>
                  <p:cNvSpPr>
                    <a:spLocks noChangeArrowheads="1"/>
                  </p:cNvSpPr>
                  <p:nvPr/>
                </p:nvSpPr>
                <p:spPr bwMode="auto">
                  <a:xfrm>
                    <a:off x="2874" y="1514"/>
                    <a:ext cx="284" cy="16"/>
                  </a:xfrm>
                  <a:prstGeom prst="rect">
                    <a:avLst/>
                  </a:pr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9" name="Rectangle 509"/>
                  <p:cNvSpPr>
                    <a:spLocks noChangeArrowheads="1"/>
                  </p:cNvSpPr>
                  <p:nvPr/>
                </p:nvSpPr>
                <p:spPr bwMode="auto">
                  <a:xfrm>
                    <a:off x="2875" y="1331"/>
                    <a:ext cx="116" cy="106"/>
                  </a:xfrm>
                  <a:prstGeom prst="rect">
                    <a:avLst/>
                  </a:prstGeom>
                  <a:solidFill>
                    <a:srgbClr val="0000FF"/>
                  </a:solidFill>
                  <a:ln w="0">
                    <a:solidFill>
                      <a:srgbClr val="0000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0" name="Freeform 510"/>
                  <p:cNvSpPr>
                    <a:spLocks/>
                  </p:cNvSpPr>
                  <p:nvPr/>
                </p:nvSpPr>
                <p:spPr bwMode="auto">
                  <a:xfrm>
                    <a:off x="2881" y="1335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7"/>
                        </a:lnTo>
                        <a:lnTo>
                          <a:pt x="0" y="19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1" name="Freeform 511"/>
                  <p:cNvSpPr>
                    <a:spLocks/>
                  </p:cNvSpPr>
                  <p:nvPr/>
                </p:nvSpPr>
                <p:spPr bwMode="auto">
                  <a:xfrm>
                    <a:off x="2900" y="1335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9" y="17"/>
                        </a:lnTo>
                        <a:lnTo>
                          <a:pt x="0" y="19"/>
                        </a:lnTo>
                        <a:lnTo>
                          <a:pt x="6" y="27"/>
                        </a:lnTo>
                        <a:lnTo>
                          <a:pt x="4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7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2" name="Freeform 512"/>
                  <p:cNvSpPr>
                    <a:spLocks/>
                  </p:cNvSpPr>
                  <p:nvPr/>
                </p:nvSpPr>
                <p:spPr bwMode="auto">
                  <a:xfrm>
                    <a:off x="2920" y="1335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10" y="17"/>
                        </a:lnTo>
                        <a:lnTo>
                          <a:pt x="0" y="19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1" y="40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3" name="Freeform 513"/>
                  <p:cNvSpPr>
                    <a:spLocks/>
                  </p:cNvSpPr>
                  <p:nvPr/>
                </p:nvSpPr>
                <p:spPr bwMode="auto">
                  <a:xfrm>
                    <a:off x="2938" y="1335"/>
                    <a:ext cx="7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7"/>
                        </a:lnTo>
                        <a:lnTo>
                          <a:pt x="0" y="19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7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4" name="Freeform 514"/>
                  <p:cNvSpPr>
                    <a:spLocks/>
                  </p:cNvSpPr>
                  <p:nvPr/>
                </p:nvSpPr>
                <p:spPr bwMode="auto">
                  <a:xfrm>
                    <a:off x="2958" y="1335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1" y="0"/>
                        </a:moveTo>
                        <a:lnTo>
                          <a:pt x="10" y="17"/>
                        </a:lnTo>
                        <a:lnTo>
                          <a:pt x="0" y="19"/>
                        </a:lnTo>
                        <a:lnTo>
                          <a:pt x="8" y="27"/>
                        </a:lnTo>
                        <a:lnTo>
                          <a:pt x="4" y="40"/>
                        </a:lnTo>
                        <a:lnTo>
                          <a:pt x="11" y="32"/>
                        </a:lnTo>
                        <a:lnTo>
                          <a:pt x="20" y="40"/>
                        </a:lnTo>
                        <a:lnTo>
                          <a:pt x="19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5" name="Freeform 515"/>
                  <p:cNvSpPr>
                    <a:spLocks/>
                  </p:cNvSpPr>
                  <p:nvPr/>
                </p:nvSpPr>
                <p:spPr bwMode="auto">
                  <a:xfrm>
                    <a:off x="2977" y="1335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3" y="0"/>
                        </a:moveTo>
                        <a:lnTo>
                          <a:pt x="10" y="17"/>
                        </a:lnTo>
                        <a:lnTo>
                          <a:pt x="0" y="19"/>
                        </a:lnTo>
                        <a:lnTo>
                          <a:pt x="8" y="27"/>
                        </a:lnTo>
                        <a:lnTo>
                          <a:pt x="4" y="40"/>
                        </a:lnTo>
                        <a:lnTo>
                          <a:pt x="13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7" y="17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6" name="Freeform 516"/>
                  <p:cNvSpPr>
                    <a:spLocks/>
                  </p:cNvSpPr>
                  <p:nvPr/>
                </p:nvSpPr>
                <p:spPr bwMode="auto">
                  <a:xfrm>
                    <a:off x="2967" y="1346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1" y="0"/>
                        </a:moveTo>
                        <a:lnTo>
                          <a:pt x="8" y="15"/>
                        </a:lnTo>
                        <a:lnTo>
                          <a:pt x="0" y="17"/>
                        </a:lnTo>
                        <a:lnTo>
                          <a:pt x="6" y="25"/>
                        </a:lnTo>
                        <a:lnTo>
                          <a:pt x="3" y="39"/>
                        </a:lnTo>
                        <a:lnTo>
                          <a:pt x="11" y="31"/>
                        </a:lnTo>
                        <a:lnTo>
                          <a:pt x="20" y="39"/>
                        </a:lnTo>
                        <a:lnTo>
                          <a:pt x="17" y="25"/>
                        </a:lnTo>
                        <a:lnTo>
                          <a:pt x="25" y="17"/>
                        </a:lnTo>
                        <a:lnTo>
                          <a:pt x="16" y="15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7" name="Freeform 517"/>
                  <p:cNvSpPr>
                    <a:spLocks/>
                  </p:cNvSpPr>
                  <p:nvPr/>
                </p:nvSpPr>
                <p:spPr bwMode="auto">
                  <a:xfrm>
                    <a:off x="2948" y="1346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10" y="15"/>
                        </a:lnTo>
                        <a:lnTo>
                          <a:pt x="0" y="17"/>
                        </a:lnTo>
                        <a:lnTo>
                          <a:pt x="7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0" y="39"/>
                        </a:lnTo>
                        <a:lnTo>
                          <a:pt x="19" y="25"/>
                        </a:lnTo>
                        <a:lnTo>
                          <a:pt x="25" y="17"/>
                        </a:lnTo>
                        <a:lnTo>
                          <a:pt x="17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8" name="Freeform 518"/>
                  <p:cNvSpPr>
                    <a:spLocks/>
                  </p:cNvSpPr>
                  <p:nvPr/>
                </p:nvSpPr>
                <p:spPr bwMode="auto">
                  <a:xfrm>
                    <a:off x="2929" y="1346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9" y="15"/>
                        </a:lnTo>
                        <a:lnTo>
                          <a:pt x="0" y="17"/>
                        </a:lnTo>
                        <a:lnTo>
                          <a:pt x="8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0" y="39"/>
                        </a:lnTo>
                        <a:lnTo>
                          <a:pt x="19" y="25"/>
                        </a:lnTo>
                        <a:lnTo>
                          <a:pt x="25" y="17"/>
                        </a:lnTo>
                        <a:lnTo>
                          <a:pt x="16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9" name="Freeform 519"/>
                  <p:cNvSpPr>
                    <a:spLocks/>
                  </p:cNvSpPr>
                  <p:nvPr/>
                </p:nvSpPr>
                <p:spPr bwMode="auto">
                  <a:xfrm>
                    <a:off x="2891" y="1346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1" y="0"/>
                        </a:moveTo>
                        <a:lnTo>
                          <a:pt x="10" y="15"/>
                        </a:lnTo>
                        <a:lnTo>
                          <a:pt x="0" y="17"/>
                        </a:lnTo>
                        <a:lnTo>
                          <a:pt x="8" y="25"/>
                        </a:lnTo>
                        <a:lnTo>
                          <a:pt x="4" y="39"/>
                        </a:lnTo>
                        <a:lnTo>
                          <a:pt x="11" y="31"/>
                        </a:lnTo>
                        <a:lnTo>
                          <a:pt x="20" y="39"/>
                        </a:lnTo>
                        <a:lnTo>
                          <a:pt x="19" y="25"/>
                        </a:lnTo>
                        <a:lnTo>
                          <a:pt x="25" y="17"/>
                        </a:lnTo>
                        <a:lnTo>
                          <a:pt x="16" y="15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0" name="Freeform 520"/>
                  <p:cNvSpPr>
                    <a:spLocks/>
                  </p:cNvSpPr>
                  <p:nvPr/>
                </p:nvSpPr>
                <p:spPr bwMode="auto">
                  <a:xfrm>
                    <a:off x="2881" y="1358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9"/>
                        </a:lnTo>
                        <a:lnTo>
                          <a:pt x="7" y="26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8" y="26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1" name="Freeform 521"/>
                  <p:cNvSpPr>
                    <a:spLocks/>
                  </p:cNvSpPr>
                  <p:nvPr/>
                </p:nvSpPr>
                <p:spPr bwMode="auto">
                  <a:xfrm>
                    <a:off x="2900" y="1358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9"/>
                        </a:lnTo>
                        <a:lnTo>
                          <a:pt x="7" y="26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8" y="26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2" name="Freeform 522"/>
                  <p:cNvSpPr>
                    <a:spLocks/>
                  </p:cNvSpPr>
                  <p:nvPr/>
                </p:nvSpPr>
                <p:spPr bwMode="auto">
                  <a:xfrm>
                    <a:off x="2920" y="1358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9" y="16"/>
                        </a:lnTo>
                        <a:lnTo>
                          <a:pt x="0" y="19"/>
                        </a:lnTo>
                        <a:lnTo>
                          <a:pt x="7" y="26"/>
                        </a:lnTo>
                        <a:lnTo>
                          <a:pt x="4" y="40"/>
                        </a:lnTo>
                        <a:lnTo>
                          <a:pt x="12" y="32"/>
                        </a:lnTo>
                        <a:lnTo>
                          <a:pt x="21" y="40"/>
                        </a:lnTo>
                        <a:lnTo>
                          <a:pt x="19" y="26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3" name="Freeform 523"/>
                  <p:cNvSpPr>
                    <a:spLocks/>
                  </p:cNvSpPr>
                  <p:nvPr/>
                </p:nvSpPr>
                <p:spPr bwMode="auto">
                  <a:xfrm>
                    <a:off x="2958" y="1358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1" y="0"/>
                        </a:moveTo>
                        <a:lnTo>
                          <a:pt x="10" y="16"/>
                        </a:lnTo>
                        <a:lnTo>
                          <a:pt x="0" y="19"/>
                        </a:lnTo>
                        <a:lnTo>
                          <a:pt x="8" y="26"/>
                        </a:lnTo>
                        <a:lnTo>
                          <a:pt x="4" y="40"/>
                        </a:lnTo>
                        <a:lnTo>
                          <a:pt x="11" y="32"/>
                        </a:lnTo>
                        <a:lnTo>
                          <a:pt x="20" y="40"/>
                        </a:lnTo>
                        <a:lnTo>
                          <a:pt x="19" y="26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4" name="Freeform 524"/>
                  <p:cNvSpPr>
                    <a:spLocks/>
                  </p:cNvSpPr>
                  <p:nvPr/>
                </p:nvSpPr>
                <p:spPr bwMode="auto">
                  <a:xfrm>
                    <a:off x="2976" y="1358"/>
                    <a:ext cx="7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1" y="0"/>
                        </a:moveTo>
                        <a:lnTo>
                          <a:pt x="9" y="16"/>
                        </a:lnTo>
                        <a:lnTo>
                          <a:pt x="0" y="19"/>
                        </a:lnTo>
                        <a:lnTo>
                          <a:pt x="6" y="26"/>
                        </a:lnTo>
                        <a:lnTo>
                          <a:pt x="4" y="40"/>
                        </a:lnTo>
                        <a:lnTo>
                          <a:pt x="11" y="32"/>
                        </a:lnTo>
                        <a:lnTo>
                          <a:pt x="20" y="40"/>
                        </a:lnTo>
                        <a:lnTo>
                          <a:pt x="18" y="26"/>
                        </a:lnTo>
                        <a:lnTo>
                          <a:pt x="25" y="19"/>
                        </a:lnTo>
                        <a:lnTo>
                          <a:pt x="15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5" name="Freeform 525"/>
                  <p:cNvSpPr>
                    <a:spLocks/>
                  </p:cNvSpPr>
                  <p:nvPr/>
                </p:nvSpPr>
                <p:spPr bwMode="auto">
                  <a:xfrm>
                    <a:off x="2968" y="1369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3" y="0"/>
                        </a:moveTo>
                        <a:lnTo>
                          <a:pt x="9" y="16"/>
                        </a:lnTo>
                        <a:lnTo>
                          <a:pt x="0" y="19"/>
                        </a:lnTo>
                        <a:lnTo>
                          <a:pt x="6" y="26"/>
                        </a:lnTo>
                        <a:lnTo>
                          <a:pt x="4" y="40"/>
                        </a:lnTo>
                        <a:lnTo>
                          <a:pt x="13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6" name="Freeform 526"/>
                  <p:cNvSpPr>
                    <a:spLocks/>
                  </p:cNvSpPr>
                  <p:nvPr/>
                </p:nvSpPr>
                <p:spPr bwMode="auto">
                  <a:xfrm>
                    <a:off x="2948" y="1369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3" y="0"/>
                        </a:moveTo>
                        <a:lnTo>
                          <a:pt x="9" y="16"/>
                        </a:lnTo>
                        <a:lnTo>
                          <a:pt x="0" y="19"/>
                        </a:lnTo>
                        <a:lnTo>
                          <a:pt x="7" y="26"/>
                        </a:lnTo>
                        <a:lnTo>
                          <a:pt x="4" y="40"/>
                        </a:lnTo>
                        <a:lnTo>
                          <a:pt x="13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7" y="16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7" name="Freeform 527"/>
                  <p:cNvSpPr>
                    <a:spLocks/>
                  </p:cNvSpPr>
                  <p:nvPr/>
                </p:nvSpPr>
                <p:spPr bwMode="auto">
                  <a:xfrm>
                    <a:off x="2929" y="1369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3" y="0"/>
                        </a:moveTo>
                        <a:lnTo>
                          <a:pt x="9" y="16"/>
                        </a:lnTo>
                        <a:lnTo>
                          <a:pt x="0" y="19"/>
                        </a:lnTo>
                        <a:lnTo>
                          <a:pt x="8" y="26"/>
                        </a:lnTo>
                        <a:lnTo>
                          <a:pt x="4" y="40"/>
                        </a:lnTo>
                        <a:lnTo>
                          <a:pt x="13" y="32"/>
                        </a:lnTo>
                        <a:lnTo>
                          <a:pt x="20" y="40"/>
                        </a:lnTo>
                        <a:lnTo>
                          <a:pt x="19" y="27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8" name="Freeform 528"/>
                  <p:cNvSpPr>
                    <a:spLocks/>
                  </p:cNvSpPr>
                  <p:nvPr/>
                </p:nvSpPr>
                <p:spPr bwMode="auto">
                  <a:xfrm>
                    <a:off x="2910" y="1369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3" y="0"/>
                        </a:moveTo>
                        <a:lnTo>
                          <a:pt x="9" y="16"/>
                        </a:lnTo>
                        <a:lnTo>
                          <a:pt x="0" y="19"/>
                        </a:lnTo>
                        <a:lnTo>
                          <a:pt x="7" y="26"/>
                        </a:lnTo>
                        <a:lnTo>
                          <a:pt x="4" y="40"/>
                        </a:lnTo>
                        <a:lnTo>
                          <a:pt x="13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5" y="16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9" name="Freeform 529"/>
                  <p:cNvSpPr>
                    <a:spLocks/>
                  </p:cNvSpPr>
                  <p:nvPr/>
                </p:nvSpPr>
                <p:spPr bwMode="auto">
                  <a:xfrm>
                    <a:off x="2891" y="1369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1" y="0"/>
                        </a:moveTo>
                        <a:lnTo>
                          <a:pt x="10" y="16"/>
                        </a:lnTo>
                        <a:lnTo>
                          <a:pt x="0" y="19"/>
                        </a:lnTo>
                        <a:lnTo>
                          <a:pt x="8" y="26"/>
                        </a:lnTo>
                        <a:lnTo>
                          <a:pt x="4" y="40"/>
                        </a:lnTo>
                        <a:lnTo>
                          <a:pt x="11" y="32"/>
                        </a:lnTo>
                        <a:lnTo>
                          <a:pt x="20" y="40"/>
                        </a:lnTo>
                        <a:lnTo>
                          <a:pt x="19" y="27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0" name="Freeform 530"/>
                  <p:cNvSpPr>
                    <a:spLocks/>
                  </p:cNvSpPr>
                  <p:nvPr/>
                </p:nvSpPr>
                <p:spPr bwMode="auto">
                  <a:xfrm>
                    <a:off x="2881" y="1381"/>
                    <a:ext cx="6" cy="9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2" y="0"/>
                        </a:moveTo>
                        <a:lnTo>
                          <a:pt x="8" y="15"/>
                        </a:lnTo>
                        <a:lnTo>
                          <a:pt x="0" y="18"/>
                        </a:lnTo>
                        <a:lnTo>
                          <a:pt x="7" y="25"/>
                        </a:lnTo>
                        <a:lnTo>
                          <a:pt x="3" y="39"/>
                        </a:lnTo>
                        <a:lnTo>
                          <a:pt x="12" y="31"/>
                        </a:lnTo>
                        <a:lnTo>
                          <a:pt x="20" y="39"/>
                        </a:lnTo>
                        <a:lnTo>
                          <a:pt x="18" y="25"/>
                        </a:lnTo>
                        <a:lnTo>
                          <a:pt x="25" y="18"/>
                        </a:lnTo>
                        <a:lnTo>
                          <a:pt x="16" y="15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1" name="Freeform 531"/>
                  <p:cNvSpPr>
                    <a:spLocks/>
                  </p:cNvSpPr>
                  <p:nvPr/>
                </p:nvSpPr>
                <p:spPr bwMode="auto">
                  <a:xfrm>
                    <a:off x="2900" y="1381"/>
                    <a:ext cx="6" cy="9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2" y="0"/>
                        </a:moveTo>
                        <a:lnTo>
                          <a:pt x="9" y="15"/>
                        </a:lnTo>
                        <a:lnTo>
                          <a:pt x="0" y="18"/>
                        </a:lnTo>
                        <a:lnTo>
                          <a:pt x="6" y="25"/>
                        </a:lnTo>
                        <a:lnTo>
                          <a:pt x="4" y="39"/>
                        </a:lnTo>
                        <a:lnTo>
                          <a:pt x="12" y="31"/>
                        </a:lnTo>
                        <a:lnTo>
                          <a:pt x="20" y="39"/>
                        </a:lnTo>
                        <a:lnTo>
                          <a:pt x="17" y="25"/>
                        </a:lnTo>
                        <a:lnTo>
                          <a:pt x="25" y="18"/>
                        </a:lnTo>
                        <a:lnTo>
                          <a:pt x="16" y="15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2" name="Freeform 532"/>
                  <p:cNvSpPr>
                    <a:spLocks/>
                  </p:cNvSpPr>
                  <p:nvPr/>
                </p:nvSpPr>
                <p:spPr bwMode="auto">
                  <a:xfrm>
                    <a:off x="2920" y="1381"/>
                    <a:ext cx="6" cy="9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2" y="0"/>
                        </a:moveTo>
                        <a:lnTo>
                          <a:pt x="10" y="15"/>
                        </a:lnTo>
                        <a:lnTo>
                          <a:pt x="0" y="18"/>
                        </a:lnTo>
                        <a:lnTo>
                          <a:pt x="7" y="25"/>
                        </a:lnTo>
                        <a:lnTo>
                          <a:pt x="3" y="39"/>
                        </a:lnTo>
                        <a:lnTo>
                          <a:pt x="12" y="31"/>
                        </a:lnTo>
                        <a:lnTo>
                          <a:pt x="21" y="39"/>
                        </a:lnTo>
                        <a:lnTo>
                          <a:pt x="18" y="25"/>
                        </a:lnTo>
                        <a:lnTo>
                          <a:pt x="25" y="18"/>
                        </a:lnTo>
                        <a:lnTo>
                          <a:pt x="16" y="15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3" name="Freeform 533"/>
                  <p:cNvSpPr>
                    <a:spLocks/>
                  </p:cNvSpPr>
                  <p:nvPr/>
                </p:nvSpPr>
                <p:spPr bwMode="auto">
                  <a:xfrm>
                    <a:off x="2958" y="1381"/>
                    <a:ext cx="6" cy="9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1" y="0"/>
                        </a:moveTo>
                        <a:lnTo>
                          <a:pt x="10" y="15"/>
                        </a:lnTo>
                        <a:lnTo>
                          <a:pt x="0" y="18"/>
                        </a:lnTo>
                        <a:lnTo>
                          <a:pt x="8" y="25"/>
                        </a:lnTo>
                        <a:lnTo>
                          <a:pt x="4" y="39"/>
                        </a:lnTo>
                        <a:lnTo>
                          <a:pt x="11" y="31"/>
                        </a:lnTo>
                        <a:lnTo>
                          <a:pt x="20" y="39"/>
                        </a:lnTo>
                        <a:lnTo>
                          <a:pt x="19" y="25"/>
                        </a:lnTo>
                        <a:lnTo>
                          <a:pt x="25" y="18"/>
                        </a:lnTo>
                        <a:lnTo>
                          <a:pt x="16" y="15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4" name="Freeform 534"/>
                  <p:cNvSpPr>
                    <a:spLocks/>
                  </p:cNvSpPr>
                  <p:nvPr/>
                </p:nvSpPr>
                <p:spPr bwMode="auto">
                  <a:xfrm>
                    <a:off x="2976" y="1381"/>
                    <a:ext cx="7" cy="9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1" y="0"/>
                        </a:moveTo>
                        <a:lnTo>
                          <a:pt x="9" y="15"/>
                        </a:lnTo>
                        <a:lnTo>
                          <a:pt x="0" y="18"/>
                        </a:lnTo>
                        <a:lnTo>
                          <a:pt x="6" y="25"/>
                        </a:lnTo>
                        <a:lnTo>
                          <a:pt x="4" y="39"/>
                        </a:lnTo>
                        <a:lnTo>
                          <a:pt x="11" y="31"/>
                        </a:lnTo>
                        <a:lnTo>
                          <a:pt x="20" y="39"/>
                        </a:lnTo>
                        <a:lnTo>
                          <a:pt x="18" y="25"/>
                        </a:lnTo>
                        <a:lnTo>
                          <a:pt x="25" y="18"/>
                        </a:lnTo>
                        <a:lnTo>
                          <a:pt x="15" y="15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5" name="Freeform 535"/>
                  <p:cNvSpPr>
                    <a:spLocks/>
                  </p:cNvSpPr>
                  <p:nvPr/>
                </p:nvSpPr>
                <p:spPr bwMode="auto">
                  <a:xfrm>
                    <a:off x="2967" y="1392"/>
                    <a:ext cx="6" cy="10"/>
                  </a:xfrm>
                  <a:custGeom>
                    <a:avLst/>
                    <a:gdLst>
                      <a:gd name="T0" fmla="*/ 0 w 25"/>
                      <a:gd name="T1" fmla="*/ 0 h 41"/>
                      <a:gd name="T2" fmla="*/ 0 w 25"/>
                      <a:gd name="T3" fmla="*/ 0 h 41"/>
                      <a:gd name="T4" fmla="*/ 0 w 25"/>
                      <a:gd name="T5" fmla="*/ 0 h 41"/>
                      <a:gd name="T6" fmla="*/ 0 w 25"/>
                      <a:gd name="T7" fmla="*/ 0 h 41"/>
                      <a:gd name="T8" fmla="*/ 0 w 25"/>
                      <a:gd name="T9" fmla="*/ 0 h 41"/>
                      <a:gd name="T10" fmla="*/ 0 w 25"/>
                      <a:gd name="T11" fmla="*/ 0 h 41"/>
                      <a:gd name="T12" fmla="*/ 0 w 25"/>
                      <a:gd name="T13" fmla="*/ 0 h 41"/>
                      <a:gd name="T14" fmla="*/ 0 w 25"/>
                      <a:gd name="T15" fmla="*/ 0 h 41"/>
                      <a:gd name="T16" fmla="*/ 0 w 25"/>
                      <a:gd name="T17" fmla="*/ 0 h 41"/>
                      <a:gd name="T18" fmla="*/ 0 w 25"/>
                      <a:gd name="T19" fmla="*/ 0 h 41"/>
                      <a:gd name="T20" fmla="*/ 0 w 25"/>
                      <a:gd name="T21" fmla="*/ 0 h 4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1"/>
                      <a:gd name="T35" fmla="*/ 25 w 25"/>
                      <a:gd name="T36" fmla="*/ 41 h 41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1">
                        <a:moveTo>
                          <a:pt x="11" y="0"/>
                        </a:moveTo>
                        <a:lnTo>
                          <a:pt x="8" y="17"/>
                        </a:lnTo>
                        <a:lnTo>
                          <a:pt x="0" y="19"/>
                        </a:lnTo>
                        <a:lnTo>
                          <a:pt x="6" y="27"/>
                        </a:lnTo>
                        <a:lnTo>
                          <a:pt x="3" y="41"/>
                        </a:lnTo>
                        <a:lnTo>
                          <a:pt x="11" y="32"/>
                        </a:lnTo>
                        <a:lnTo>
                          <a:pt x="20" y="41"/>
                        </a:lnTo>
                        <a:lnTo>
                          <a:pt x="17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6" name="Freeform 536"/>
                  <p:cNvSpPr>
                    <a:spLocks/>
                  </p:cNvSpPr>
                  <p:nvPr/>
                </p:nvSpPr>
                <p:spPr bwMode="auto">
                  <a:xfrm>
                    <a:off x="2948" y="1392"/>
                    <a:ext cx="6" cy="10"/>
                  </a:xfrm>
                  <a:custGeom>
                    <a:avLst/>
                    <a:gdLst>
                      <a:gd name="T0" fmla="*/ 0 w 25"/>
                      <a:gd name="T1" fmla="*/ 0 h 41"/>
                      <a:gd name="T2" fmla="*/ 0 w 25"/>
                      <a:gd name="T3" fmla="*/ 0 h 41"/>
                      <a:gd name="T4" fmla="*/ 0 w 25"/>
                      <a:gd name="T5" fmla="*/ 0 h 41"/>
                      <a:gd name="T6" fmla="*/ 0 w 25"/>
                      <a:gd name="T7" fmla="*/ 0 h 41"/>
                      <a:gd name="T8" fmla="*/ 0 w 25"/>
                      <a:gd name="T9" fmla="*/ 0 h 41"/>
                      <a:gd name="T10" fmla="*/ 0 w 25"/>
                      <a:gd name="T11" fmla="*/ 0 h 41"/>
                      <a:gd name="T12" fmla="*/ 0 w 25"/>
                      <a:gd name="T13" fmla="*/ 0 h 41"/>
                      <a:gd name="T14" fmla="*/ 0 w 25"/>
                      <a:gd name="T15" fmla="*/ 0 h 41"/>
                      <a:gd name="T16" fmla="*/ 0 w 25"/>
                      <a:gd name="T17" fmla="*/ 0 h 41"/>
                      <a:gd name="T18" fmla="*/ 0 w 25"/>
                      <a:gd name="T19" fmla="*/ 0 h 41"/>
                      <a:gd name="T20" fmla="*/ 0 w 25"/>
                      <a:gd name="T21" fmla="*/ 0 h 4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1"/>
                      <a:gd name="T35" fmla="*/ 25 w 25"/>
                      <a:gd name="T36" fmla="*/ 41 h 41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1">
                        <a:moveTo>
                          <a:pt x="13" y="0"/>
                        </a:moveTo>
                        <a:lnTo>
                          <a:pt x="9" y="17"/>
                        </a:lnTo>
                        <a:lnTo>
                          <a:pt x="0" y="19"/>
                        </a:lnTo>
                        <a:lnTo>
                          <a:pt x="7" y="27"/>
                        </a:lnTo>
                        <a:lnTo>
                          <a:pt x="4" y="41"/>
                        </a:lnTo>
                        <a:lnTo>
                          <a:pt x="13" y="32"/>
                        </a:lnTo>
                        <a:lnTo>
                          <a:pt x="20" y="41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7" y="17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7" name="Freeform 537"/>
                  <p:cNvSpPr>
                    <a:spLocks/>
                  </p:cNvSpPr>
                  <p:nvPr/>
                </p:nvSpPr>
                <p:spPr bwMode="auto">
                  <a:xfrm>
                    <a:off x="2929" y="1392"/>
                    <a:ext cx="6" cy="10"/>
                  </a:xfrm>
                  <a:custGeom>
                    <a:avLst/>
                    <a:gdLst>
                      <a:gd name="T0" fmla="*/ 0 w 25"/>
                      <a:gd name="T1" fmla="*/ 0 h 41"/>
                      <a:gd name="T2" fmla="*/ 0 w 25"/>
                      <a:gd name="T3" fmla="*/ 0 h 41"/>
                      <a:gd name="T4" fmla="*/ 0 w 25"/>
                      <a:gd name="T5" fmla="*/ 0 h 41"/>
                      <a:gd name="T6" fmla="*/ 0 w 25"/>
                      <a:gd name="T7" fmla="*/ 0 h 41"/>
                      <a:gd name="T8" fmla="*/ 0 w 25"/>
                      <a:gd name="T9" fmla="*/ 0 h 41"/>
                      <a:gd name="T10" fmla="*/ 0 w 25"/>
                      <a:gd name="T11" fmla="*/ 0 h 41"/>
                      <a:gd name="T12" fmla="*/ 0 w 25"/>
                      <a:gd name="T13" fmla="*/ 0 h 41"/>
                      <a:gd name="T14" fmla="*/ 0 w 25"/>
                      <a:gd name="T15" fmla="*/ 0 h 41"/>
                      <a:gd name="T16" fmla="*/ 0 w 25"/>
                      <a:gd name="T17" fmla="*/ 0 h 41"/>
                      <a:gd name="T18" fmla="*/ 0 w 25"/>
                      <a:gd name="T19" fmla="*/ 0 h 41"/>
                      <a:gd name="T20" fmla="*/ 0 w 25"/>
                      <a:gd name="T21" fmla="*/ 0 h 4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1"/>
                      <a:gd name="T35" fmla="*/ 25 w 25"/>
                      <a:gd name="T36" fmla="*/ 41 h 41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1">
                        <a:moveTo>
                          <a:pt x="12" y="0"/>
                        </a:moveTo>
                        <a:lnTo>
                          <a:pt x="9" y="17"/>
                        </a:lnTo>
                        <a:lnTo>
                          <a:pt x="0" y="19"/>
                        </a:lnTo>
                        <a:lnTo>
                          <a:pt x="7" y="27"/>
                        </a:lnTo>
                        <a:lnTo>
                          <a:pt x="4" y="41"/>
                        </a:lnTo>
                        <a:lnTo>
                          <a:pt x="12" y="32"/>
                        </a:lnTo>
                        <a:lnTo>
                          <a:pt x="20" y="41"/>
                        </a:lnTo>
                        <a:lnTo>
                          <a:pt x="19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8" name="Freeform 538"/>
                  <p:cNvSpPr>
                    <a:spLocks/>
                  </p:cNvSpPr>
                  <p:nvPr/>
                </p:nvSpPr>
                <p:spPr bwMode="auto">
                  <a:xfrm>
                    <a:off x="2910" y="1392"/>
                    <a:ext cx="6" cy="10"/>
                  </a:xfrm>
                  <a:custGeom>
                    <a:avLst/>
                    <a:gdLst>
                      <a:gd name="T0" fmla="*/ 0 w 25"/>
                      <a:gd name="T1" fmla="*/ 0 h 41"/>
                      <a:gd name="T2" fmla="*/ 0 w 25"/>
                      <a:gd name="T3" fmla="*/ 0 h 41"/>
                      <a:gd name="T4" fmla="*/ 0 w 25"/>
                      <a:gd name="T5" fmla="*/ 0 h 41"/>
                      <a:gd name="T6" fmla="*/ 0 w 25"/>
                      <a:gd name="T7" fmla="*/ 0 h 41"/>
                      <a:gd name="T8" fmla="*/ 0 w 25"/>
                      <a:gd name="T9" fmla="*/ 0 h 41"/>
                      <a:gd name="T10" fmla="*/ 0 w 25"/>
                      <a:gd name="T11" fmla="*/ 0 h 41"/>
                      <a:gd name="T12" fmla="*/ 0 w 25"/>
                      <a:gd name="T13" fmla="*/ 0 h 41"/>
                      <a:gd name="T14" fmla="*/ 0 w 25"/>
                      <a:gd name="T15" fmla="*/ 0 h 41"/>
                      <a:gd name="T16" fmla="*/ 0 w 25"/>
                      <a:gd name="T17" fmla="*/ 0 h 41"/>
                      <a:gd name="T18" fmla="*/ 0 w 25"/>
                      <a:gd name="T19" fmla="*/ 0 h 41"/>
                      <a:gd name="T20" fmla="*/ 0 w 25"/>
                      <a:gd name="T21" fmla="*/ 0 h 4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1"/>
                      <a:gd name="T35" fmla="*/ 25 w 25"/>
                      <a:gd name="T36" fmla="*/ 41 h 41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1">
                        <a:moveTo>
                          <a:pt x="13" y="0"/>
                        </a:moveTo>
                        <a:lnTo>
                          <a:pt x="9" y="17"/>
                        </a:lnTo>
                        <a:lnTo>
                          <a:pt x="0" y="19"/>
                        </a:lnTo>
                        <a:lnTo>
                          <a:pt x="7" y="27"/>
                        </a:lnTo>
                        <a:lnTo>
                          <a:pt x="4" y="41"/>
                        </a:lnTo>
                        <a:lnTo>
                          <a:pt x="13" y="32"/>
                        </a:lnTo>
                        <a:lnTo>
                          <a:pt x="20" y="41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5" y="17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9" name="Freeform 539"/>
                  <p:cNvSpPr>
                    <a:spLocks/>
                  </p:cNvSpPr>
                  <p:nvPr/>
                </p:nvSpPr>
                <p:spPr bwMode="auto">
                  <a:xfrm>
                    <a:off x="2891" y="1392"/>
                    <a:ext cx="6" cy="10"/>
                  </a:xfrm>
                  <a:custGeom>
                    <a:avLst/>
                    <a:gdLst>
                      <a:gd name="T0" fmla="*/ 0 w 25"/>
                      <a:gd name="T1" fmla="*/ 0 h 41"/>
                      <a:gd name="T2" fmla="*/ 0 w 25"/>
                      <a:gd name="T3" fmla="*/ 0 h 41"/>
                      <a:gd name="T4" fmla="*/ 0 w 25"/>
                      <a:gd name="T5" fmla="*/ 0 h 41"/>
                      <a:gd name="T6" fmla="*/ 0 w 25"/>
                      <a:gd name="T7" fmla="*/ 0 h 41"/>
                      <a:gd name="T8" fmla="*/ 0 w 25"/>
                      <a:gd name="T9" fmla="*/ 0 h 41"/>
                      <a:gd name="T10" fmla="*/ 0 w 25"/>
                      <a:gd name="T11" fmla="*/ 0 h 41"/>
                      <a:gd name="T12" fmla="*/ 0 w 25"/>
                      <a:gd name="T13" fmla="*/ 0 h 41"/>
                      <a:gd name="T14" fmla="*/ 0 w 25"/>
                      <a:gd name="T15" fmla="*/ 0 h 41"/>
                      <a:gd name="T16" fmla="*/ 0 w 25"/>
                      <a:gd name="T17" fmla="*/ 0 h 41"/>
                      <a:gd name="T18" fmla="*/ 0 w 25"/>
                      <a:gd name="T19" fmla="*/ 0 h 41"/>
                      <a:gd name="T20" fmla="*/ 0 w 25"/>
                      <a:gd name="T21" fmla="*/ 0 h 4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1"/>
                      <a:gd name="T35" fmla="*/ 25 w 25"/>
                      <a:gd name="T36" fmla="*/ 41 h 41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1">
                        <a:moveTo>
                          <a:pt x="11" y="0"/>
                        </a:moveTo>
                        <a:lnTo>
                          <a:pt x="10" y="17"/>
                        </a:lnTo>
                        <a:lnTo>
                          <a:pt x="0" y="19"/>
                        </a:lnTo>
                        <a:lnTo>
                          <a:pt x="8" y="27"/>
                        </a:lnTo>
                        <a:lnTo>
                          <a:pt x="4" y="41"/>
                        </a:lnTo>
                        <a:lnTo>
                          <a:pt x="11" y="32"/>
                        </a:lnTo>
                        <a:lnTo>
                          <a:pt x="20" y="41"/>
                        </a:lnTo>
                        <a:lnTo>
                          <a:pt x="19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0" name="Freeform 540"/>
                  <p:cNvSpPr>
                    <a:spLocks/>
                  </p:cNvSpPr>
                  <p:nvPr/>
                </p:nvSpPr>
                <p:spPr bwMode="auto">
                  <a:xfrm>
                    <a:off x="2900" y="1403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8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1" name="Freeform 541"/>
                  <p:cNvSpPr>
                    <a:spLocks/>
                  </p:cNvSpPr>
                  <p:nvPr/>
                </p:nvSpPr>
                <p:spPr bwMode="auto">
                  <a:xfrm>
                    <a:off x="2920" y="1403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10" y="16"/>
                        </a:lnTo>
                        <a:lnTo>
                          <a:pt x="0" y="18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1" y="40"/>
                        </a:lnTo>
                        <a:lnTo>
                          <a:pt x="18" y="27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2" name="Freeform 542"/>
                  <p:cNvSpPr>
                    <a:spLocks/>
                  </p:cNvSpPr>
                  <p:nvPr/>
                </p:nvSpPr>
                <p:spPr bwMode="auto">
                  <a:xfrm>
                    <a:off x="2938" y="1403"/>
                    <a:ext cx="7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8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7" y="27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3" name="Freeform 543"/>
                  <p:cNvSpPr>
                    <a:spLocks/>
                  </p:cNvSpPr>
                  <p:nvPr/>
                </p:nvSpPr>
                <p:spPr bwMode="auto">
                  <a:xfrm>
                    <a:off x="2958" y="1403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1" y="0"/>
                        </a:moveTo>
                        <a:lnTo>
                          <a:pt x="10" y="16"/>
                        </a:lnTo>
                        <a:lnTo>
                          <a:pt x="0" y="18"/>
                        </a:lnTo>
                        <a:lnTo>
                          <a:pt x="8" y="27"/>
                        </a:lnTo>
                        <a:lnTo>
                          <a:pt x="4" y="40"/>
                        </a:lnTo>
                        <a:lnTo>
                          <a:pt x="11" y="32"/>
                        </a:lnTo>
                        <a:lnTo>
                          <a:pt x="20" y="40"/>
                        </a:lnTo>
                        <a:lnTo>
                          <a:pt x="19" y="27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4" name="Freeform 544"/>
                  <p:cNvSpPr>
                    <a:spLocks/>
                  </p:cNvSpPr>
                  <p:nvPr/>
                </p:nvSpPr>
                <p:spPr bwMode="auto">
                  <a:xfrm>
                    <a:off x="2976" y="1403"/>
                    <a:ext cx="7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1" y="0"/>
                        </a:moveTo>
                        <a:lnTo>
                          <a:pt x="9" y="16"/>
                        </a:lnTo>
                        <a:lnTo>
                          <a:pt x="0" y="18"/>
                        </a:lnTo>
                        <a:lnTo>
                          <a:pt x="6" y="27"/>
                        </a:lnTo>
                        <a:lnTo>
                          <a:pt x="4" y="40"/>
                        </a:lnTo>
                        <a:lnTo>
                          <a:pt x="11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8"/>
                        </a:lnTo>
                        <a:lnTo>
                          <a:pt x="15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5" name="Freeform 545"/>
                  <p:cNvSpPr>
                    <a:spLocks/>
                  </p:cNvSpPr>
                  <p:nvPr/>
                </p:nvSpPr>
                <p:spPr bwMode="auto">
                  <a:xfrm>
                    <a:off x="2968" y="1415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9" y="15"/>
                        </a:lnTo>
                        <a:lnTo>
                          <a:pt x="0" y="17"/>
                        </a:lnTo>
                        <a:lnTo>
                          <a:pt x="6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0" y="39"/>
                        </a:lnTo>
                        <a:lnTo>
                          <a:pt x="18" y="25"/>
                        </a:lnTo>
                        <a:lnTo>
                          <a:pt x="25" y="17"/>
                        </a:lnTo>
                        <a:lnTo>
                          <a:pt x="16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6" name="Freeform 546"/>
                  <p:cNvSpPr>
                    <a:spLocks/>
                  </p:cNvSpPr>
                  <p:nvPr/>
                </p:nvSpPr>
                <p:spPr bwMode="auto">
                  <a:xfrm>
                    <a:off x="2948" y="1415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9" y="15"/>
                        </a:lnTo>
                        <a:lnTo>
                          <a:pt x="0" y="17"/>
                        </a:lnTo>
                        <a:lnTo>
                          <a:pt x="7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0" y="39"/>
                        </a:lnTo>
                        <a:lnTo>
                          <a:pt x="18" y="25"/>
                        </a:lnTo>
                        <a:lnTo>
                          <a:pt x="25" y="17"/>
                        </a:lnTo>
                        <a:lnTo>
                          <a:pt x="17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7" name="Freeform 547"/>
                  <p:cNvSpPr>
                    <a:spLocks/>
                  </p:cNvSpPr>
                  <p:nvPr/>
                </p:nvSpPr>
                <p:spPr bwMode="auto">
                  <a:xfrm>
                    <a:off x="2929" y="1415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2" y="0"/>
                        </a:moveTo>
                        <a:lnTo>
                          <a:pt x="9" y="15"/>
                        </a:lnTo>
                        <a:lnTo>
                          <a:pt x="0" y="17"/>
                        </a:lnTo>
                        <a:lnTo>
                          <a:pt x="7" y="25"/>
                        </a:lnTo>
                        <a:lnTo>
                          <a:pt x="4" y="39"/>
                        </a:lnTo>
                        <a:lnTo>
                          <a:pt x="12" y="31"/>
                        </a:lnTo>
                        <a:lnTo>
                          <a:pt x="20" y="39"/>
                        </a:lnTo>
                        <a:lnTo>
                          <a:pt x="19" y="25"/>
                        </a:lnTo>
                        <a:lnTo>
                          <a:pt x="25" y="17"/>
                        </a:lnTo>
                        <a:lnTo>
                          <a:pt x="16" y="15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8" name="Freeform 548"/>
                  <p:cNvSpPr>
                    <a:spLocks/>
                  </p:cNvSpPr>
                  <p:nvPr/>
                </p:nvSpPr>
                <p:spPr bwMode="auto">
                  <a:xfrm>
                    <a:off x="2910" y="1415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9" y="15"/>
                        </a:lnTo>
                        <a:lnTo>
                          <a:pt x="0" y="17"/>
                        </a:lnTo>
                        <a:lnTo>
                          <a:pt x="7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0" y="39"/>
                        </a:lnTo>
                        <a:lnTo>
                          <a:pt x="18" y="25"/>
                        </a:lnTo>
                        <a:lnTo>
                          <a:pt x="25" y="17"/>
                        </a:lnTo>
                        <a:lnTo>
                          <a:pt x="15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9" name="Freeform 549"/>
                  <p:cNvSpPr>
                    <a:spLocks/>
                  </p:cNvSpPr>
                  <p:nvPr/>
                </p:nvSpPr>
                <p:spPr bwMode="auto">
                  <a:xfrm>
                    <a:off x="2891" y="1415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10" y="15"/>
                        </a:lnTo>
                        <a:lnTo>
                          <a:pt x="0" y="17"/>
                        </a:lnTo>
                        <a:lnTo>
                          <a:pt x="8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1" y="39"/>
                        </a:lnTo>
                        <a:lnTo>
                          <a:pt x="19" y="25"/>
                        </a:lnTo>
                        <a:lnTo>
                          <a:pt x="25" y="17"/>
                        </a:lnTo>
                        <a:lnTo>
                          <a:pt x="16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0" name="Freeform 550"/>
                  <p:cNvSpPr>
                    <a:spLocks/>
                  </p:cNvSpPr>
                  <p:nvPr/>
                </p:nvSpPr>
                <p:spPr bwMode="auto">
                  <a:xfrm>
                    <a:off x="2881" y="1426"/>
                    <a:ext cx="6" cy="10"/>
                  </a:xfrm>
                  <a:custGeom>
                    <a:avLst/>
                    <a:gdLst>
                      <a:gd name="T0" fmla="*/ 0 w 25"/>
                      <a:gd name="T1" fmla="*/ 0 h 38"/>
                      <a:gd name="T2" fmla="*/ 0 w 25"/>
                      <a:gd name="T3" fmla="*/ 0 h 38"/>
                      <a:gd name="T4" fmla="*/ 0 w 25"/>
                      <a:gd name="T5" fmla="*/ 0 h 38"/>
                      <a:gd name="T6" fmla="*/ 0 w 25"/>
                      <a:gd name="T7" fmla="*/ 0 h 38"/>
                      <a:gd name="T8" fmla="*/ 0 w 25"/>
                      <a:gd name="T9" fmla="*/ 0 h 38"/>
                      <a:gd name="T10" fmla="*/ 0 w 25"/>
                      <a:gd name="T11" fmla="*/ 0 h 38"/>
                      <a:gd name="T12" fmla="*/ 0 w 25"/>
                      <a:gd name="T13" fmla="*/ 0 h 38"/>
                      <a:gd name="T14" fmla="*/ 0 w 25"/>
                      <a:gd name="T15" fmla="*/ 0 h 38"/>
                      <a:gd name="T16" fmla="*/ 0 w 25"/>
                      <a:gd name="T17" fmla="*/ 0 h 38"/>
                      <a:gd name="T18" fmla="*/ 0 w 25"/>
                      <a:gd name="T19" fmla="*/ 0 h 38"/>
                      <a:gd name="T20" fmla="*/ 0 w 25"/>
                      <a:gd name="T21" fmla="*/ 0 h 3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8"/>
                      <a:gd name="T35" fmla="*/ 25 w 25"/>
                      <a:gd name="T36" fmla="*/ 38 h 38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8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8"/>
                        </a:lnTo>
                        <a:lnTo>
                          <a:pt x="7" y="25"/>
                        </a:lnTo>
                        <a:lnTo>
                          <a:pt x="3" y="38"/>
                        </a:lnTo>
                        <a:lnTo>
                          <a:pt x="12" y="31"/>
                        </a:lnTo>
                        <a:lnTo>
                          <a:pt x="20" y="38"/>
                        </a:lnTo>
                        <a:lnTo>
                          <a:pt x="18" y="25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1" name="Freeform 551"/>
                  <p:cNvSpPr>
                    <a:spLocks/>
                  </p:cNvSpPr>
                  <p:nvPr/>
                </p:nvSpPr>
                <p:spPr bwMode="auto">
                  <a:xfrm>
                    <a:off x="2900" y="1426"/>
                    <a:ext cx="6" cy="10"/>
                  </a:xfrm>
                  <a:custGeom>
                    <a:avLst/>
                    <a:gdLst>
                      <a:gd name="T0" fmla="*/ 0 w 25"/>
                      <a:gd name="T1" fmla="*/ 0 h 38"/>
                      <a:gd name="T2" fmla="*/ 0 w 25"/>
                      <a:gd name="T3" fmla="*/ 0 h 38"/>
                      <a:gd name="T4" fmla="*/ 0 w 25"/>
                      <a:gd name="T5" fmla="*/ 0 h 38"/>
                      <a:gd name="T6" fmla="*/ 0 w 25"/>
                      <a:gd name="T7" fmla="*/ 0 h 38"/>
                      <a:gd name="T8" fmla="*/ 0 w 25"/>
                      <a:gd name="T9" fmla="*/ 0 h 38"/>
                      <a:gd name="T10" fmla="*/ 0 w 25"/>
                      <a:gd name="T11" fmla="*/ 0 h 38"/>
                      <a:gd name="T12" fmla="*/ 0 w 25"/>
                      <a:gd name="T13" fmla="*/ 0 h 38"/>
                      <a:gd name="T14" fmla="*/ 0 w 25"/>
                      <a:gd name="T15" fmla="*/ 0 h 38"/>
                      <a:gd name="T16" fmla="*/ 0 w 25"/>
                      <a:gd name="T17" fmla="*/ 0 h 38"/>
                      <a:gd name="T18" fmla="*/ 0 w 25"/>
                      <a:gd name="T19" fmla="*/ 0 h 38"/>
                      <a:gd name="T20" fmla="*/ 0 w 25"/>
                      <a:gd name="T21" fmla="*/ 0 h 3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8"/>
                      <a:gd name="T35" fmla="*/ 25 w 25"/>
                      <a:gd name="T36" fmla="*/ 38 h 38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8">
                        <a:moveTo>
                          <a:pt x="12" y="0"/>
                        </a:moveTo>
                        <a:lnTo>
                          <a:pt x="9" y="16"/>
                        </a:lnTo>
                        <a:lnTo>
                          <a:pt x="0" y="18"/>
                        </a:lnTo>
                        <a:lnTo>
                          <a:pt x="6" y="25"/>
                        </a:lnTo>
                        <a:lnTo>
                          <a:pt x="4" y="38"/>
                        </a:lnTo>
                        <a:lnTo>
                          <a:pt x="12" y="31"/>
                        </a:lnTo>
                        <a:lnTo>
                          <a:pt x="20" y="38"/>
                        </a:lnTo>
                        <a:lnTo>
                          <a:pt x="17" y="25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2" name="Freeform 552"/>
                  <p:cNvSpPr>
                    <a:spLocks/>
                  </p:cNvSpPr>
                  <p:nvPr/>
                </p:nvSpPr>
                <p:spPr bwMode="auto">
                  <a:xfrm>
                    <a:off x="2920" y="1426"/>
                    <a:ext cx="6" cy="10"/>
                  </a:xfrm>
                  <a:custGeom>
                    <a:avLst/>
                    <a:gdLst>
                      <a:gd name="T0" fmla="*/ 0 w 25"/>
                      <a:gd name="T1" fmla="*/ 0 h 38"/>
                      <a:gd name="T2" fmla="*/ 0 w 25"/>
                      <a:gd name="T3" fmla="*/ 0 h 38"/>
                      <a:gd name="T4" fmla="*/ 0 w 25"/>
                      <a:gd name="T5" fmla="*/ 0 h 38"/>
                      <a:gd name="T6" fmla="*/ 0 w 25"/>
                      <a:gd name="T7" fmla="*/ 0 h 38"/>
                      <a:gd name="T8" fmla="*/ 0 w 25"/>
                      <a:gd name="T9" fmla="*/ 0 h 38"/>
                      <a:gd name="T10" fmla="*/ 0 w 25"/>
                      <a:gd name="T11" fmla="*/ 0 h 38"/>
                      <a:gd name="T12" fmla="*/ 0 w 25"/>
                      <a:gd name="T13" fmla="*/ 0 h 38"/>
                      <a:gd name="T14" fmla="*/ 0 w 25"/>
                      <a:gd name="T15" fmla="*/ 0 h 38"/>
                      <a:gd name="T16" fmla="*/ 0 w 25"/>
                      <a:gd name="T17" fmla="*/ 0 h 38"/>
                      <a:gd name="T18" fmla="*/ 0 w 25"/>
                      <a:gd name="T19" fmla="*/ 0 h 38"/>
                      <a:gd name="T20" fmla="*/ 0 w 25"/>
                      <a:gd name="T21" fmla="*/ 0 h 3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8"/>
                      <a:gd name="T35" fmla="*/ 25 w 25"/>
                      <a:gd name="T36" fmla="*/ 38 h 38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8">
                        <a:moveTo>
                          <a:pt x="12" y="0"/>
                        </a:moveTo>
                        <a:lnTo>
                          <a:pt x="10" y="16"/>
                        </a:lnTo>
                        <a:lnTo>
                          <a:pt x="0" y="18"/>
                        </a:lnTo>
                        <a:lnTo>
                          <a:pt x="7" y="25"/>
                        </a:lnTo>
                        <a:lnTo>
                          <a:pt x="3" y="38"/>
                        </a:lnTo>
                        <a:lnTo>
                          <a:pt x="12" y="31"/>
                        </a:lnTo>
                        <a:lnTo>
                          <a:pt x="21" y="38"/>
                        </a:lnTo>
                        <a:lnTo>
                          <a:pt x="18" y="25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3" name="Freeform 553"/>
                  <p:cNvSpPr>
                    <a:spLocks/>
                  </p:cNvSpPr>
                  <p:nvPr/>
                </p:nvSpPr>
                <p:spPr bwMode="auto">
                  <a:xfrm>
                    <a:off x="2938" y="1426"/>
                    <a:ext cx="7" cy="10"/>
                  </a:xfrm>
                  <a:custGeom>
                    <a:avLst/>
                    <a:gdLst>
                      <a:gd name="T0" fmla="*/ 0 w 25"/>
                      <a:gd name="T1" fmla="*/ 0 h 38"/>
                      <a:gd name="T2" fmla="*/ 0 w 25"/>
                      <a:gd name="T3" fmla="*/ 0 h 38"/>
                      <a:gd name="T4" fmla="*/ 0 w 25"/>
                      <a:gd name="T5" fmla="*/ 0 h 38"/>
                      <a:gd name="T6" fmla="*/ 0 w 25"/>
                      <a:gd name="T7" fmla="*/ 0 h 38"/>
                      <a:gd name="T8" fmla="*/ 0 w 25"/>
                      <a:gd name="T9" fmla="*/ 0 h 38"/>
                      <a:gd name="T10" fmla="*/ 0 w 25"/>
                      <a:gd name="T11" fmla="*/ 0 h 38"/>
                      <a:gd name="T12" fmla="*/ 0 w 25"/>
                      <a:gd name="T13" fmla="*/ 0 h 38"/>
                      <a:gd name="T14" fmla="*/ 0 w 25"/>
                      <a:gd name="T15" fmla="*/ 0 h 38"/>
                      <a:gd name="T16" fmla="*/ 0 w 25"/>
                      <a:gd name="T17" fmla="*/ 0 h 38"/>
                      <a:gd name="T18" fmla="*/ 0 w 25"/>
                      <a:gd name="T19" fmla="*/ 0 h 38"/>
                      <a:gd name="T20" fmla="*/ 0 w 25"/>
                      <a:gd name="T21" fmla="*/ 0 h 3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8"/>
                      <a:gd name="T35" fmla="*/ 25 w 25"/>
                      <a:gd name="T36" fmla="*/ 38 h 38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8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8"/>
                        </a:lnTo>
                        <a:lnTo>
                          <a:pt x="7" y="25"/>
                        </a:lnTo>
                        <a:lnTo>
                          <a:pt x="3" y="38"/>
                        </a:lnTo>
                        <a:lnTo>
                          <a:pt x="12" y="31"/>
                        </a:lnTo>
                        <a:lnTo>
                          <a:pt x="20" y="38"/>
                        </a:lnTo>
                        <a:lnTo>
                          <a:pt x="17" y="25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4" name="Freeform 554"/>
                  <p:cNvSpPr>
                    <a:spLocks/>
                  </p:cNvSpPr>
                  <p:nvPr/>
                </p:nvSpPr>
                <p:spPr bwMode="auto">
                  <a:xfrm>
                    <a:off x="2958" y="1426"/>
                    <a:ext cx="6" cy="10"/>
                  </a:xfrm>
                  <a:custGeom>
                    <a:avLst/>
                    <a:gdLst>
                      <a:gd name="T0" fmla="*/ 0 w 25"/>
                      <a:gd name="T1" fmla="*/ 0 h 38"/>
                      <a:gd name="T2" fmla="*/ 0 w 25"/>
                      <a:gd name="T3" fmla="*/ 0 h 38"/>
                      <a:gd name="T4" fmla="*/ 0 w 25"/>
                      <a:gd name="T5" fmla="*/ 0 h 38"/>
                      <a:gd name="T6" fmla="*/ 0 w 25"/>
                      <a:gd name="T7" fmla="*/ 0 h 38"/>
                      <a:gd name="T8" fmla="*/ 0 w 25"/>
                      <a:gd name="T9" fmla="*/ 0 h 38"/>
                      <a:gd name="T10" fmla="*/ 0 w 25"/>
                      <a:gd name="T11" fmla="*/ 0 h 38"/>
                      <a:gd name="T12" fmla="*/ 0 w 25"/>
                      <a:gd name="T13" fmla="*/ 0 h 38"/>
                      <a:gd name="T14" fmla="*/ 0 w 25"/>
                      <a:gd name="T15" fmla="*/ 0 h 38"/>
                      <a:gd name="T16" fmla="*/ 0 w 25"/>
                      <a:gd name="T17" fmla="*/ 0 h 38"/>
                      <a:gd name="T18" fmla="*/ 0 w 25"/>
                      <a:gd name="T19" fmla="*/ 0 h 38"/>
                      <a:gd name="T20" fmla="*/ 0 w 25"/>
                      <a:gd name="T21" fmla="*/ 0 h 3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8"/>
                      <a:gd name="T35" fmla="*/ 25 w 25"/>
                      <a:gd name="T36" fmla="*/ 38 h 38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8">
                        <a:moveTo>
                          <a:pt x="11" y="0"/>
                        </a:moveTo>
                        <a:lnTo>
                          <a:pt x="10" y="16"/>
                        </a:lnTo>
                        <a:lnTo>
                          <a:pt x="0" y="18"/>
                        </a:lnTo>
                        <a:lnTo>
                          <a:pt x="8" y="25"/>
                        </a:lnTo>
                        <a:lnTo>
                          <a:pt x="4" y="38"/>
                        </a:lnTo>
                        <a:lnTo>
                          <a:pt x="11" y="31"/>
                        </a:lnTo>
                        <a:lnTo>
                          <a:pt x="20" y="38"/>
                        </a:lnTo>
                        <a:lnTo>
                          <a:pt x="19" y="25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5" name="Freeform 555"/>
                  <p:cNvSpPr>
                    <a:spLocks/>
                  </p:cNvSpPr>
                  <p:nvPr/>
                </p:nvSpPr>
                <p:spPr bwMode="auto">
                  <a:xfrm>
                    <a:off x="2976" y="1426"/>
                    <a:ext cx="7" cy="10"/>
                  </a:xfrm>
                  <a:custGeom>
                    <a:avLst/>
                    <a:gdLst>
                      <a:gd name="T0" fmla="*/ 0 w 25"/>
                      <a:gd name="T1" fmla="*/ 0 h 38"/>
                      <a:gd name="T2" fmla="*/ 0 w 25"/>
                      <a:gd name="T3" fmla="*/ 0 h 38"/>
                      <a:gd name="T4" fmla="*/ 0 w 25"/>
                      <a:gd name="T5" fmla="*/ 0 h 38"/>
                      <a:gd name="T6" fmla="*/ 0 w 25"/>
                      <a:gd name="T7" fmla="*/ 0 h 38"/>
                      <a:gd name="T8" fmla="*/ 0 w 25"/>
                      <a:gd name="T9" fmla="*/ 0 h 38"/>
                      <a:gd name="T10" fmla="*/ 0 w 25"/>
                      <a:gd name="T11" fmla="*/ 0 h 38"/>
                      <a:gd name="T12" fmla="*/ 0 w 25"/>
                      <a:gd name="T13" fmla="*/ 0 h 38"/>
                      <a:gd name="T14" fmla="*/ 0 w 25"/>
                      <a:gd name="T15" fmla="*/ 0 h 38"/>
                      <a:gd name="T16" fmla="*/ 0 w 25"/>
                      <a:gd name="T17" fmla="*/ 0 h 38"/>
                      <a:gd name="T18" fmla="*/ 0 w 25"/>
                      <a:gd name="T19" fmla="*/ 0 h 38"/>
                      <a:gd name="T20" fmla="*/ 0 w 25"/>
                      <a:gd name="T21" fmla="*/ 0 h 3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8"/>
                      <a:gd name="T35" fmla="*/ 25 w 25"/>
                      <a:gd name="T36" fmla="*/ 38 h 38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8">
                        <a:moveTo>
                          <a:pt x="11" y="0"/>
                        </a:moveTo>
                        <a:lnTo>
                          <a:pt x="9" y="16"/>
                        </a:lnTo>
                        <a:lnTo>
                          <a:pt x="0" y="18"/>
                        </a:lnTo>
                        <a:lnTo>
                          <a:pt x="6" y="25"/>
                        </a:lnTo>
                        <a:lnTo>
                          <a:pt x="4" y="38"/>
                        </a:lnTo>
                        <a:lnTo>
                          <a:pt x="11" y="31"/>
                        </a:lnTo>
                        <a:lnTo>
                          <a:pt x="20" y="38"/>
                        </a:lnTo>
                        <a:lnTo>
                          <a:pt x="18" y="25"/>
                        </a:lnTo>
                        <a:lnTo>
                          <a:pt x="25" y="18"/>
                        </a:lnTo>
                        <a:lnTo>
                          <a:pt x="15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6" name="Freeform 556"/>
                  <p:cNvSpPr>
                    <a:spLocks/>
                  </p:cNvSpPr>
                  <p:nvPr/>
                </p:nvSpPr>
                <p:spPr bwMode="auto">
                  <a:xfrm>
                    <a:off x="2910" y="1346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9" y="15"/>
                        </a:lnTo>
                        <a:lnTo>
                          <a:pt x="0" y="17"/>
                        </a:lnTo>
                        <a:lnTo>
                          <a:pt x="7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0" y="39"/>
                        </a:lnTo>
                        <a:lnTo>
                          <a:pt x="18" y="25"/>
                        </a:lnTo>
                        <a:lnTo>
                          <a:pt x="25" y="17"/>
                        </a:lnTo>
                        <a:lnTo>
                          <a:pt x="15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7" name="Freeform 557"/>
                  <p:cNvSpPr>
                    <a:spLocks/>
                  </p:cNvSpPr>
                  <p:nvPr/>
                </p:nvSpPr>
                <p:spPr bwMode="auto">
                  <a:xfrm>
                    <a:off x="2938" y="1358"/>
                    <a:ext cx="7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9"/>
                        </a:lnTo>
                        <a:lnTo>
                          <a:pt x="7" y="26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7" y="26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8" name="Freeform 558"/>
                  <p:cNvSpPr>
                    <a:spLocks/>
                  </p:cNvSpPr>
                  <p:nvPr/>
                </p:nvSpPr>
                <p:spPr bwMode="auto">
                  <a:xfrm>
                    <a:off x="2938" y="1381"/>
                    <a:ext cx="7" cy="9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2" y="0"/>
                        </a:moveTo>
                        <a:lnTo>
                          <a:pt x="8" y="15"/>
                        </a:lnTo>
                        <a:lnTo>
                          <a:pt x="0" y="18"/>
                        </a:lnTo>
                        <a:lnTo>
                          <a:pt x="7" y="25"/>
                        </a:lnTo>
                        <a:lnTo>
                          <a:pt x="3" y="39"/>
                        </a:lnTo>
                        <a:lnTo>
                          <a:pt x="12" y="31"/>
                        </a:lnTo>
                        <a:lnTo>
                          <a:pt x="20" y="39"/>
                        </a:lnTo>
                        <a:lnTo>
                          <a:pt x="17" y="25"/>
                        </a:lnTo>
                        <a:lnTo>
                          <a:pt x="25" y="18"/>
                        </a:lnTo>
                        <a:lnTo>
                          <a:pt x="16" y="15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9" name="Freeform 559"/>
                  <p:cNvSpPr>
                    <a:spLocks/>
                  </p:cNvSpPr>
                  <p:nvPr/>
                </p:nvSpPr>
                <p:spPr bwMode="auto">
                  <a:xfrm>
                    <a:off x="2881" y="1403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8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8" name="Group 560"/>
              <p:cNvGrpSpPr>
                <a:grpSpLocks/>
              </p:cNvGrpSpPr>
              <p:nvPr/>
            </p:nvGrpSpPr>
            <p:grpSpPr bwMode="auto">
              <a:xfrm rot="-5400000">
                <a:off x="2251" y="1009"/>
                <a:ext cx="244" cy="714"/>
                <a:chOff x="4604" y="1734"/>
                <a:chExt cx="328" cy="999"/>
              </a:xfrm>
            </p:grpSpPr>
            <p:sp>
              <p:nvSpPr>
                <p:cNvPr id="4392" name="Rectangle 561"/>
                <p:cNvSpPr>
                  <a:spLocks noChangeArrowheads="1"/>
                </p:cNvSpPr>
                <p:nvPr/>
              </p:nvSpPr>
              <p:spPr bwMode="auto">
                <a:xfrm>
                  <a:off x="4701" y="1799"/>
                  <a:ext cx="70" cy="58"/>
                </a:xfrm>
                <a:prstGeom prst="rect">
                  <a:avLst/>
                </a:prstGeom>
                <a:solidFill>
                  <a:srgbClr val="CFAF8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3" name="Rectangle 562"/>
                <p:cNvSpPr>
                  <a:spLocks noChangeArrowheads="1"/>
                </p:cNvSpPr>
                <p:nvPr/>
              </p:nvSpPr>
              <p:spPr bwMode="auto">
                <a:xfrm>
                  <a:off x="4705" y="1803"/>
                  <a:ext cx="62" cy="50"/>
                </a:xfrm>
                <a:prstGeom prst="rect">
                  <a:avLst/>
                </a:prstGeom>
                <a:noFill/>
                <a:ln w="14288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4" name="Freeform 563"/>
                <p:cNvSpPr>
                  <a:spLocks/>
                </p:cNvSpPr>
                <p:nvPr/>
              </p:nvSpPr>
              <p:spPr bwMode="auto">
                <a:xfrm>
                  <a:off x="4623" y="1734"/>
                  <a:ext cx="146" cy="88"/>
                </a:xfrm>
                <a:custGeom>
                  <a:avLst/>
                  <a:gdLst>
                    <a:gd name="T0" fmla="*/ 0 w 439"/>
                    <a:gd name="T1" fmla="*/ 0 h 354"/>
                    <a:gd name="T2" fmla="*/ 0 w 439"/>
                    <a:gd name="T3" fmla="*/ 0 h 354"/>
                    <a:gd name="T4" fmla="*/ 1 w 439"/>
                    <a:gd name="T5" fmla="*/ 0 h 354"/>
                    <a:gd name="T6" fmla="*/ 1 w 439"/>
                    <a:gd name="T7" fmla="*/ 0 h 354"/>
                    <a:gd name="T8" fmla="*/ 1 w 439"/>
                    <a:gd name="T9" fmla="*/ 0 h 354"/>
                    <a:gd name="T10" fmla="*/ 0 w 439"/>
                    <a:gd name="T11" fmla="*/ 0 h 35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9"/>
                    <a:gd name="T19" fmla="*/ 0 h 354"/>
                    <a:gd name="T20" fmla="*/ 439 w 439"/>
                    <a:gd name="T21" fmla="*/ 354 h 35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9" h="354">
                      <a:moveTo>
                        <a:pt x="4" y="0"/>
                      </a:moveTo>
                      <a:lnTo>
                        <a:pt x="0" y="169"/>
                      </a:lnTo>
                      <a:lnTo>
                        <a:pt x="439" y="354"/>
                      </a:lnTo>
                      <a:lnTo>
                        <a:pt x="432" y="27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5" name="Freeform 564"/>
                <p:cNvSpPr>
                  <a:spLocks/>
                </p:cNvSpPr>
                <p:nvPr/>
              </p:nvSpPr>
              <p:spPr bwMode="auto">
                <a:xfrm>
                  <a:off x="4623" y="1734"/>
                  <a:ext cx="146" cy="88"/>
                </a:xfrm>
                <a:custGeom>
                  <a:avLst/>
                  <a:gdLst>
                    <a:gd name="T0" fmla="*/ 0 w 439"/>
                    <a:gd name="T1" fmla="*/ 0 h 354"/>
                    <a:gd name="T2" fmla="*/ 0 w 439"/>
                    <a:gd name="T3" fmla="*/ 0 h 354"/>
                    <a:gd name="T4" fmla="*/ 1 w 439"/>
                    <a:gd name="T5" fmla="*/ 0 h 354"/>
                    <a:gd name="T6" fmla="*/ 1 w 439"/>
                    <a:gd name="T7" fmla="*/ 0 h 354"/>
                    <a:gd name="T8" fmla="*/ 1 w 439"/>
                    <a:gd name="T9" fmla="*/ 0 h 354"/>
                    <a:gd name="T10" fmla="*/ 0 w 439"/>
                    <a:gd name="T11" fmla="*/ 0 h 35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9"/>
                    <a:gd name="T19" fmla="*/ 0 h 354"/>
                    <a:gd name="T20" fmla="*/ 439 w 439"/>
                    <a:gd name="T21" fmla="*/ 354 h 35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9" h="354">
                      <a:moveTo>
                        <a:pt x="4" y="0"/>
                      </a:moveTo>
                      <a:lnTo>
                        <a:pt x="0" y="169"/>
                      </a:lnTo>
                      <a:lnTo>
                        <a:pt x="439" y="354"/>
                      </a:lnTo>
                      <a:lnTo>
                        <a:pt x="432" y="270"/>
                      </a:lnTo>
                      <a:lnTo>
                        <a:pt x="4" y="0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6" name="Freeform 565"/>
                <p:cNvSpPr>
                  <a:spLocks/>
                </p:cNvSpPr>
                <p:nvPr/>
              </p:nvSpPr>
              <p:spPr bwMode="auto">
                <a:xfrm>
                  <a:off x="4616" y="1827"/>
                  <a:ext cx="145" cy="94"/>
                </a:xfrm>
                <a:custGeom>
                  <a:avLst/>
                  <a:gdLst>
                    <a:gd name="T0" fmla="*/ 0 w 433"/>
                    <a:gd name="T1" fmla="*/ 0 h 375"/>
                    <a:gd name="T2" fmla="*/ 0 w 433"/>
                    <a:gd name="T3" fmla="*/ 0 h 375"/>
                    <a:gd name="T4" fmla="*/ 1 w 433"/>
                    <a:gd name="T5" fmla="*/ 0 h 375"/>
                    <a:gd name="T6" fmla="*/ 1 w 433"/>
                    <a:gd name="T7" fmla="*/ 0 h 375"/>
                    <a:gd name="T8" fmla="*/ 1 w 433"/>
                    <a:gd name="T9" fmla="*/ 0 h 375"/>
                    <a:gd name="T10" fmla="*/ 0 w 433"/>
                    <a:gd name="T11" fmla="*/ 0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3"/>
                    <a:gd name="T19" fmla="*/ 0 h 375"/>
                    <a:gd name="T20" fmla="*/ 433 w 433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3" h="375">
                      <a:moveTo>
                        <a:pt x="0" y="207"/>
                      </a:moveTo>
                      <a:lnTo>
                        <a:pt x="22" y="375"/>
                      </a:lnTo>
                      <a:lnTo>
                        <a:pt x="433" y="92"/>
                      </a:lnTo>
                      <a:lnTo>
                        <a:pt x="412" y="0"/>
                      </a:lnTo>
                      <a:lnTo>
                        <a:pt x="413" y="11"/>
                      </a:lnTo>
                      <a:lnTo>
                        <a:pt x="0" y="20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7" name="Freeform 566"/>
                <p:cNvSpPr>
                  <a:spLocks/>
                </p:cNvSpPr>
                <p:nvPr/>
              </p:nvSpPr>
              <p:spPr bwMode="auto">
                <a:xfrm>
                  <a:off x="4616" y="1827"/>
                  <a:ext cx="145" cy="94"/>
                </a:xfrm>
                <a:custGeom>
                  <a:avLst/>
                  <a:gdLst>
                    <a:gd name="T0" fmla="*/ 0 w 433"/>
                    <a:gd name="T1" fmla="*/ 0 h 375"/>
                    <a:gd name="T2" fmla="*/ 0 w 433"/>
                    <a:gd name="T3" fmla="*/ 0 h 375"/>
                    <a:gd name="T4" fmla="*/ 1 w 433"/>
                    <a:gd name="T5" fmla="*/ 0 h 375"/>
                    <a:gd name="T6" fmla="*/ 1 w 433"/>
                    <a:gd name="T7" fmla="*/ 0 h 375"/>
                    <a:gd name="T8" fmla="*/ 1 w 433"/>
                    <a:gd name="T9" fmla="*/ 0 h 375"/>
                    <a:gd name="T10" fmla="*/ 0 w 433"/>
                    <a:gd name="T11" fmla="*/ 0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3"/>
                    <a:gd name="T19" fmla="*/ 0 h 375"/>
                    <a:gd name="T20" fmla="*/ 433 w 433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3" h="375">
                      <a:moveTo>
                        <a:pt x="0" y="207"/>
                      </a:moveTo>
                      <a:lnTo>
                        <a:pt x="22" y="375"/>
                      </a:lnTo>
                      <a:lnTo>
                        <a:pt x="433" y="92"/>
                      </a:lnTo>
                      <a:lnTo>
                        <a:pt x="412" y="0"/>
                      </a:lnTo>
                      <a:lnTo>
                        <a:pt x="413" y="11"/>
                      </a:lnTo>
                      <a:lnTo>
                        <a:pt x="0" y="207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8" name="Line 567"/>
                <p:cNvSpPr>
                  <a:spLocks noChangeShapeType="1"/>
                </p:cNvSpPr>
                <p:nvPr/>
              </p:nvSpPr>
              <p:spPr bwMode="auto">
                <a:xfrm>
                  <a:off x="4692" y="1828"/>
                  <a:ext cx="240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9" name="Line 568"/>
                <p:cNvSpPr>
                  <a:spLocks noChangeShapeType="1"/>
                </p:cNvSpPr>
                <p:nvPr/>
              </p:nvSpPr>
              <p:spPr bwMode="auto">
                <a:xfrm>
                  <a:off x="4724" y="1775"/>
                  <a:ext cx="44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0" name="Line 569"/>
                <p:cNvSpPr>
                  <a:spLocks noChangeShapeType="1"/>
                </p:cNvSpPr>
                <p:nvPr/>
              </p:nvSpPr>
              <p:spPr bwMode="auto">
                <a:xfrm>
                  <a:off x="4712" y="1881"/>
                  <a:ext cx="56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1" name="Rectangle 570"/>
                <p:cNvSpPr>
                  <a:spLocks noChangeArrowheads="1"/>
                </p:cNvSpPr>
                <p:nvPr/>
              </p:nvSpPr>
              <p:spPr bwMode="auto">
                <a:xfrm>
                  <a:off x="4695" y="2073"/>
                  <a:ext cx="69" cy="59"/>
                </a:xfrm>
                <a:prstGeom prst="rect">
                  <a:avLst/>
                </a:prstGeom>
                <a:solidFill>
                  <a:srgbClr val="CFAF8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2" name="Rectangle 571"/>
                <p:cNvSpPr>
                  <a:spLocks noChangeArrowheads="1"/>
                </p:cNvSpPr>
                <p:nvPr/>
              </p:nvSpPr>
              <p:spPr bwMode="auto">
                <a:xfrm>
                  <a:off x="4699" y="2077"/>
                  <a:ext cx="61" cy="50"/>
                </a:xfrm>
                <a:prstGeom prst="rect">
                  <a:avLst/>
                </a:prstGeom>
                <a:noFill/>
                <a:ln w="14288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3" name="Freeform 572"/>
                <p:cNvSpPr>
                  <a:spLocks/>
                </p:cNvSpPr>
                <p:nvPr/>
              </p:nvSpPr>
              <p:spPr bwMode="auto">
                <a:xfrm>
                  <a:off x="4616" y="2008"/>
                  <a:ext cx="147" cy="88"/>
                </a:xfrm>
                <a:custGeom>
                  <a:avLst/>
                  <a:gdLst>
                    <a:gd name="T0" fmla="*/ 0 w 439"/>
                    <a:gd name="T1" fmla="*/ 0 h 354"/>
                    <a:gd name="T2" fmla="*/ 0 w 439"/>
                    <a:gd name="T3" fmla="*/ 0 h 354"/>
                    <a:gd name="T4" fmla="*/ 1 w 439"/>
                    <a:gd name="T5" fmla="*/ 0 h 354"/>
                    <a:gd name="T6" fmla="*/ 1 w 439"/>
                    <a:gd name="T7" fmla="*/ 0 h 354"/>
                    <a:gd name="T8" fmla="*/ 1 w 439"/>
                    <a:gd name="T9" fmla="*/ 0 h 354"/>
                    <a:gd name="T10" fmla="*/ 0 w 439"/>
                    <a:gd name="T11" fmla="*/ 0 h 35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9"/>
                    <a:gd name="T19" fmla="*/ 0 h 354"/>
                    <a:gd name="T20" fmla="*/ 439 w 439"/>
                    <a:gd name="T21" fmla="*/ 354 h 35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9" h="354">
                      <a:moveTo>
                        <a:pt x="4" y="0"/>
                      </a:moveTo>
                      <a:lnTo>
                        <a:pt x="0" y="169"/>
                      </a:lnTo>
                      <a:lnTo>
                        <a:pt x="439" y="354"/>
                      </a:lnTo>
                      <a:lnTo>
                        <a:pt x="432" y="27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4" name="Freeform 573"/>
                <p:cNvSpPr>
                  <a:spLocks/>
                </p:cNvSpPr>
                <p:nvPr/>
              </p:nvSpPr>
              <p:spPr bwMode="auto">
                <a:xfrm>
                  <a:off x="4616" y="2008"/>
                  <a:ext cx="147" cy="88"/>
                </a:xfrm>
                <a:custGeom>
                  <a:avLst/>
                  <a:gdLst>
                    <a:gd name="T0" fmla="*/ 0 w 439"/>
                    <a:gd name="T1" fmla="*/ 0 h 354"/>
                    <a:gd name="T2" fmla="*/ 0 w 439"/>
                    <a:gd name="T3" fmla="*/ 0 h 354"/>
                    <a:gd name="T4" fmla="*/ 1 w 439"/>
                    <a:gd name="T5" fmla="*/ 0 h 354"/>
                    <a:gd name="T6" fmla="*/ 1 w 439"/>
                    <a:gd name="T7" fmla="*/ 0 h 354"/>
                    <a:gd name="T8" fmla="*/ 1 w 439"/>
                    <a:gd name="T9" fmla="*/ 0 h 354"/>
                    <a:gd name="T10" fmla="*/ 0 w 439"/>
                    <a:gd name="T11" fmla="*/ 0 h 35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9"/>
                    <a:gd name="T19" fmla="*/ 0 h 354"/>
                    <a:gd name="T20" fmla="*/ 439 w 439"/>
                    <a:gd name="T21" fmla="*/ 354 h 35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9" h="354">
                      <a:moveTo>
                        <a:pt x="4" y="0"/>
                      </a:moveTo>
                      <a:lnTo>
                        <a:pt x="0" y="169"/>
                      </a:lnTo>
                      <a:lnTo>
                        <a:pt x="439" y="354"/>
                      </a:lnTo>
                      <a:lnTo>
                        <a:pt x="432" y="270"/>
                      </a:lnTo>
                      <a:lnTo>
                        <a:pt x="4" y="0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5" name="Freeform 574"/>
                <p:cNvSpPr>
                  <a:spLocks/>
                </p:cNvSpPr>
                <p:nvPr/>
              </p:nvSpPr>
              <p:spPr bwMode="auto">
                <a:xfrm>
                  <a:off x="4610" y="2101"/>
                  <a:ext cx="144" cy="94"/>
                </a:xfrm>
                <a:custGeom>
                  <a:avLst/>
                  <a:gdLst>
                    <a:gd name="T0" fmla="*/ 0 w 433"/>
                    <a:gd name="T1" fmla="*/ 0 h 374"/>
                    <a:gd name="T2" fmla="*/ 0 w 433"/>
                    <a:gd name="T3" fmla="*/ 0 h 374"/>
                    <a:gd name="T4" fmla="*/ 1 w 433"/>
                    <a:gd name="T5" fmla="*/ 0 h 374"/>
                    <a:gd name="T6" fmla="*/ 1 w 433"/>
                    <a:gd name="T7" fmla="*/ 0 h 374"/>
                    <a:gd name="T8" fmla="*/ 1 w 433"/>
                    <a:gd name="T9" fmla="*/ 0 h 374"/>
                    <a:gd name="T10" fmla="*/ 0 w 433"/>
                    <a:gd name="T11" fmla="*/ 0 h 37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3"/>
                    <a:gd name="T19" fmla="*/ 0 h 374"/>
                    <a:gd name="T20" fmla="*/ 433 w 433"/>
                    <a:gd name="T21" fmla="*/ 374 h 37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3" h="374">
                      <a:moveTo>
                        <a:pt x="0" y="207"/>
                      </a:moveTo>
                      <a:lnTo>
                        <a:pt x="22" y="374"/>
                      </a:lnTo>
                      <a:lnTo>
                        <a:pt x="433" y="91"/>
                      </a:lnTo>
                      <a:lnTo>
                        <a:pt x="412" y="0"/>
                      </a:lnTo>
                      <a:lnTo>
                        <a:pt x="413" y="10"/>
                      </a:lnTo>
                      <a:lnTo>
                        <a:pt x="0" y="20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6" name="Freeform 575"/>
                <p:cNvSpPr>
                  <a:spLocks/>
                </p:cNvSpPr>
                <p:nvPr/>
              </p:nvSpPr>
              <p:spPr bwMode="auto">
                <a:xfrm>
                  <a:off x="4610" y="2101"/>
                  <a:ext cx="144" cy="94"/>
                </a:xfrm>
                <a:custGeom>
                  <a:avLst/>
                  <a:gdLst>
                    <a:gd name="T0" fmla="*/ 0 w 433"/>
                    <a:gd name="T1" fmla="*/ 0 h 374"/>
                    <a:gd name="T2" fmla="*/ 0 w 433"/>
                    <a:gd name="T3" fmla="*/ 0 h 374"/>
                    <a:gd name="T4" fmla="*/ 1 w 433"/>
                    <a:gd name="T5" fmla="*/ 0 h 374"/>
                    <a:gd name="T6" fmla="*/ 1 w 433"/>
                    <a:gd name="T7" fmla="*/ 0 h 374"/>
                    <a:gd name="T8" fmla="*/ 1 w 433"/>
                    <a:gd name="T9" fmla="*/ 0 h 374"/>
                    <a:gd name="T10" fmla="*/ 0 w 433"/>
                    <a:gd name="T11" fmla="*/ 0 h 37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3"/>
                    <a:gd name="T19" fmla="*/ 0 h 374"/>
                    <a:gd name="T20" fmla="*/ 433 w 433"/>
                    <a:gd name="T21" fmla="*/ 374 h 37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3" h="374">
                      <a:moveTo>
                        <a:pt x="0" y="207"/>
                      </a:moveTo>
                      <a:lnTo>
                        <a:pt x="22" y="374"/>
                      </a:lnTo>
                      <a:lnTo>
                        <a:pt x="433" y="91"/>
                      </a:lnTo>
                      <a:lnTo>
                        <a:pt x="412" y="0"/>
                      </a:lnTo>
                      <a:lnTo>
                        <a:pt x="413" y="10"/>
                      </a:lnTo>
                      <a:lnTo>
                        <a:pt x="0" y="207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7" name="Line 576"/>
                <p:cNvSpPr>
                  <a:spLocks noChangeShapeType="1"/>
                </p:cNvSpPr>
                <p:nvPr/>
              </p:nvSpPr>
              <p:spPr bwMode="auto">
                <a:xfrm>
                  <a:off x="4686" y="2102"/>
                  <a:ext cx="239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8" name="Line 577"/>
                <p:cNvSpPr>
                  <a:spLocks noChangeShapeType="1"/>
                </p:cNvSpPr>
                <p:nvPr/>
              </p:nvSpPr>
              <p:spPr bwMode="auto">
                <a:xfrm>
                  <a:off x="4717" y="2049"/>
                  <a:ext cx="45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9" name="Line 578"/>
                <p:cNvSpPr>
                  <a:spLocks noChangeShapeType="1"/>
                </p:cNvSpPr>
                <p:nvPr/>
              </p:nvSpPr>
              <p:spPr bwMode="auto">
                <a:xfrm>
                  <a:off x="4705" y="2155"/>
                  <a:ext cx="57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0" name="Rectangle 579"/>
                <p:cNvSpPr>
                  <a:spLocks noChangeArrowheads="1"/>
                </p:cNvSpPr>
                <p:nvPr/>
              </p:nvSpPr>
              <p:spPr bwMode="auto">
                <a:xfrm>
                  <a:off x="4689" y="2342"/>
                  <a:ext cx="70" cy="58"/>
                </a:xfrm>
                <a:prstGeom prst="rect">
                  <a:avLst/>
                </a:prstGeom>
                <a:solidFill>
                  <a:srgbClr val="CFAF8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1" name="Rectangle 580"/>
                <p:cNvSpPr>
                  <a:spLocks noChangeArrowheads="1"/>
                </p:cNvSpPr>
                <p:nvPr/>
              </p:nvSpPr>
              <p:spPr bwMode="auto">
                <a:xfrm>
                  <a:off x="4693" y="2346"/>
                  <a:ext cx="61" cy="50"/>
                </a:xfrm>
                <a:prstGeom prst="rect">
                  <a:avLst/>
                </a:prstGeom>
                <a:noFill/>
                <a:ln w="14288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2" name="Freeform 581"/>
                <p:cNvSpPr>
                  <a:spLocks/>
                </p:cNvSpPr>
                <p:nvPr/>
              </p:nvSpPr>
              <p:spPr bwMode="auto">
                <a:xfrm>
                  <a:off x="4611" y="2277"/>
                  <a:ext cx="146" cy="88"/>
                </a:xfrm>
                <a:custGeom>
                  <a:avLst/>
                  <a:gdLst>
                    <a:gd name="T0" fmla="*/ 0 w 440"/>
                    <a:gd name="T1" fmla="*/ 0 h 353"/>
                    <a:gd name="T2" fmla="*/ 0 w 440"/>
                    <a:gd name="T3" fmla="*/ 0 h 353"/>
                    <a:gd name="T4" fmla="*/ 1 w 440"/>
                    <a:gd name="T5" fmla="*/ 0 h 353"/>
                    <a:gd name="T6" fmla="*/ 1 w 440"/>
                    <a:gd name="T7" fmla="*/ 0 h 353"/>
                    <a:gd name="T8" fmla="*/ 1 w 440"/>
                    <a:gd name="T9" fmla="*/ 0 h 353"/>
                    <a:gd name="T10" fmla="*/ 0 w 440"/>
                    <a:gd name="T11" fmla="*/ 0 h 35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40"/>
                    <a:gd name="T19" fmla="*/ 0 h 353"/>
                    <a:gd name="T20" fmla="*/ 440 w 440"/>
                    <a:gd name="T21" fmla="*/ 353 h 35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40" h="353">
                      <a:moveTo>
                        <a:pt x="5" y="0"/>
                      </a:moveTo>
                      <a:lnTo>
                        <a:pt x="0" y="169"/>
                      </a:lnTo>
                      <a:lnTo>
                        <a:pt x="440" y="353"/>
                      </a:lnTo>
                      <a:lnTo>
                        <a:pt x="433" y="269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3" name="Freeform 582"/>
                <p:cNvSpPr>
                  <a:spLocks/>
                </p:cNvSpPr>
                <p:nvPr/>
              </p:nvSpPr>
              <p:spPr bwMode="auto">
                <a:xfrm>
                  <a:off x="4611" y="2277"/>
                  <a:ext cx="146" cy="88"/>
                </a:xfrm>
                <a:custGeom>
                  <a:avLst/>
                  <a:gdLst>
                    <a:gd name="T0" fmla="*/ 0 w 440"/>
                    <a:gd name="T1" fmla="*/ 0 h 353"/>
                    <a:gd name="T2" fmla="*/ 0 w 440"/>
                    <a:gd name="T3" fmla="*/ 0 h 353"/>
                    <a:gd name="T4" fmla="*/ 1 w 440"/>
                    <a:gd name="T5" fmla="*/ 0 h 353"/>
                    <a:gd name="T6" fmla="*/ 1 w 440"/>
                    <a:gd name="T7" fmla="*/ 0 h 353"/>
                    <a:gd name="T8" fmla="*/ 1 w 440"/>
                    <a:gd name="T9" fmla="*/ 0 h 353"/>
                    <a:gd name="T10" fmla="*/ 0 w 440"/>
                    <a:gd name="T11" fmla="*/ 0 h 35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40"/>
                    <a:gd name="T19" fmla="*/ 0 h 353"/>
                    <a:gd name="T20" fmla="*/ 440 w 440"/>
                    <a:gd name="T21" fmla="*/ 353 h 35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40" h="353">
                      <a:moveTo>
                        <a:pt x="5" y="0"/>
                      </a:moveTo>
                      <a:lnTo>
                        <a:pt x="0" y="169"/>
                      </a:lnTo>
                      <a:lnTo>
                        <a:pt x="440" y="353"/>
                      </a:lnTo>
                      <a:lnTo>
                        <a:pt x="433" y="269"/>
                      </a:lnTo>
                      <a:lnTo>
                        <a:pt x="5" y="0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4" name="Freeform 583"/>
                <p:cNvSpPr>
                  <a:spLocks/>
                </p:cNvSpPr>
                <p:nvPr/>
              </p:nvSpPr>
              <p:spPr bwMode="auto">
                <a:xfrm>
                  <a:off x="4604" y="2370"/>
                  <a:ext cx="145" cy="94"/>
                </a:xfrm>
                <a:custGeom>
                  <a:avLst/>
                  <a:gdLst>
                    <a:gd name="T0" fmla="*/ 0 w 434"/>
                    <a:gd name="T1" fmla="*/ 0 h 375"/>
                    <a:gd name="T2" fmla="*/ 0 w 434"/>
                    <a:gd name="T3" fmla="*/ 0 h 375"/>
                    <a:gd name="T4" fmla="*/ 1 w 434"/>
                    <a:gd name="T5" fmla="*/ 0 h 375"/>
                    <a:gd name="T6" fmla="*/ 1 w 434"/>
                    <a:gd name="T7" fmla="*/ 0 h 375"/>
                    <a:gd name="T8" fmla="*/ 1 w 434"/>
                    <a:gd name="T9" fmla="*/ 0 h 375"/>
                    <a:gd name="T10" fmla="*/ 0 w 434"/>
                    <a:gd name="T11" fmla="*/ 0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4"/>
                    <a:gd name="T19" fmla="*/ 0 h 375"/>
                    <a:gd name="T20" fmla="*/ 434 w 434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4" h="375">
                      <a:moveTo>
                        <a:pt x="0" y="207"/>
                      </a:moveTo>
                      <a:lnTo>
                        <a:pt x="23" y="375"/>
                      </a:lnTo>
                      <a:lnTo>
                        <a:pt x="434" y="92"/>
                      </a:lnTo>
                      <a:lnTo>
                        <a:pt x="413" y="0"/>
                      </a:lnTo>
                      <a:lnTo>
                        <a:pt x="414" y="11"/>
                      </a:lnTo>
                      <a:lnTo>
                        <a:pt x="0" y="20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5" name="Freeform 584"/>
                <p:cNvSpPr>
                  <a:spLocks/>
                </p:cNvSpPr>
                <p:nvPr/>
              </p:nvSpPr>
              <p:spPr bwMode="auto">
                <a:xfrm>
                  <a:off x="4604" y="2370"/>
                  <a:ext cx="145" cy="94"/>
                </a:xfrm>
                <a:custGeom>
                  <a:avLst/>
                  <a:gdLst>
                    <a:gd name="T0" fmla="*/ 0 w 434"/>
                    <a:gd name="T1" fmla="*/ 0 h 375"/>
                    <a:gd name="T2" fmla="*/ 0 w 434"/>
                    <a:gd name="T3" fmla="*/ 0 h 375"/>
                    <a:gd name="T4" fmla="*/ 1 w 434"/>
                    <a:gd name="T5" fmla="*/ 0 h 375"/>
                    <a:gd name="T6" fmla="*/ 1 w 434"/>
                    <a:gd name="T7" fmla="*/ 0 h 375"/>
                    <a:gd name="T8" fmla="*/ 1 w 434"/>
                    <a:gd name="T9" fmla="*/ 0 h 375"/>
                    <a:gd name="T10" fmla="*/ 0 w 434"/>
                    <a:gd name="T11" fmla="*/ 0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4"/>
                    <a:gd name="T19" fmla="*/ 0 h 375"/>
                    <a:gd name="T20" fmla="*/ 434 w 434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4" h="375">
                      <a:moveTo>
                        <a:pt x="0" y="207"/>
                      </a:moveTo>
                      <a:lnTo>
                        <a:pt x="23" y="375"/>
                      </a:lnTo>
                      <a:lnTo>
                        <a:pt x="434" y="92"/>
                      </a:lnTo>
                      <a:lnTo>
                        <a:pt x="413" y="0"/>
                      </a:lnTo>
                      <a:lnTo>
                        <a:pt x="414" y="11"/>
                      </a:lnTo>
                      <a:lnTo>
                        <a:pt x="0" y="207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6" name="Line 585"/>
                <p:cNvSpPr>
                  <a:spLocks noChangeShapeType="1"/>
                </p:cNvSpPr>
                <p:nvPr/>
              </p:nvSpPr>
              <p:spPr bwMode="auto">
                <a:xfrm>
                  <a:off x="4680" y="2371"/>
                  <a:ext cx="240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7" name="Line 586"/>
                <p:cNvSpPr>
                  <a:spLocks noChangeShapeType="1"/>
                </p:cNvSpPr>
                <p:nvPr/>
              </p:nvSpPr>
              <p:spPr bwMode="auto">
                <a:xfrm>
                  <a:off x="4712" y="2318"/>
                  <a:ext cx="44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8" name="Line 587"/>
                <p:cNvSpPr>
                  <a:spLocks noChangeShapeType="1"/>
                </p:cNvSpPr>
                <p:nvPr/>
              </p:nvSpPr>
              <p:spPr bwMode="auto">
                <a:xfrm>
                  <a:off x="4699" y="2424"/>
                  <a:ext cx="57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9" name="Rectangle 588"/>
                <p:cNvSpPr>
                  <a:spLocks noChangeArrowheads="1"/>
                </p:cNvSpPr>
                <p:nvPr/>
              </p:nvSpPr>
              <p:spPr bwMode="auto">
                <a:xfrm>
                  <a:off x="4689" y="2611"/>
                  <a:ext cx="69" cy="59"/>
                </a:xfrm>
                <a:prstGeom prst="rect">
                  <a:avLst/>
                </a:prstGeom>
                <a:solidFill>
                  <a:srgbClr val="CFAF8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0" name="Rectangle 589"/>
                <p:cNvSpPr>
                  <a:spLocks noChangeArrowheads="1"/>
                </p:cNvSpPr>
                <p:nvPr/>
              </p:nvSpPr>
              <p:spPr bwMode="auto">
                <a:xfrm>
                  <a:off x="4693" y="2615"/>
                  <a:ext cx="61" cy="50"/>
                </a:xfrm>
                <a:prstGeom prst="rect">
                  <a:avLst/>
                </a:prstGeom>
                <a:noFill/>
                <a:ln w="14288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1" name="Freeform 590"/>
                <p:cNvSpPr>
                  <a:spLocks/>
                </p:cNvSpPr>
                <p:nvPr/>
              </p:nvSpPr>
              <p:spPr bwMode="auto">
                <a:xfrm>
                  <a:off x="4610" y="2546"/>
                  <a:ext cx="147" cy="88"/>
                </a:xfrm>
                <a:custGeom>
                  <a:avLst/>
                  <a:gdLst>
                    <a:gd name="T0" fmla="*/ 0 w 439"/>
                    <a:gd name="T1" fmla="*/ 0 h 354"/>
                    <a:gd name="T2" fmla="*/ 0 w 439"/>
                    <a:gd name="T3" fmla="*/ 0 h 354"/>
                    <a:gd name="T4" fmla="*/ 1 w 439"/>
                    <a:gd name="T5" fmla="*/ 0 h 354"/>
                    <a:gd name="T6" fmla="*/ 1 w 439"/>
                    <a:gd name="T7" fmla="*/ 0 h 354"/>
                    <a:gd name="T8" fmla="*/ 1 w 439"/>
                    <a:gd name="T9" fmla="*/ 0 h 354"/>
                    <a:gd name="T10" fmla="*/ 0 w 439"/>
                    <a:gd name="T11" fmla="*/ 0 h 35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9"/>
                    <a:gd name="T19" fmla="*/ 0 h 354"/>
                    <a:gd name="T20" fmla="*/ 439 w 439"/>
                    <a:gd name="T21" fmla="*/ 354 h 35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9" h="354">
                      <a:moveTo>
                        <a:pt x="5" y="0"/>
                      </a:moveTo>
                      <a:lnTo>
                        <a:pt x="0" y="169"/>
                      </a:lnTo>
                      <a:lnTo>
                        <a:pt x="439" y="354"/>
                      </a:lnTo>
                      <a:lnTo>
                        <a:pt x="432" y="270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2" name="Freeform 591"/>
                <p:cNvSpPr>
                  <a:spLocks/>
                </p:cNvSpPr>
                <p:nvPr/>
              </p:nvSpPr>
              <p:spPr bwMode="auto">
                <a:xfrm>
                  <a:off x="4610" y="2546"/>
                  <a:ext cx="147" cy="88"/>
                </a:xfrm>
                <a:custGeom>
                  <a:avLst/>
                  <a:gdLst>
                    <a:gd name="T0" fmla="*/ 0 w 439"/>
                    <a:gd name="T1" fmla="*/ 0 h 354"/>
                    <a:gd name="T2" fmla="*/ 0 w 439"/>
                    <a:gd name="T3" fmla="*/ 0 h 354"/>
                    <a:gd name="T4" fmla="*/ 1 w 439"/>
                    <a:gd name="T5" fmla="*/ 0 h 354"/>
                    <a:gd name="T6" fmla="*/ 1 w 439"/>
                    <a:gd name="T7" fmla="*/ 0 h 354"/>
                    <a:gd name="T8" fmla="*/ 1 w 439"/>
                    <a:gd name="T9" fmla="*/ 0 h 354"/>
                    <a:gd name="T10" fmla="*/ 0 w 439"/>
                    <a:gd name="T11" fmla="*/ 0 h 35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9"/>
                    <a:gd name="T19" fmla="*/ 0 h 354"/>
                    <a:gd name="T20" fmla="*/ 439 w 439"/>
                    <a:gd name="T21" fmla="*/ 354 h 35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9" h="354">
                      <a:moveTo>
                        <a:pt x="5" y="0"/>
                      </a:moveTo>
                      <a:lnTo>
                        <a:pt x="0" y="169"/>
                      </a:lnTo>
                      <a:lnTo>
                        <a:pt x="439" y="354"/>
                      </a:lnTo>
                      <a:lnTo>
                        <a:pt x="432" y="270"/>
                      </a:lnTo>
                      <a:lnTo>
                        <a:pt x="5" y="0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3" name="Freeform 592"/>
                <p:cNvSpPr>
                  <a:spLocks/>
                </p:cNvSpPr>
                <p:nvPr/>
              </p:nvSpPr>
              <p:spPr bwMode="auto">
                <a:xfrm>
                  <a:off x="4604" y="2640"/>
                  <a:ext cx="144" cy="93"/>
                </a:xfrm>
                <a:custGeom>
                  <a:avLst/>
                  <a:gdLst>
                    <a:gd name="T0" fmla="*/ 0 w 434"/>
                    <a:gd name="T1" fmla="*/ 0 h 375"/>
                    <a:gd name="T2" fmla="*/ 0 w 434"/>
                    <a:gd name="T3" fmla="*/ 0 h 375"/>
                    <a:gd name="T4" fmla="*/ 1 w 434"/>
                    <a:gd name="T5" fmla="*/ 0 h 375"/>
                    <a:gd name="T6" fmla="*/ 1 w 434"/>
                    <a:gd name="T7" fmla="*/ 0 h 375"/>
                    <a:gd name="T8" fmla="*/ 1 w 434"/>
                    <a:gd name="T9" fmla="*/ 0 h 375"/>
                    <a:gd name="T10" fmla="*/ 0 w 434"/>
                    <a:gd name="T11" fmla="*/ 0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4"/>
                    <a:gd name="T19" fmla="*/ 0 h 375"/>
                    <a:gd name="T20" fmla="*/ 434 w 434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4" h="375">
                      <a:moveTo>
                        <a:pt x="0" y="207"/>
                      </a:moveTo>
                      <a:lnTo>
                        <a:pt x="22" y="375"/>
                      </a:lnTo>
                      <a:lnTo>
                        <a:pt x="434" y="92"/>
                      </a:lnTo>
                      <a:lnTo>
                        <a:pt x="413" y="0"/>
                      </a:lnTo>
                      <a:lnTo>
                        <a:pt x="414" y="11"/>
                      </a:lnTo>
                      <a:lnTo>
                        <a:pt x="0" y="20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4" name="Freeform 593"/>
                <p:cNvSpPr>
                  <a:spLocks/>
                </p:cNvSpPr>
                <p:nvPr/>
              </p:nvSpPr>
              <p:spPr bwMode="auto">
                <a:xfrm>
                  <a:off x="4604" y="2640"/>
                  <a:ext cx="144" cy="93"/>
                </a:xfrm>
                <a:custGeom>
                  <a:avLst/>
                  <a:gdLst>
                    <a:gd name="T0" fmla="*/ 0 w 434"/>
                    <a:gd name="T1" fmla="*/ 0 h 375"/>
                    <a:gd name="T2" fmla="*/ 0 w 434"/>
                    <a:gd name="T3" fmla="*/ 0 h 375"/>
                    <a:gd name="T4" fmla="*/ 1 w 434"/>
                    <a:gd name="T5" fmla="*/ 0 h 375"/>
                    <a:gd name="T6" fmla="*/ 1 w 434"/>
                    <a:gd name="T7" fmla="*/ 0 h 375"/>
                    <a:gd name="T8" fmla="*/ 1 w 434"/>
                    <a:gd name="T9" fmla="*/ 0 h 375"/>
                    <a:gd name="T10" fmla="*/ 0 w 434"/>
                    <a:gd name="T11" fmla="*/ 0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4"/>
                    <a:gd name="T19" fmla="*/ 0 h 375"/>
                    <a:gd name="T20" fmla="*/ 434 w 434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4" h="375">
                      <a:moveTo>
                        <a:pt x="0" y="207"/>
                      </a:moveTo>
                      <a:lnTo>
                        <a:pt x="22" y="375"/>
                      </a:lnTo>
                      <a:lnTo>
                        <a:pt x="434" y="92"/>
                      </a:lnTo>
                      <a:lnTo>
                        <a:pt x="413" y="0"/>
                      </a:lnTo>
                      <a:lnTo>
                        <a:pt x="414" y="11"/>
                      </a:lnTo>
                      <a:lnTo>
                        <a:pt x="0" y="207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5" name="Line 594"/>
                <p:cNvSpPr>
                  <a:spLocks noChangeShapeType="1"/>
                </p:cNvSpPr>
                <p:nvPr/>
              </p:nvSpPr>
              <p:spPr bwMode="auto">
                <a:xfrm>
                  <a:off x="4680" y="2640"/>
                  <a:ext cx="239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6" name="Line 595"/>
                <p:cNvSpPr>
                  <a:spLocks noChangeShapeType="1"/>
                </p:cNvSpPr>
                <p:nvPr/>
              </p:nvSpPr>
              <p:spPr bwMode="auto">
                <a:xfrm>
                  <a:off x="4712" y="2587"/>
                  <a:ext cx="44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7" name="Line 596"/>
                <p:cNvSpPr>
                  <a:spLocks noChangeShapeType="1"/>
                </p:cNvSpPr>
                <p:nvPr/>
              </p:nvSpPr>
              <p:spPr bwMode="auto">
                <a:xfrm>
                  <a:off x="4699" y="2693"/>
                  <a:ext cx="57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600"/>
              <p:cNvGrpSpPr>
                <a:grpSpLocks/>
              </p:cNvGrpSpPr>
              <p:nvPr/>
            </p:nvGrpSpPr>
            <p:grpSpPr bwMode="auto">
              <a:xfrm>
                <a:off x="1138" y="1902"/>
                <a:ext cx="3456" cy="34"/>
                <a:chOff x="133" y="517"/>
                <a:chExt cx="3740" cy="49"/>
              </a:xfrm>
            </p:grpSpPr>
            <p:sp>
              <p:nvSpPr>
                <p:cNvPr id="4273" name="Freeform 602"/>
                <p:cNvSpPr>
                  <a:spLocks/>
                </p:cNvSpPr>
                <p:nvPr/>
              </p:nvSpPr>
              <p:spPr bwMode="auto">
                <a:xfrm>
                  <a:off x="1277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7" name="Freeform 606"/>
                <p:cNvSpPr>
                  <a:spLocks/>
                </p:cNvSpPr>
                <p:nvPr/>
              </p:nvSpPr>
              <p:spPr bwMode="auto">
                <a:xfrm>
                  <a:off x="1149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1" name="Freeform 610"/>
                <p:cNvSpPr>
                  <a:spLocks/>
                </p:cNvSpPr>
                <p:nvPr/>
              </p:nvSpPr>
              <p:spPr bwMode="auto">
                <a:xfrm>
                  <a:off x="1022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5" name="Freeform 614"/>
                <p:cNvSpPr>
                  <a:spLocks/>
                </p:cNvSpPr>
                <p:nvPr/>
              </p:nvSpPr>
              <p:spPr bwMode="auto">
                <a:xfrm>
                  <a:off x="896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9" name="Freeform 618"/>
                <p:cNvSpPr>
                  <a:spLocks/>
                </p:cNvSpPr>
                <p:nvPr/>
              </p:nvSpPr>
              <p:spPr bwMode="auto">
                <a:xfrm>
                  <a:off x="768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93" name="Freeform 622"/>
                <p:cNvSpPr>
                  <a:spLocks/>
                </p:cNvSpPr>
                <p:nvPr/>
              </p:nvSpPr>
              <p:spPr bwMode="auto">
                <a:xfrm>
                  <a:off x="639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97" name="Freeform 626"/>
                <p:cNvSpPr>
                  <a:spLocks/>
                </p:cNvSpPr>
                <p:nvPr/>
              </p:nvSpPr>
              <p:spPr bwMode="auto">
                <a:xfrm>
                  <a:off x="511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1" name="Freeform 630"/>
                <p:cNvSpPr>
                  <a:spLocks/>
                </p:cNvSpPr>
                <p:nvPr/>
              </p:nvSpPr>
              <p:spPr bwMode="auto">
                <a:xfrm>
                  <a:off x="385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5" name="Freeform 634"/>
                <p:cNvSpPr>
                  <a:spLocks/>
                </p:cNvSpPr>
                <p:nvPr/>
              </p:nvSpPr>
              <p:spPr bwMode="auto">
                <a:xfrm>
                  <a:off x="133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9" name="Freeform 638"/>
                <p:cNvSpPr>
                  <a:spLocks/>
                </p:cNvSpPr>
                <p:nvPr/>
              </p:nvSpPr>
              <p:spPr bwMode="auto">
                <a:xfrm>
                  <a:off x="257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3" name="Freeform 642"/>
                <p:cNvSpPr>
                  <a:spLocks/>
                </p:cNvSpPr>
                <p:nvPr/>
              </p:nvSpPr>
              <p:spPr bwMode="auto">
                <a:xfrm>
                  <a:off x="2549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7" name="Freeform 646"/>
                <p:cNvSpPr>
                  <a:spLocks/>
                </p:cNvSpPr>
                <p:nvPr/>
              </p:nvSpPr>
              <p:spPr bwMode="auto">
                <a:xfrm>
                  <a:off x="2421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21" name="Freeform 650"/>
                <p:cNvSpPr>
                  <a:spLocks/>
                </p:cNvSpPr>
                <p:nvPr/>
              </p:nvSpPr>
              <p:spPr bwMode="auto">
                <a:xfrm>
                  <a:off x="2294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25" name="Freeform 654"/>
                <p:cNvSpPr>
                  <a:spLocks/>
                </p:cNvSpPr>
                <p:nvPr/>
              </p:nvSpPr>
              <p:spPr bwMode="auto">
                <a:xfrm>
                  <a:off x="2168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29" name="Freeform 658"/>
                <p:cNvSpPr>
                  <a:spLocks/>
                </p:cNvSpPr>
                <p:nvPr/>
              </p:nvSpPr>
              <p:spPr bwMode="auto">
                <a:xfrm>
                  <a:off x="2040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33" name="Freeform 662"/>
                <p:cNvSpPr>
                  <a:spLocks/>
                </p:cNvSpPr>
                <p:nvPr/>
              </p:nvSpPr>
              <p:spPr bwMode="auto">
                <a:xfrm>
                  <a:off x="1911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37" name="Freeform 666"/>
                <p:cNvSpPr>
                  <a:spLocks/>
                </p:cNvSpPr>
                <p:nvPr/>
              </p:nvSpPr>
              <p:spPr bwMode="auto">
                <a:xfrm>
                  <a:off x="1783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41" name="Freeform 670"/>
                <p:cNvSpPr>
                  <a:spLocks/>
                </p:cNvSpPr>
                <p:nvPr/>
              </p:nvSpPr>
              <p:spPr bwMode="auto">
                <a:xfrm>
                  <a:off x="1657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45" name="Freeform 674"/>
                <p:cNvSpPr>
                  <a:spLocks/>
                </p:cNvSpPr>
                <p:nvPr/>
              </p:nvSpPr>
              <p:spPr bwMode="auto">
                <a:xfrm>
                  <a:off x="1405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49" name="Freeform 678"/>
                <p:cNvSpPr>
                  <a:spLocks/>
                </p:cNvSpPr>
                <p:nvPr/>
              </p:nvSpPr>
              <p:spPr bwMode="auto">
                <a:xfrm>
                  <a:off x="1529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53" name="Freeform 682"/>
                <p:cNvSpPr>
                  <a:spLocks/>
                </p:cNvSpPr>
                <p:nvPr/>
              </p:nvSpPr>
              <p:spPr bwMode="auto">
                <a:xfrm>
                  <a:off x="3821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57" name="Freeform 686"/>
                <p:cNvSpPr>
                  <a:spLocks/>
                </p:cNvSpPr>
                <p:nvPr/>
              </p:nvSpPr>
              <p:spPr bwMode="auto">
                <a:xfrm>
                  <a:off x="3693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61" name="Freeform 690"/>
                <p:cNvSpPr>
                  <a:spLocks/>
                </p:cNvSpPr>
                <p:nvPr/>
              </p:nvSpPr>
              <p:spPr bwMode="auto">
                <a:xfrm>
                  <a:off x="3566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65" name="Freeform 694"/>
                <p:cNvSpPr>
                  <a:spLocks/>
                </p:cNvSpPr>
                <p:nvPr/>
              </p:nvSpPr>
              <p:spPr bwMode="auto">
                <a:xfrm>
                  <a:off x="3440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69" name="Freeform 698"/>
                <p:cNvSpPr>
                  <a:spLocks/>
                </p:cNvSpPr>
                <p:nvPr/>
              </p:nvSpPr>
              <p:spPr bwMode="auto">
                <a:xfrm>
                  <a:off x="3312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73" name="Freeform 702"/>
                <p:cNvSpPr>
                  <a:spLocks/>
                </p:cNvSpPr>
                <p:nvPr/>
              </p:nvSpPr>
              <p:spPr bwMode="auto">
                <a:xfrm>
                  <a:off x="3183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77" name="Freeform 706"/>
                <p:cNvSpPr>
                  <a:spLocks/>
                </p:cNvSpPr>
                <p:nvPr/>
              </p:nvSpPr>
              <p:spPr bwMode="auto">
                <a:xfrm>
                  <a:off x="3055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1" name="Freeform 710"/>
                <p:cNvSpPr>
                  <a:spLocks/>
                </p:cNvSpPr>
                <p:nvPr/>
              </p:nvSpPr>
              <p:spPr bwMode="auto">
                <a:xfrm>
                  <a:off x="2929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5" name="Freeform 714"/>
                <p:cNvSpPr>
                  <a:spLocks/>
                </p:cNvSpPr>
                <p:nvPr/>
              </p:nvSpPr>
              <p:spPr bwMode="auto">
                <a:xfrm>
                  <a:off x="2677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9" name="Freeform 718"/>
                <p:cNvSpPr>
                  <a:spLocks/>
                </p:cNvSpPr>
                <p:nvPr/>
              </p:nvSpPr>
              <p:spPr bwMode="auto">
                <a:xfrm>
                  <a:off x="2801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55" name="Rectangle 740"/>
              <p:cNvSpPr>
                <a:spLocks noChangeArrowheads="1"/>
              </p:cNvSpPr>
              <p:nvPr/>
            </p:nvSpPr>
            <p:spPr bwMode="auto">
              <a:xfrm>
                <a:off x="816" y="2275"/>
                <a:ext cx="506" cy="341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r>
                  <a:rPr lang="en-US" sz="1400" dirty="0">
                    <a:latin typeface="Times New Roman" pitchFamily="18" charset="0"/>
                  </a:rPr>
                  <a:t>?</a:t>
                </a:r>
              </a:p>
              <a:p>
                <a:pPr algn="ctr"/>
                <a:r>
                  <a:rPr lang="en-US" sz="1400" dirty="0">
                    <a:latin typeface="Times New Roman" pitchFamily="18" charset="0"/>
                  </a:rPr>
                  <a:t>BAND</a:t>
                </a:r>
              </a:p>
            </p:txBody>
          </p:sp>
        </p:grpSp>
      </p:grpSp>
      <p:sp>
        <p:nvSpPr>
          <p:cNvPr id="405" name="Oval 404"/>
          <p:cNvSpPr/>
          <p:nvPr/>
        </p:nvSpPr>
        <p:spPr>
          <a:xfrm>
            <a:off x="2619375" y="42672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6" name="Oval 405"/>
          <p:cNvSpPr/>
          <p:nvPr/>
        </p:nvSpPr>
        <p:spPr>
          <a:xfrm>
            <a:off x="22383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7" name="Oval 406"/>
          <p:cNvSpPr/>
          <p:nvPr/>
        </p:nvSpPr>
        <p:spPr>
          <a:xfrm>
            <a:off x="22383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8" name="Oval 407"/>
          <p:cNvSpPr/>
          <p:nvPr/>
        </p:nvSpPr>
        <p:spPr>
          <a:xfrm>
            <a:off x="22383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9" name="Oval 408"/>
          <p:cNvSpPr/>
          <p:nvPr/>
        </p:nvSpPr>
        <p:spPr>
          <a:xfrm>
            <a:off x="26193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0" name="Oval 409"/>
          <p:cNvSpPr/>
          <p:nvPr/>
        </p:nvSpPr>
        <p:spPr>
          <a:xfrm>
            <a:off x="26193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1" name="Oval 410"/>
          <p:cNvSpPr/>
          <p:nvPr/>
        </p:nvSpPr>
        <p:spPr>
          <a:xfrm>
            <a:off x="26193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2" name="Oval 411"/>
          <p:cNvSpPr/>
          <p:nvPr/>
        </p:nvSpPr>
        <p:spPr>
          <a:xfrm>
            <a:off x="29718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3" name="Oval 412"/>
          <p:cNvSpPr/>
          <p:nvPr/>
        </p:nvSpPr>
        <p:spPr>
          <a:xfrm>
            <a:off x="2971800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4" name="Oval 413"/>
          <p:cNvSpPr/>
          <p:nvPr/>
        </p:nvSpPr>
        <p:spPr>
          <a:xfrm>
            <a:off x="2971800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5" name="Oval 414"/>
          <p:cNvSpPr/>
          <p:nvPr/>
        </p:nvSpPr>
        <p:spPr>
          <a:xfrm>
            <a:off x="3764281" y="4305299"/>
            <a:ext cx="45719" cy="45719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6" name="Oval 415"/>
          <p:cNvSpPr/>
          <p:nvPr/>
        </p:nvSpPr>
        <p:spPr>
          <a:xfrm>
            <a:off x="34290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7" name="Oval 416"/>
          <p:cNvSpPr/>
          <p:nvPr/>
        </p:nvSpPr>
        <p:spPr>
          <a:xfrm>
            <a:off x="37623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8" name="Oval 417"/>
          <p:cNvSpPr/>
          <p:nvPr/>
        </p:nvSpPr>
        <p:spPr>
          <a:xfrm>
            <a:off x="3429000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9" name="Oval 418"/>
          <p:cNvSpPr/>
          <p:nvPr/>
        </p:nvSpPr>
        <p:spPr>
          <a:xfrm>
            <a:off x="3429000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0" name="Oval 419"/>
          <p:cNvSpPr/>
          <p:nvPr/>
        </p:nvSpPr>
        <p:spPr>
          <a:xfrm>
            <a:off x="37623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1" name="Oval 420"/>
          <p:cNvSpPr/>
          <p:nvPr/>
        </p:nvSpPr>
        <p:spPr>
          <a:xfrm>
            <a:off x="37623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2" name="Oval 421"/>
          <p:cNvSpPr/>
          <p:nvPr/>
        </p:nvSpPr>
        <p:spPr>
          <a:xfrm>
            <a:off x="40671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3" name="Oval 422"/>
          <p:cNvSpPr/>
          <p:nvPr/>
        </p:nvSpPr>
        <p:spPr>
          <a:xfrm>
            <a:off x="40671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4" name="Oval 423"/>
          <p:cNvSpPr/>
          <p:nvPr/>
        </p:nvSpPr>
        <p:spPr>
          <a:xfrm>
            <a:off x="40671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5" name="Oval 424"/>
          <p:cNvSpPr/>
          <p:nvPr/>
        </p:nvSpPr>
        <p:spPr>
          <a:xfrm>
            <a:off x="4495800" y="49149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6" name="Oval 425"/>
          <p:cNvSpPr/>
          <p:nvPr/>
        </p:nvSpPr>
        <p:spPr>
          <a:xfrm>
            <a:off x="4038600" y="46101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7" name="Oval 426"/>
          <p:cNvSpPr/>
          <p:nvPr/>
        </p:nvSpPr>
        <p:spPr>
          <a:xfrm>
            <a:off x="4267200" y="46101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8" name="Oval 427"/>
          <p:cNvSpPr/>
          <p:nvPr/>
        </p:nvSpPr>
        <p:spPr>
          <a:xfrm>
            <a:off x="4495800" y="46101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9" name="Oval 428"/>
          <p:cNvSpPr/>
          <p:nvPr/>
        </p:nvSpPr>
        <p:spPr>
          <a:xfrm>
            <a:off x="5438775" y="42672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0" name="Oval 429"/>
          <p:cNvSpPr/>
          <p:nvPr/>
        </p:nvSpPr>
        <p:spPr>
          <a:xfrm>
            <a:off x="51054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1" name="Oval 430"/>
          <p:cNvSpPr/>
          <p:nvPr/>
        </p:nvSpPr>
        <p:spPr>
          <a:xfrm>
            <a:off x="5105400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2" name="Oval 431"/>
          <p:cNvSpPr/>
          <p:nvPr/>
        </p:nvSpPr>
        <p:spPr>
          <a:xfrm>
            <a:off x="5105400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3" name="Oval 432"/>
          <p:cNvSpPr/>
          <p:nvPr/>
        </p:nvSpPr>
        <p:spPr>
          <a:xfrm>
            <a:off x="54387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4" name="Oval 433"/>
          <p:cNvSpPr/>
          <p:nvPr/>
        </p:nvSpPr>
        <p:spPr>
          <a:xfrm>
            <a:off x="54387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5" name="Oval 434"/>
          <p:cNvSpPr/>
          <p:nvPr/>
        </p:nvSpPr>
        <p:spPr>
          <a:xfrm>
            <a:off x="54387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6" name="Oval 435"/>
          <p:cNvSpPr/>
          <p:nvPr/>
        </p:nvSpPr>
        <p:spPr>
          <a:xfrm>
            <a:off x="57435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7" name="Oval 436"/>
          <p:cNvSpPr/>
          <p:nvPr/>
        </p:nvSpPr>
        <p:spPr>
          <a:xfrm>
            <a:off x="57435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8" name="Oval 437"/>
          <p:cNvSpPr/>
          <p:nvPr/>
        </p:nvSpPr>
        <p:spPr>
          <a:xfrm>
            <a:off x="57435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9" name="Oval 438"/>
          <p:cNvSpPr/>
          <p:nvPr/>
        </p:nvSpPr>
        <p:spPr>
          <a:xfrm>
            <a:off x="6429375" y="42672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0" name="Oval 439"/>
          <p:cNvSpPr/>
          <p:nvPr/>
        </p:nvSpPr>
        <p:spPr>
          <a:xfrm>
            <a:off x="61245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1" name="Oval 440"/>
          <p:cNvSpPr/>
          <p:nvPr/>
        </p:nvSpPr>
        <p:spPr>
          <a:xfrm>
            <a:off x="61245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2" name="Oval 441"/>
          <p:cNvSpPr/>
          <p:nvPr/>
        </p:nvSpPr>
        <p:spPr>
          <a:xfrm>
            <a:off x="61245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3" name="Oval 442"/>
          <p:cNvSpPr/>
          <p:nvPr/>
        </p:nvSpPr>
        <p:spPr>
          <a:xfrm>
            <a:off x="64293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4" name="Oval 443"/>
          <p:cNvSpPr/>
          <p:nvPr/>
        </p:nvSpPr>
        <p:spPr>
          <a:xfrm>
            <a:off x="64293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5" name="Oval 444"/>
          <p:cNvSpPr/>
          <p:nvPr/>
        </p:nvSpPr>
        <p:spPr>
          <a:xfrm>
            <a:off x="64293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6" name="Oval 445"/>
          <p:cNvSpPr/>
          <p:nvPr/>
        </p:nvSpPr>
        <p:spPr>
          <a:xfrm>
            <a:off x="67818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7" name="Oval 446"/>
          <p:cNvSpPr/>
          <p:nvPr/>
        </p:nvSpPr>
        <p:spPr>
          <a:xfrm>
            <a:off x="6781800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8" name="Oval 447"/>
          <p:cNvSpPr/>
          <p:nvPr/>
        </p:nvSpPr>
        <p:spPr>
          <a:xfrm>
            <a:off x="6781800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0" name="Oval 449"/>
          <p:cNvSpPr/>
          <p:nvPr/>
        </p:nvSpPr>
        <p:spPr>
          <a:xfrm>
            <a:off x="42672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1" name="Oval 450"/>
          <p:cNvSpPr/>
          <p:nvPr/>
        </p:nvSpPr>
        <p:spPr>
          <a:xfrm>
            <a:off x="44196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2" name="Oval 451"/>
          <p:cNvSpPr/>
          <p:nvPr/>
        </p:nvSpPr>
        <p:spPr>
          <a:xfrm>
            <a:off x="45720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3" name="Oval 452"/>
          <p:cNvSpPr/>
          <p:nvPr/>
        </p:nvSpPr>
        <p:spPr>
          <a:xfrm>
            <a:off x="47244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4" name="Oval 453"/>
          <p:cNvSpPr/>
          <p:nvPr/>
        </p:nvSpPr>
        <p:spPr>
          <a:xfrm>
            <a:off x="48768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1" name="Oval 330"/>
          <p:cNvSpPr/>
          <p:nvPr/>
        </p:nvSpPr>
        <p:spPr>
          <a:xfrm>
            <a:off x="4724400" y="46101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2" name="Oval 331"/>
          <p:cNvSpPr/>
          <p:nvPr/>
        </p:nvSpPr>
        <p:spPr>
          <a:xfrm>
            <a:off x="4953000" y="46101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3" name="Oval 332"/>
          <p:cNvSpPr/>
          <p:nvPr/>
        </p:nvSpPr>
        <p:spPr>
          <a:xfrm>
            <a:off x="72675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4" name="Oval 333"/>
          <p:cNvSpPr/>
          <p:nvPr/>
        </p:nvSpPr>
        <p:spPr>
          <a:xfrm>
            <a:off x="75723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5" name="Oval 334"/>
          <p:cNvSpPr/>
          <p:nvPr/>
        </p:nvSpPr>
        <p:spPr>
          <a:xfrm>
            <a:off x="78771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6" name="Oval 335"/>
          <p:cNvSpPr/>
          <p:nvPr/>
        </p:nvSpPr>
        <p:spPr>
          <a:xfrm>
            <a:off x="72675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7" name="Oval 336"/>
          <p:cNvSpPr/>
          <p:nvPr/>
        </p:nvSpPr>
        <p:spPr>
          <a:xfrm>
            <a:off x="72675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8" name="Oval 337"/>
          <p:cNvSpPr/>
          <p:nvPr/>
        </p:nvSpPr>
        <p:spPr>
          <a:xfrm>
            <a:off x="75723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9" name="Oval 338"/>
          <p:cNvSpPr/>
          <p:nvPr/>
        </p:nvSpPr>
        <p:spPr>
          <a:xfrm>
            <a:off x="75723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0" name="Oval 339"/>
          <p:cNvSpPr/>
          <p:nvPr/>
        </p:nvSpPr>
        <p:spPr>
          <a:xfrm>
            <a:off x="78771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1" name="Oval 340"/>
          <p:cNvSpPr/>
          <p:nvPr/>
        </p:nvSpPr>
        <p:spPr>
          <a:xfrm>
            <a:off x="78771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2" name="Oval 341"/>
          <p:cNvSpPr/>
          <p:nvPr/>
        </p:nvSpPr>
        <p:spPr>
          <a:xfrm>
            <a:off x="7572375" y="42672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 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38400" y="3276600"/>
            <a:ext cx="45236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Army </a:t>
            </a:r>
          </a:p>
        </p:txBody>
      </p:sp>
      <p:sp>
        <p:nvSpPr>
          <p:cNvPr id="343" name="TextBox 342"/>
          <p:cNvSpPr txBox="1"/>
          <p:nvPr/>
        </p:nvSpPr>
        <p:spPr>
          <a:xfrm>
            <a:off x="3505200" y="3289756"/>
            <a:ext cx="5513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Marines</a:t>
            </a:r>
          </a:p>
        </p:txBody>
      </p:sp>
      <p:sp>
        <p:nvSpPr>
          <p:cNvPr id="344" name="TextBox 343"/>
          <p:cNvSpPr txBox="1"/>
          <p:nvPr/>
        </p:nvSpPr>
        <p:spPr>
          <a:xfrm>
            <a:off x="5271077" y="3289756"/>
            <a:ext cx="4439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Navy </a:t>
            </a:r>
          </a:p>
        </p:txBody>
      </p:sp>
      <p:sp>
        <p:nvSpPr>
          <p:cNvPr id="345" name="TextBox 344"/>
          <p:cNvSpPr txBox="1"/>
          <p:nvPr/>
        </p:nvSpPr>
        <p:spPr>
          <a:xfrm>
            <a:off x="6172200" y="3276600"/>
            <a:ext cx="63030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Air Force </a:t>
            </a:r>
          </a:p>
        </p:txBody>
      </p:sp>
      <p:sp>
        <p:nvSpPr>
          <p:cNvPr id="346" name="TextBox 345"/>
          <p:cNvSpPr txBox="1"/>
          <p:nvPr/>
        </p:nvSpPr>
        <p:spPr>
          <a:xfrm>
            <a:off x="7231237" y="3276600"/>
            <a:ext cx="76976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Coast Guard</a:t>
            </a:r>
          </a:p>
        </p:txBody>
      </p:sp>
      <p:sp>
        <p:nvSpPr>
          <p:cNvPr id="347" name="TextBox 346"/>
          <p:cNvSpPr txBox="1"/>
          <p:nvPr/>
        </p:nvSpPr>
        <p:spPr>
          <a:xfrm>
            <a:off x="4267200" y="3733800"/>
            <a:ext cx="77457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Color Guard </a:t>
            </a:r>
          </a:p>
        </p:txBody>
      </p:sp>
      <p:sp>
        <p:nvSpPr>
          <p:cNvPr id="348" name="TextBox 347"/>
          <p:cNvSpPr txBox="1"/>
          <p:nvPr/>
        </p:nvSpPr>
        <p:spPr>
          <a:xfrm>
            <a:off x="4191000" y="4267200"/>
            <a:ext cx="64472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Joint Staff</a:t>
            </a:r>
          </a:p>
        </p:txBody>
      </p:sp>
      <p:sp>
        <p:nvSpPr>
          <p:cNvPr id="349" name="TextBox 348"/>
          <p:cNvSpPr txBox="1"/>
          <p:nvPr/>
        </p:nvSpPr>
        <p:spPr>
          <a:xfrm>
            <a:off x="4343400" y="4724400"/>
            <a:ext cx="42992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COT </a:t>
            </a:r>
          </a:p>
        </p:txBody>
      </p:sp>
    </p:spTree>
    <p:extLst>
      <p:ext uri="{BB962C8B-B14F-4D97-AF65-F5344CB8AC3E}">
        <p14:creationId xmlns:p14="http://schemas.microsoft.com/office/powerpoint/2010/main" val="1443693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57"/>
          <p:cNvGrpSpPr>
            <a:grpSpLocks/>
          </p:cNvGrpSpPr>
          <p:nvPr/>
        </p:nvGrpSpPr>
        <p:grpSpPr bwMode="auto">
          <a:xfrm>
            <a:off x="1295400" y="100146"/>
            <a:ext cx="7899401" cy="6089650"/>
            <a:chOff x="816" y="90"/>
            <a:chExt cx="4976" cy="3836"/>
          </a:xfrm>
        </p:grpSpPr>
        <p:sp>
          <p:nvSpPr>
            <p:cNvPr id="4099" name="Text Box 597"/>
            <p:cNvSpPr txBox="1">
              <a:spLocks noChangeArrowheads="1"/>
            </p:cNvSpPr>
            <p:nvPr/>
          </p:nvSpPr>
          <p:spPr bwMode="auto">
            <a:xfrm>
              <a:off x="816" y="90"/>
              <a:ext cx="4976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</a:rPr>
                <a:t>ARMED FORCES FULL HONOR ARRIVAL</a:t>
              </a:r>
            </a:p>
          </p:txBody>
        </p:sp>
        <p:grpSp>
          <p:nvGrpSpPr>
            <p:cNvPr id="3" name="Group 756"/>
            <p:cNvGrpSpPr>
              <a:grpSpLocks/>
            </p:cNvGrpSpPr>
            <p:nvPr/>
          </p:nvGrpSpPr>
          <p:grpSpPr bwMode="auto">
            <a:xfrm>
              <a:off x="816" y="432"/>
              <a:ext cx="4035" cy="3494"/>
              <a:chOff x="816" y="432"/>
              <a:chExt cx="4035" cy="3494"/>
            </a:xfrm>
          </p:grpSpPr>
          <p:sp>
            <p:nvSpPr>
              <p:cNvPr id="4101" name="Freeform 2"/>
              <p:cNvSpPr>
                <a:spLocks/>
              </p:cNvSpPr>
              <p:nvPr/>
            </p:nvSpPr>
            <p:spPr bwMode="auto">
              <a:xfrm>
                <a:off x="1114" y="1284"/>
                <a:ext cx="3737" cy="570"/>
              </a:xfrm>
              <a:custGeom>
                <a:avLst/>
                <a:gdLst>
                  <a:gd name="T0" fmla="*/ 0 w 14947"/>
                  <a:gd name="T1" fmla="*/ 0 h 2281"/>
                  <a:gd name="T2" fmla="*/ 1 w 14947"/>
                  <a:gd name="T3" fmla="*/ 0 h 2281"/>
                  <a:gd name="T4" fmla="*/ 1 w 14947"/>
                  <a:gd name="T5" fmla="*/ 0 h 2281"/>
                  <a:gd name="T6" fmla="*/ 1 w 14947"/>
                  <a:gd name="T7" fmla="*/ 0 h 2281"/>
                  <a:gd name="T8" fmla="*/ 1 w 14947"/>
                  <a:gd name="T9" fmla="*/ 0 h 2281"/>
                  <a:gd name="T10" fmla="*/ 1 w 14947"/>
                  <a:gd name="T11" fmla="*/ 0 h 2281"/>
                  <a:gd name="T12" fmla="*/ 1 w 14947"/>
                  <a:gd name="T13" fmla="*/ 0 h 2281"/>
                  <a:gd name="T14" fmla="*/ 1 w 14947"/>
                  <a:gd name="T15" fmla="*/ 0 h 2281"/>
                  <a:gd name="T16" fmla="*/ 1 w 14947"/>
                  <a:gd name="T17" fmla="*/ 0 h 2281"/>
                  <a:gd name="T18" fmla="*/ 1 w 14947"/>
                  <a:gd name="T19" fmla="*/ 0 h 2281"/>
                  <a:gd name="T20" fmla="*/ 1 w 14947"/>
                  <a:gd name="T21" fmla="*/ 0 h 2281"/>
                  <a:gd name="T22" fmla="*/ 2 w 14947"/>
                  <a:gd name="T23" fmla="*/ 0 h 2281"/>
                  <a:gd name="T24" fmla="*/ 2 w 14947"/>
                  <a:gd name="T25" fmla="*/ 0 h 2281"/>
                  <a:gd name="T26" fmla="*/ 2 w 14947"/>
                  <a:gd name="T27" fmla="*/ 0 h 2281"/>
                  <a:gd name="T28" fmla="*/ 2 w 14947"/>
                  <a:gd name="T29" fmla="*/ 0 h 2281"/>
                  <a:gd name="T30" fmla="*/ 2 w 14947"/>
                  <a:gd name="T31" fmla="*/ 0 h 2281"/>
                  <a:gd name="T32" fmla="*/ 2 w 14947"/>
                  <a:gd name="T33" fmla="*/ 0 h 2281"/>
                  <a:gd name="T34" fmla="*/ 2 w 14947"/>
                  <a:gd name="T35" fmla="*/ 0 h 2281"/>
                  <a:gd name="T36" fmla="*/ 2 w 14947"/>
                  <a:gd name="T37" fmla="*/ 0 h 2281"/>
                  <a:gd name="T38" fmla="*/ 2 w 14947"/>
                  <a:gd name="T39" fmla="*/ 0 h 2281"/>
                  <a:gd name="T40" fmla="*/ 2 w 14947"/>
                  <a:gd name="T41" fmla="*/ 0 h 2281"/>
                  <a:gd name="T42" fmla="*/ 3 w 14947"/>
                  <a:gd name="T43" fmla="*/ 0 h 2281"/>
                  <a:gd name="T44" fmla="*/ 3 w 14947"/>
                  <a:gd name="T45" fmla="*/ 0 h 2281"/>
                  <a:gd name="T46" fmla="*/ 3 w 14947"/>
                  <a:gd name="T47" fmla="*/ 0 h 2281"/>
                  <a:gd name="T48" fmla="*/ 3 w 14947"/>
                  <a:gd name="T49" fmla="*/ 0 h 2281"/>
                  <a:gd name="T50" fmla="*/ 3 w 14947"/>
                  <a:gd name="T51" fmla="*/ 0 h 2281"/>
                  <a:gd name="T52" fmla="*/ 3 w 14947"/>
                  <a:gd name="T53" fmla="*/ 0 h 2281"/>
                  <a:gd name="T54" fmla="*/ 3 w 14947"/>
                  <a:gd name="T55" fmla="*/ 0 h 2281"/>
                  <a:gd name="T56" fmla="*/ 3 w 14947"/>
                  <a:gd name="T57" fmla="*/ 0 h 2281"/>
                  <a:gd name="T58" fmla="*/ 3 w 14947"/>
                  <a:gd name="T59" fmla="*/ 0 h 2281"/>
                  <a:gd name="T60" fmla="*/ 3 w 14947"/>
                  <a:gd name="T61" fmla="*/ 0 h 2281"/>
                  <a:gd name="T62" fmla="*/ 3 w 14947"/>
                  <a:gd name="T63" fmla="*/ 0 h 2281"/>
                  <a:gd name="T64" fmla="*/ 3 w 14947"/>
                  <a:gd name="T65" fmla="*/ 0 h 2281"/>
                  <a:gd name="T66" fmla="*/ 4 w 14947"/>
                  <a:gd name="T67" fmla="*/ 0 h 2281"/>
                  <a:gd name="T68" fmla="*/ 4 w 14947"/>
                  <a:gd name="T69" fmla="*/ 0 h 2281"/>
                  <a:gd name="T70" fmla="*/ 4 w 14947"/>
                  <a:gd name="T71" fmla="*/ 0 h 2281"/>
                  <a:gd name="T72" fmla="*/ 4 w 14947"/>
                  <a:gd name="T73" fmla="*/ 0 h 2281"/>
                  <a:gd name="T74" fmla="*/ 4 w 14947"/>
                  <a:gd name="T75" fmla="*/ 0 h 2281"/>
                  <a:gd name="T76" fmla="*/ 4 w 14947"/>
                  <a:gd name="T77" fmla="*/ 0 h 2281"/>
                  <a:gd name="T78" fmla="*/ 4 w 14947"/>
                  <a:gd name="T79" fmla="*/ 0 h 2281"/>
                  <a:gd name="T80" fmla="*/ 4 w 14947"/>
                  <a:gd name="T81" fmla="*/ 0 h 2281"/>
                  <a:gd name="T82" fmla="*/ 4 w 14947"/>
                  <a:gd name="T83" fmla="*/ 0 h 2281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4947"/>
                  <a:gd name="T127" fmla="*/ 0 h 2281"/>
                  <a:gd name="T128" fmla="*/ 14947 w 14947"/>
                  <a:gd name="T129" fmla="*/ 2281 h 2281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4947" h="2281">
                    <a:moveTo>
                      <a:pt x="0" y="600"/>
                    </a:moveTo>
                    <a:lnTo>
                      <a:pt x="1646" y="379"/>
                    </a:lnTo>
                    <a:lnTo>
                      <a:pt x="2133" y="307"/>
                    </a:lnTo>
                    <a:lnTo>
                      <a:pt x="2494" y="242"/>
                    </a:lnTo>
                    <a:lnTo>
                      <a:pt x="2772" y="183"/>
                    </a:lnTo>
                    <a:lnTo>
                      <a:pt x="3006" y="133"/>
                    </a:lnTo>
                    <a:lnTo>
                      <a:pt x="3241" y="91"/>
                    </a:lnTo>
                    <a:lnTo>
                      <a:pt x="3519" y="56"/>
                    </a:lnTo>
                    <a:lnTo>
                      <a:pt x="3881" y="30"/>
                    </a:lnTo>
                    <a:lnTo>
                      <a:pt x="4369" y="15"/>
                    </a:lnTo>
                    <a:lnTo>
                      <a:pt x="5002" y="4"/>
                    </a:lnTo>
                    <a:lnTo>
                      <a:pt x="5546" y="0"/>
                    </a:lnTo>
                    <a:lnTo>
                      <a:pt x="6017" y="2"/>
                    </a:lnTo>
                    <a:lnTo>
                      <a:pt x="6423" y="9"/>
                    </a:lnTo>
                    <a:lnTo>
                      <a:pt x="6778" y="24"/>
                    </a:lnTo>
                    <a:lnTo>
                      <a:pt x="7096" y="46"/>
                    </a:lnTo>
                    <a:lnTo>
                      <a:pt x="7388" y="73"/>
                    </a:lnTo>
                    <a:lnTo>
                      <a:pt x="7669" y="108"/>
                    </a:lnTo>
                    <a:lnTo>
                      <a:pt x="8240" y="197"/>
                    </a:lnTo>
                    <a:lnTo>
                      <a:pt x="8913" y="313"/>
                    </a:lnTo>
                    <a:lnTo>
                      <a:pt x="9317" y="383"/>
                    </a:lnTo>
                    <a:lnTo>
                      <a:pt x="9785" y="460"/>
                    </a:lnTo>
                    <a:lnTo>
                      <a:pt x="10329" y="543"/>
                    </a:lnTo>
                    <a:lnTo>
                      <a:pt x="10958" y="636"/>
                    </a:lnTo>
                    <a:lnTo>
                      <a:pt x="11348" y="682"/>
                    </a:lnTo>
                    <a:lnTo>
                      <a:pt x="11642" y="705"/>
                    </a:lnTo>
                    <a:lnTo>
                      <a:pt x="11871" y="717"/>
                    </a:lnTo>
                    <a:lnTo>
                      <a:pt x="12065" y="730"/>
                    </a:lnTo>
                    <a:lnTo>
                      <a:pt x="12255" y="757"/>
                    </a:lnTo>
                    <a:lnTo>
                      <a:pt x="12472" y="808"/>
                    </a:lnTo>
                    <a:lnTo>
                      <a:pt x="12747" y="897"/>
                    </a:lnTo>
                    <a:lnTo>
                      <a:pt x="13110" y="1039"/>
                    </a:lnTo>
                    <a:lnTo>
                      <a:pt x="13432" y="1172"/>
                    </a:lnTo>
                    <a:lnTo>
                      <a:pt x="13670" y="1282"/>
                    </a:lnTo>
                    <a:lnTo>
                      <a:pt x="13849" y="1380"/>
                    </a:lnTo>
                    <a:lnTo>
                      <a:pt x="13995" y="1479"/>
                    </a:lnTo>
                    <a:lnTo>
                      <a:pt x="14137" y="1591"/>
                    </a:lnTo>
                    <a:lnTo>
                      <a:pt x="14298" y="1729"/>
                    </a:lnTo>
                    <a:lnTo>
                      <a:pt x="14507" y="1905"/>
                    </a:lnTo>
                    <a:lnTo>
                      <a:pt x="14790" y="2134"/>
                    </a:lnTo>
                    <a:lnTo>
                      <a:pt x="14873" y="2206"/>
                    </a:lnTo>
                    <a:lnTo>
                      <a:pt x="14947" y="2281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2" name="Freeform 62"/>
              <p:cNvSpPr>
                <a:spLocks/>
              </p:cNvSpPr>
              <p:nvPr/>
            </p:nvSpPr>
            <p:spPr bwMode="auto">
              <a:xfrm>
                <a:off x="3920" y="933"/>
                <a:ext cx="46" cy="36"/>
              </a:xfrm>
              <a:custGeom>
                <a:avLst/>
                <a:gdLst>
                  <a:gd name="T0" fmla="*/ 0 w 182"/>
                  <a:gd name="T1" fmla="*/ 0 h 143"/>
                  <a:gd name="T2" fmla="*/ 0 w 182"/>
                  <a:gd name="T3" fmla="*/ 0 h 143"/>
                  <a:gd name="T4" fmla="*/ 0 w 182"/>
                  <a:gd name="T5" fmla="*/ 0 h 143"/>
                  <a:gd name="T6" fmla="*/ 0 w 182"/>
                  <a:gd name="T7" fmla="*/ 0 h 143"/>
                  <a:gd name="T8" fmla="*/ 0 w 182"/>
                  <a:gd name="T9" fmla="*/ 0 h 143"/>
                  <a:gd name="T10" fmla="*/ 0 w 182"/>
                  <a:gd name="T11" fmla="*/ 0 h 143"/>
                  <a:gd name="T12" fmla="*/ 0 w 182"/>
                  <a:gd name="T13" fmla="*/ 0 h 143"/>
                  <a:gd name="T14" fmla="*/ 0 w 182"/>
                  <a:gd name="T15" fmla="*/ 0 h 143"/>
                  <a:gd name="T16" fmla="*/ 0 w 182"/>
                  <a:gd name="T17" fmla="*/ 0 h 143"/>
                  <a:gd name="T18" fmla="*/ 0 w 182"/>
                  <a:gd name="T19" fmla="*/ 0 h 143"/>
                  <a:gd name="T20" fmla="*/ 0 w 182"/>
                  <a:gd name="T21" fmla="*/ 0 h 143"/>
                  <a:gd name="T22" fmla="*/ 0 w 182"/>
                  <a:gd name="T23" fmla="*/ 0 h 143"/>
                  <a:gd name="T24" fmla="*/ 0 w 182"/>
                  <a:gd name="T25" fmla="*/ 0 h 143"/>
                  <a:gd name="T26" fmla="*/ 0 w 182"/>
                  <a:gd name="T27" fmla="*/ 0 h 143"/>
                  <a:gd name="T28" fmla="*/ 0 w 182"/>
                  <a:gd name="T29" fmla="*/ 0 h 143"/>
                  <a:gd name="T30" fmla="*/ 0 w 182"/>
                  <a:gd name="T31" fmla="*/ 0 h 143"/>
                  <a:gd name="T32" fmla="*/ 0 w 182"/>
                  <a:gd name="T33" fmla="*/ 0 h 143"/>
                  <a:gd name="T34" fmla="*/ 0 w 182"/>
                  <a:gd name="T35" fmla="*/ 0 h 143"/>
                  <a:gd name="T36" fmla="*/ 0 w 182"/>
                  <a:gd name="T37" fmla="*/ 0 h 143"/>
                  <a:gd name="T38" fmla="*/ 0 w 182"/>
                  <a:gd name="T39" fmla="*/ 0 h 143"/>
                  <a:gd name="T40" fmla="*/ 0 w 182"/>
                  <a:gd name="T41" fmla="*/ 0 h 143"/>
                  <a:gd name="T42" fmla="*/ 0 w 182"/>
                  <a:gd name="T43" fmla="*/ 0 h 143"/>
                  <a:gd name="T44" fmla="*/ 0 w 182"/>
                  <a:gd name="T45" fmla="*/ 0 h 143"/>
                  <a:gd name="T46" fmla="*/ 0 w 182"/>
                  <a:gd name="T47" fmla="*/ 0 h 143"/>
                  <a:gd name="T48" fmla="*/ 0 w 182"/>
                  <a:gd name="T49" fmla="*/ 0 h 143"/>
                  <a:gd name="T50" fmla="*/ 0 w 182"/>
                  <a:gd name="T51" fmla="*/ 0 h 143"/>
                  <a:gd name="T52" fmla="*/ 0 w 182"/>
                  <a:gd name="T53" fmla="*/ 0 h 143"/>
                  <a:gd name="T54" fmla="*/ 0 w 182"/>
                  <a:gd name="T55" fmla="*/ 0 h 143"/>
                  <a:gd name="T56" fmla="*/ 0 w 182"/>
                  <a:gd name="T57" fmla="*/ 0 h 143"/>
                  <a:gd name="T58" fmla="*/ 0 w 182"/>
                  <a:gd name="T59" fmla="*/ 0 h 143"/>
                  <a:gd name="T60" fmla="*/ 0 w 182"/>
                  <a:gd name="T61" fmla="*/ 0 h 143"/>
                  <a:gd name="T62" fmla="*/ 0 w 182"/>
                  <a:gd name="T63" fmla="*/ 0 h 143"/>
                  <a:gd name="T64" fmla="*/ 0 w 182"/>
                  <a:gd name="T65" fmla="*/ 0 h 143"/>
                  <a:gd name="T66" fmla="*/ 0 w 182"/>
                  <a:gd name="T67" fmla="*/ 0 h 143"/>
                  <a:gd name="T68" fmla="*/ 0 w 182"/>
                  <a:gd name="T69" fmla="*/ 0 h 143"/>
                  <a:gd name="T70" fmla="*/ 0 w 182"/>
                  <a:gd name="T71" fmla="*/ 0 h 143"/>
                  <a:gd name="T72" fmla="*/ 0 w 182"/>
                  <a:gd name="T73" fmla="*/ 0 h 143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82"/>
                  <a:gd name="T112" fmla="*/ 0 h 143"/>
                  <a:gd name="T113" fmla="*/ 182 w 182"/>
                  <a:gd name="T114" fmla="*/ 143 h 143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82" h="143">
                    <a:moveTo>
                      <a:pt x="177" y="35"/>
                    </a:moveTo>
                    <a:lnTo>
                      <a:pt x="181" y="35"/>
                    </a:lnTo>
                    <a:lnTo>
                      <a:pt x="181" y="28"/>
                    </a:lnTo>
                    <a:lnTo>
                      <a:pt x="177" y="28"/>
                    </a:lnTo>
                    <a:lnTo>
                      <a:pt x="177" y="25"/>
                    </a:lnTo>
                    <a:lnTo>
                      <a:pt x="182" y="25"/>
                    </a:lnTo>
                    <a:lnTo>
                      <a:pt x="182" y="18"/>
                    </a:lnTo>
                    <a:lnTo>
                      <a:pt x="57" y="18"/>
                    </a:lnTo>
                    <a:lnTo>
                      <a:pt x="57" y="13"/>
                    </a:lnTo>
                    <a:lnTo>
                      <a:pt x="55" y="13"/>
                    </a:lnTo>
                    <a:lnTo>
                      <a:pt x="55" y="9"/>
                    </a:lnTo>
                    <a:lnTo>
                      <a:pt x="57" y="9"/>
                    </a:lnTo>
                    <a:lnTo>
                      <a:pt x="57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6" y="3"/>
                    </a:lnTo>
                    <a:lnTo>
                      <a:pt x="6" y="9"/>
                    </a:lnTo>
                    <a:lnTo>
                      <a:pt x="6" y="13"/>
                    </a:lnTo>
                    <a:lnTo>
                      <a:pt x="6" y="14"/>
                    </a:lnTo>
                    <a:lnTo>
                      <a:pt x="0" y="14"/>
                    </a:lnTo>
                    <a:lnTo>
                      <a:pt x="0" y="19"/>
                    </a:lnTo>
                    <a:lnTo>
                      <a:pt x="38" y="19"/>
                    </a:lnTo>
                    <a:lnTo>
                      <a:pt x="38" y="27"/>
                    </a:lnTo>
                    <a:lnTo>
                      <a:pt x="42" y="27"/>
                    </a:lnTo>
                    <a:lnTo>
                      <a:pt x="42" y="115"/>
                    </a:lnTo>
                    <a:lnTo>
                      <a:pt x="38" y="115"/>
                    </a:lnTo>
                    <a:lnTo>
                      <a:pt x="38" y="122"/>
                    </a:lnTo>
                    <a:lnTo>
                      <a:pt x="7" y="122"/>
                    </a:lnTo>
                    <a:lnTo>
                      <a:pt x="7" y="143"/>
                    </a:lnTo>
                    <a:lnTo>
                      <a:pt x="57" y="143"/>
                    </a:lnTo>
                    <a:lnTo>
                      <a:pt x="57" y="135"/>
                    </a:lnTo>
                    <a:lnTo>
                      <a:pt x="182" y="135"/>
                    </a:lnTo>
                    <a:lnTo>
                      <a:pt x="182" y="102"/>
                    </a:lnTo>
                    <a:lnTo>
                      <a:pt x="181" y="102"/>
                    </a:lnTo>
                    <a:lnTo>
                      <a:pt x="181" y="95"/>
                    </a:lnTo>
                    <a:lnTo>
                      <a:pt x="177" y="95"/>
                    </a:lnTo>
                    <a:lnTo>
                      <a:pt x="177" y="3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" name="Freeform 63"/>
              <p:cNvSpPr>
                <a:spLocks/>
              </p:cNvSpPr>
              <p:nvPr/>
            </p:nvSpPr>
            <p:spPr bwMode="auto">
              <a:xfrm>
                <a:off x="3907" y="936"/>
                <a:ext cx="7" cy="21"/>
              </a:xfrm>
              <a:custGeom>
                <a:avLst/>
                <a:gdLst>
                  <a:gd name="T0" fmla="*/ 0 w 25"/>
                  <a:gd name="T1" fmla="*/ 0 h 85"/>
                  <a:gd name="T2" fmla="*/ 0 w 25"/>
                  <a:gd name="T3" fmla="*/ 0 h 85"/>
                  <a:gd name="T4" fmla="*/ 0 w 25"/>
                  <a:gd name="T5" fmla="*/ 0 h 85"/>
                  <a:gd name="T6" fmla="*/ 0 w 25"/>
                  <a:gd name="T7" fmla="*/ 0 h 85"/>
                  <a:gd name="T8" fmla="*/ 0 w 25"/>
                  <a:gd name="T9" fmla="*/ 0 h 85"/>
                  <a:gd name="T10" fmla="*/ 0 w 25"/>
                  <a:gd name="T11" fmla="*/ 0 h 85"/>
                  <a:gd name="T12" fmla="*/ 0 w 25"/>
                  <a:gd name="T13" fmla="*/ 0 h 85"/>
                  <a:gd name="T14" fmla="*/ 0 w 25"/>
                  <a:gd name="T15" fmla="*/ 0 h 85"/>
                  <a:gd name="T16" fmla="*/ 0 w 25"/>
                  <a:gd name="T17" fmla="*/ 0 h 8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5"/>
                  <a:gd name="T28" fmla="*/ 0 h 85"/>
                  <a:gd name="T29" fmla="*/ 25 w 25"/>
                  <a:gd name="T30" fmla="*/ 85 h 8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5" h="85">
                    <a:moveTo>
                      <a:pt x="3" y="85"/>
                    </a:moveTo>
                    <a:lnTo>
                      <a:pt x="3" y="69"/>
                    </a:lnTo>
                    <a:lnTo>
                      <a:pt x="0" y="69"/>
                    </a:lnTo>
                    <a:lnTo>
                      <a:pt x="0" y="0"/>
                    </a:lnTo>
                    <a:lnTo>
                      <a:pt x="25" y="0"/>
                    </a:lnTo>
                    <a:lnTo>
                      <a:pt x="25" y="70"/>
                    </a:lnTo>
                    <a:lnTo>
                      <a:pt x="21" y="70"/>
                    </a:lnTo>
                    <a:lnTo>
                      <a:pt x="21" y="85"/>
                    </a:lnTo>
                    <a:lnTo>
                      <a:pt x="3" y="85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4" name="Freeform 64"/>
              <p:cNvSpPr>
                <a:spLocks/>
              </p:cNvSpPr>
              <p:nvPr/>
            </p:nvSpPr>
            <p:spPr bwMode="auto">
              <a:xfrm>
                <a:off x="3895" y="936"/>
                <a:ext cx="6" cy="21"/>
              </a:xfrm>
              <a:custGeom>
                <a:avLst/>
                <a:gdLst>
                  <a:gd name="T0" fmla="*/ 0 w 25"/>
                  <a:gd name="T1" fmla="*/ 0 h 85"/>
                  <a:gd name="T2" fmla="*/ 0 w 25"/>
                  <a:gd name="T3" fmla="*/ 0 h 85"/>
                  <a:gd name="T4" fmla="*/ 0 w 25"/>
                  <a:gd name="T5" fmla="*/ 0 h 85"/>
                  <a:gd name="T6" fmla="*/ 0 w 25"/>
                  <a:gd name="T7" fmla="*/ 0 h 85"/>
                  <a:gd name="T8" fmla="*/ 0 w 25"/>
                  <a:gd name="T9" fmla="*/ 0 h 85"/>
                  <a:gd name="T10" fmla="*/ 0 w 25"/>
                  <a:gd name="T11" fmla="*/ 0 h 85"/>
                  <a:gd name="T12" fmla="*/ 0 w 25"/>
                  <a:gd name="T13" fmla="*/ 0 h 85"/>
                  <a:gd name="T14" fmla="*/ 0 w 25"/>
                  <a:gd name="T15" fmla="*/ 0 h 85"/>
                  <a:gd name="T16" fmla="*/ 0 w 25"/>
                  <a:gd name="T17" fmla="*/ 0 h 8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5"/>
                  <a:gd name="T28" fmla="*/ 0 h 85"/>
                  <a:gd name="T29" fmla="*/ 25 w 25"/>
                  <a:gd name="T30" fmla="*/ 85 h 8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5" h="85">
                    <a:moveTo>
                      <a:pt x="4" y="85"/>
                    </a:moveTo>
                    <a:lnTo>
                      <a:pt x="4" y="69"/>
                    </a:lnTo>
                    <a:lnTo>
                      <a:pt x="0" y="69"/>
                    </a:lnTo>
                    <a:lnTo>
                      <a:pt x="0" y="0"/>
                    </a:lnTo>
                    <a:lnTo>
                      <a:pt x="25" y="0"/>
                    </a:lnTo>
                    <a:lnTo>
                      <a:pt x="25" y="70"/>
                    </a:lnTo>
                    <a:lnTo>
                      <a:pt x="22" y="70"/>
                    </a:lnTo>
                    <a:lnTo>
                      <a:pt x="22" y="85"/>
                    </a:lnTo>
                    <a:lnTo>
                      <a:pt x="4" y="85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5" name="Freeform 65"/>
              <p:cNvSpPr>
                <a:spLocks/>
              </p:cNvSpPr>
              <p:nvPr/>
            </p:nvSpPr>
            <p:spPr bwMode="auto">
              <a:xfrm>
                <a:off x="3883" y="936"/>
                <a:ext cx="6" cy="21"/>
              </a:xfrm>
              <a:custGeom>
                <a:avLst/>
                <a:gdLst>
                  <a:gd name="T0" fmla="*/ 0 w 25"/>
                  <a:gd name="T1" fmla="*/ 0 h 85"/>
                  <a:gd name="T2" fmla="*/ 0 w 25"/>
                  <a:gd name="T3" fmla="*/ 0 h 85"/>
                  <a:gd name="T4" fmla="*/ 0 w 25"/>
                  <a:gd name="T5" fmla="*/ 0 h 85"/>
                  <a:gd name="T6" fmla="*/ 0 w 25"/>
                  <a:gd name="T7" fmla="*/ 0 h 85"/>
                  <a:gd name="T8" fmla="*/ 0 w 25"/>
                  <a:gd name="T9" fmla="*/ 0 h 85"/>
                  <a:gd name="T10" fmla="*/ 0 w 25"/>
                  <a:gd name="T11" fmla="*/ 0 h 85"/>
                  <a:gd name="T12" fmla="*/ 0 w 25"/>
                  <a:gd name="T13" fmla="*/ 0 h 85"/>
                  <a:gd name="T14" fmla="*/ 0 w 25"/>
                  <a:gd name="T15" fmla="*/ 0 h 85"/>
                  <a:gd name="T16" fmla="*/ 0 w 25"/>
                  <a:gd name="T17" fmla="*/ 0 h 8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5"/>
                  <a:gd name="T28" fmla="*/ 0 h 85"/>
                  <a:gd name="T29" fmla="*/ 25 w 25"/>
                  <a:gd name="T30" fmla="*/ 85 h 8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5" h="85">
                    <a:moveTo>
                      <a:pt x="3" y="85"/>
                    </a:moveTo>
                    <a:lnTo>
                      <a:pt x="3" y="69"/>
                    </a:lnTo>
                    <a:lnTo>
                      <a:pt x="0" y="69"/>
                    </a:lnTo>
                    <a:lnTo>
                      <a:pt x="0" y="0"/>
                    </a:lnTo>
                    <a:lnTo>
                      <a:pt x="25" y="0"/>
                    </a:lnTo>
                    <a:lnTo>
                      <a:pt x="25" y="70"/>
                    </a:lnTo>
                    <a:lnTo>
                      <a:pt x="21" y="70"/>
                    </a:lnTo>
                    <a:lnTo>
                      <a:pt x="21" y="85"/>
                    </a:lnTo>
                    <a:lnTo>
                      <a:pt x="3" y="85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66"/>
              <p:cNvSpPr>
                <a:spLocks/>
              </p:cNvSpPr>
              <p:nvPr/>
            </p:nvSpPr>
            <p:spPr bwMode="auto">
              <a:xfrm>
                <a:off x="3870" y="936"/>
                <a:ext cx="6" cy="21"/>
              </a:xfrm>
              <a:custGeom>
                <a:avLst/>
                <a:gdLst>
                  <a:gd name="T0" fmla="*/ 0 w 25"/>
                  <a:gd name="T1" fmla="*/ 0 h 85"/>
                  <a:gd name="T2" fmla="*/ 0 w 25"/>
                  <a:gd name="T3" fmla="*/ 0 h 85"/>
                  <a:gd name="T4" fmla="*/ 0 w 25"/>
                  <a:gd name="T5" fmla="*/ 0 h 85"/>
                  <a:gd name="T6" fmla="*/ 0 w 25"/>
                  <a:gd name="T7" fmla="*/ 0 h 85"/>
                  <a:gd name="T8" fmla="*/ 0 w 25"/>
                  <a:gd name="T9" fmla="*/ 0 h 85"/>
                  <a:gd name="T10" fmla="*/ 0 w 25"/>
                  <a:gd name="T11" fmla="*/ 0 h 85"/>
                  <a:gd name="T12" fmla="*/ 0 w 25"/>
                  <a:gd name="T13" fmla="*/ 0 h 85"/>
                  <a:gd name="T14" fmla="*/ 0 w 25"/>
                  <a:gd name="T15" fmla="*/ 0 h 85"/>
                  <a:gd name="T16" fmla="*/ 0 w 25"/>
                  <a:gd name="T17" fmla="*/ 0 h 8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5"/>
                  <a:gd name="T28" fmla="*/ 0 h 85"/>
                  <a:gd name="T29" fmla="*/ 25 w 25"/>
                  <a:gd name="T30" fmla="*/ 85 h 8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5" h="85">
                    <a:moveTo>
                      <a:pt x="3" y="85"/>
                    </a:moveTo>
                    <a:lnTo>
                      <a:pt x="3" y="69"/>
                    </a:lnTo>
                    <a:lnTo>
                      <a:pt x="0" y="69"/>
                    </a:lnTo>
                    <a:lnTo>
                      <a:pt x="0" y="0"/>
                    </a:lnTo>
                    <a:lnTo>
                      <a:pt x="25" y="0"/>
                    </a:lnTo>
                    <a:lnTo>
                      <a:pt x="25" y="69"/>
                    </a:lnTo>
                    <a:lnTo>
                      <a:pt x="20" y="69"/>
                    </a:lnTo>
                    <a:lnTo>
                      <a:pt x="20" y="85"/>
                    </a:lnTo>
                    <a:lnTo>
                      <a:pt x="3" y="85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7" name="Freeform 67"/>
              <p:cNvSpPr>
                <a:spLocks/>
              </p:cNvSpPr>
              <p:nvPr/>
            </p:nvSpPr>
            <p:spPr bwMode="auto">
              <a:xfrm>
                <a:off x="3853" y="938"/>
                <a:ext cx="11" cy="25"/>
              </a:xfrm>
              <a:custGeom>
                <a:avLst/>
                <a:gdLst>
                  <a:gd name="T0" fmla="*/ 0 w 43"/>
                  <a:gd name="T1" fmla="*/ 0 h 103"/>
                  <a:gd name="T2" fmla="*/ 0 w 43"/>
                  <a:gd name="T3" fmla="*/ 0 h 103"/>
                  <a:gd name="T4" fmla="*/ 0 w 43"/>
                  <a:gd name="T5" fmla="*/ 0 h 103"/>
                  <a:gd name="T6" fmla="*/ 0 w 43"/>
                  <a:gd name="T7" fmla="*/ 0 h 103"/>
                  <a:gd name="T8" fmla="*/ 0 w 43"/>
                  <a:gd name="T9" fmla="*/ 0 h 103"/>
                  <a:gd name="T10" fmla="*/ 0 w 43"/>
                  <a:gd name="T11" fmla="*/ 0 h 103"/>
                  <a:gd name="T12" fmla="*/ 0 w 43"/>
                  <a:gd name="T13" fmla="*/ 0 h 103"/>
                  <a:gd name="T14" fmla="*/ 0 w 43"/>
                  <a:gd name="T15" fmla="*/ 0 h 103"/>
                  <a:gd name="T16" fmla="*/ 0 w 43"/>
                  <a:gd name="T17" fmla="*/ 0 h 103"/>
                  <a:gd name="T18" fmla="*/ 0 w 43"/>
                  <a:gd name="T19" fmla="*/ 0 h 103"/>
                  <a:gd name="T20" fmla="*/ 0 w 43"/>
                  <a:gd name="T21" fmla="*/ 0 h 103"/>
                  <a:gd name="T22" fmla="*/ 0 w 43"/>
                  <a:gd name="T23" fmla="*/ 0 h 103"/>
                  <a:gd name="T24" fmla="*/ 0 w 43"/>
                  <a:gd name="T25" fmla="*/ 0 h 10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3"/>
                  <a:gd name="T40" fmla="*/ 0 h 103"/>
                  <a:gd name="T41" fmla="*/ 43 w 43"/>
                  <a:gd name="T42" fmla="*/ 103 h 10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3" h="103">
                    <a:moveTo>
                      <a:pt x="35" y="80"/>
                    </a:moveTo>
                    <a:lnTo>
                      <a:pt x="39" y="80"/>
                    </a:lnTo>
                    <a:lnTo>
                      <a:pt x="39" y="64"/>
                    </a:lnTo>
                    <a:lnTo>
                      <a:pt x="43" y="64"/>
                    </a:lnTo>
                    <a:lnTo>
                      <a:pt x="43" y="0"/>
                    </a:lnTo>
                    <a:lnTo>
                      <a:pt x="4" y="0"/>
                    </a:lnTo>
                    <a:lnTo>
                      <a:pt x="4" y="8"/>
                    </a:lnTo>
                    <a:lnTo>
                      <a:pt x="0" y="8"/>
                    </a:lnTo>
                    <a:lnTo>
                      <a:pt x="0" y="95"/>
                    </a:lnTo>
                    <a:lnTo>
                      <a:pt x="4" y="95"/>
                    </a:lnTo>
                    <a:lnTo>
                      <a:pt x="4" y="103"/>
                    </a:lnTo>
                    <a:lnTo>
                      <a:pt x="35" y="103"/>
                    </a:lnTo>
                    <a:lnTo>
                      <a:pt x="35" y="80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8" name="Freeform 68"/>
              <p:cNvSpPr>
                <a:spLocks/>
              </p:cNvSpPr>
              <p:nvPr/>
            </p:nvSpPr>
            <p:spPr bwMode="auto">
              <a:xfrm>
                <a:off x="3920" y="938"/>
                <a:ext cx="11" cy="25"/>
              </a:xfrm>
              <a:custGeom>
                <a:avLst/>
                <a:gdLst>
                  <a:gd name="T0" fmla="*/ 0 w 42"/>
                  <a:gd name="T1" fmla="*/ 0 h 103"/>
                  <a:gd name="T2" fmla="*/ 0 w 42"/>
                  <a:gd name="T3" fmla="*/ 0 h 103"/>
                  <a:gd name="T4" fmla="*/ 0 w 42"/>
                  <a:gd name="T5" fmla="*/ 0 h 103"/>
                  <a:gd name="T6" fmla="*/ 0 w 42"/>
                  <a:gd name="T7" fmla="*/ 0 h 103"/>
                  <a:gd name="T8" fmla="*/ 0 w 42"/>
                  <a:gd name="T9" fmla="*/ 0 h 103"/>
                  <a:gd name="T10" fmla="*/ 0 w 42"/>
                  <a:gd name="T11" fmla="*/ 0 h 103"/>
                  <a:gd name="T12" fmla="*/ 0 w 42"/>
                  <a:gd name="T13" fmla="*/ 0 h 103"/>
                  <a:gd name="T14" fmla="*/ 0 w 42"/>
                  <a:gd name="T15" fmla="*/ 0 h 103"/>
                  <a:gd name="T16" fmla="*/ 0 w 42"/>
                  <a:gd name="T17" fmla="*/ 0 h 103"/>
                  <a:gd name="T18" fmla="*/ 0 w 42"/>
                  <a:gd name="T19" fmla="*/ 0 h 103"/>
                  <a:gd name="T20" fmla="*/ 0 w 42"/>
                  <a:gd name="T21" fmla="*/ 0 h 103"/>
                  <a:gd name="T22" fmla="*/ 0 w 42"/>
                  <a:gd name="T23" fmla="*/ 0 h 103"/>
                  <a:gd name="T24" fmla="*/ 0 w 42"/>
                  <a:gd name="T25" fmla="*/ 0 h 10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2"/>
                  <a:gd name="T40" fmla="*/ 0 h 103"/>
                  <a:gd name="T41" fmla="*/ 42 w 42"/>
                  <a:gd name="T42" fmla="*/ 103 h 10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2" h="103">
                    <a:moveTo>
                      <a:pt x="7" y="80"/>
                    </a:moveTo>
                    <a:lnTo>
                      <a:pt x="3" y="80"/>
                    </a:lnTo>
                    <a:lnTo>
                      <a:pt x="3" y="64"/>
                    </a:lnTo>
                    <a:lnTo>
                      <a:pt x="0" y="64"/>
                    </a:lnTo>
                    <a:lnTo>
                      <a:pt x="0" y="0"/>
                    </a:lnTo>
                    <a:lnTo>
                      <a:pt x="38" y="0"/>
                    </a:lnTo>
                    <a:lnTo>
                      <a:pt x="38" y="8"/>
                    </a:lnTo>
                    <a:lnTo>
                      <a:pt x="42" y="8"/>
                    </a:lnTo>
                    <a:lnTo>
                      <a:pt x="42" y="96"/>
                    </a:lnTo>
                    <a:lnTo>
                      <a:pt x="38" y="96"/>
                    </a:lnTo>
                    <a:lnTo>
                      <a:pt x="38" y="103"/>
                    </a:lnTo>
                    <a:lnTo>
                      <a:pt x="7" y="103"/>
                    </a:lnTo>
                    <a:lnTo>
                      <a:pt x="7" y="80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9" name="Freeform 69"/>
              <p:cNvSpPr>
                <a:spLocks/>
              </p:cNvSpPr>
              <p:nvPr/>
            </p:nvSpPr>
            <p:spPr bwMode="auto">
              <a:xfrm>
                <a:off x="3882" y="860"/>
                <a:ext cx="19" cy="13"/>
              </a:xfrm>
              <a:custGeom>
                <a:avLst/>
                <a:gdLst>
                  <a:gd name="T0" fmla="*/ 0 w 73"/>
                  <a:gd name="T1" fmla="*/ 0 h 55"/>
                  <a:gd name="T2" fmla="*/ 0 w 73"/>
                  <a:gd name="T3" fmla="*/ 0 h 55"/>
                  <a:gd name="T4" fmla="*/ 0 w 73"/>
                  <a:gd name="T5" fmla="*/ 0 h 55"/>
                  <a:gd name="T6" fmla="*/ 0 w 73"/>
                  <a:gd name="T7" fmla="*/ 0 h 55"/>
                  <a:gd name="T8" fmla="*/ 0 w 73"/>
                  <a:gd name="T9" fmla="*/ 0 h 55"/>
                  <a:gd name="T10" fmla="*/ 0 w 73"/>
                  <a:gd name="T11" fmla="*/ 0 h 55"/>
                  <a:gd name="T12" fmla="*/ 0 w 73"/>
                  <a:gd name="T13" fmla="*/ 0 h 55"/>
                  <a:gd name="T14" fmla="*/ 0 w 73"/>
                  <a:gd name="T15" fmla="*/ 0 h 55"/>
                  <a:gd name="T16" fmla="*/ 0 w 73"/>
                  <a:gd name="T17" fmla="*/ 0 h 55"/>
                  <a:gd name="T18" fmla="*/ 0 w 73"/>
                  <a:gd name="T19" fmla="*/ 0 h 55"/>
                  <a:gd name="T20" fmla="*/ 0 w 73"/>
                  <a:gd name="T21" fmla="*/ 0 h 55"/>
                  <a:gd name="T22" fmla="*/ 0 w 73"/>
                  <a:gd name="T23" fmla="*/ 0 h 55"/>
                  <a:gd name="T24" fmla="*/ 0 w 73"/>
                  <a:gd name="T25" fmla="*/ 0 h 55"/>
                  <a:gd name="T26" fmla="*/ 0 w 73"/>
                  <a:gd name="T27" fmla="*/ 0 h 55"/>
                  <a:gd name="T28" fmla="*/ 0 w 73"/>
                  <a:gd name="T29" fmla="*/ 0 h 55"/>
                  <a:gd name="T30" fmla="*/ 0 w 73"/>
                  <a:gd name="T31" fmla="*/ 0 h 55"/>
                  <a:gd name="T32" fmla="*/ 0 w 73"/>
                  <a:gd name="T33" fmla="*/ 0 h 55"/>
                  <a:gd name="T34" fmla="*/ 0 w 73"/>
                  <a:gd name="T35" fmla="*/ 0 h 55"/>
                  <a:gd name="T36" fmla="*/ 0 w 73"/>
                  <a:gd name="T37" fmla="*/ 0 h 55"/>
                  <a:gd name="T38" fmla="*/ 0 w 73"/>
                  <a:gd name="T39" fmla="*/ 0 h 55"/>
                  <a:gd name="T40" fmla="*/ 0 w 73"/>
                  <a:gd name="T41" fmla="*/ 0 h 55"/>
                  <a:gd name="T42" fmla="*/ 0 w 73"/>
                  <a:gd name="T43" fmla="*/ 0 h 55"/>
                  <a:gd name="T44" fmla="*/ 0 w 73"/>
                  <a:gd name="T45" fmla="*/ 0 h 55"/>
                  <a:gd name="T46" fmla="*/ 0 w 73"/>
                  <a:gd name="T47" fmla="*/ 0 h 55"/>
                  <a:gd name="T48" fmla="*/ 0 w 73"/>
                  <a:gd name="T49" fmla="*/ 0 h 55"/>
                  <a:gd name="T50" fmla="*/ 0 w 73"/>
                  <a:gd name="T51" fmla="*/ 0 h 55"/>
                  <a:gd name="T52" fmla="*/ 0 w 73"/>
                  <a:gd name="T53" fmla="*/ 0 h 55"/>
                  <a:gd name="T54" fmla="*/ 0 w 73"/>
                  <a:gd name="T55" fmla="*/ 0 h 55"/>
                  <a:gd name="T56" fmla="*/ 0 w 73"/>
                  <a:gd name="T57" fmla="*/ 0 h 55"/>
                  <a:gd name="T58" fmla="*/ 0 w 73"/>
                  <a:gd name="T59" fmla="*/ 0 h 55"/>
                  <a:gd name="T60" fmla="*/ 0 w 73"/>
                  <a:gd name="T61" fmla="*/ 0 h 55"/>
                  <a:gd name="T62" fmla="*/ 0 w 73"/>
                  <a:gd name="T63" fmla="*/ 0 h 55"/>
                  <a:gd name="T64" fmla="*/ 0 w 73"/>
                  <a:gd name="T65" fmla="*/ 0 h 55"/>
                  <a:gd name="T66" fmla="*/ 0 w 73"/>
                  <a:gd name="T67" fmla="*/ 0 h 55"/>
                  <a:gd name="T68" fmla="*/ 0 w 73"/>
                  <a:gd name="T69" fmla="*/ 0 h 55"/>
                  <a:gd name="T70" fmla="*/ 0 w 73"/>
                  <a:gd name="T71" fmla="*/ 0 h 55"/>
                  <a:gd name="T72" fmla="*/ 0 w 73"/>
                  <a:gd name="T73" fmla="*/ 0 h 55"/>
                  <a:gd name="T74" fmla="*/ 0 w 73"/>
                  <a:gd name="T75" fmla="*/ 0 h 55"/>
                  <a:gd name="T76" fmla="*/ 0 w 73"/>
                  <a:gd name="T77" fmla="*/ 0 h 55"/>
                  <a:gd name="T78" fmla="*/ 0 w 73"/>
                  <a:gd name="T79" fmla="*/ 0 h 55"/>
                  <a:gd name="T80" fmla="*/ 0 w 73"/>
                  <a:gd name="T81" fmla="*/ 0 h 55"/>
                  <a:gd name="T82" fmla="*/ 0 w 73"/>
                  <a:gd name="T83" fmla="*/ 0 h 55"/>
                  <a:gd name="T84" fmla="*/ 0 w 73"/>
                  <a:gd name="T85" fmla="*/ 0 h 55"/>
                  <a:gd name="T86" fmla="*/ 0 w 73"/>
                  <a:gd name="T87" fmla="*/ 0 h 55"/>
                  <a:gd name="T88" fmla="*/ 0 w 73"/>
                  <a:gd name="T89" fmla="*/ 0 h 55"/>
                  <a:gd name="T90" fmla="*/ 0 w 73"/>
                  <a:gd name="T91" fmla="*/ 0 h 55"/>
                  <a:gd name="T92" fmla="*/ 0 w 73"/>
                  <a:gd name="T93" fmla="*/ 0 h 55"/>
                  <a:gd name="T94" fmla="*/ 0 w 73"/>
                  <a:gd name="T95" fmla="*/ 0 h 55"/>
                  <a:gd name="T96" fmla="*/ 0 w 73"/>
                  <a:gd name="T97" fmla="*/ 0 h 55"/>
                  <a:gd name="T98" fmla="*/ 0 w 73"/>
                  <a:gd name="T99" fmla="*/ 0 h 55"/>
                  <a:gd name="T100" fmla="*/ 0 w 73"/>
                  <a:gd name="T101" fmla="*/ 0 h 55"/>
                  <a:gd name="T102" fmla="*/ 0 w 73"/>
                  <a:gd name="T103" fmla="*/ 0 h 55"/>
                  <a:gd name="T104" fmla="*/ 0 w 73"/>
                  <a:gd name="T105" fmla="*/ 0 h 55"/>
                  <a:gd name="T106" fmla="*/ 0 w 73"/>
                  <a:gd name="T107" fmla="*/ 0 h 55"/>
                  <a:gd name="T108" fmla="*/ 0 w 73"/>
                  <a:gd name="T109" fmla="*/ 0 h 55"/>
                  <a:gd name="T110" fmla="*/ 0 w 73"/>
                  <a:gd name="T111" fmla="*/ 0 h 55"/>
                  <a:gd name="T112" fmla="*/ 0 w 73"/>
                  <a:gd name="T113" fmla="*/ 0 h 55"/>
                  <a:gd name="T114" fmla="*/ 0 w 73"/>
                  <a:gd name="T115" fmla="*/ 0 h 55"/>
                  <a:gd name="T116" fmla="*/ 0 w 73"/>
                  <a:gd name="T117" fmla="*/ 0 h 55"/>
                  <a:gd name="T118" fmla="*/ 0 w 73"/>
                  <a:gd name="T119" fmla="*/ 0 h 55"/>
                  <a:gd name="T120" fmla="*/ 0 w 73"/>
                  <a:gd name="T121" fmla="*/ 0 h 55"/>
                  <a:gd name="T122" fmla="*/ 0 w 73"/>
                  <a:gd name="T123" fmla="*/ 0 h 55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73"/>
                  <a:gd name="T187" fmla="*/ 0 h 55"/>
                  <a:gd name="T188" fmla="*/ 73 w 73"/>
                  <a:gd name="T189" fmla="*/ 55 h 55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73" h="55">
                    <a:moveTo>
                      <a:pt x="0" y="55"/>
                    </a:moveTo>
                    <a:lnTo>
                      <a:pt x="4" y="53"/>
                    </a:lnTo>
                    <a:lnTo>
                      <a:pt x="8" y="50"/>
                    </a:lnTo>
                    <a:lnTo>
                      <a:pt x="13" y="48"/>
                    </a:lnTo>
                    <a:lnTo>
                      <a:pt x="18" y="47"/>
                    </a:lnTo>
                    <a:lnTo>
                      <a:pt x="23" y="45"/>
                    </a:lnTo>
                    <a:lnTo>
                      <a:pt x="30" y="44"/>
                    </a:lnTo>
                    <a:lnTo>
                      <a:pt x="37" y="43"/>
                    </a:lnTo>
                    <a:lnTo>
                      <a:pt x="43" y="44"/>
                    </a:lnTo>
                    <a:lnTo>
                      <a:pt x="51" y="45"/>
                    </a:lnTo>
                    <a:lnTo>
                      <a:pt x="56" y="47"/>
                    </a:lnTo>
                    <a:lnTo>
                      <a:pt x="61" y="48"/>
                    </a:lnTo>
                    <a:lnTo>
                      <a:pt x="66" y="50"/>
                    </a:lnTo>
                    <a:lnTo>
                      <a:pt x="69" y="53"/>
                    </a:lnTo>
                    <a:lnTo>
                      <a:pt x="73" y="55"/>
                    </a:lnTo>
                    <a:lnTo>
                      <a:pt x="73" y="24"/>
                    </a:lnTo>
                    <a:lnTo>
                      <a:pt x="72" y="22"/>
                    </a:lnTo>
                    <a:lnTo>
                      <a:pt x="72" y="19"/>
                    </a:lnTo>
                    <a:lnTo>
                      <a:pt x="71" y="17"/>
                    </a:lnTo>
                    <a:lnTo>
                      <a:pt x="69" y="14"/>
                    </a:lnTo>
                    <a:lnTo>
                      <a:pt x="69" y="43"/>
                    </a:lnTo>
                    <a:lnTo>
                      <a:pt x="68" y="42"/>
                    </a:lnTo>
                    <a:lnTo>
                      <a:pt x="67" y="40"/>
                    </a:lnTo>
                    <a:lnTo>
                      <a:pt x="66" y="39"/>
                    </a:lnTo>
                    <a:lnTo>
                      <a:pt x="66" y="9"/>
                    </a:lnTo>
                    <a:lnTo>
                      <a:pt x="63" y="8"/>
                    </a:lnTo>
                    <a:lnTo>
                      <a:pt x="61" y="7"/>
                    </a:lnTo>
                    <a:lnTo>
                      <a:pt x="59" y="5"/>
                    </a:lnTo>
                    <a:lnTo>
                      <a:pt x="59" y="35"/>
                    </a:lnTo>
                    <a:lnTo>
                      <a:pt x="56" y="34"/>
                    </a:lnTo>
                    <a:lnTo>
                      <a:pt x="53" y="33"/>
                    </a:lnTo>
                    <a:lnTo>
                      <a:pt x="53" y="3"/>
                    </a:lnTo>
                    <a:lnTo>
                      <a:pt x="49" y="2"/>
                    </a:lnTo>
                    <a:lnTo>
                      <a:pt x="46" y="2"/>
                    </a:lnTo>
                    <a:lnTo>
                      <a:pt x="43" y="0"/>
                    </a:lnTo>
                    <a:lnTo>
                      <a:pt x="42" y="0"/>
                    </a:lnTo>
                    <a:lnTo>
                      <a:pt x="42" y="32"/>
                    </a:lnTo>
                    <a:lnTo>
                      <a:pt x="37" y="32"/>
                    </a:lnTo>
                    <a:lnTo>
                      <a:pt x="32" y="32"/>
                    </a:lnTo>
                    <a:lnTo>
                      <a:pt x="32" y="0"/>
                    </a:lnTo>
                    <a:lnTo>
                      <a:pt x="30" y="0"/>
                    </a:lnTo>
                    <a:lnTo>
                      <a:pt x="28" y="2"/>
                    </a:lnTo>
                    <a:lnTo>
                      <a:pt x="24" y="2"/>
                    </a:lnTo>
                    <a:lnTo>
                      <a:pt x="20" y="3"/>
                    </a:lnTo>
                    <a:lnTo>
                      <a:pt x="20" y="33"/>
                    </a:lnTo>
                    <a:lnTo>
                      <a:pt x="18" y="34"/>
                    </a:lnTo>
                    <a:lnTo>
                      <a:pt x="14" y="35"/>
                    </a:lnTo>
                    <a:lnTo>
                      <a:pt x="14" y="5"/>
                    </a:lnTo>
                    <a:lnTo>
                      <a:pt x="13" y="7"/>
                    </a:lnTo>
                    <a:lnTo>
                      <a:pt x="10" y="8"/>
                    </a:lnTo>
                    <a:lnTo>
                      <a:pt x="8" y="9"/>
                    </a:lnTo>
                    <a:lnTo>
                      <a:pt x="8" y="39"/>
                    </a:lnTo>
                    <a:lnTo>
                      <a:pt x="7" y="40"/>
                    </a:lnTo>
                    <a:lnTo>
                      <a:pt x="5" y="42"/>
                    </a:lnTo>
                    <a:lnTo>
                      <a:pt x="4" y="43"/>
                    </a:lnTo>
                    <a:lnTo>
                      <a:pt x="4" y="14"/>
                    </a:lnTo>
                    <a:lnTo>
                      <a:pt x="3" y="17"/>
                    </a:lnTo>
                    <a:lnTo>
                      <a:pt x="2" y="19"/>
                    </a:lnTo>
                    <a:lnTo>
                      <a:pt x="2" y="22"/>
                    </a:lnTo>
                    <a:lnTo>
                      <a:pt x="0" y="24"/>
                    </a:lnTo>
                    <a:lnTo>
                      <a:pt x="0" y="5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0" name="Freeform 70"/>
              <p:cNvSpPr>
                <a:spLocks/>
              </p:cNvSpPr>
              <p:nvPr/>
            </p:nvSpPr>
            <p:spPr bwMode="auto">
              <a:xfrm>
                <a:off x="3880" y="856"/>
                <a:ext cx="23" cy="14"/>
              </a:xfrm>
              <a:custGeom>
                <a:avLst/>
                <a:gdLst>
                  <a:gd name="T0" fmla="*/ 0 w 93"/>
                  <a:gd name="T1" fmla="*/ 0 h 58"/>
                  <a:gd name="T2" fmla="*/ 0 w 93"/>
                  <a:gd name="T3" fmla="*/ 0 h 58"/>
                  <a:gd name="T4" fmla="*/ 0 w 93"/>
                  <a:gd name="T5" fmla="*/ 0 h 58"/>
                  <a:gd name="T6" fmla="*/ 0 w 93"/>
                  <a:gd name="T7" fmla="*/ 0 h 58"/>
                  <a:gd name="T8" fmla="*/ 0 w 93"/>
                  <a:gd name="T9" fmla="*/ 0 h 58"/>
                  <a:gd name="T10" fmla="*/ 0 w 93"/>
                  <a:gd name="T11" fmla="*/ 0 h 58"/>
                  <a:gd name="T12" fmla="*/ 0 w 93"/>
                  <a:gd name="T13" fmla="*/ 0 h 58"/>
                  <a:gd name="T14" fmla="*/ 0 w 93"/>
                  <a:gd name="T15" fmla="*/ 0 h 58"/>
                  <a:gd name="T16" fmla="*/ 0 w 93"/>
                  <a:gd name="T17" fmla="*/ 0 h 58"/>
                  <a:gd name="T18" fmla="*/ 0 w 93"/>
                  <a:gd name="T19" fmla="*/ 0 h 58"/>
                  <a:gd name="T20" fmla="*/ 0 w 93"/>
                  <a:gd name="T21" fmla="*/ 0 h 58"/>
                  <a:gd name="T22" fmla="*/ 0 w 93"/>
                  <a:gd name="T23" fmla="*/ 0 h 58"/>
                  <a:gd name="T24" fmla="*/ 0 w 93"/>
                  <a:gd name="T25" fmla="*/ 0 h 58"/>
                  <a:gd name="T26" fmla="*/ 0 w 93"/>
                  <a:gd name="T27" fmla="*/ 0 h 58"/>
                  <a:gd name="T28" fmla="*/ 0 w 93"/>
                  <a:gd name="T29" fmla="*/ 0 h 58"/>
                  <a:gd name="T30" fmla="*/ 0 w 93"/>
                  <a:gd name="T31" fmla="*/ 0 h 58"/>
                  <a:gd name="T32" fmla="*/ 0 w 93"/>
                  <a:gd name="T33" fmla="*/ 0 h 58"/>
                  <a:gd name="T34" fmla="*/ 0 w 93"/>
                  <a:gd name="T35" fmla="*/ 0 h 58"/>
                  <a:gd name="T36" fmla="*/ 0 w 93"/>
                  <a:gd name="T37" fmla="*/ 0 h 58"/>
                  <a:gd name="T38" fmla="*/ 0 w 93"/>
                  <a:gd name="T39" fmla="*/ 0 h 58"/>
                  <a:gd name="T40" fmla="*/ 0 w 93"/>
                  <a:gd name="T41" fmla="*/ 0 h 58"/>
                  <a:gd name="T42" fmla="*/ 0 w 93"/>
                  <a:gd name="T43" fmla="*/ 0 h 58"/>
                  <a:gd name="T44" fmla="*/ 0 w 93"/>
                  <a:gd name="T45" fmla="*/ 0 h 58"/>
                  <a:gd name="T46" fmla="*/ 0 w 93"/>
                  <a:gd name="T47" fmla="*/ 0 h 58"/>
                  <a:gd name="T48" fmla="*/ 0 w 93"/>
                  <a:gd name="T49" fmla="*/ 0 h 58"/>
                  <a:gd name="T50" fmla="*/ 0 w 93"/>
                  <a:gd name="T51" fmla="*/ 0 h 58"/>
                  <a:gd name="T52" fmla="*/ 0 w 93"/>
                  <a:gd name="T53" fmla="*/ 0 h 58"/>
                  <a:gd name="T54" fmla="*/ 0 w 93"/>
                  <a:gd name="T55" fmla="*/ 0 h 58"/>
                  <a:gd name="T56" fmla="*/ 0 w 93"/>
                  <a:gd name="T57" fmla="*/ 0 h 58"/>
                  <a:gd name="T58" fmla="*/ 0 w 93"/>
                  <a:gd name="T59" fmla="*/ 0 h 58"/>
                  <a:gd name="T60" fmla="*/ 0 w 93"/>
                  <a:gd name="T61" fmla="*/ 0 h 58"/>
                  <a:gd name="T62" fmla="*/ 0 w 93"/>
                  <a:gd name="T63" fmla="*/ 0 h 58"/>
                  <a:gd name="T64" fmla="*/ 0 w 93"/>
                  <a:gd name="T65" fmla="*/ 0 h 58"/>
                  <a:gd name="T66" fmla="*/ 0 w 93"/>
                  <a:gd name="T67" fmla="*/ 0 h 58"/>
                  <a:gd name="T68" fmla="*/ 0 w 93"/>
                  <a:gd name="T69" fmla="*/ 0 h 58"/>
                  <a:gd name="T70" fmla="*/ 0 w 93"/>
                  <a:gd name="T71" fmla="*/ 0 h 58"/>
                  <a:gd name="T72" fmla="*/ 0 w 93"/>
                  <a:gd name="T73" fmla="*/ 0 h 58"/>
                  <a:gd name="T74" fmla="*/ 0 w 93"/>
                  <a:gd name="T75" fmla="*/ 0 h 58"/>
                  <a:gd name="T76" fmla="*/ 0 w 93"/>
                  <a:gd name="T77" fmla="*/ 0 h 58"/>
                  <a:gd name="T78" fmla="*/ 0 w 93"/>
                  <a:gd name="T79" fmla="*/ 0 h 58"/>
                  <a:gd name="T80" fmla="*/ 0 w 93"/>
                  <a:gd name="T81" fmla="*/ 0 h 58"/>
                  <a:gd name="T82" fmla="*/ 0 w 93"/>
                  <a:gd name="T83" fmla="*/ 0 h 58"/>
                  <a:gd name="T84" fmla="*/ 0 w 93"/>
                  <a:gd name="T85" fmla="*/ 0 h 58"/>
                  <a:gd name="T86" fmla="*/ 0 w 93"/>
                  <a:gd name="T87" fmla="*/ 0 h 58"/>
                  <a:gd name="T88" fmla="*/ 0 w 93"/>
                  <a:gd name="T89" fmla="*/ 0 h 58"/>
                  <a:gd name="T90" fmla="*/ 0 w 93"/>
                  <a:gd name="T91" fmla="*/ 0 h 58"/>
                  <a:gd name="T92" fmla="*/ 0 w 93"/>
                  <a:gd name="T93" fmla="*/ 0 h 58"/>
                  <a:gd name="T94" fmla="*/ 0 w 93"/>
                  <a:gd name="T95" fmla="*/ 0 h 58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93"/>
                  <a:gd name="T145" fmla="*/ 0 h 58"/>
                  <a:gd name="T146" fmla="*/ 93 w 93"/>
                  <a:gd name="T147" fmla="*/ 58 h 58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93" h="58">
                    <a:moveTo>
                      <a:pt x="84" y="13"/>
                    </a:moveTo>
                    <a:lnTo>
                      <a:pt x="87" y="15"/>
                    </a:lnTo>
                    <a:lnTo>
                      <a:pt x="89" y="17"/>
                    </a:lnTo>
                    <a:lnTo>
                      <a:pt x="91" y="19"/>
                    </a:lnTo>
                    <a:lnTo>
                      <a:pt x="92" y="22"/>
                    </a:lnTo>
                    <a:lnTo>
                      <a:pt x="92" y="24"/>
                    </a:lnTo>
                    <a:lnTo>
                      <a:pt x="93" y="27"/>
                    </a:lnTo>
                    <a:lnTo>
                      <a:pt x="93" y="29"/>
                    </a:lnTo>
                    <a:lnTo>
                      <a:pt x="93" y="32"/>
                    </a:lnTo>
                    <a:lnTo>
                      <a:pt x="92" y="33"/>
                    </a:lnTo>
                    <a:lnTo>
                      <a:pt x="91" y="34"/>
                    </a:lnTo>
                    <a:lnTo>
                      <a:pt x="89" y="35"/>
                    </a:lnTo>
                    <a:lnTo>
                      <a:pt x="88" y="37"/>
                    </a:lnTo>
                    <a:lnTo>
                      <a:pt x="87" y="38"/>
                    </a:lnTo>
                    <a:lnTo>
                      <a:pt x="84" y="38"/>
                    </a:lnTo>
                    <a:lnTo>
                      <a:pt x="83" y="39"/>
                    </a:lnTo>
                    <a:lnTo>
                      <a:pt x="82" y="35"/>
                    </a:lnTo>
                    <a:lnTo>
                      <a:pt x="82" y="33"/>
                    </a:lnTo>
                    <a:lnTo>
                      <a:pt x="81" y="30"/>
                    </a:lnTo>
                    <a:lnTo>
                      <a:pt x="79" y="29"/>
                    </a:lnTo>
                    <a:lnTo>
                      <a:pt x="79" y="58"/>
                    </a:lnTo>
                    <a:lnTo>
                      <a:pt x="78" y="57"/>
                    </a:lnTo>
                    <a:lnTo>
                      <a:pt x="77" y="55"/>
                    </a:lnTo>
                    <a:lnTo>
                      <a:pt x="76" y="53"/>
                    </a:lnTo>
                    <a:lnTo>
                      <a:pt x="76" y="24"/>
                    </a:lnTo>
                    <a:lnTo>
                      <a:pt x="73" y="23"/>
                    </a:lnTo>
                    <a:lnTo>
                      <a:pt x="71" y="20"/>
                    </a:lnTo>
                    <a:lnTo>
                      <a:pt x="69" y="19"/>
                    </a:lnTo>
                    <a:lnTo>
                      <a:pt x="69" y="50"/>
                    </a:lnTo>
                    <a:lnTo>
                      <a:pt x="66" y="49"/>
                    </a:lnTo>
                    <a:lnTo>
                      <a:pt x="63" y="48"/>
                    </a:lnTo>
                    <a:lnTo>
                      <a:pt x="63" y="17"/>
                    </a:lnTo>
                    <a:lnTo>
                      <a:pt x="59" y="17"/>
                    </a:lnTo>
                    <a:lnTo>
                      <a:pt x="56" y="15"/>
                    </a:lnTo>
                    <a:lnTo>
                      <a:pt x="53" y="15"/>
                    </a:lnTo>
                    <a:lnTo>
                      <a:pt x="52" y="15"/>
                    </a:lnTo>
                    <a:lnTo>
                      <a:pt x="52" y="45"/>
                    </a:lnTo>
                    <a:lnTo>
                      <a:pt x="47" y="45"/>
                    </a:lnTo>
                    <a:lnTo>
                      <a:pt x="42" y="45"/>
                    </a:lnTo>
                    <a:lnTo>
                      <a:pt x="42" y="15"/>
                    </a:lnTo>
                    <a:lnTo>
                      <a:pt x="40" y="15"/>
                    </a:lnTo>
                    <a:lnTo>
                      <a:pt x="38" y="15"/>
                    </a:lnTo>
                    <a:lnTo>
                      <a:pt x="34" y="17"/>
                    </a:lnTo>
                    <a:lnTo>
                      <a:pt x="30" y="17"/>
                    </a:lnTo>
                    <a:lnTo>
                      <a:pt x="30" y="48"/>
                    </a:lnTo>
                    <a:lnTo>
                      <a:pt x="28" y="49"/>
                    </a:lnTo>
                    <a:lnTo>
                      <a:pt x="24" y="50"/>
                    </a:lnTo>
                    <a:lnTo>
                      <a:pt x="24" y="19"/>
                    </a:lnTo>
                    <a:lnTo>
                      <a:pt x="23" y="20"/>
                    </a:lnTo>
                    <a:lnTo>
                      <a:pt x="20" y="23"/>
                    </a:lnTo>
                    <a:lnTo>
                      <a:pt x="18" y="24"/>
                    </a:lnTo>
                    <a:lnTo>
                      <a:pt x="18" y="53"/>
                    </a:lnTo>
                    <a:lnTo>
                      <a:pt x="17" y="55"/>
                    </a:lnTo>
                    <a:lnTo>
                      <a:pt x="15" y="57"/>
                    </a:lnTo>
                    <a:lnTo>
                      <a:pt x="14" y="58"/>
                    </a:lnTo>
                    <a:lnTo>
                      <a:pt x="14" y="29"/>
                    </a:lnTo>
                    <a:lnTo>
                      <a:pt x="13" y="30"/>
                    </a:lnTo>
                    <a:lnTo>
                      <a:pt x="12" y="33"/>
                    </a:lnTo>
                    <a:lnTo>
                      <a:pt x="12" y="35"/>
                    </a:lnTo>
                    <a:lnTo>
                      <a:pt x="10" y="39"/>
                    </a:lnTo>
                    <a:lnTo>
                      <a:pt x="9" y="38"/>
                    </a:lnTo>
                    <a:lnTo>
                      <a:pt x="7" y="38"/>
                    </a:lnTo>
                    <a:lnTo>
                      <a:pt x="5" y="37"/>
                    </a:lnTo>
                    <a:lnTo>
                      <a:pt x="4" y="35"/>
                    </a:lnTo>
                    <a:lnTo>
                      <a:pt x="3" y="34"/>
                    </a:lnTo>
                    <a:lnTo>
                      <a:pt x="2" y="33"/>
                    </a:lnTo>
                    <a:lnTo>
                      <a:pt x="0" y="32"/>
                    </a:lnTo>
                    <a:lnTo>
                      <a:pt x="0" y="29"/>
                    </a:lnTo>
                    <a:lnTo>
                      <a:pt x="0" y="27"/>
                    </a:lnTo>
                    <a:lnTo>
                      <a:pt x="2" y="24"/>
                    </a:lnTo>
                    <a:lnTo>
                      <a:pt x="2" y="22"/>
                    </a:lnTo>
                    <a:lnTo>
                      <a:pt x="3" y="19"/>
                    </a:lnTo>
                    <a:lnTo>
                      <a:pt x="5" y="17"/>
                    </a:lnTo>
                    <a:lnTo>
                      <a:pt x="7" y="15"/>
                    </a:lnTo>
                    <a:lnTo>
                      <a:pt x="9" y="13"/>
                    </a:lnTo>
                    <a:lnTo>
                      <a:pt x="12" y="10"/>
                    </a:lnTo>
                    <a:lnTo>
                      <a:pt x="14" y="9"/>
                    </a:lnTo>
                    <a:lnTo>
                      <a:pt x="17" y="8"/>
                    </a:lnTo>
                    <a:lnTo>
                      <a:pt x="20" y="5"/>
                    </a:lnTo>
                    <a:lnTo>
                      <a:pt x="24" y="4"/>
                    </a:lnTo>
                    <a:lnTo>
                      <a:pt x="27" y="3"/>
                    </a:lnTo>
                    <a:lnTo>
                      <a:pt x="30" y="3"/>
                    </a:lnTo>
                    <a:lnTo>
                      <a:pt x="34" y="2"/>
                    </a:lnTo>
                    <a:lnTo>
                      <a:pt x="39" y="2"/>
                    </a:lnTo>
                    <a:lnTo>
                      <a:pt x="43" y="0"/>
                    </a:lnTo>
                    <a:lnTo>
                      <a:pt x="47" y="0"/>
                    </a:lnTo>
                    <a:lnTo>
                      <a:pt x="51" y="0"/>
                    </a:lnTo>
                    <a:lnTo>
                      <a:pt x="56" y="2"/>
                    </a:lnTo>
                    <a:lnTo>
                      <a:pt x="59" y="2"/>
                    </a:lnTo>
                    <a:lnTo>
                      <a:pt x="63" y="3"/>
                    </a:lnTo>
                    <a:lnTo>
                      <a:pt x="67" y="3"/>
                    </a:lnTo>
                    <a:lnTo>
                      <a:pt x="71" y="4"/>
                    </a:lnTo>
                    <a:lnTo>
                      <a:pt x="73" y="5"/>
                    </a:lnTo>
                    <a:lnTo>
                      <a:pt x="77" y="8"/>
                    </a:lnTo>
                    <a:lnTo>
                      <a:pt x="79" y="9"/>
                    </a:lnTo>
                    <a:lnTo>
                      <a:pt x="82" y="10"/>
                    </a:lnTo>
                    <a:lnTo>
                      <a:pt x="84" y="13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1" name="Freeform 71"/>
              <p:cNvSpPr>
                <a:spLocks/>
              </p:cNvSpPr>
              <p:nvPr/>
            </p:nvSpPr>
            <p:spPr bwMode="auto">
              <a:xfrm>
                <a:off x="3866" y="902"/>
                <a:ext cx="51" cy="25"/>
              </a:xfrm>
              <a:custGeom>
                <a:avLst/>
                <a:gdLst>
                  <a:gd name="T0" fmla="*/ 0 w 203"/>
                  <a:gd name="T1" fmla="*/ 0 h 100"/>
                  <a:gd name="T2" fmla="*/ 0 w 203"/>
                  <a:gd name="T3" fmla="*/ 0 h 100"/>
                  <a:gd name="T4" fmla="*/ 0 w 203"/>
                  <a:gd name="T5" fmla="*/ 0 h 100"/>
                  <a:gd name="T6" fmla="*/ 0 w 203"/>
                  <a:gd name="T7" fmla="*/ 0 h 100"/>
                  <a:gd name="T8" fmla="*/ 0 w 203"/>
                  <a:gd name="T9" fmla="*/ 0 h 100"/>
                  <a:gd name="T10" fmla="*/ 0 w 203"/>
                  <a:gd name="T11" fmla="*/ 0 h 100"/>
                  <a:gd name="T12" fmla="*/ 0 w 203"/>
                  <a:gd name="T13" fmla="*/ 0 h 100"/>
                  <a:gd name="T14" fmla="*/ 0 w 203"/>
                  <a:gd name="T15" fmla="*/ 0 h 100"/>
                  <a:gd name="T16" fmla="*/ 0 w 203"/>
                  <a:gd name="T17" fmla="*/ 0 h 100"/>
                  <a:gd name="T18" fmla="*/ 0 w 203"/>
                  <a:gd name="T19" fmla="*/ 0 h 100"/>
                  <a:gd name="T20" fmla="*/ 0 w 203"/>
                  <a:gd name="T21" fmla="*/ 0 h 100"/>
                  <a:gd name="T22" fmla="*/ 0 w 203"/>
                  <a:gd name="T23" fmla="*/ 0 h 100"/>
                  <a:gd name="T24" fmla="*/ 0 w 203"/>
                  <a:gd name="T25" fmla="*/ 0 h 100"/>
                  <a:gd name="T26" fmla="*/ 0 w 203"/>
                  <a:gd name="T27" fmla="*/ 0 h 100"/>
                  <a:gd name="T28" fmla="*/ 0 w 203"/>
                  <a:gd name="T29" fmla="*/ 0 h 100"/>
                  <a:gd name="T30" fmla="*/ 0 w 203"/>
                  <a:gd name="T31" fmla="*/ 0 h 100"/>
                  <a:gd name="T32" fmla="*/ 0 w 203"/>
                  <a:gd name="T33" fmla="*/ 0 h 100"/>
                  <a:gd name="T34" fmla="*/ 0 w 203"/>
                  <a:gd name="T35" fmla="*/ 0 h 100"/>
                  <a:gd name="T36" fmla="*/ 0 w 203"/>
                  <a:gd name="T37" fmla="*/ 0 h 100"/>
                  <a:gd name="T38" fmla="*/ 0 w 203"/>
                  <a:gd name="T39" fmla="*/ 0 h 100"/>
                  <a:gd name="T40" fmla="*/ 0 w 203"/>
                  <a:gd name="T41" fmla="*/ 0 h 100"/>
                  <a:gd name="T42" fmla="*/ 0 w 203"/>
                  <a:gd name="T43" fmla="*/ 0 h 100"/>
                  <a:gd name="T44" fmla="*/ 0 w 203"/>
                  <a:gd name="T45" fmla="*/ 0 h 100"/>
                  <a:gd name="T46" fmla="*/ 0 w 203"/>
                  <a:gd name="T47" fmla="*/ 0 h 100"/>
                  <a:gd name="T48" fmla="*/ 0 w 203"/>
                  <a:gd name="T49" fmla="*/ 0 h 100"/>
                  <a:gd name="T50" fmla="*/ 0 w 203"/>
                  <a:gd name="T51" fmla="*/ 0 h 100"/>
                  <a:gd name="T52" fmla="*/ 0 w 203"/>
                  <a:gd name="T53" fmla="*/ 0 h 100"/>
                  <a:gd name="T54" fmla="*/ 0 w 203"/>
                  <a:gd name="T55" fmla="*/ 0 h 100"/>
                  <a:gd name="T56" fmla="*/ 0 w 203"/>
                  <a:gd name="T57" fmla="*/ 0 h 100"/>
                  <a:gd name="T58" fmla="*/ 0 w 203"/>
                  <a:gd name="T59" fmla="*/ 0 h 100"/>
                  <a:gd name="T60" fmla="*/ 0 w 203"/>
                  <a:gd name="T61" fmla="*/ 0 h 100"/>
                  <a:gd name="T62" fmla="*/ 0 w 203"/>
                  <a:gd name="T63" fmla="*/ 0 h 100"/>
                  <a:gd name="T64" fmla="*/ 0 w 203"/>
                  <a:gd name="T65" fmla="*/ 0 h 100"/>
                  <a:gd name="T66" fmla="*/ 0 w 203"/>
                  <a:gd name="T67" fmla="*/ 0 h 100"/>
                  <a:gd name="T68" fmla="*/ 0 w 203"/>
                  <a:gd name="T69" fmla="*/ 0 h 100"/>
                  <a:gd name="T70" fmla="*/ 0 w 203"/>
                  <a:gd name="T71" fmla="*/ 0 h 100"/>
                  <a:gd name="T72" fmla="*/ 0 w 203"/>
                  <a:gd name="T73" fmla="*/ 0 h 100"/>
                  <a:gd name="T74" fmla="*/ 0 w 203"/>
                  <a:gd name="T75" fmla="*/ 0 h 100"/>
                  <a:gd name="T76" fmla="*/ 0 w 203"/>
                  <a:gd name="T77" fmla="*/ 0 h 100"/>
                  <a:gd name="T78" fmla="*/ 0 w 203"/>
                  <a:gd name="T79" fmla="*/ 0 h 100"/>
                  <a:gd name="T80" fmla="*/ 0 w 203"/>
                  <a:gd name="T81" fmla="*/ 0 h 100"/>
                  <a:gd name="T82" fmla="*/ 0 w 203"/>
                  <a:gd name="T83" fmla="*/ 0 h 100"/>
                  <a:gd name="T84" fmla="*/ 0 w 203"/>
                  <a:gd name="T85" fmla="*/ 0 h 100"/>
                  <a:gd name="T86" fmla="*/ 0 w 203"/>
                  <a:gd name="T87" fmla="*/ 0 h 100"/>
                  <a:gd name="T88" fmla="*/ 0 w 203"/>
                  <a:gd name="T89" fmla="*/ 0 h 100"/>
                  <a:gd name="T90" fmla="*/ 0 w 203"/>
                  <a:gd name="T91" fmla="*/ 0 h 100"/>
                  <a:gd name="T92" fmla="*/ 0 w 203"/>
                  <a:gd name="T93" fmla="*/ 0 h 100"/>
                  <a:gd name="T94" fmla="*/ 0 w 203"/>
                  <a:gd name="T95" fmla="*/ 0 h 100"/>
                  <a:gd name="T96" fmla="*/ 0 w 203"/>
                  <a:gd name="T97" fmla="*/ 0 h 100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203"/>
                  <a:gd name="T148" fmla="*/ 0 h 100"/>
                  <a:gd name="T149" fmla="*/ 203 w 203"/>
                  <a:gd name="T150" fmla="*/ 100 h 100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203" h="100">
                    <a:moveTo>
                      <a:pt x="8" y="25"/>
                    </a:moveTo>
                    <a:lnTo>
                      <a:pt x="7" y="28"/>
                    </a:lnTo>
                    <a:lnTo>
                      <a:pt x="3" y="30"/>
                    </a:lnTo>
                    <a:lnTo>
                      <a:pt x="2" y="34"/>
                    </a:lnTo>
                    <a:lnTo>
                      <a:pt x="0" y="38"/>
                    </a:lnTo>
                    <a:lnTo>
                      <a:pt x="0" y="41"/>
                    </a:lnTo>
                    <a:lnTo>
                      <a:pt x="0" y="45"/>
                    </a:lnTo>
                    <a:lnTo>
                      <a:pt x="2" y="49"/>
                    </a:lnTo>
                    <a:lnTo>
                      <a:pt x="3" y="53"/>
                    </a:lnTo>
                    <a:lnTo>
                      <a:pt x="7" y="55"/>
                    </a:lnTo>
                    <a:lnTo>
                      <a:pt x="9" y="59"/>
                    </a:lnTo>
                    <a:lnTo>
                      <a:pt x="10" y="55"/>
                    </a:lnTo>
                    <a:lnTo>
                      <a:pt x="12" y="53"/>
                    </a:lnTo>
                    <a:lnTo>
                      <a:pt x="13" y="49"/>
                    </a:lnTo>
                    <a:lnTo>
                      <a:pt x="15" y="45"/>
                    </a:lnTo>
                    <a:lnTo>
                      <a:pt x="17" y="44"/>
                    </a:lnTo>
                    <a:lnTo>
                      <a:pt x="17" y="100"/>
                    </a:lnTo>
                    <a:lnTo>
                      <a:pt x="22" y="99"/>
                    </a:lnTo>
                    <a:lnTo>
                      <a:pt x="29" y="96"/>
                    </a:lnTo>
                    <a:lnTo>
                      <a:pt x="29" y="34"/>
                    </a:lnTo>
                    <a:lnTo>
                      <a:pt x="32" y="34"/>
                    </a:lnTo>
                    <a:lnTo>
                      <a:pt x="37" y="31"/>
                    </a:lnTo>
                    <a:lnTo>
                      <a:pt x="40" y="29"/>
                    </a:lnTo>
                    <a:lnTo>
                      <a:pt x="40" y="94"/>
                    </a:lnTo>
                    <a:lnTo>
                      <a:pt x="49" y="93"/>
                    </a:lnTo>
                    <a:lnTo>
                      <a:pt x="57" y="91"/>
                    </a:lnTo>
                    <a:lnTo>
                      <a:pt x="57" y="24"/>
                    </a:lnTo>
                    <a:lnTo>
                      <a:pt x="63" y="23"/>
                    </a:lnTo>
                    <a:lnTo>
                      <a:pt x="70" y="21"/>
                    </a:lnTo>
                    <a:lnTo>
                      <a:pt x="72" y="21"/>
                    </a:lnTo>
                    <a:lnTo>
                      <a:pt x="72" y="89"/>
                    </a:lnTo>
                    <a:lnTo>
                      <a:pt x="80" y="89"/>
                    </a:lnTo>
                    <a:lnTo>
                      <a:pt x="88" y="88"/>
                    </a:lnTo>
                    <a:lnTo>
                      <a:pt x="88" y="19"/>
                    </a:lnTo>
                    <a:lnTo>
                      <a:pt x="94" y="19"/>
                    </a:lnTo>
                    <a:lnTo>
                      <a:pt x="102" y="19"/>
                    </a:lnTo>
                    <a:lnTo>
                      <a:pt x="109" y="19"/>
                    </a:lnTo>
                    <a:lnTo>
                      <a:pt x="116" y="19"/>
                    </a:lnTo>
                    <a:lnTo>
                      <a:pt x="116" y="88"/>
                    </a:lnTo>
                    <a:lnTo>
                      <a:pt x="123" y="89"/>
                    </a:lnTo>
                    <a:lnTo>
                      <a:pt x="132" y="89"/>
                    </a:lnTo>
                    <a:lnTo>
                      <a:pt x="132" y="21"/>
                    </a:lnTo>
                    <a:lnTo>
                      <a:pt x="133" y="21"/>
                    </a:lnTo>
                    <a:lnTo>
                      <a:pt x="141" y="23"/>
                    </a:lnTo>
                    <a:lnTo>
                      <a:pt x="148" y="24"/>
                    </a:lnTo>
                    <a:lnTo>
                      <a:pt x="148" y="91"/>
                    </a:lnTo>
                    <a:lnTo>
                      <a:pt x="154" y="93"/>
                    </a:lnTo>
                    <a:lnTo>
                      <a:pt x="163" y="94"/>
                    </a:lnTo>
                    <a:lnTo>
                      <a:pt x="163" y="29"/>
                    </a:lnTo>
                    <a:lnTo>
                      <a:pt x="167" y="31"/>
                    </a:lnTo>
                    <a:lnTo>
                      <a:pt x="172" y="34"/>
                    </a:lnTo>
                    <a:lnTo>
                      <a:pt x="174" y="34"/>
                    </a:lnTo>
                    <a:lnTo>
                      <a:pt x="174" y="96"/>
                    </a:lnTo>
                    <a:lnTo>
                      <a:pt x="182" y="99"/>
                    </a:lnTo>
                    <a:lnTo>
                      <a:pt x="187" y="100"/>
                    </a:lnTo>
                    <a:lnTo>
                      <a:pt x="187" y="44"/>
                    </a:lnTo>
                    <a:lnTo>
                      <a:pt x="188" y="45"/>
                    </a:lnTo>
                    <a:lnTo>
                      <a:pt x="191" y="49"/>
                    </a:lnTo>
                    <a:lnTo>
                      <a:pt x="192" y="53"/>
                    </a:lnTo>
                    <a:lnTo>
                      <a:pt x="193" y="55"/>
                    </a:lnTo>
                    <a:lnTo>
                      <a:pt x="194" y="59"/>
                    </a:lnTo>
                    <a:lnTo>
                      <a:pt x="198" y="55"/>
                    </a:lnTo>
                    <a:lnTo>
                      <a:pt x="201" y="53"/>
                    </a:lnTo>
                    <a:lnTo>
                      <a:pt x="202" y="49"/>
                    </a:lnTo>
                    <a:lnTo>
                      <a:pt x="203" y="45"/>
                    </a:lnTo>
                    <a:lnTo>
                      <a:pt x="203" y="41"/>
                    </a:lnTo>
                    <a:lnTo>
                      <a:pt x="203" y="38"/>
                    </a:lnTo>
                    <a:lnTo>
                      <a:pt x="202" y="34"/>
                    </a:lnTo>
                    <a:lnTo>
                      <a:pt x="201" y="30"/>
                    </a:lnTo>
                    <a:lnTo>
                      <a:pt x="198" y="28"/>
                    </a:lnTo>
                    <a:lnTo>
                      <a:pt x="196" y="25"/>
                    </a:lnTo>
                    <a:lnTo>
                      <a:pt x="194" y="24"/>
                    </a:lnTo>
                    <a:lnTo>
                      <a:pt x="191" y="20"/>
                    </a:lnTo>
                    <a:lnTo>
                      <a:pt x="186" y="18"/>
                    </a:lnTo>
                    <a:lnTo>
                      <a:pt x="179" y="15"/>
                    </a:lnTo>
                    <a:lnTo>
                      <a:pt x="174" y="13"/>
                    </a:lnTo>
                    <a:lnTo>
                      <a:pt x="167" y="10"/>
                    </a:lnTo>
                    <a:lnTo>
                      <a:pt x="161" y="8"/>
                    </a:lnTo>
                    <a:lnTo>
                      <a:pt x="153" y="5"/>
                    </a:lnTo>
                    <a:lnTo>
                      <a:pt x="146" y="4"/>
                    </a:lnTo>
                    <a:lnTo>
                      <a:pt x="137" y="3"/>
                    </a:lnTo>
                    <a:lnTo>
                      <a:pt x="128" y="1"/>
                    </a:lnTo>
                    <a:lnTo>
                      <a:pt x="119" y="0"/>
                    </a:lnTo>
                    <a:lnTo>
                      <a:pt x="111" y="0"/>
                    </a:lnTo>
                    <a:lnTo>
                      <a:pt x="102" y="0"/>
                    </a:lnTo>
                    <a:lnTo>
                      <a:pt x="93" y="0"/>
                    </a:lnTo>
                    <a:lnTo>
                      <a:pt x="84" y="0"/>
                    </a:lnTo>
                    <a:lnTo>
                      <a:pt x="75" y="1"/>
                    </a:lnTo>
                    <a:lnTo>
                      <a:pt x="67" y="3"/>
                    </a:lnTo>
                    <a:lnTo>
                      <a:pt x="59" y="4"/>
                    </a:lnTo>
                    <a:lnTo>
                      <a:pt x="50" y="5"/>
                    </a:lnTo>
                    <a:lnTo>
                      <a:pt x="43" y="8"/>
                    </a:lnTo>
                    <a:lnTo>
                      <a:pt x="37" y="10"/>
                    </a:lnTo>
                    <a:lnTo>
                      <a:pt x="29" y="13"/>
                    </a:lnTo>
                    <a:lnTo>
                      <a:pt x="24" y="15"/>
                    </a:lnTo>
                    <a:lnTo>
                      <a:pt x="18" y="18"/>
                    </a:lnTo>
                    <a:lnTo>
                      <a:pt x="14" y="20"/>
                    </a:lnTo>
                    <a:lnTo>
                      <a:pt x="9" y="24"/>
                    </a:lnTo>
                    <a:lnTo>
                      <a:pt x="8" y="25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2" name="Freeform 72"/>
              <p:cNvSpPr>
                <a:spLocks/>
              </p:cNvSpPr>
              <p:nvPr/>
            </p:nvSpPr>
            <p:spPr bwMode="auto">
              <a:xfrm>
                <a:off x="3924" y="940"/>
                <a:ext cx="5" cy="8"/>
              </a:xfrm>
              <a:custGeom>
                <a:avLst/>
                <a:gdLst>
                  <a:gd name="T0" fmla="*/ 0 w 20"/>
                  <a:gd name="T1" fmla="*/ 0 h 35"/>
                  <a:gd name="T2" fmla="*/ 0 w 20"/>
                  <a:gd name="T3" fmla="*/ 0 h 35"/>
                  <a:gd name="T4" fmla="*/ 0 w 20"/>
                  <a:gd name="T5" fmla="*/ 0 h 35"/>
                  <a:gd name="T6" fmla="*/ 0 w 20"/>
                  <a:gd name="T7" fmla="*/ 0 h 35"/>
                  <a:gd name="T8" fmla="*/ 0 w 20"/>
                  <a:gd name="T9" fmla="*/ 0 h 35"/>
                  <a:gd name="T10" fmla="*/ 0 w 20"/>
                  <a:gd name="T11" fmla="*/ 0 h 35"/>
                  <a:gd name="T12" fmla="*/ 0 w 20"/>
                  <a:gd name="T13" fmla="*/ 0 h 35"/>
                  <a:gd name="T14" fmla="*/ 0 w 20"/>
                  <a:gd name="T15" fmla="*/ 0 h 35"/>
                  <a:gd name="T16" fmla="*/ 0 w 20"/>
                  <a:gd name="T17" fmla="*/ 0 h 35"/>
                  <a:gd name="T18" fmla="*/ 0 w 20"/>
                  <a:gd name="T19" fmla="*/ 0 h 35"/>
                  <a:gd name="T20" fmla="*/ 0 w 20"/>
                  <a:gd name="T21" fmla="*/ 0 h 35"/>
                  <a:gd name="T22" fmla="*/ 0 w 20"/>
                  <a:gd name="T23" fmla="*/ 0 h 35"/>
                  <a:gd name="T24" fmla="*/ 0 w 20"/>
                  <a:gd name="T25" fmla="*/ 0 h 35"/>
                  <a:gd name="T26" fmla="*/ 0 w 20"/>
                  <a:gd name="T27" fmla="*/ 0 h 35"/>
                  <a:gd name="T28" fmla="*/ 0 w 20"/>
                  <a:gd name="T29" fmla="*/ 0 h 35"/>
                  <a:gd name="T30" fmla="*/ 0 w 20"/>
                  <a:gd name="T31" fmla="*/ 0 h 35"/>
                  <a:gd name="T32" fmla="*/ 0 w 20"/>
                  <a:gd name="T33" fmla="*/ 0 h 35"/>
                  <a:gd name="T34" fmla="*/ 0 w 20"/>
                  <a:gd name="T35" fmla="*/ 0 h 35"/>
                  <a:gd name="T36" fmla="*/ 0 w 20"/>
                  <a:gd name="T37" fmla="*/ 0 h 35"/>
                  <a:gd name="T38" fmla="*/ 0 w 20"/>
                  <a:gd name="T39" fmla="*/ 0 h 35"/>
                  <a:gd name="T40" fmla="*/ 0 w 20"/>
                  <a:gd name="T41" fmla="*/ 0 h 35"/>
                  <a:gd name="T42" fmla="*/ 0 w 20"/>
                  <a:gd name="T43" fmla="*/ 0 h 35"/>
                  <a:gd name="T44" fmla="*/ 0 w 20"/>
                  <a:gd name="T45" fmla="*/ 0 h 35"/>
                  <a:gd name="T46" fmla="*/ 0 w 20"/>
                  <a:gd name="T47" fmla="*/ 0 h 35"/>
                  <a:gd name="T48" fmla="*/ 0 w 20"/>
                  <a:gd name="T49" fmla="*/ 0 h 35"/>
                  <a:gd name="T50" fmla="*/ 0 w 20"/>
                  <a:gd name="T51" fmla="*/ 0 h 35"/>
                  <a:gd name="T52" fmla="*/ 0 w 20"/>
                  <a:gd name="T53" fmla="*/ 0 h 35"/>
                  <a:gd name="T54" fmla="*/ 0 w 20"/>
                  <a:gd name="T55" fmla="*/ 0 h 35"/>
                  <a:gd name="T56" fmla="*/ 0 w 20"/>
                  <a:gd name="T57" fmla="*/ 0 h 35"/>
                  <a:gd name="T58" fmla="*/ 0 w 20"/>
                  <a:gd name="T59" fmla="*/ 0 h 35"/>
                  <a:gd name="T60" fmla="*/ 0 w 20"/>
                  <a:gd name="T61" fmla="*/ 0 h 35"/>
                  <a:gd name="T62" fmla="*/ 0 w 20"/>
                  <a:gd name="T63" fmla="*/ 0 h 35"/>
                  <a:gd name="T64" fmla="*/ 0 w 20"/>
                  <a:gd name="T65" fmla="*/ 0 h 35"/>
                  <a:gd name="T66" fmla="*/ 0 w 20"/>
                  <a:gd name="T67" fmla="*/ 0 h 35"/>
                  <a:gd name="T68" fmla="*/ 0 w 20"/>
                  <a:gd name="T69" fmla="*/ 0 h 35"/>
                  <a:gd name="T70" fmla="*/ 0 w 20"/>
                  <a:gd name="T71" fmla="*/ 0 h 35"/>
                  <a:gd name="T72" fmla="*/ 0 w 20"/>
                  <a:gd name="T73" fmla="*/ 0 h 35"/>
                  <a:gd name="T74" fmla="*/ 0 w 20"/>
                  <a:gd name="T75" fmla="*/ 0 h 35"/>
                  <a:gd name="T76" fmla="*/ 0 w 20"/>
                  <a:gd name="T77" fmla="*/ 0 h 35"/>
                  <a:gd name="T78" fmla="*/ 0 w 20"/>
                  <a:gd name="T79" fmla="*/ 0 h 35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0"/>
                  <a:gd name="T121" fmla="*/ 0 h 35"/>
                  <a:gd name="T122" fmla="*/ 20 w 20"/>
                  <a:gd name="T123" fmla="*/ 35 h 35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0" h="35">
                    <a:moveTo>
                      <a:pt x="0" y="35"/>
                    </a:moveTo>
                    <a:lnTo>
                      <a:pt x="0" y="11"/>
                    </a:lnTo>
                    <a:lnTo>
                      <a:pt x="0" y="10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1" y="3"/>
                    </a:lnTo>
                    <a:lnTo>
                      <a:pt x="2" y="3"/>
                    </a:lnTo>
                    <a:lnTo>
                      <a:pt x="2" y="2"/>
                    </a:lnTo>
                    <a:lnTo>
                      <a:pt x="4" y="2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6" y="0"/>
                    </a:lnTo>
                    <a:lnTo>
                      <a:pt x="7" y="0"/>
                    </a:lnTo>
                    <a:lnTo>
                      <a:pt x="9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5" y="1"/>
                    </a:lnTo>
                    <a:lnTo>
                      <a:pt x="16" y="1"/>
                    </a:lnTo>
                    <a:lnTo>
                      <a:pt x="16" y="2"/>
                    </a:lnTo>
                    <a:lnTo>
                      <a:pt x="17" y="2"/>
                    </a:lnTo>
                    <a:lnTo>
                      <a:pt x="17" y="3"/>
                    </a:lnTo>
                    <a:lnTo>
                      <a:pt x="19" y="3"/>
                    </a:lnTo>
                    <a:lnTo>
                      <a:pt x="19" y="5"/>
                    </a:lnTo>
                    <a:lnTo>
                      <a:pt x="19" y="6"/>
                    </a:lnTo>
                    <a:lnTo>
                      <a:pt x="20" y="7"/>
                    </a:lnTo>
                    <a:lnTo>
                      <a:pt x="20" y="8"/>
                    </a:lnTo>
                    <a:lnTo>
                      <a:pt x="20" y="10"/>
                    </a:lnTo>
                    <a:lnTo>
                      <a:pt x="20" y="11"/>
                    </a:lnTo>
                    <a:lnTo>
                      <a:pt x="20" y="35"/>
                    </a:lnTo>
                    <a:lnTo>
                      <a:pt x="0" y="3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3" name="Freeform 73"/>
              <p:cNvSpPr>
                <a:spLocks/>
              </p:cNvSpPr>
              <p:nvPr/>
            </p:nvSpPr>
            <p:spPr bwMode="auto">
              <a:xfrm>
                <a:off x="3924" y="952"/>
                <a:ext cx="5" cy="8"/>
              </a:xfrm>
              <a:custGeom>
                <a:avLst/>
                <a:gdLst>
                  <a:gd name="T0" fmla="*/ 0 w 20"/>
                  <a:gd name="T1" fmla="*/ 0 h 35"/>
                  <a:gd name="T2" fmla="*/ 0 w 20"/>
                  <a:gd name="T3" fmla="*/ 0 h 35"/>
                  <a:gd name="T4" fmla="*/ 0 w 20"/>
                  <a:gd name="T5" fmla="*/ 0 h 35"/>
                  <a:gd name="T6" fmla="*/ 0 w 20"/>
                  <a:gd name="T7" fmla="*/ 0 h 35"/>
                  <a:gd name="T8" fmla="*/ 0 w 20"/>
                  <a:gd name="T9" fmla="*/ 0 h 35"/>
                  <a:gd name="T10" fmla="*/ 0 w 20"/>
                  <a:gd name="T11" fmla="*/ 0 h 35"/>
                  <a:gd name="T12" fmla="*/ 0 w 20"/>
                  <a:gd name="T13" fmla="*/ 0 h 35"/>
                  <a:gd name="T14" fmla="*/ 0 w 20"/>
                  <a:gd name="T15" fmla="*/ 0 h 35"/>
                  <a:gd name="T16" fmla="*/ 0 w 20"/>
                  <a:gd name="T17" fmla="*/ 0 h 35"/>
                  <a:gd name="T18" fmla="*/ 0 w 20"/>
                  <a:gd name="T19" fmla="*/ 0 h 35"/>
                  <a:gd name="T20" fmla="*/ 0 w 20"/>
                  <a:gd name="T21" fmla="*/ 0 h 35"/>
                  <a:gd name="T22" fmla="*/ 0 w 20"/>
                  <a:gd name="T23" fmla="*/ 0 h 35"/>
                  <a:gd name="T24" fmla="*/ 0 w 20"/>
                  <a:gd name="T25" fmla="*/ 0 h 35"/>
                  <a:gd name="T26" fmla="*/ 0 w 20"/>
                  <a:gd name="T27" fmla="*/ 0 h 35"/>
                  <a:gd name="T28" fmla="*/ 0 w 20"/>
                  <a:gd name="T29" fmla="*/ 0 h 35"/>
                  <a:gd name="T30" fmla="*/ 0 w 20"/>
                  <a:gd name="T31" fmla="*/ 0 h 35"/>
                  <a:gd name="T32" fmla="*/ 0 w 20"/>
                  <a:gd name="T33" fmla="*/ 0 h 35"/>
                  <a:gd name="T34" fmla="*/ 0 w 20"/>
                  <a:gd name="T35" fmla="*/ 0 h 35"/>
                  <a:gd name="T36" fmla="*/ 0 w 20"/>
                  <a:gd name="T37" fmla="*/ 0 h 35"/>
                  <a:gd name="T38" fmla="*/ 0 w 20"/>
                  <a:gd name="T39" fmla="*/ 0 h 35"/>
                  <a:gd name="T40" fmla="*/ 0 w 20"/>
                  <a:gd name="T41" fmla="*/ 0 h 35"/>
                  <a:gd name="T42" fmla="*/ 0 w 20"/>
                  <a:gd name="T43" fmla="*/ 0 h 35"/>
                  <a:gd name="T44" fmla="*/ 0 w 20"/>
                  <a:gd name="T45" fmla="*/ 0 h 35"/>
                  <a:gd name="T46" fmla="*/ 0 w 20"/>
                  <a:gd name="T47" fmla="*/ 0 h 35"/>
                  <a:gd name="T48" fmla="*/ 0 w 20"/>
                  <a:gd name="T49" fmla="*/ 0 h 35"/>
                  <a:gd name="T50" fmla="*/ 0 w 20"/>
                  <a:gd name="T51" fmla="*/ 0 h 35"/>
                  <a:gd name="T52" fmla="*/ 0 w 20"/>
                  <a:gd name="T53" fmla="*/ 0 h 35"/>
                  <a:gd name="T54" fmla="*/ 0 w 20"/>
                  <a:gd name="T55" fmla="*/ 0 h 35"/>
                  <a:gd name="T56" fmla="*/ 0 w 20"/>
                  <a:gd name="T57" fmla="*/ 0 h 35"/>
                  <a:gd name="T58" fmla="*/ 0 w 20"/>
                  <a:gd name="T59" fmla="*/ 0 h 35"/>
                  <a:gd name="T60" fmla="*/ 0 w 20"/>
                  <a:gd name="T61" fmla="*/ 0 h 35"/>
                  <a:gd name="T62" fmla="*/ 0 w 20"/>
                  <a:gd name="T63" fmla="*/ 0 h 35"/>
                  <a:gd name="T64" fmla="*/ 0 w 20"/>
                  <a:gd name="T65" fmla="*/ 0 h 35"/>
                  <a:gd name="T66" fmla="*/ 0 w 20"/>
                  <a:gd name="T67" fmla="*/ 0 h 35"/>
                  <a:gd name="T68" fmla="*/ 0 w 20"/>
                  <a:gd name="T69" fmla="*/ 0 h 35"/>
                  <a:gd name="T70" fmla="*/ 0 w 20"/>
                  <a:gd name="T71" fmla="*/ 0 h 35"/>
                  <a:gd name="T72" fmla="*/ 0 w 20"/>
                  <a:gd name="T73" fmla="*/ 0 h 35"/>
                  <a:gd name="T74" fmla="*/ 0 w 20"/>
                  <a:gd name="T75" fmla="*/ 0 h 35"/>
                  <a:gd name="T76" fmla="*/ 0 w 20"/>
                  <a:gd name="T77" fmla="*/ 0 h 35"/>
                  <a:gd name="T78" fmla="*/ 0 w 20"/>
                  <a:gd name="T79" fmla="*/ 0 h 35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0"/>
                  <a:gd name="T121" fmla="*/ 0 h 35"/>
                  <a:gd name="T122" fmla="*/ 20 w 20"/>
                  <a:gd name="T123" fmla="*/ 35 h 35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0" h="35">
                    <a:moveTo>
                      <a:pt x="0" y="35"/>
                    </a:moveTo>
                    <a:lnTo>
                      <a:pt x="0" y="11"/>
                    </a:lnTo>
                    <a:lnTo>
                      <a:pt x="0" y="10"/>
                    </a:lnTo>
                    <a:lnTo>
                      <a:pt x="0" y="9"/>
                    </a:lnTo>
                    <a:lnTo>
                      <a:pt x="0" y="8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4" y="3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6" y="1"/>
                    </a:lnTo>
                    <a:lnTo>
                      <a:pt x="6" y="0"/>
                    </a:lnTo>
                    <a:lnTo>
                      <a:pt x="7" y="0"/>
                    </a:lnTo>
                    <a:lnTo>
                      <a:pt x="9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4" y="1"/>
                    </a:lnTo>
                    <a:lnTo>
                      <a:pt x="15" y="1"/>
                    </a:lnTo>
                    <a:lnTo>
                      <a:pt x="16" y="1"/>
                    </a:lnTo>
                    <a:lnTo>
                      <a:pt x="16" y="3"/>
                    </a:lnTo>
                    <a:lnTo>
                      <a:pt x="17" y="3"/>
                    </a:lnTo>
                    <a:lnTo>
                      <a:pt x="17" y="4"/>
                    </a:lnTo>
                    <a:lnTo>
                      <a:pt x="19" y="5"/>
                    </a:lnTo>
                    <a:lnTo>
                      <a:pt x="19" y="6"/>
                    </a:lnTo>
                    <a:lnTo>
                      <a:pt x="20" y="8"/>
                    </a:lnTo>
                    <a:lnTo>
                      <a:pt x="20" y="9"/>
                    </a:lnTo>
                    <a:lnTo>
                      <a:pt x="20" y="10"/>
                    </a:lnTo>
                    <a:lnTo>
                      <a:pt x="20" y="11"/>
                    </a:lnTo>
                    <a:lnTo>
                      <a:pt x="20" y="35"/>
                    </a:lnTo>
                    <a:lnTo>
                      <a:pt x="0" y="3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4" name="Freeform 74"/>
              <p:cNvSpPr>
                <a:spLocks/>
              </p:cNvSpPr>
              <p:nvPr/>
            </p:nvSpPr>
            <p:spPr bwMode="auto">
              <a:xfrm>
                <a:off x="3819" y="933"/>
                <a:ext cx="45" cy="36"/>
              </a:xfrm>
              <a:custGeom>
                <a:avLst/>
                <a:gdLst>
                  <a:gd name="T0" fmla="*/ 0 w 183"/>
                  <a:gd name="T1" fmla="*/ 0 h 143"/>
                  <a:gd name="T2" fmla="*/ 0 w 183"/>
                  <a:gd name="T3" fmla="*/ 0 h 143"/>
                  <a:gd name="T4" fmla="*/ 0 w 183"/>
                  <a:gd name="T5" fmla="*/ 0 h 143"/>
                  <a:gd name="T6" fmla="*/ 0 w 183"/>
                  <a:gd name="T7" fmla="*/ 0 h 143"/>
                  <a:gd name="T8" fmla="*/ 0 w 183"/>
                  <a:gd name="T9" fmla="*/ 0 h 143"/>
                  <a:gd name="T10" fmla="*/ 0 w 183"/>
                  <a:gd name="T11" fmla="*/ 0 h 143"/>
                  <a:gd name="T12" fmla="*/ 0 w 183"/>
                  <a:gd name="T13" fmla="*/ 0 h 143"/>
                  <a:gd name="T14" fmla="*/ 0 w 183"/>
                  <a:gd name="T15" fmla="*/ 0 h 143"/>
                  <a:gd name="T16" fmla="*/ 0 w 183"/>
                  <a:gd name="T17" fmla="*/ 0 h 143"/>
                  <a:gd name="T18" fmla="*/ 0 w 183"/>
                  <a:gd name="T19" fmla="*/ 0 h 143"/>
                  <a:gd name="T20" fmla="*/ 0 w 183"/>
                  <a:gd name="T21" fmla="*/ 0 h 143"/>
                  <a:gd name="T22" fmla="*/ 0 w 183"/>
                  <a:gd name="T23" fmla="*/ 0 h 143"/>
                  <a:gd name="T24" fmla="*/ 0 w 183"/>
                  <a:gd name="T25" fmla="*/ 0 h 143"/>
                  <a:gd name="T26" fmla="*/ 0 w 183"/>
                  <a:gd name="T27" fmla="*/ 0 h 143"/>
                  <a:gd name="T28" fmla="*/ 0 w 183"/>
                  <a:gd name="T29" fmla="*/ 0 h 143"/>
                  <a:gd name="T30" fmla="*/ 0 w 183"/>
                  <a:gd name="T31" fmla="*/ 0 h 143"/>
                  <a:gd name="T32" fmla="*/ 0 w 183"/>
                  <a:gd name="T33" fmla="*/ 0 h 143"/>
                  <a:gd name="T34" fmla="*/ 0 w 183"/>
                  <a:gd name="T35" fmla="*/ 0 h 143"/>
                  <a:gd name="T36" fmla="*/ 0 w 183"/>
                  <a:gd name="T37" fmla="*/ 0 h 143"/>
                  <a:gd name="T38" fmla="*/ 0 w 183"/>
                  <a:gd name="T39" fmla="*/ 0 h 143"/>
                  <a:gd name="T40" fmla="*/ 0 w 183"/>
                  <a:gd name="T41" fmla="*/ 0 h 143"/>
                  <a:gd name="T42" fmla="*/ 0 w 183"/>
                  <a:gd name="T43" fmla="*/ 0 h 143"/>
                  <a:gd name="T44" fmla="*/ 0 w 183"/>
                  <a:gd name="T45" fmla="*/ 0 h 143"/>
                  <a:gd name="T46" fmla="*/ 0 w 183"/>
                  <a:gd name="T47" fmla="*/ 0 h 143"/>
                  <a:gd name="T48" fmla="*/ 0 w 183"/>
                  <a:gd name="T49" fmla="*/ 0 h 143"/>
                  <a:gd name="T50" fmla="*/ 0 w 183"/>
                  <a:gd name="T51" fmla="*/ 0 h 143"/>
                  <a:gd name="T52" fmla="*/ 0 w 183"/>
                  <a:gd name="T53" fmla="*/ 0 h 143"/>
                  <a:gd name="T54" fmla="*/ 0 w 183"/>
                  <a:gd name="T55" fmla="*/ 0 h 143"/>
                  <a:gd name="T56" fmla="*/ 0 w 183"/>
                  <a:gd name="T57" fmla="*/ 0 h 143"/>
                  <a:gd name="T58" fmla="*/ 0 w 183"/>
                  <a:gd name="T59" fmla="*/ 0 h 143"/>
                  <a:gd name="T60" fmla="*/ 0 w 183"/>
                  <a:gd name="T61" fmla="*/ 0 h 143"/>
                  <a:gd name="T62" fmla="*/ 0 w 183"/>
                  <a:gd name="T63" fmla="*/ 0 h 143"/>
                  <a:gd name="T64" fmla="*/ 0 w 183"/>
                  <a:gd name="T65" fmla="*/ 0 h 143"/>
                  <a:gd name="T66" fmla="*/ 0 w 183"/>
                  <a:gd name="T67" fmla="*/ 0 h 143"/>
                  <a:gd name="T68" fmla="*/ 0 w 183"/>
                  <a:gd name="T69" fmla="*/ 0 h 143"/>
                  <a:gd name="T70" fmla="*/ 0 w 183"/>
                  <a:gd name="T71" fmla="*/ 0 h 143"/>
                  <a:gd name="T72" fmla="*/ 0 w 183"/>
                  <a:gd name="T73" fmla="*/ 0 h 143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83"/>
                  <a:gd name="T112" fmla="*/ 0 h 143"/>
                  <a:gd name="T113" fmla="*/ 183 w 183"/>
                  <a:gd name="T114" fmla="*/ 143 h 143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83" h="143">
                    <a:moveTo>
                      <a:pt x="5" y="35"/>
                    </a:moveTo>
                    <a:lnTo>
                      <a:pt x="1" y="35"/>
                    </a:lnTo>
                    <a:lnTo>
                      <a:pt x="1" y="28"/>
                    </a:lnTo>
                    <a:lnTo>
                      <a:pt x="5" y="28"/>
                    </a:lnTo>
                    <a:lnTo>
                      <a:pt x="5" y="25"/>
                    </a:lnTo>
                    <a:lnTo>
                      <a:pt x="0" y="25"/>
                    </a:lnTo>
                    <a:lnTo>
                      <a:pt x="0" y="18"/>
                    </a:lnTo>
                    <a:lnTo>
                      <a:pt x="125" y="18"/>
                    </a:lnTo>
                    <a:lnTo>
                      <a:pt x="125" y="13"/>
                    </a:lnTo>
                    <a:lnTo>
                      <a:pt x="129" y="13"/>
                    </a:lnTo>
                    <a:lnTo>
                      <a:pt x="129" y="9"/>
                    </a:lnTo>
                    <a:lnTo>
                      <a:pt x="125" y="9"/>
                    </a:lnTo>
                    <a:lnTo>
                      <a:pt x="125" y="0"/>
                    </a:lnTo>
                    <a:lnTo>
                      <a:pt x="182" y="0"/>
                    </a:lnTo>
                    <a:lnTo>
                      <a:pt x="182" y="3"/>
                    </a:lnTo>
                    <a:lnTo>
                      <a:pt x="177" y="3"/>
                    </a:lnTo>
                    <a:lnTo>
                      <a:pt x="177" y="9"/>
                    </a:lnTo>
                    <a:lnTo>
                      <a:pt x="177" y="13"/>
                    </a:lnTo>
                    <a:lnTo>
                      <a:pt x="177" y="14"/>
                    </a:lnTo>
                    <a:lnTo>
                      <a:pt x="183" y="14"/>
                    </a:lnTo>
                    <a:lnTo>
                      <a:pt x="183" y="19"/>
                    </a:lnTo>
                    <a:lnTo>
                      <a:pt x="144" y="19"/>
                    </a:lnTo>
                    <a:lnTo>
                      <a:pt x="144" y="27"/>
                    </a:lnTo>
                    <a:lnTo>
                      <a:pt x="140" y="27"/>
                    </a:lnTo>
                    <a:lnTo>
                      <a:pt x="140" y="115"/>
                    </a:lnTo>
                    <a:lnTo>
                      <a:pt x="144" y="115"/>
                    </a:lnTo>
                    <a:lnTo>
                      <a:pt x="144" y="122"/>
                    </a:lnTo>
                    <a:lnTo>
                      <a:pt x="175" y="122"/>
                    </a:lnTo>
                    <a:lnTo>
                      <a:pt x="175" y="143"/>
                    </a:lnTo>
                    <a:lnTo>
                      <a:pt x="125" y="143"/>
                    </a:lnTo>
                    <a:lnTo>
                      <a:pt x="125" y="135"/>
                    </a:lnTo>
                    <a:lnTo>
                      <a:pt x="0" y="135"/>
                    </a:lnTo>
                    <a:lnTo>
                      <a:pt x="0" y="102"/>
                    </a:lnTo>
                    <a:lnTo>
                      <a:pt x="1" y="102"/>
                    </a:lnTo>
                    <a:lnTo>
                      <a:pt x="1" y="95"/>
                    </a:lnTo>
                    <a:lnTo>
                      <a:pt x="5" y="95"/>
                    </a:lnTo>
                    <a:lnTo>
                      <a:pt x="5" y="3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5" name="Freeform 75"/>
              <p:cNvSpPr>
                <a:spLocks/>
              </p:cNvSpPr>
              <p:nvPr/>
            </p:nvSpPr>
            <p:spPr bwMode="auto">
              <a:xfrm>
                <a:off x="3855" y="940"/>
                <a:ext cx="5" cy="8"/>
              </a:xfrm>
              <a:custGeom>
                <a:avLst/>
                <a:gdLst>
                  <a:gd name="T0" fmla="*/ 0 w 20"/>
                  <a:gd name="T1" fmla="*/ 0 h 35"/>
                  <a:gd name="T2" fmla="*/ 0 w 20"/>
                  <a:gd name="T3" fmla="*/ 0 h 35"/>
                  <a:gd name="T4" fmla="*/ 0 w 20"/>
                  <a:gd name="T5" fmla="*/ 0 h 35"/>
                  <a:gd name="T6" fmla="*/ 0 w 20"/>
                  <a:gd name="T7" fmla="*/ 0 h 35"/>
                  <a:gd name="T8" fmla="*/ 0 w 20"/>
                  <a:gd name="T9" fmla="*/ 0 h 35"/>
                  <a:gd name="T10" fmla="*/ 0 w 20"/>
                  <a:gd name="T11" fmla="*/ 0 h 35"/>
                  <a:gd name="T12" fmla="*/ 0 w 20"/>
                  <a:gd name="T13" fmla="*/ 0 h 35"/>
                  <a:gd name="T14" fmla="*/ 0 w 20"/>
                  <a:gd name="T15" fmla="*/ 0 h 35"/>
                  <a:gd name="T16" fmla="*/ 0 w 20"/>
                  <a:gd name="T17" fmla="*/ 0 h 35"/>
                  <a:gd name="T18" fmla="*/ 0 w 20"/>
                  <a:gd name="T19" fmla="*/ 0 h 35"/>
                  <a:gd name="T20" fmla="*/ 0 w 20"/>
                  <a:gd name="T21" fmla="*/ 0 h 35"/>
                  <a:gd name="T22" fmla="*/ 0 w 20"/>
                  <a:gd name="T23" fmla="*/ 0 h 35"/>
                  <a:gd name="T24" fmla="*/ 0 w 20"/>
                  <a:gd name="T25" fmla="*/ 0 h 35"/>
                  <a:gd name="T26" fmla="*/ 0 w 20"/>
                  <a:gd name="T27" fmla="*/ 0 h 35"/>
                  <a:gd name="T28" fmla="*/ 0 w 20"/>
                  <a:gd name="T29" fmla="*/ 0 h 35"/>
                  <a:gd name="T30" fmla="*/ 0 w 20"/>
                  <a:gd name="T31" fmla="*/ 0 h 35"/>
                  <a:gd name="T32" fmla="*/ 0 w 20"/>
                  <a:gd name="T33" fmla="*/ 0 h 35"/>
                  <a:gd name="T34" fmla="*/ 0 w 20"/>
                  <a:gd name="T35" fmla="*/ 0 h 35"/>
                  <a:gd name="T36" fmla="*/ 0 w 20"/>
                  <a:gd name="T37" fmla="*/ 0 h 35"/>
                  <a:gd name="T38" fmla="*/ 0 w 20"/>
                  <a:gd name="T39" fmla="*/ 0 h 35"/>
                  <a:gd name="T40" fmla="*/ 0 w 20"/>
                  <a:gd name="T41" fmla="*/ 0 h 35"/>
                  <a:gd name="T42" fmla="*/ 0 w 20"/>
                  <a:gd name="T43" fmla="*/ 0 h 35"/>
                  <a:gd name="T44" fmla="*/ 0 w 20"/>
                  <a:gd name="T45" fmla="*/ 0 h 35"/>
                  <a:gd name="T46" fmla="*/ 0 w 20"/>
                  <a:gd name="T47" fmla="*/ 0 h 35"/>
                  <a:gd name="T48" fmla="*/ 0 w 20"/>
                  <a:gd name="T49" fmla="*/ 0 h 35"/>
                  <a:gd name="T50" fmla="*/ 0 w 20"/>
                  <a:gd name="T51" fmla="*/ 0 h 35"/>
                  <a:gd name="T52" fmla="*/ 0 w 20"/>
                  <a:gd name="T53" fmla="*/ 0 h 35"/>
                  <a:gd name="T54" fmla="*/ 0 w 20"/>
                  <a:gd name="T55" fmla="*/ 0 h 35"/>
                  <a:gd name="T56" fmla="*/ 0 w 20"/>
                  <a:gd name="T57" fmla="*/ 0 h 35"/>
                  <a:gd name="T58" fmla="*/ 0 w 20"/>
                  <a:gd name="T59" fmla="*/ 0 h 35"/>
                  <a:gd name="T60" fmla="*/ 0 w 20"/>
                  <a:gd name="T61" fmla="*/ 0 h 35"/>
                  <a:gd name="T62" fmla="*/ 0 w 20"/>
                  <a:gd name="T63" fmla="*/ 0 h 35"/>
                  <a:gd name="T64" fmla="*/ 0 w 20"/>
                  <a:gd name="T65" fmla="*/ 0 h 35"/>
                  <a:gd name="T66" fmla="*/ 0 w 20"/>
                  <a:gd name="T67" fmla="*/ 0 h 35"/>
                  <a:gd name="T68" fmla="*/ 0 w 20"/>
                  <a:gd name="T69" fmla="*/ 0 h 35"/>
                  <a:gd name="T70" fmla="*/ 0 w 20"/>
                  <a:gd name="T71" fmla="*/ 0 h 35"/>
                  <a:gd name="T72" fmla="*/ 0 w 20"/>
                  <a:gd name="T73" fmla="*/ 0 h 35"/>
                  <a:gd name="T74" fmla="*/ 0 w 20"/>
                  <a:gd name="T75" fmla="*/ 0 h 35"/>
                  <a:gd name="T76" fmla="*/ 0 w 20"/>
                  <a:gd name="T77" fmla="*/ 0 h 35"/>
                  <a:gd name="T78" fmla="*/ 0 w 20"/>
                  <a:gd name="T79" fmla="*/ 0 h 35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0"/>
                  <a:gd name="T121" fmla="*/ 0 h 35"/>
                  <a:gd name="T122" fmla="*/ 20 w 20"/>
                  <a:gd name="T123" fmla="*/ 35 h 35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0" h="35">
                    <a:moveTo>
                      <a:pt x="20" y="35"/>
                    </a:moveTo>
                    <a:lnTo>
                      <a:pt x="20" y="11"/>
                    </a:lnTo>
                    <a:lnTo>
                      <a:pt x="20" y="10"/>
                    </a:lnTo>
                    <a:lnTo>
                      <a:pt x="20" y="8"/>
                    </a:lnTo>
                    <a:lnTo>
                      <a:pt x="20" y="7"/>
                    </a:lnTo>
                    <a:lnTo>
                      <a:pt x="19" y="6"/>
                    </a:lnTo>
                    <a:lnTo>
                      <a:pt x="19" y="5"/>
                    </a:lnTo>
                    <a:lnTo>
                      <a:pt x="19" y="3"/>
                    </a:lnTo>
                    <a:lnTo>
                      <a:pt x="18" y="3"/>
                    </a:lnTo>
                    <a:lnTo>
                      <a:pt x="18" y="2"/>
                    </a:lnTo>
                    <a:lnTo>
                      <a:pt x="16" y="2"/>
                    </a:lnTo>
                    <a:lnTo>
                      <a:pt x="16" y="1"/>
                    </a:lnTo>
                    <a:lnTo>
                      <a:pt x="15" y="1"/>
                    </a:lnTo>
                    <a:lnTo>
                      <a:pt x="14" y="0"/>
                    </a:lnTo>
                    <a:lnTo>
                      <a:pt x="13" y="0"/>
                    </a:lnTo>
                    <a:lnTo>
                      <a:pt x="11" y="0"/>
                    </a:lnTo>
                    <a:lnTo>
                      <a:pt x="10" y="0"/>
                    </a:lnTo>
                    <a:lnTo>
                      <a:pt x="9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5" y="1"/>
                    </a:lnTo>
                    <a:lnTo>
                      <a:pt x="4" y="1"/>
                    </a:lnTo>
                    <a:lnTo>
                      <a:pt x="4" y="2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1" y="3"/>
                    </a:lnTo>
                    <a:lnTo>
                      <a:pt x="1" y="5"/>
                    </a:lnTo>
                    <a:lnTo>
                      <a:pt x="1" y="6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0" y="10"/>
                    </a:lnTo>
                    <a:lnTo>
                      <a:pt x="0" y="11"/>
                    </a:lnTo>
                    <a:lnTo>
                      <a:pt x="0" y="35"/>
                    </a:lnTo>
                    <a:lnTo>
                      <a:pt x="20" y="3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6" name="Freeform 76"/>
              <p:cNvSpPr>
                <a:spLocks/>
              </p:cNvSpPr>
              <p:nvPr/>
            </p:nvSpPr>
            <p:spPr bwMode="auto">
              <a:xfrm>
                <a:off x="3855" y="952"/>
                <a:ext cx="5" cy="8"/>
              </a:xfrm>
              <a:custGeom>
                <a:avLst/>
                <a:gdLst>
                  <a:gd name="T0" fmla="*/ 0 w 20"/>
                  <a:gd name="T1" fmla="*/ 0 h 35"/>
                  <a:gd name="T2" fmla="*/ 0 w 20"/>
                  <a:gd name="T3" fmla="*/ 0 h 35"/>
                  <a:gd name="T4" fmla="*/ 0 w 20"/>
                  <a:gd name="T5" fmla="*/ 0 h 35"/>
                  <a:gd name="T6" fmla="*/ 0 w 20"/>
                  <a:gd name="T7" fmla="*/ 0 h 35"/>
                  <a:gd name="T8" fmla="*/ 0 w 20"/>
                  <a:gd name="T9" fmla="*/ 0 h 35"/>
                  <a:gd name="T10" fmla="*/ 0 w 20"/>
                  <a:gd name="T11" fmla="*/ 0 h 35"/>
                  <a:gd name="T12" fmla="*/ 0 w 20"/>
                  <a:gd name="T13" fmla="*/ 0 h 35"/>
                  <a:gd name="T14" fmla="*/ 0 w 20"/>
                  <a:gd name="T15" fmla="*/ 0 h 35"/>
                  <a:gd name="T16" fmla="*/ 0 w 20"/>
                  <a:gd name="T17" fmla="*/ 0 h 35"/>
                  <a:gd name="T18" fmla="*/ 0 w 20"/>
                  <a:gd name="T19" fmla="*/ 0 h 35"/>
                  <a:gd name="T20" fmla="*/ 0 w 20"/>
                  <a:gd name="T21" fmla="*/ 0 h 35"/>
                  <a:gd name="T22" fmla="*/ 0 w 20"/>
                  <a:gd name="T23" fmla="*/ 0 h 35"/>
                  <a:gd name="T24" fmla="*/ 0 w 20"/>
                  <a:gd name="T25" fmla="*/ 0 h 35"/>
                  <a:gd name="T26" fmla="*/ 0 w 20"/>
                  <a:gd name="T27" fmla="*/ 0 h 35"/>
                  <a:gd name="T28" fmla="*/ 0 w 20"/>
                  <a:gd name="T29" fmla="*/ 0 h 35"/>
                  <a:gd name="T30" fmla="*/ 0 w 20"/>
                  <a:gd name="T31" fmla="*/ 0 h 35"/>
                  <a:gd name="T32" fmla="*/ 0 w 20"/>
                  <a:gd name="T33" fmla="*/ 0 h 35"/>
                  <a:gd name="T34" fmla="*/ 0 w 20"/>
                  <a:gd name="T35" fmla="*/ 0 h 35"/>
                  <a:gd name="T36" fmla="*/ 0 w 20"/>
                  <a:gd name="T37" fmla="*/ 0 h 35"/>
                  <a:gd name="T38" fmla="*/ 0 w 20"/>
                  <a:gd name="T39" fmla="*/ 0 h 35"/>
                  <a:gd name="T40" fmla="*/ 0 w 20"/>
                  <a:gd name="T41" fmla="*/ 0 h 35"/>
                  <a:gd name="T42" fmla="*/ 0 w 20"/>
                  <a:gd name="T43" fmla="*/ 0 h 35"/>
                  <a:gd name="T44" fmla="*/ 0 w 20"/>
                  <a:gd name="T45" fmla="*/ 0 h 35"/>
                  <a:gd name="T46" fmla="*/ 0 w 20"/>
                  <a:gd name="T47" fmla="*/ 0 h 35"/>
                  <a:gd name="T48" fmla="*/ 0 w 20"/>
                  <a:gd name="T49" fmla="*/ 0 h 35"/>
                  <a:gd name="T50" fmla="*/ 0 w 20"/>
                  <a:gd name="T51" fmla="*/ 0 h 35"/>
                  <a:gd name="T52" fmla="*/ 0 w 20"/>
                  <a:gd name="T53" fmla="*/ 0 h 35"/>
                  <a:gd name="T54" fmla="*/ 0 w 20"/>
                  <a:gd name="T55" fmla="*/ 0 h 35"/>
                  <a:gd name="T56" fmla="*/ 0 w 20"/>
                  <a:gd name="T57" fmla="*/ 0 h 35"/>
                  <a:gd name="T58" fmla="*/ 0 w 20"/>
                  <a:gd name="T59" fmla="*/ 0 h 35"/>
                  <a:gd name="T60" fmla="*/ 0 w 20"/>
                  <a:gd name="T61" fmla="*/ 0 h 35"/>
                  <a:gd name="T62" fmla="*/ 0 w 20"/>
                  <a:gd name="T63" fmla="*/ 0 h 35"/>
                  <a:gd name="T64" fmla="*/ 0 w 20"/>
                  <a:gd name="T65" fmla="*/ 0 h 35"/>
                  <a:gd name="T66" fmla="*/ 0 w 20"/>
                  <a:gd name="T67" fmla="*/ 0 h 35"/>
                  <a:gd name="T68" fmla="*/ 0 w 20"/>
                  <a:gd name="T69" fmla="*/ 0 h 35"/>
                  <a:gd name="T70" fmla="*/ 0 w 20"/>
                  <a:gd name="T71" fmla="*/ 0 h 35"/>
                  <a:gd name="T72" fmla="*/ 0 w 20"/>
                  <a:gd name="T73" fmla="*/ 0 h 35"/>
                  <a:gd name="T74" fmla="*/ 0 w 20"/>
                  <a:gd name="T75" fmla="*/ 0 h 35"/>
                  <a:gd name="T76" fmla="*/ 0 w 20"/>
                  <a:gd name="T77" fmla="*/ 0 h 35"/>
                  <a:gd name="T78" fmla="*/ 0 w 20"/>
                  <a:gd name="T79" fmla="*/ 0 h 35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0"/>
                  <a:gd name="T121" fmla="*/ 0 h 35"/>
                  <a:gd name="T122" fmla="*/ 20 w 20"/>
                  <a:gd name="T123" fmla="*/ 35 h 35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0" h="35">
                    <a:moveTo>
                      <a:pt x="20" y="35"/>
                    </a:moveTo>
                    <a:lnTo>
                      <a:pt x="20" y="11"/>
                    </a:lnTo>
                    <a:lnTo>
                      <a:pt x="20" y="10"/>
                    </a:lnTo>
                    <a:lnTo>
                      <a:pt x="20" y="9"/>
                    </a:lnTo>
                    <a:lnTo>
                      <a:pt x="20" y="8"/>
                    </a:lnTo>
                    <a:lnTo>
                      <a:pt x="19" y="6"/>
                    </a:lnTo>
                    <a:lnTo>
                      <a:pt x="19" y="5"/>
                    </a:lnTo>
                    <a:lnTo>
                      <a:pt x="18" y="4"/>
                    </a:lnTo>
                    <a:lnTo>
                      <a:pt x="18" y="3"/>
                    </a:lnTo>
                    <a:lnTo>
                      <a:pt x="16" y="3"/>
                    </a:lnTo>
                    <a:lnTo>
                      <a:pt x="16" y="1"/>
                    </a:lnTo>
                    <a:lnTo>
                      <a:pt x="15" y="1"/>
                    </a:lnTo>
                    <a:lnTo>
                      <a:pt x="14" y="1"/>
                    </a:lnTo>
                    <a:lnTo>
                      <a:pt x="14" y="0"/>
                    </a:lnTo>
                    <a:lnTo>
                      <a:pt x="13" y="0"/>
                    </a:lnTo>
                    <a:lnTo>
                      <a:pt x="11" y="0"/>
                    </a:lnTo>
                    <a:lnTo>
                      <a:pt x="10" y="0"/>
                    </a:lnTo>
                    <a:lnTo>
                      <a:pt x="9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6" y="1"/>
                    </a:lnTo>
                    <a:lnTo>
                      <a:pt x="5" y="1"/>
                    </a:lnTo>
                    <a:lnTo>
                      <a:pt x="4" y="1"/>
                    </a:lnTo>
                    <a:lnTo>
                      <a:pt x="4" y="3"/>
                    </a:lnTo>
                    <a:lnTo>
                      <a:pt x="3" y="3"/>
                    </a:lnTo>
                    <a:lnTo>
                      <a:pt x="3" y="4"/>
                    </a:lnTo>
                    <a:lnTo>
                      <a:pt x="1" y="5"/>
                    </a:lnTo>
                    <a:lnTo>
                      <a:pt x="1" y="6"/>
                    </a:lnTo>
                    <a:lnTo>
                      <a:pt x="0" y="8"/>
                    </a:lnTo>
                    <a:lnTo>
                      <a:pt x="0" y="9"/>
                    </a:lnTo>
                    <a:lnTo>
                      <a:pt x="0" y="10"/>
                    </a:lnTo>
                    <a:lnTo>
                      <a:pt x="0" y="11"/>
                    </a:lnTo>
                    <a:lnTo>
                      <a:pt x="0" y="35"/>
                    </a:lnTo>
                    <a:lnTo>
                      <a:pt x="20" y="3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7" name="Line 77"/>
              <p:cNvSpPr>
                <a:spLocks noChangeShapeType="1"/>
              </p:cNvSpPr>
              <p:nvPr/>
            </p:nvSpPr>
            <p:spPr bwMode="auto">
              <a:xfrm flipV="1">
                <a:off x="3891" y="845"/>
                <a:ext cx="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8" name="Freeform 78"/>
              <p:cNvSpPr>
                <a:spLocks/>
              </p:cNvSpPr>
              <p:nvPr/>
            </p:nvSpPr>
            <p:spPr bwMode="auto">
              <a:xfrm>
                <a:off x="3876" y="907"/>
                <a:ext cx="4" cy="1"/>
              </a:xfrm>
              <a:custGeom>
                <a:avLst/>
                <a:gdLst>
                  <a:gd name="T0" fmla="*/ 0 w 15"/>
                  <a:gd name="T1" fmla="*/ 0 h 5"/>
                  <a:gd name="T2" fmla="*/ 0 w 15"/>
                  <a:gd name="T3" fmla="*/ 0 h 5"/>
                  <a:gd name="T4" fmla="*/ 0 w 15"/>
                  <a:gd name="T5" fmla="*/ 0 h 5"/>
                  <a:gd name="T6" fmla="*/ 0 w 15"/>
                  <a:gd name="T7" fmla="*/ 0 h 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"/>
                  <a:gd name="T13" fmla="*/ 0 h 5"/>
                  <a:gd name="T14" fmla="*/ 15 w 15"/>
                  <a:gd name="T15" fmla="*/ 5 h 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" h="5">
                    <a:moveTo>
                      <a:pt x="0" y="5"/>
                    </a:moveTo>
                    <a:lnTo>
                      <a:pt x="1" y="3"/>
                    </a:lnTo>
                    <a:lnTo>
                      <a:pt x="7" y="2"/>
                    </a:lnTo>
                    <a:lnTo>
                      <a:pt x="15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9" name="Freeform 79"/>
              <p:cNvSpPr>
                <a:spLocks/>
              </p:cNvSpPr>
              <p:nvPr/>
            </p:nvSpPr>
            <p:spPr bwMode="auto">
              <a:xfrm>
                <a:off x="3871" y="910"/>
                <a:ext cx="3" cy="2"/>
              </a:xfrm>
              <a:custGeom>
                <a:avLst/>
                <a:gdLst>
                  <a:gd name="T0" fmla="*/ 0 w 13"/>
                  <a:gd name="T1" fmla="*/ 0 h 10"/>
                  <a:gd name="T2" fmla="*/ 0 w 13"/>
                  <a:gd name="T3" fmla="*/ 0 h 10"/>
                  <a:gd name="T4" fmla="*/ 0 w 13"/>
                  <a:gd name="T5" fmla="*/ 0 h 10"/>
                  <a:gd name="T6" fmla="*/ 0 w 13"/>
                  <a:gd name="T7" fmla="*/ 0 h 10"/>
                  <a:gd name="T8" fmla="*/ 0 w 13"/>
                  <a:gd name="T9" fmla="*/ 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"/>
                  <a:gd name="T16" fmla="*/ 0 h 10"/>
                  <a:gd name="T17" fmla="*/ 13 w 13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" h="10">
                    <a:moveTo>
                      <a:pt x="0" y="10"/>
                    </a:moveTo>
                    <a:lnTo>
                      <a:pt x="1" y="8"/>
                    </a:lnTo>
                    <a:lnTo>
                      <a:pt x="5" y="5"/>
                    </a:lnTo>
                    <a:lnTo>
                      <a:pt x="10" y="2"/>
                    </a:lnTo>
                    <a:lnTo>
                      <a:pt x="13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0" name="Freeform 80"/>
              <p:cNvSpPr>
                <a:spLocks/>
              </p:cNvSpPr>
              <p:nvPr/>
            </p:nvSpPr>
            <p:spPr bwMode="auto">
              <a:xfrm>
                <a:off x="3885" y="906"/>
                <a:ext cx="3" cy="1"/>
              </a:xfrm>
              <a:custGeom>
                <a:avLst/>
                <a:gdLst>
                  <a:gd name="T0" fmla="*/ 0 w 15"/>
                  <a:gd name="T1" fmla="*/ 1 h 2"/>
                  <a:gd name="T2" fmla="*/ 0 w 15"/>
                  <a:gd name="T3" fmla="*/ 1 h 2"/>
                  <a:gd name="T4" fmla="*/ 0 w 15"/>
                  <a:gd name="T5" fmla="*/ 0 h 2"/>
                  <a:gd name="T6" fmla="*/ 0 w 15"/>
                  <a:gd name="T7" fmla="*/ 0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"/>
                  <a:gd name="T13" fmla="*/ 0 h 2"/>
                  <a:gd name="T14" fmla="*/ 15 w 15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" h="2">
                    <a:moveTo>
                      <a:pt x="0" y="2"/>
                    </a:moveTo>
                    <a:lnTo>
                      <a:pt x="6" y="1"/>
                    </a:lnTo>
                    <a:lnTo>
                      <a:pt x="14" y="0"/>
                    </a:lnTo>
                    <a:lnTo>
                      <a:pt x="15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1" name="Freeform 81"/>
              <p:cNvSpPr>
                <a:spLocks/>
              </p:cNvSpPr>
              <p:nvPr/>
            </p:nvSpPr>
            <p:spPr bwMode="auto">
              <a:xfrm>
                <a:off x="3886" y="860"/>
                <a:ext cx="2" cy="1"/>
              </a:xfrm>
              <a:custGeom>
                <a:avLst/>
                <a:gdLst>
                  <a:gd name="T0" fmla="*/ 0 w 6"/>
                  <a:gd name="T1" fmla="*/ 1 h 2"/>
                  <a:gd name="T2" fmla="*/ 0 w 6"/>
                  <a:gd name="T3" fmla="*/ 1 h 2"/>
                  <a:gd name="T4" fmla="*/ 0 w 6"/>
                  <a:gd name="T5" fmla="*/ 1 h 2"/>
                  <a:gd name="T6" fmla="*/ 0 w 6"/>
                  <a:gd name="T7" fmla="*/ 0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"/>
                  <a:gd name="T13" fmla="*/ 0 h 2"/>
                  <a:gd name="T14" fmla="*/ 6 w 6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" h="2">
                    <a:moveTo>
                      <a:pt x="0" y="2"/>
                    </a:moveTo>
                    <a:lnTo>
                      <a:pt x="1" y="1"/>
                    </a:lnTo>
                    <a:lnTo>
                      <a:pt x="3" y="1"/>
                    </a:lnTo>
                    <a:lnTo>
                      <a:pt x="6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2" name="Freeform 82"/>
              <p:cNvSpPr>
                <a:spLocks/>
              </p:cNvSpPr>
              <p:nvPr/>
            </p:nvSpPr>
            <p:spPr bwMode="auto">
              <a:xfrm>
                <a:off x="3884" y="862"/>
                <a:ext cx="1" cy="1"/>
              </a:xfrm>
              <a:custGeom>
                <a:avLst/>
                <a:gdLst>
                  <a:gd name="T0" fmla="*/ 0 w 5"/>
                  <a:gd name="T1" fmla="*/ 0 h 5"/>
                  <a:gd name="T2" fmla="*/ 0 w 5"/>
                  <a:gd name="T3" fmla="*/ 0 h 5"/>
                  <a:gd name="T4" fmla="*/ 0 w 5"/>
                  <a:gd name="T5" fmla="*/ 0 h 5"/>
                  <a:gd name="T6" fmla="*/ 0 w 5"/>
                  <a:gd name="T7" fmla="*/ 0 h 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"/>
                  <a:gd name="T13" fmla="*/ 0 h 5"/>
                  <a:gd name="T14" fmla="*/ 5 w 5"/>
                  <a:gd name="T15" fmla="*/ 5 h 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" h="5">
                    <a:moveTo>
                      <a:pt x="0" y="5"/>
                    </a:moveTo>
                    <a:lnTo>
                      <a:pt x="1" y="4"/>
                    </a:lnTo>
                    <a:lnTo>
                      <a:pt x="2" y="1"/>
                    </a:lnTo>
                    <a:lnTo>
                      <a:pt x="5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3" name="Freeform 83"/>
              <p:cNvSpPr>
                <a:spLocks/>
              </p:cNvSpPr>
              <p:nvPr/>
            </p:nvSpPr>
            <p:spPr bwMode="auto">
              <a:xfrm>
                <a:off x="3883" y="870"/>
                <a:ext cx="1" cy="3"/>
              </a:xfrm>
              <a:custGeom>
                <a:avLst/>
                <a:gdLst>
                  <a:gd name="T0" fmla="*/ 1 w 2"/>
                  <a:gd name="T1" fmla="*/ 0 h 12"/>
                  <a:gd name="T2" fmla="*/ 1 w 2"/>
                  <a:gd name="T3" fmla="*/ 0 h 12"/>
                  <a:gd name="T4" fmla="*/ 0 w 2"/>
                  <a:gd name="T5" fmla="*/ 0 h 12"/>
                  <a:gd name="T6" fmla="*/ 0 w 2"/>
                  <a:gd name="T7" fmla="*/ 0 h 12"/>
                  <a:gd name="T8" fmla="*/ 0 w 2"/>
                  <a:gd name="T9" fmla="*/ 0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12"/>
                  <a:gd name="T17" fmla="*/ 2 w 2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12">
                    <a:moveTo>
                      <a:pt x="2" y="0"/>
                    </a:moveTo>
                    <a:lnTo>
                      <a:pt x="1" y="2"/>
                    </a:lnTo>
                    <a:lnTo>
                      <a:pt x="0" y="5"/>
                    </a:lnTo>
                    <a:lnTo>
                      <a:pt x="0" y="8"/>
                    </a:lnTo>
                    <a:lnTo>
                      <a:pt x="0" y="1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4" name="Freeform 84"/>
              <p:cNvSpPr>
                <a:spLocks/>
              </p:cNvSpPr>
              <p:nvPr/>
            </p:nvSpPr>
            <p:spPr bwMode="auto">
              <a:xfrm>
                <a:off x="3885" y="868"/>
                <a:ext cx="2" cy="1"/>
              </a:xfrm>
              <a:custGeom>
                <a:avLst/>
                <a:gdLst>
                  <a:gd name="T0" fmla="*/ 0 w 6"/>
                  <a:gd name="T1" fmla="*/ 0 h 3"/>
                  <a:gd name="T2" fmla="*/ 0 w 6"/>
                  <a:gd name="T3" fmla="*/ 0 h 3"/>
                  <a:gd name="T4" fmla="*/ 0 w 6"/>
                  <a:gd name="T5" fmla="*/ 0 h 3"/>
                  <a:gd name="T6" fmla="*/ 0 60000 65536"/>
                  <a:gd name="T7" fmla="*/ 0 60000 65536"/>
                  <a:gd name="T8" fmla="*/ 0 60000 65536"/>
                  <a:gd name="T9" fmla="*/ 0 w 6"/>
                  <a:gd name="T10" fmla="*/ 0 h 3"/>
                  <a:gd name="T11" fmla="*/ 6 w 6"/>
                  <a:gd name="T12" fmla="*/ 3 h 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" h="3">
                    <a:moveTo>
                      <a:pt x="6" y="0"/>
                    </a:moveTo>
                    <a:lnTo>
                      <a:pt x="3" y="2"/>
                    </a:lnTo>
                    <a:lnTo>
                      <a:pt x="0" y="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5" name="Freeform 85"/>
              <p:cNvSpPr>
                <a:spLocks/>
              </p:cNvSpPr>
              <p:nvPr/>
            </p:nvSpPr>
            <p:spPr bwMode="auto">
              <a:xfrm>
                <a:off x="3888" y="867"/>
                <a:ext cx="3" cy="1"/>
              </a:xfrm>
              <a:custGeom>
                <a:avLst/>
                <a:gdLst>
                  <a:gd name="T0" fmla="*/ 0 w 10"/>
                  <a:gd name="T1" fmla="*/ 0 h 2"/>
                  <a:gd name="T2" fmla="*/ 0 w 10"/>
                  <a:gd name="T3" fmla="*/ 1 h 2"/>
                  <a:gd name="T4" fmla="*/ 0 w 10"/>
                  <a:gd name="T5" fmla="*/ 1 h 2"/>
                  <a:gd name="T6" fmla="*/ 0 60000 65536"/>
                  <a:gd name="T7" fmla="*/ 0 60000 65536"/>
                  <a:gd name="T8" fmla="*/ 0 60000 65536"/>
                  <a:gd name="T9" fmla="*/ 0 w 10"/>
                  <a:gd name="T10" fmla="*/ 0 h 2"/>
                  <a:gd name="T11" fmla="*/ 10 w 10"/>
                  <a:gd name="T12" fmla="*/ 2 h 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" h="2">
                    <a:moveTo>
                      <a:pt x="10" y="0"/>
                    </a:moveTo>
                    <a:lnTo>
                      <a:pt x="4" y="1"/>
                    </a:lnTo>
                    <a:lnTo>
                      <a:pt x="0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6" name="Freeform 86"/>
              <p:cNvSpPr>
                <a:spLocks/>
              </p:cNvSpPr>
              <p:nvPr/>
            </p:nvSpPr>
            <p:spPr bwMode="auto">
              <a:xfrm>
                <a:off x="3903" y="907"/>
                <a:ext cx="4" cy="1"/>
              </a:xfrm>
              <a:custGeom>
                <a:avLst/>
                <a:gdLst>
                  <a:gd name="T0" fmla="*/ 0 w 15"/>
                  <a:gd name="T1" fmla="*/ 0 h 5"/>
                  <a:gd name="T2" fmla="*/ 0 w 15"/>
                  <a:gd name="T3" fmla="*/ 0 h 5"/>
                  <a:gd name="T4" fmla="*/ 0 w 15"/>
                  <a:gd name="T5" fmla="*/ 0 h 5"/>
                  <a:gd name="T6" fmla="*/ 0 w 15"/>
                  <a:gd name="T7" fmla="*/ 0 h 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"/>
                  <a:gd name="T13" fmla="*/ 0 h 5"/>
                  <a:gd name="T14" fmla="*/ 15 w 15"/>
                  <a:gd name="T15" fmla="*/ 5 h 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" h="5">
                    <a:moveTo>
                      <a:pt x="15" y="5"/>
                    </a:moveTo>
                    <a:lnTo>
                      <a:pt x="14" y="3"/>
                    </a:lnTo>
                    <a:lnTo>
                      <a:pt x="8" y="2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7" name="Freeform 87"/>
              <p:cNvSpPr>
                <a:spLocks/>
              </p:cNvSpPr>
              <p:nvPr/>
            </p:nvSpPr>
            <p:spPr bwMode="auto">
              <a:xfrm>
                <a:off x="3910" y="910"/>
                <a:ext cx="3" cy="2"/>
              </a:xfrm>
              <a:custGeom>
                <a:avLst/>
                <a:gdLst>
                  <a:gd name="T0" fmla="*/ 0 w 13"/>
                  <a:gd name="T1" fmla="*/ 0 h 10"/>
                  <a:gd name="T2" fmla="*/ 0 w 13"/>
                  <a:gd name="T3" fmla="*/ 0 h 10"/>
                  <a:gd name="T4" fmla="*/ 0 w 13"/>
                  <a:gd name="T5" fmla="*/ 0 h 10"/>
                  <a:gd name="T6" fmla="*/ 0 w 13"/>
                  <a:gd name="T7" fmla="*/ 0 h 10"/>
                  <a:gd name="T8" fmla="*/ 0 w 13"/>
                  <a:gd name="T9" fmla="*/ 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"/>
                  <a:gd name="T16" fmla="*/ 0 h 10"/>
                  <a:gd name="T17" fmla="*/ 13 w 13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" h="10">
                    <a:moveTo>
                      <a:pt x="13" y="10"/>
                    </a:moveTo>
                    <a:lnTo>
                      <a:pt x="12" y="8"/>
                    </a:lnTo>
                    <a:lnTo>
                      <a:pt x="8" y="5"/>
                    </a:lnTo>
                    <a:lnTo>
                      <a:pt x="4" y="2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8" name="Freeform 88"/>
              <p:cNvSpPr>
                <a:spLocks/>
              </p:cNvSpPr>
              <p:nvPr/>
            </p:nvSpPr>
            <p:spPr bwMode="auto">
              <a:xfrm>
                <a:off x="3895" y="906"/>
                <a:ext cx="4" cy="1"/>
              </a:xfrm>
              <a:custGeom>
                <a:avLst/>
                <a:gdLst>
                  <a:gd name="T0" fmla="*/ 0 w 15"/>
                  <a:gd name="T1" fmla="*/ 1 h 2"/>
                  <a:gd name="T2" fmla="*/ 0 w 15"/>
                  <a:gd name="T3" fmla="*/ 1 h 2"/>
                  <a:gd name="T4" fmla="*/ 0 w 15"/>
                  <a:gd name="T5" fmla="*/ 0 h 2"/>
                  <a:gd name="T6" fmla="*/ 0 w 15"/>
                  <a:gd name="T7" fmla="*/ 0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"/>
                  <a:gd name="T13" fmla="*/ 0 h 2"/>
                  <a:gd name="T14" fmla="*/ 15 w 15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" h="2">
                    <a:moveTo>
                      <a:pt x="15" y="2"/>
                    </a:moveTo>
                    <a:lnTo>
                      <a:pt x="9" y="1"/>
                    </a:lnTo>
                    <a:lnTo>
                      <a:pt x="1" y="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9" name="Freeform 89"/>
              <p:cNvSpPr>
                <a:spLocks/>
              </p:cNvSpPr>
              <p:nvPr/>
            </p:nvSpPr>
            <p:spPr bwMode="auto">
              <a:xfrm>
                <a:off x="3896" y="860"/>
                <a:ext cx="1" cy="1"/>
              </a:xfrm>
              <a:custGeom>
                <a:avLst/>
                <a:gdLst>
                  <a:gd name="T0" fmla="*/ 0 w 6"/>
                  <a:gd name="T1" fmla="*/ 1 h 2"/>
                  <a:gd name="T2" fmla="*/ 0 w 6"/>
                  <a:gd name="T3" fmla="*/ 1 h 2"/>
                  <a:gd name="T4" fmla="*/ 0 w 6"/>
                  <a:gd name="T5" fmla="*/ 1 h 2"/>
                  <a:gd name="T6" fmla="*/ 0 w 6"/>
                  <a:gd name="T7" fmla="*/ 0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"/>
                  <a:gd name="T13" fmla="*/ 0 h 2"/>
                  <a:gd name="T14" fmla="*/ 6 w 6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" h="2">
                    <a:moveTo>
                      <a:pt x="6" y="2"/>
                    </a:moveTo>
                    <a:lnTo>
                      <a:pt x="4" y="1"/>
                    </a:lnTo>
                    <a:lnTo>
                      <a:pt x="1" y="1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0" name="Freeform 90"/>
              <p:cNvSpPr>
                <a:spLocks/>
              </p:cNvSpPr>
              <p:nvPr/>
            </p:nvSpPr>
            <p:spPr bwMode="auto">
              <a:xfrm>
                <a:off x="3899" y="862"/>
                <a:ext cx="1" cy="1"/>
              </a:xfrm>
              <a:custGeom>
                <a:avLst/>
                <a:gdLst>
                  <a:gd name="T0" fmla="*/ 0 w 5"/>
                  <a:gd name="T1" fmla="*/ 0 h 5"/>
                  <a:gd name="T2" fmla="*/ 0 w 5"/>
                  <a:gd name="T3" fmla="*/ 0 h 5"/>
                  <a:gd name="T4" fmla="*/ 0 w 5"/>
                  <a:gd name="T5" fmla="*/ 0 h 5"/>
                  <a:gd name="T6" fmla="*/ 0 w 5"/>
                  <a:gd name="T7" fmla="*/ 0 h 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"/>
                  <a:gd name="T13" fmla="*/ 0 h 5"/>
                  <a:gd name="T14" fmla="*/ 5 w 5"/>
                  <a:gd name="T15" fmla="*/ 5 h 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" h="5">
                    <a:moveTo>
                      <a:pt x="5" y="5"/>
                    </a:moveTo>
                    <a:lnTo>
                      <a:pt x="3" y="4"/>
                    </a:lnTo>
                    <a:lnTo>
                      <a:pt x="2" y="1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1" name="Freeform 91"/>
              <p:cNvSpPr>
                <a:spLocks/>
              </p:cNvSpPr>
              <p:nvPr/>
            </p:nvSpPr>
            <p:spPr bwMode="auto">
              <a:xfrm>
                <a:off x="3900" y="870"/>
                <a:ext cx="1" cy="3"/>
              </a:xfrm>
              <a:custGeom>
                <a:avLst/>
                <a:gdLst>
                  <a:gd name="T0" fmla="*/ 0 w 3"/>
                  <a:gd name="T1" fmla="*/ 0 h 12"/>
                  <a:gd name="T2" fmla="*/ 0 w 3"/>
                  <a:gd name="T3" fmla="*/ 0 h 12"/>
                  <a:gd name="T4" fmla="*/ 0 w 3"/>
                  <a:gd name="T5" fmla="*/ 0 h 12"/>
                  <a:gd name="T6" fmla="*/ 0 w 3"/>
                  <a:gd name="T7" fmla="*/ 0 h 12"/>
                  <a:gd name="T8" fmla="*/ 0 w 3"/>
                  <a:gd name="T9" fmla="*/ 0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"/>
                  <a:gd name="T16" fmla="*/ 0 h 12"/>
                  <a:gd name="T17" fmla="*/ 3 w 3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" h="12">
                    <a:moveTo>
                      <a:pt x="0" y="0"/>
                    </a:moveTo>
                    <a:lnTo>
                      <a:pt x="2" y="2"/>
                    </a:lnTo>
                    <a:lnTo>
                      <a:pt x="3" y="5"/>
                    </a:lnTo>
                    <a:lnTo>
                      <a:pt x="3" y="8"/>
                    </a:lnTo>
                    <a:lnTo>
                      <a:pt x="3" y="1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2" name="Freeform 92"/>
              <p:cNvSpPr>
                <a:spLocks/>
              </p:cNvSpPr>
              <p:nvPr/>
            </p:nvSpPr>
            <p:spPr bwMode="auto">
              <a:xfrm>
                <a:off x="3897" y="868"/>
                <a:ext cx="2" cy="1"/>
              </a:xfrm>
              <a:custGeom>
                <a:avLst/>
                <a:gdLst>
                  <a:gd name="T0" fmla="*/ 0 w 7"/>
                  <a:gd name="T1" fmla="*/ 0 h 3"/>
                  <a:gd name="T2" fmla="*/ 0 w 7"/>
                  <a:gd name="T3" fmla="*/ 0 h 3"/>
                  <a:gd name="T4" fmla="*/ 0 w 7"/>
                  <a:gd name="T5" fmla="*/ 0 h 3"/>
                  <a:gd name="T6" fmla="*/ 0 60000 65536"/>
                  <a:gd name="T7" fmla="*/ 0 60000 65536"/>
                  <a:gd name="T8" fmla="*/ 0 60000 65536"/>
                  <a:gd name="T9" fmla="*/ 0 w 7"/>
                  <a:gd name="T10" fmla="*/ 0 h 3"/>
                  <a:gd name="T11" fmla="*/ 7 w 7"/>
                  <a:gd name="T12" fmla="*/ 3 h 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" h="3">
                    <a:moveTo>
                      <a:pt x="0" y="0"/>
                    </a:moveTo>
                    <a:lnTo>
                      <a:pt x="2" y="2"/>
                    </a:lnTo>
                    <a:lnTo>
                      <a:pt x="7" y="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3" name="Freeform 93"/>
              <p:cNvSpPr>
                <a:spLocks/>
              </p:cNvSpPr>
              <p:nvPr/>
            </p:nvSpPr>
            <p:spPr bwMode="auto">
              <a:xfrm>
                <a:off x="3893" y="867"/>
                <a:ext cx="2" cy="1"/>
              </a:xfrm>
              <a:custGeom>
                <a:avLst/>
                <a:gdLst>
                  <a:gd name="T0" fmla="*/ 0 w 10"/>
                  <a:gd name="T1" fmla="*/ 0 h 2"/>
                  <a:gd name="T2" fmla="*/ 0 w 10"/>
                  <a:gd name="T3" fmla="*/ 1 h 2"/>
                  <a:gd name="T4" fmla="*/ 0 w 10"/>
                  <a:gd name="T5" fmla="*/ 1 h 2"/>
                  <a:gd name="T6" fmla="*/ 0 60000 65536"/>
                  <a:gd name="T7" fmla="*/ 0 60000 65536"/>
                  <a:gd name="T8" fmla="*/ 0 60000 65536"/>
                  <a:gd name="T9" fmla="*/ 0 w 10"/>
                  <a:gd name="T10" fmla="*/ 0 h 2"/>
                  <a:gd name="T11" fmla="*/ 10 w 10"/>
                  <a:gd name="T12" fmla="*/ 2 h 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" h="2">
                    <a:moveTo>
                      <a:pt x="0" y="0"/>
                    </a:moveTo>
                    <a:lnTo>
                      <a:pt x="6" y="1"/>
                    </a:lnTo>
                    <a:lnTo>
                      <a:pt x="10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4" name="Freeform 94"/>
              <p:cNvSpPr>
                <a:spLocks/>
              </p:cNvSpPr>
              <p:nvPr/>
            </p:nvSpPr>
            <p:spPr bwMode="auto">
              <a:xfrm>
                <a:off x="3890" y="859"/>
                <a:ext cx="3" cy="1"/>
              </a:xfrm>
              <a:custGeom>
                <a:avLst/>
                <a:gdLst>
                  <a:gd name="T0" fmla="*/ 0 w 10"/>
                  <a:gd name="T1" fmla="*/ 0 h 1"/>
                  <a:gd name="T2" fmla="*/ 0 w 10"/>
                  <a:gd name="T3" fmla="*/ 0 h 1"/>
                  <a:gd name="T4" fmla="*/ 0 w 10"/>
                  <a:gd name="T5" fmla="*/ 0 h 1"/>
                  <a:gd name="T6" fmla="*/ 0 w 10"/>
                  <a:gd name="T7" fmla="*/ 0 h 1"/>
                  <a:gd name="T8" fmla="*/ 0 w 10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"/>
                  <a:gd name="T16" fmla="*/ 0 h 1"/>
                  <a:gd name="T17" fmla="*/ 10 w 10"/>
                  <a:gd name="T18" fmla="*/ 1 h 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" h="1">
                    <a:moveTo>
                      <a:pt x="0" y="0"/>
                    </a:moveTo>
                    <a:lnTo>
                      <a:pt x="2" y="0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1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5" name="Line 95"/>
              <p:cNvSpPr>
                <a:spLocks noChangeShapeType="1"/>
              </p:cNvSpPr>
              <p:nvPr/>
            </p:nvSpPr>
            <p:spPr bwMode="auto">
              <a:xfrm>
                <a:off x="3852" y="934"/>
                <a:ext cx="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6" name="Line 96"/>
              <p:cNvSpPr>
                <a:spLocks noChangeShapeType="1"/>
              </p:cNvSpPr>
              <p:nvPr/>
            </p:nvSpPr>
            <p:spPr bwMode="auto">
              <a:xfrm flipH="1">
                <a:off x="3852" y="934"/>
                <a:ext cx="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7" name="Line 97"/>
              <p:cNvSpPr>
                <a:spLocks noChangeShapeType="1"/>
              </p:cNvSpPr>
              <p:nvPr/>
            </p:nvSpPr>
            <p:spPr bwMode="auto">
              <a:xfrm>
                <a:off x="3923" y="934"/>
                <a:ext cx="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8" name="Line 98"/>
              <p:cNvSpPr>
                <a:spLocks noChangeShapeType="1"/>
              </p:cNvSpPr>
              <p:nvPr/>
            </p:nvSpPr>
            <p:spPr bwMode="auto">
              <a:xfrm flipH="1">
                <a:off x="3923" y="934"/>
                <a:ext cx="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9" name="Rectangle 99"/>
              <p:cNvSpPr>
                <a:spLocks noChangeArrowheads="1"/>
              </p:cNvSpPr>
              <p:nvPr/>
            </p:nvSpPr>
            <p:spPr bwMode="auto">
              <a:xfrm>
                <a:off x="3872" y="939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0" name="Rectangle 100"/>
              <p:cNvSpPr>
                <a:spLocks noChangeArrowheads="1"/>
              </p:cNvSpPr>
              <p:nvPr/>
            </p:nvSpPr>
            <p:spPr bwMode="auto">
              <a:xfrm>
                <a:off x="3872" y="946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1" name="Rectangle 101"/>
              <p:cNvSpPr>
                <a:spLocks noChangeArrowheads="1"/>
              </p:cNvSpPr>
              <p:nvPr/>
            </p:nvSpPr>
            <p:spPr bwMode="auto">
              <a:xfrm>
                <a:off x="3885" y="939"/>
                <a:ext cx="2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2" name="Rectangle 102"/>
              <p:cNvSpPr>
                <a:spLocks noChangeArrowheads="1"/>
              </p:cNvSpPr>
              <p:nvPr/>
            </p:nvSpPr>
            <p:spPr bwMode="auto">
              <a:xfrm>
                <a:off x="3885" y="946"/>
                <a:ext cx="2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3" name="Rectangle 103"/>
              <p:cNvSpPr>
                <a:spLocks noChangeArrowheads="1"/>
              </p:cNvSpPr>
              <p:nvPr/>
            </p:nvSpPr>
            <p:spPr bwMode="auto">
              <a:xfrm>
                <a:off x="3909" y="939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4" name="Rectangle 104"/>
              <p:cNvSpPr>
                <a:spLocks noChangeArrowheads="1"/>
              </p:cNvSpPr>
              <p:nvPr/>
            </p:nvSpPr>
            <p:spPr bwMode="auto">
              <a:xfrm>
                <a:off x="3909" y="946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5" name="Rectangle 105"/>
              <p:cNvSpPr>
                <a:spLocks noChangeArrowheads="1"/>
              </p:cNvSpPr>
              <p:nvPr/>
            </p:nvSpPr>
            <p:spPr bwMode="auto">
              <a:xfrm>
                <a:off x="3896" y="939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6" name="Rectangle 106"/>
              <p:cNvSpPr>
                <a:spLocks noChangeArrowheads="1"/>
              </p:cNvSpPr>
              <p:nvPr/>
            </p:nvSpPr>
            <p:spPr bwMode="auto">
              <a:xfrm>
                <a:off x="3896" y="946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7" name="Freeform 107"/>
              <p:cNvSpPr>
                <a:spLocks/>
              </p:cNvSpPr>
              <p:nvPr/>
            </p:nvSpPr>
            <p:spPr bwMode="auto">
              <a:xfrm>
                <a:off x="3913" y="912"/>
                <a:ext cx="2" cy="15"/>
              </a:xfrm>
              <a:custGeom>
                <a:avLst/>
                <a:gdLst>
                  <a:gd name="T0" fmla="*/ 0 w 7"/>
                  <a:gd name="T1" fmla="*/ 0 h 60"/>
                  <a:gd name="T2" fmla="*/ 0 w 7"/>
                  <a:gd name="T3" fmla="*/ 0 h 60"/>
                  <a:gd name="T4" fmla="*/ 0 w 7"/>
                  <a:gd name="T5" fmla="*/ 0 h 60"/>
                  <a:gd name="T6" fmla="*/ 0 w 7"/>
                  <a:gd name="T7" fmla="*/ 0 h 60"/>
                  <a:gd name="T8" fmla="*/ 0 w 7"/>
                  <a:gd name="T9" fmla="*/ 0 h 60"/>
                  <a:gd name="T10" fmla="*/ 0 w 7"/>
                  <a:gd name="T11" fmla="*/ 0 h 60"/>
                  <a:gd name="T12" fmla="*/ 0 w 7"/>
                  <a:gd name="T13" fmla="*/ 0 h 60"/>
                  <a:gd name="T14" fmla="*/ 0 w 7"/>
                  <a:gd name="T15" fmla="*/ 0 h 60"/>
                  <a:gd name="T16" fmla="*/ 0 w 7"/>
                  <a:gd name="T17" fmla="*/ 0 h 60"/>
                  <a:gd name="T18" fmla="*/ 0 w 7"/>
                  <a:gd name="T19" fmla="*/ 0 h 60"/>
                  <a:gd name="T20" fmla="*/ 0 w 7"/>
                  <a:gd name="T21" fmla="*/ 0 h 6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7"/>
                  <a:gd name="T34" fmla="*/ 0 h 60"/>
                  <a:gd name="T35" fmla="*/ 7 w 7"/>
                  <a:gd name="T36" fmla="*/ 60 h 6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7" h="60">
                    <a:moveTo>
                      <a:pt x="0" y="57"/>
                    </a:moveTo>
                    <a:lnTo>
                      <a:pt x="4" y="58"/>
                    </a:lnTo>
                    <a:lnTo>
                      <a:pt x="6" y="58"/>
                    </a:lnTo>
                    <a:lnTo>
                      <a:pt x="7" y="60"/>
                    </a:lnTo>
                    <a:lnTo>
                      <a:pt x="7" y="16"/>
                    </a:lnTo>
                    <a:lnTo>
                      <a:pt x="7" y="12"/>
                    </a:lnTo>
                    <a:lnTo>
                      <a:pt x="6" y="8"/>
                    </a:lnTo>
                    <a:lnTo>
                      <a:pt x="4" y="5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57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8" name="Freeform 108"/>
              <p:cNvSpPr>
                <a:spLocks/>
              </p:cNvSpPr>
              <p:nvPr/>
            </p:nvSpPr>
            <p:spPr bwMode="auto">
              <a:xfrm>
                <a:off x="3907" y="908"/>
                <a:ext cx="3" cy="17"/>
              </a:xfrm>
              <a:custGeom>
                <a:avLst/>
                <a:gdLst>
                  <a:gd name="T0" fmla="*/ 0 w 10"/>
                  <a:gd name="T1" fmla="*/ 0 h 67"/>
                  <a:gd name="T2" fmla="*/ 0 w 10"/>
                  <a:gd name="T3" fmla="*/ 0 h 67"/>
                  <a:gd name="T4" fmla="*/ 0 w 10"/>
                  <a:gd name="T5" fmla="*/ 0 h 67"/>
                  <a:gd name="T6" fmla="*/ 0 w 10"/>
                  <a:gd name="T7" fmla="*/ 0 h 67"/>
                  <a:gd name="T8" fmla="*/ 0 w 10"/>
                  <a:gd name="T9" fmla="*/ 0 h 67"/>
                  <a:gd name="T10" fmla="*/ 0 w 10"/>
                  <a:gd name="T11" fmla="*/ 0 h 67"/>
                  <a:gd name="T12" fmla="*/ 0 w 10"/>
                  <a:gd name="T13" fmla="*/ 0 h 67"/>
                  <a:gd name="T14" fmla="*/ 0 w 10"/>
                  <a:gd name="T15" fmla="*/ 0 h 6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0"/>
                  <a:gd name="T25" fmla="*/ 0 h 67"/>
                  <a:gd name="T26" fmla="*/ 10 w 10"/>
                  <a:gd name="T27" fmla="*/ 67 h 6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0" h="67">
                    <a:moveTo>
                      <a:pt x="10" y="5"/>
                    </a:moveTo>
                    <a:lnTo>
                      <a:pt x="10" y="67"/>
                    </a:lnTo>
                    <a:lnTo>
                      <a:pt x="2" y="65"/>
                    </a:lnTo>
                    <a:lnTo>
                      <a:pt x="0" y="65"/>
                    </a:lnTo>
                    <a:lnTo>
                      <a:pt x="0" y="0"/>
                    </a:lnTo>
                    <a:lnTo>
                      <a:pt x="4" y="2"/>
                    </a:lnTo>
                    <a:lnTo>
                      <a:pt x="9" y="5"/>
                    </a:lnTo>
                    <a:lnTo>
                      <a:pt x="10" y="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9" name="Freeform 109"/>
              <p:cNvSpPr>
                <a:spLocks/>
              </p:cNvSpPr>
              <p:nvPr/>
            </p:nvSpPr>
            <p:spPr bwMode="auto">
              <a:xfrm>
                <a:off x="3899" y="906"/>
                <a:ext cx="4" cy="18"/>
              </a:xfrm>
              <a:custGeom>
                <a:avLst/>
                <a:gdLst>
                  <a:gd name="T0" fmla="*/ 0 w 15"/>
                  <a:gd name="T1" fmla="*/ 0 h 70"/>
                  <a:gd name="T2" fmla="*/ 0 w 15"/>
                  <a:gd name="T3" fmla="*/ 0 h 70"/>
                  <a:gd name="T4" fmla="*/ 0 w 15"/>
                  <a:gd name="T5" fmla="*/ 0 h 70"/>
                  <a:gd name="T6" fmla="*/ 0 w 15"/>
                  <a:gd name="T7" fmla="*/ 0 h 70"/>
                  <a:gd name="T8" fmla="*/ 0 w 15"/>
                  <a:gd name="T9" fmla="*/ 0 h 70"/>
                  <a:gd name="T10" fmla="*/ 0 w 15"/>
                  <a:gd name="T11" fmla="*/ 0 h 70"/>
                  <a:gd name="T12" fmla="*/ 0 w 15"/>
                  <a:gd name="T13" fmla="*/ 0 h 70"/>
                  <a:gd name="T14" fmla="*/ 0 w 15"/>
                  <a:gd name="T15" fmla="*/ 0 h 70"/>
                  <a:gd name="T16" fmla="*/ 0 w 15"/>
                  <a:gd name="T17" fmla="*/ 0 h 7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"/>
                  <a:gd name="T28" fmla="*/ 0 h 70"/>
                  <a:gd name="T29" fmla="*/ 15 w 15"/>
                  <a:gd name="T30" fmla="*/ 70 h 7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" h="70">
                    <a:moveTo>
                      <a:pt x="0" y="0"/>
                    </a:moveTo>
                    <a:lnTo>
                      <a:pt x="1" y="0"/>
                    </a:lnTo>
                    <a:lnTo>
                      <a:pt x="9" y="1"/>
                    </a:lnTo>
                    <a:lnTo>
                      <a:pt x="15" y="4"/>
                    </a:lnTo>
                    <a:lnTo>
                      <a:pt x="15" y="70"/>
                    </a:lnTo>
                    <a:lnTo>
                      <a:pt x="12" y="70"/>
                    </a:lnTo>
                    <a:lnTo>
                      <a:pt x="2" y="69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0" name="Freeform 110"/>
              <p:cNvSpPr>
                <a:spLocks/>
              </p:cNvSpPr>
              <p:nvPr/>
            </p:nvSpPr>
            <p:spPr bwMode="auto">
              <a:xfrm>
                <a:off x="3888" y="906"/>
                <a:ext cx="7" cy="17"/>
              </a:xfrm>
              <a:custGeom>
                <a:avLst/>
                <a:gdLst>
                  <a:gd name="T0" fmla="*/ 0 w 28"/>
                  <a:gd name="T1" fmla="*/ 0 h 70"/>
                  <a:gd name="T2" fmla="*/ 0 w 28"/>
                  <a:gd name="T3" fmla="*/ 0 h 70"/>
                  <a:gd name="T4" fmla="*/ 0 w 28"/>
                  <a:gd name="T5" fmla="*/ 0 h 70"/>
                  <a:gd name="T6" fmla="*/ 0 w 28"/>
                  <a:gd name="T7" fmla="*/ 0 h 70"/>
                  <a:gd name="T8" fmla="*/ 0 w 28"/>
                  <a:gd name="T9" fmla="*/ 0 h 70"/>
                  <a:gd name="T10" fmla="*/ 0 w 28"/>
                  <a:gd name="T11" fmla="*/ 0 h 70"/>
                  <a:gd name="T12" fmla="*/ 0 w 28"/>
                  <a:gd name="T13" fmla="*/ 0 h 70"/>
                  <a:gd name="T14" fmla="*/ 0 w 28"/>
                  <a:gd name="T15" fmla="*/ 0 h 70"/>
                  <a:gd name="T16" fmla="*/ 0 w 28"/>
                  <a:gd name="T17" fmla="*/ 0 h 70"/>
                  <a:gd name="T18" fmla="*/ 0 w 28"/>
                  <a:gd name="T19" fmla="*/ 0 h 70"/>
                  <a:gd name="T20" fmla="*/ 0 w 28"/>
                  <a:gd name="T21" fmla="*/ 0 h 7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8"/>
                  <a:gd name="T34" fmla="*/ 0 h 70"/>
                  <a:gd name="T35" fmla="*/ 28 w 28"/>
                  <a:gd name="T36" fmla="*/ 70 h 7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8" h="70">
                    <a:moveTo>
                      <a:pt x="28" y="2"/>
                    </a:moveTo>
                    <a:lnTo>
                      <a:pt x="28" y="70"/>
                    </a:lnTo>
                    <a:lnTo>
                      <a:pt x="25" y="70"/>
                    </a:lnTo>
                    <a:lnTo>
                      <a:pt x="14" y="69"/>
                    </a:lnTo>
                    <a:lnTo>
                      <a:pt x="2" y="70"/>
                    </a:lnTo>
                    <a:lnTo>
                      <a:pt x="0" y="70"/>
                    </a:lnTo>
                    <a:lnTo>
                      <a:pt x="0" y="2"/>
                    </a:lnTo>
                    <a:lnTo>
                      <a:pt x="6" y="2"/>
                    </a:lnTo>
                    <a:lnTo>
                      <a:pt x="14" y="0"/>
                    </a:lnTo>
                    <a:lnTo>
                      <a:pt x="21" y="2"/>
                    </a:lnTo>
                    <a:lnTo>
                      <a:pt x="28" y="2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1" name="Freeform 111"/>
              <p:cNvSpPr>
                <a:spLocks/>
              </p:cNvSpPr>
              <p:nvPr/>
            </p:nvSpPr>
            <p:spPr bwMode="auto">
              <a:xfrm>
                <a:off x="3881" y="906"/>
                <a:ext cx="4" cy="18"/>
              </a:xfrm>
              <a:custGeom>
                <a:avLst/>
                <a:gdLst>
                  <a:gd name="T0" fmla="*/ 0 w 15"/>
                  <a:gd name="T1" fmla="*/ 0 h 70"/>
                  <a:gd name="T2" fmla="*/ 0 w 15"/>
                  <a:gd name="T3" fmla="*/ 0 h 70"/>
                  <a:gd name="T4" fmla="*/ 0 w 15"/>
                  <a:gd name="T5" fmla="*/ 0 h 70"/>
                  <a:gd name="T6" fmla="*/ 0 w 15"/>
                  <a:gd name="T7" fmla="*/ 0 h 70"/>
                  <a:gd name="T8" fmla="*/ 0 w 15"/>
                  <a:gd name="T9" fmla="*/ 0 h 70"/>
                  <a:gd name="T10" fmla="*/ 0 w 15"/>
                  <a:gd name="T11" fmla="*/ 0 h 70"/>
                  <a:gd name="T12" fmla="*/ 0 w 15"/>
                  <a:gd name="T13" fmla="*/ 0 h 70"/>
                  <a:gd name="T14" fmla="*/ 0 w 15"/>
                  <a:gd name="T15" fmla="*/ 0 h 70"/>
                  <a:gd name="T16" fmla="*/ 0 w 15"/>
                  <a:gd name="T17" fmla="*/ 0 h 7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"/>
                  <a:gd name="T28" fmla="*/ 0 h 70"/>
                  <a:gd name="T29" fmla="*/ 15 w 15"/>
                  <a:gd name="T30" fmla="*/ 70 h 7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" h="70">
                    <a:moveTo>
                      <a:pt x="15" y="67"/>
                    </a:moveTo>
                    <a:lnTo>
                      <a:pt x="15" y="0"/>
                    </a:lnTo>
                    <a:lnTo>
                      <a:pt x="14" y="0"/>
                    </a:lnTo>
                    <a:lnTo>
                      <a:pt x="6" y="1"/>
                    </a:lnTo>
                    <a:lnTo>
                      <a:pt x="0" y="4"/>
                    </a:lnTo>
                    <a:lnTo>
                      <a:pt x="0" y="70"/>
                    </a:lnTo>
                    <a:lnTo>
                      <a:pt x="3" y="70"/>
                    </a:lnTo>
                    <a:lnTo>
                      <a:pt x="13" y="69"/>
                    </a:lnTo>
                    <a:lnTo>
                      <a:pt x="15" y="67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2" name="Freeform 112"/>
              <p:cNvSpPr>
                <a:spLocks/>
              </p:cNvSpPr>
              <p:nvPr/>
            </p:nvSpPr>
            <p:spPr bwMode="auto">
              <a:xfrm>
                <a:off x="3874" y="908"/>
                <a:ext cx="3" cy="17"/>
              </a:xfrm>
              <a:custGeom>
                <a:avLst/>
                <a:gdLst>
                  <a:gd name="T0" fmla="*/ 0 w 10"/>
                  <a:gd name="T1" fmla="*/ 0 h 67"/>
                  <a:gd name="T2" fmla="*/ 0 w 10"/>
                  <a:gd name="T3" fmla="*/ 0 h 67"/>
                  <a:gd name="T4" fmla="*/ 0 w 10"/>
                  <a:gd name="T5" fmla="*/ 0 h 67"/>
                  <a:gd name="T6" fmla="*/ 0 w 10"/>
                  <a:gd name="T7" fmla="*/ 0 h 67"/>
                  <a:gd name="T8" fmla="*/ 0 w 10"/>
                  <a:gd name="T9" fmla="*/ 0 h 67"/>
                  <a:gd name="T10" fmla="*/ 0 w 10"/>
                  <a:gd name="T11" fmla="*/ 0 h 67"/>
                  <a:gd name="T12" fmla="*/ 0 w 10"/>
                  <a:gd name="T13" fmla="*/ 0 h 67"/>
                  <a:gd name="T14" fmla="*/ 0 w 10"/>
                  <a:gd name="T15" fmla="*/ 0 h 6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0"/>
                  <a:gd name="T25" fmla="*/ 0 h 67"/>
                  <a:gd name="T26" fmla="*/ 10 w 10"/>
                  <a:gd name="T27" fmla="*/ 67 h 6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0" h="67">
                    <a:moveTo>
                      <a:pt x="0" y="5"/>
                    </a:moveTo>
                    <a:lnTo>
                      <a:pt x="0" y="67"/>
                    </a:lnTo>
                    <a:lnTo>
                      <a:pt x="9" y="65"/>
                    </a:lnTo>
                    <a:lnTo>
                      <a:pt x="10" y="65"/>
                    </a:lnTo>
                    <a:lnTo>
                      <a:pt x="10" y="0"/>
                    </a:lnTo>
                    <a:lnTo>
                      <a:pt x="6" y="2"/>
                    </a:lnTo>
                    <a:lnTo>
                      <a:pt x="1" y="5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3" name="Freeform 113"/>
              <p:cNvSpPr>
                <a:spLocks/>
              </p:cNvSpPr>
              <p:nvPr/>
            </p:nvSpPr>
            <p:spPr bwMode="auto">
              <a:xfrm>
                <a:off x="3869" y="912"/>
                <a:ext cx="2" cy="15"/>
              </a:xfrm>
              <a:custGeom>
                <a:avLst/>
                <a:gdLst>
                  <a:gd name="T0" fmla="*/ 0 w 7"/>
                  <a:gd name="T1" fmla="*/ 0 h 60"/>
                  <a:gd name="T2" fmla="*/ 0 w 7"/>
                  <a:gd name="T3" fmla="*/ 0 h 60"/>
                  <a:gd name="T4" fmla="*/ 0 w 7"/>
                  <a:gd name="T5" fmla="*/ 0 h 60"/>
                  <a:gd name="T6" fmla="*/ 0 w 7"/>
                  <a:gd name="T7" fmla="*/ 0 h 60"/>
                  <a:gd name="T8" fmla="*/ 0 w 7"/>
                  <a:gd name="T9" fmla="*/ 0 h 60"/>
                  <a:gd name="T10" fmla="*/ 0 w 7"/>
                  <a:gd name="T11" fmla="*/ 0 h 60"/>
                  <a:gd name="T12" fmla="*/ 0 w 7"/>
                  <a:gd name="T13" fmla="*/ 0 h 60"/>
                  <a:gd name="T14" fmla="*/ 0 w 7"/>
                  <a:gd name="T15" fmla="*/ 0 h 60"/>
                  <a:gd name="T16" fmla="*/ 0 w 7"/>
                  <a:gd name="T17" fmla="*/ 0 h 60"/>
                  <a:gd name="T18" fmla="*/ 0 w 7"/>
                  <a:gd name="T19" fmla="*/ 0 h 60"/>
                  <a:gd name="T20" fmla="*/ 0 w 7"/>
                  <a:gd name="T21" fmla="*/ 0 h 6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7"/>
                  <a:gd name="T34" fmla="*/ 0 h 60"/>
                  <a:gd name="T35" fmla="*/ 7 w 7"/>
                  <a:gd name="T36" fmla="*/ 60 h 6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7" h="60">
                    <a:moveTo>
                      <a:pt x="7" y="0"/>
                    </a:moveTo>
                    <a:lnTo>
                      <a:pt x="6" y="2"/>
                    </a:lnTo>
                    <a:lnTo>
                      <a:pt x="3" y="5"/>
                    </a:lnTo>
                    <a:lnTo>
                      <a:pt x="1" y="8"/>
                    </a:lnTo>
                    <a:lnTo>
                      <a:pt x="1" y="12"/>
                    </a:lnTo>
                    <a:lnTo>
                      <a:pt x="0" y="16"/>
                    </a:lnTo>
                    <a:lnTo>
                      <a:pt x="0" y="60"/>
                    </a:lnTo>
                    <a:lnTo>
                      <a:pt x="1" y="58"/>
                    </a:lnTo>
                    <a:lnTo>
                      <a:pt x="3" y="58"/>
                    </a:lnTo>
                    <a:lnTo>
                      <a:pt x="7" y="5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4" name="Freeform 114"/>
              <p:cNvSpPr>
                <a:spLocks/>
              </p:cNvSpPr>
              <p:nvPr/>
            </p:nvSpPr>
            <p:spPr bwMode="auto">
              <a:xfrm>
                <a:off x="3868" y="874"/>
                <a:ext cx="47" cy="34"/>
              </a:xfrm>
              <a:custGeom>
                <a:avLst/>
                <a:gdLst>
                  <a:gd name="T0" fmla="*/ 0 w 188"/>
                  <a:gd name="T1" fmla="*/ 0 h 138"/>
                  <a:gd name="T2" fmla="*/ 0 w 188"/>
                  <a:gd name="T3" fmla="*/ 0 h 138"/>
                  <a:gd name="T4" fmla="*/ 0 w 188"/>
                  <a:gd name="T5" fmla="*/ 0 h 138"/>
                  <a:gd name="T6" fmla="*/ 0 w 188"/>
                  <a:gd name="T7" fmla="*/ 0 h 138"/>
                  <a:gd name="T8" fmla="*/ 0 w 188"/>
                  <a:gd name="T9" fmla="*/ 0 h 138"/>
                  <a:gd name="T10" fmla="*/ 0 w 188"/>
                  <a:gd name="T11" fmla="*/ 0 h 138"/>
                  <a:gd name="T12" fmla="*/ 0 w 188"/>
                  <a:gd name="T13" fmla="*/ 0 h 138"/>
                  <a:gd name="T14" fmla="*/ 0 w 188"/>
                  <a:gd name="T15" fmla="*/ 0 h 138"/>
                  <a:gd name="T16" fmla="*/ 0 w 188"/>
                  <a:gd name="T17" fmla="*/ 0 h 138"/>
                  <a:gd name="T18" fmla="*/ 0 w 188"/>
                  <a:gd name="T19" fmla="*/ 0 h 138"/>
                  <a:gd name="T20" fmla="*/ 0 w 188"/>
                  <a:gd name="T21" fmla="*/ 0 h 138"/>
                  <a:gd name="T22" fmla="*/ 0 w 188"/>
                  <a:gd name="T23" fmla="*/ 0 h 138"/>
                  <a:gd name="T24" fmla="*/ 0 w 188"/>
                  <a:gd name="T25" fmla="*/ 0 h 138"/>
                  <a:gd name="T26" fmla="*/ 0 w 188"/>
                  <a:gd name="T27" fmla="*/ 0 h 138"/>
                  <a:gd name="T28" fmla="*/ 0 w 188"/>
                  <a:gd name="T29" fmla="*/ 0 h 138"/>
                  <a:gd name="T30" fmla="*/ 0 w 188"/>
                  <a:gd name="T31" fmla="*/ 0 h 138"/>
                  <a:gd name="T32" fmla="*/ 0 w 188"/>
                  <a:gd name="T33" fmla="*/ 0 h 138"/>
                  <a:gd name="T34" fmla="*/ 0 w 188"/>
                  <a:gd name="T35" fmla="*/ 0 h 138"/>
                  <a:gd name="T36" fmla="*/ 0 w 188"/>
                  <a:gd name="T37" fmla="*/ 0 h 138"/>
                  <a:gd name="T38" fmla="*/ 0 w 188"/>
                  <a:gd name="T39" fmla="*/ 0 h 138"/>
                  <a:gd name="T40" fmla="*/ 0 w 188"/>
                  <a:gd name="T41" fmla="*/ 0 h 138"/>
                  <a:gd name="T42" fmla="*/ 0 w 188"/>
                  <a:gd name="T43" fmla="*/ 0 h 138"/>
                  <a:gd name="T44" fmla="*/ 0 w 188"/>
                  <a:gd name="T45" fmla="*/ 0 h 138"/>
                  <a:gd name="T46" fmla="*/ 0 w 188"/>
                  <a:gd name="T47" fmla="*/ 0 h 138"/>
                  <a:gd name="T48" fmla="*/ 0 w 188"/>
                  <a:gd name="T49" fmla="*/ 0 h 138"/>
                  <a:gd name="T50" fmla="*/ 0 w 188"/>
                  <a:gd name="T51" fmla="*/ 0 h 138"/>
                  <a:gd name="T52" fmla="*/ 0 w 188"/>
                  <a:gd name="T53" fmla="*/ 0 h 138"/>
                  <a:gd name="T54" fmla="*/ 0 w 188"/>
                  <a:gd name="T55" fmla="*/ 0 h 138"/>
                  <a:gd name="T56" fmla="*/ 0 w 188"/>
                  <a:gd name="T57" fmla="*/ 0 h 138"/>
                  <a:gd name="T58" fmla="*/ 0 w 188"/>
                  <a:gd name="T59" fmla="*/ 0 h 138"/>
                  <a:gd name="T60" fmla="*/ 0 w 188"/>
                  <a:gd name="T61" fmla="*/ 0 h 138"/>
                  <a:gd name="T62" fmla="*/ 0 w 188"/>
                  <a:gd name="T63" fmla="*/ 0 h 13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88"/>
                  <a:gd name="T97" fmla="*/ 0 h 138"/>
                  <a:gd name="T98" fmla="*/ 188 w 188"/>
                  <a:gd name="T99" fmla="*/ 138 h 138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88" h="138">
                    <a:moveTo>
                      <a:pt x="0" y="138"/>
                    </a:moveTo>
                    <a:lnTo>
                      <a:pt x="1" y="136"/>
                    </a:lnTo>
                    <a:lnTo>
                      <a:pt x="6" y="133"/>
                    </a:lnTo>
                    <a:lnTo>
                      <a:pt x="10" y="129"/>
                    </a:lnTo>
                    <a:lnTo>
                      <a:pt x="16" y="126"/>
                    </a:lnTo>
                    <a:lnTo>
                      <a:pt x="21" y="124"/>
                    </a:lnTo>
                    <a:lnTo>
                      <a:pt x="29" y="121"/>
                    </a:lnTo>
                    <a:lnTo>
                      <a:pt x="35" y="119"/>
                    </a:lnTo>
                    <a:lnTo>
                      <a:pt x="42" y="118"/>
                    </a:lnTo>
                    <a:lnTo>
                      <a:pt x="51" y="115"/>
                    </a:lnTo>
                    <a:lnTo>
                      <a:pt x="59" y="114"/>
                    </a:lnTo>
                    <a:lnTo>
                      <a:pt x="67" y="114"/>
                    </a:lnTo>
                    <a:lnTo>
                      <a:pt x="76" y="113"/>
                    </a:lnTo>
                    <a:lnTo>
                      <a:pt x="85" y="111"/>
                    </a:lnTo>
                    <a:lnTo>
                      <a:pt x="94" y="111"/>
                    </a:lnTo>
                    <a:lnTo>
                      <a:pt x="103" y="111"/>
                    </a:lnTo>
                    <a:lnTo>
                      <a:pt x="111" y="113"/>
                    </a:lnTo>
                    <a:lnTo>
                      <a:pt x="120" y="114"/>
                    </a:lnTo>
                    <a:lnTo>
                      <a:pt x="129" y="114"/>
                    </a:lnTo>
                    <a:lnTo>
                      <a:pt x="138" y="115"/>
                    </a:lnTo>
                    <a:lnTo>
                      <a:pt x="145" y="118"/>
                    </a:lnTo>
                    <a:lnTo>
                      <a:pt x="153" y="119"/>
                    </a:lnTo>
                    <a:lnTo>
                      <a:pt x="159" y="121"/>
                    </a:lnTo>
                    <a:lnTo>
                      <a:pt x="166" y="124"/>
                    </a:lnTo>
                    <a:lnTo>
                      <a:pt x="171" y="126"/>
                    </a:lnTo>
                    <a:lnTo>
                      <a:pt x="178" y="129"/>
                    </a:lnTo>
                    <a:lnTo>
                      <a:pt x="183" y="133"/>
                    </a:lnTo>
                    <a:lnTo>
                      <a:pt x="186" y="136"/>
                    </a:lnTo>
                    <a:lnTo>
                      <a:pt x="188" y="138"/>
                    </a:lnTo>
                    <a:lnTo>
                      <a:pt x="188" y="128"/>
                    </a:lnTo>
                    <a:lnTo>
                      <a:pt x="186" y="113"/>
                    </a:lnTo>
                    <a:lnTo>
                      <a:pt x="184" y="99"/>
                    </a:lnTo>
                    <a:lnTo>
                      <a:pt x="181" y="88"/>
                    </a:lnTo>
                    <a:lnTo>
                      <a:pt x="178" y="75"/>
                    </a:lnTo>
                    <a:lnTo>
                      <a:pt x="174" y="65"/>
                    </a:lnTo>
                    <a:lnTo>
                      <a:pt x="169" y="54"/>
                    </a:lnTo>
                    <a:lnTo>
                      <a:pt x="163" y="43"/>
                    </a:lnTo>
                    <a:lnTo>
                      <a:pt x="154" y="31"/>
                    </a:lnTo>
                    <a:lnTo>
                      <a:pt x="148" y="24"/>
                    </a:lnTo>
                    <a:lnTo>
                      <a:pt x="139" y="16"/>
                    </a:lnTo>
                    <a:lnTo>
                      <a:pt x="136" y="14"/>
                    </a:lnTo>
                    <a:lnTo>
                      <a:pt x="131" y="11"/>
                    </a:lnTo>
                    <a:lnTo>
                      <a:pt x="123" y="6"/>
                    </a:lnTo>
                    <a:lnTo>
                      <a:pt x="111" y="2"/>
                    </a:lnTo>
                    <a:lnTo>
                      <a:pt x="103" y="1"/>
                    </a:lnTo>
                    <a:lnTo>
                      <a:pt x="94" y="0"/>
                    </a:lnTo>
                    <a:lnTo>
                      <a:pt x="86" y="1"/>
                    </a:lnTo>
                    <a:lnTo>
                      <a:pt x="76" y="2"/>
                    </a:lnTo>
                    <a:lnTo>
                      <a:pt x="65" y="6"/>
                    </a:lnTo>
                    <a:lnTo>
                      <a:pt x="56" y="11"/>
                    </a:lnTo>
                    <a:lnTo>
                      <a:pt x="51" y="14"/>
                    </a:lnTo>
                    <a:lnTo>
                      <a:pt x="49" y="16"/>
                    </a:lnTo>
                    <a:lnTo>
                      <a:pt x="40" y="24"/>
                    </a:lnTo>
                    <a:lnTo>
                      <a:pt x="34" y="31"/>
                    </a:lnTo>
                    <a:lnTo>
                      <a:pt x="25" y="43"/>
                    </a:lnTo>
                    <a:lnTo>
                      <a:pt x="19" y="54"/>
                    </a:lnTo>
                    <a:lnTo>
                      <a:pt x="14" y="65"/>
                    </a:lnTo>
                    <a:lnTo>
                      <a:pt x="10" y="75"/>
                    </a:lnTo>
                    <a:lnTo>
                      <a:pt x="6" y="88"/>
                    </a:lnTo>
                    <a:lnTo>
                      <a:pt x="4" y="99"/>
                    </a:lnTo>
                    <a:lnTo>
                      <a:pt x="1" y="113"/>
                    </a:lnTo>
                    <a:lnTo>
                      <a:pt x="0" y="128"/>
                    </a:lnTo>
                    <a:lnTo>
                      <a:pt x="0" y="138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5" name="Freeform 115"/>
              <p:cNvSpPr>
                <a:spLocks/>
              </p:cNvSpPr>
              <p:nvPr/>
            </p:nvSpPr>
            <p:spPr bwMode="auto">
              <a:xfrm>
                <a:off x="3881" y="870"/>
                <a:ext cx="21" cy="7"/>
              </a:xfrm>
              <a:custGeom>
                <a:avLst/>
                <a:gdLst>
                  <a:gd name="T0" fmla="*/ 0 w 85"/>
                  <a:gd name="T1" fmla="*/ 0 h 27"/>
                  <a:gd name="T2" fmla="*/ 0 w 85"/>
                  <a:gd name="T3" fmla="*/ 0 h 27"/>
                  <a:gd name="T4" fmla="*/ 0 w 85"/>
                  <a:gd name="T5" fmla="*/ 0 h 27"/>
                  <a:gd name="T6" fmla="*/ 0 w 85"/>
                  <a:gd name="T7" fmla="*/ 0 h 27"/>
                  <a:gd name="T8" fmla="*/ 0 w 85"/>
                  <a:gd name="T9" fmla="*/ 0 h 27"/>
                  <a:gd name="T10" fmla="*/ 0 w 85"/>
                  <a:gd name="T11" fmla="*/ 0 h 27"/>
                  <a:gd name="T12" fmla="*/ 0 w 85"/>
                  <a:gd name="T13" fmla="*/ 0 h 27"/>
                  <a:gd name="T14" fmla="*/ 0 w 85"/>
                  <a:gd name="T15" fmla="*/ 0 h 27"/>
                  <a:gd name="T16" fmla="*/ 0 w 85"/>
                  <a:gd name="T17" fmla="*/ 0 h 27"/>
                  <a:gd name="T18" fmla="*/ 0 w 85"/>
                  <a:gd name="T19" fmla="*/ 0 h 27"/>
                  <a:gd name="T20" fmla="*/ 0 w 85"/>
                  <a:gd name="T21" fmla="*/ 0 h 27"/>
                  <a:gd name="T22" fmla="*/ 0 w 85"/>
                  <a:gd name="T23" fmla="*/ 0 h 27"/>
                  <a:gd name="T24" fmla="*/ 0 w 85"/>
                  <a:gd name="T25" fmla="*/ 0 h 27"/>
                  <a:gd name="T26" fmla="*/ 0 w 85"/>
                  <a:gd name="T27" fmla="*/ 0 h 27"/>
                  <a:gd name="T28" fmla="*/ 0 w 85"/>
                  <a:gd name="T29" fmla="*/ 0 h 27"/>
                  <a:gd name="T30" fmla="*/ 0 w 85"/>
                  <a:gd name="T31" fmla="*/ 0 h 27"/>
                  <a:gd name="T32" fmla="*/ 0 w 85"/>
                  <a:gd name="T33" fmla="*/ 0 h 27"/>
                  <a:gd name="T34" fmla="*/ 0 w 85"/>
                  <a:gd name="T35" fmla="*/ 0 h 27"/>
                  <a:gd name="T36" fmla="*/ 0 w 85"/>
                  <a:gd name="T37" fmla="*/ 0 h 27"/>
                  <a:gd name="T38" fmla="*/ 0 w 85"/>
                  <a:gd name="T39" fmla="*/ 0 h 27"/>
                  <a:gd name="T40" fmla="*/ 0 w 85"/>
                  <a:gd name="T41" fmla="*/ 0 h 27"/>
                  <a:gd name="T42" fmla="*/ 0 w 85"/>
                  <a:gd name="T43" fmla="*/ 0 h 27"/>
                  <a:gd name="T44" fmla="*/ 0 w 85"/>
                  <a:gd name="T45" fmla="*/ 0 h 27"/>
                  <a:gd name="T46" fmla="*/ 0 w 85"/>
                  <a:gd name="T47" fmla="*/ 0 h 27"/>
                  <a:gd name="T48" fmla="*/ 0 w 85"/>
                  <a:gd name="T49" fmla="*/ 0 h 27"/>
                  <a:gd name="T50" fmla="*/ 0 w 85"/>
                  <a:gd name="T51" fmla="*/ 0 h 27"/>
                  <a:gd name="T52" fmla="*/ 0 w 85"/>
                  <a:gd name="T53" fmla="*/ 0 h 27"/>
                  <a:gd name="T54" fmla="*/ 0 w 85"/>
                  <a:gd name="T55" fmla="*/ 0 h 27"/>
                  <a:gd name="T56" fmla="*/ 0 w 85"/>
                  <a:gd name="T57" fmla="*/ 0 h 27"/>
                  <a:gd name="T58" fmla="*/ 0 w 85"/>
                  <a:gd name="T59" fmla="*/ 0 h 27"/>
                  <a:gd name="T60" fmla="*/ 0 w 85"/>
                  <a:gd name="T61" fmla="*/ 0 h 27"/>
                  <a:gd name="T62" fmla="*/ 0 w 85"/>
                  <a:gd name="T63" fmla="*/ 0 h 27"/>
                  <a:gd name="T64" fmla="*/ 0 w 85"/>
                  <a:gd name="T65" fmla="*/ 0 h 27"/>
                  <a:gd name="T66" fmla="*/ 0 w 85"/>
                  <a:gd name="T67" fmla="*/ 0 h 27"/>
                  <a:gd name="T68" fmla="*/ 0 w 85"/>
                  <a:gd name="T69" fmla="*/ 0 h 27"/>
                  <a:gd name="T70" fmla="*/ 0 w 85"/>
                  <a:gd name="T71" fmla="*/ 0 h 27"/>
                  <a:gd name="T72" fmla="*/ 0 w 85"/>
                  <a:gd name="T73" fmla="*/ 0 h 2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85"/>
                  <a:gd name="T112" fmla="*/ 0 h 27"/>
                  <a:gd name="T113" fmla="*/ 85 w 85"/>
                  <a:gd name="T114" fmla="*/ 27 h 27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85" h="27">
                    <a:moveTo>
                      <a:pt x="85" y="27"/>
                    </a:moveTo>
                    <a:lnTo>
                      <a:pt x="80" y="25"/>
                    </a:lnTo>
                    <a:lnTo>
                      <a:pt x="72" y="20"/>
                    </a:lnTo>
                    <a:lnTo>
                      <a:pt x="60" y="16"/>
                    </a:lnTo>
                    <a:lnTo>
                      <a:pt x="52" y="15"/>
                    </a:lnTo>
                    <a:lnTo>
                      <a:pt x="43" y="15"/>
                    </a:lnTo>
                    <a:lnTo>
                      <a:pt x="35" y="15"/>
                    </a:lnTo>
                    <a:lnTo>
                      <a:pt x="25" y="16"/>
                    </a:lnTo>
                    <a:lnTo>
                      <a:pt x="14" y="20"/>
                    </a:lnTo>
                    <a:lnTo>
                      <a:pt x="5" y="25"/>
                    </a:lnTo>
                    <a:lnTo>
                      <a:pt x="0" y="27"/>
                    </a:lnTo>
                    <a:lnTo>
                      <a:pt x="0" y="24"/>
                    </a:lnTo>
                    <a:lnTo>
                      <a:pt x="1" y="20"/>
                    </a:lnTo>
                    <a:lnTo>
                      <a:pt x="3" y="16"/>
                    </a:lnTo>
                    <a:lnTo>
                      <a:pt x="5" y="14"/>
                    </a:lnTo>
                    <a:lnTo>
                      <a:pt x="6" y="11"/>
                    </a:lnTo>
                    <a:lnTo>
                      <a:pt x="10" y="9"/>
                    </a:lnTo>
                    <a:lnTo>
                      <a:pt x="14" y="6"/>
                    </a:lnTo>
                    <a:lnTo>
                      <a:pt x="19" y="4"/>
                    </a:lnTo>
                    <a:lnTo>
                      <a:pt x="24" y="2"/>
                    </a:lnTo>
                    <a:lnTo>
                      <a:pt x="29" y="1"/>
                    </a:lnTo>
                    <a:lnTo>
                      <a:pt x="36" y="0"/>
                    </a:lnTo>
                    <a:lnTo>
                      <a:pt x="43" y="0"/>
                    </a:lnTo>
                    <a:lnTo>
                      <a:pt x="49" y="0"/>
                    </a:lnTo>
                    <a:lnTo>
                      <a:pt x="57" y="1"/>
                    </a:lnTo>
                    <a:lnTo>
                      <a:pt x="62" y="2"/>
                    </a:lnTo>
                    <a:lnTo>
                      <a:pt x="67" y="4"/>
                    </a:lnTo>
                    <a:lnTo>
                      <a:pt x="72" y="6"/>
                    </a:lnTo>
                    <a:lnTo>
                      <a:pt x="75" y="9"/>
                    </a:lnTo>
                    <a:lnTo>
                      <a:pt x="79" y="11"/>
                    </a:lnTo>
                    <a:lnTo>
                      <a:pt x="80" y="14"/>
                    </a:lnTo>
                    <a:lnTo>
                      <a:pt x="83" y="16"/>
                    </a:lnTo>
                    <a:lnTo>
                      <a:pt x="84" y="20"/>
                    </a:lnTo>
                    <a:lnTo>
                      <a:pt x="85" y="24"/>
                    </a:lnTo>
                    <a:lnTo>
                      <a:pt x="85" y="27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6" name="Freeform 116"/>
              <p:cNvSpPr>
                <a:spLocks/>
              </p:cNvSpPr>
              <p:nvPr/>
            </p:nvSpPr>
            <p:spPr bwMode="auto">
              <a:xfrm>
                <a:off x="3882" y="849"/>
                <a:ext cx="19" cy="10"/>
              </a:xfrm>
              <a:custGeom>
                <a:avLst/>
                <a:gdLst>
                  <a:gd name="T0" fmla="*/ 0 w 75"/>
                  <a:gd name="T1" fmla="*/ 0 h 42"/>
                  <a:gd name="T2" fmla="*/ 0 w 75"/>
                  <a:gd name="T3" fmla="*/ 0 h 42"/>
                  <a:gd name="T4" fmla="*/ 0 w 75"/>
                  <a:gd name="T5" fmla="*/ 0 h 42"/>
                  <a:gd name="T6" fmla="*/ 0 w 75"/>
                  <a:gd name="T7" fmla="*/ 0 h 42"/>
                  <a:gd name="T8" fmla="*/ 0 w 75"/>
                  <a:gd name="T9" fmla="*/ 0 h 42"/>
                  <a:gd name="T10" fmla="*/ 0 w 75"/>
                  <a:gd name="T11" fmla="*/ 0 h 42"/>
                  <a:gd name="T12" fmla="*/ 0 w 75"/>
                  <a:gd name="T13" fmla="*/ 0 h 42"/>
                  <a:gd name="T14" fmla="*/ 0 w 75"/>
                  <a:gd name="T15" fmla="*/ 0 h 42"/>
                  <a:gd name="T16" fmla="*/ 0 w 75"/>
                  <a:gd name="T17" fmla="*/ 0 h 42"/>
                  <a:gd name="T18" fmla="*/ 0 w 75"/>
                  <a:gd name="T19" fmla="*/ 0 h 42"/>
                  <a:gd name="T20" fmla="*/ 0 w 75"/>
                  <a:gd name="T21" fmla="*/ 0 h 42"/>
                  <a:gd name="T22" fmla="*/ 0 w 75"/>
                  <a:gd name="T23" fmla="*/ 0 h 42"/>
                  <a:gd name="T24" fmla="*/ 0 w 75"/>
                  <a:gd name="T25" fmla="*/ 0 h 42"/>
                  <a:gd name="T26" fmla="*/ 0 w 75"/>
                  <a:gd name="T27" fmla="*/ 0 h 42"/>
                  <a:gd name="T28" fmla="*/ 0 w 75"/>
                  <a:gd name="T29" fmla="*/ 0 h 42"/>
                  <a:gd name="T30" fmla="*/ 0 w 75"/>
                  <a:gd name="T31" fmla="*/ 0 h 42"/>
                  <a:gd name="T32" fmla="*/ 0 w 75"/>
                  <a:gd name="T33" fmla="*/ 0 h 42"/>
                  <a:gd name="T34" fmla="*/ 0 w 75"/>
                  <a:gd name="T35" fmla="*/ 0 h 42"/>
                  <a:gd name="T36" fmla="*/ 0 w 75"/>
                  <a:gd name="T37" fmla="*/ 0 h 42"/>
                  <a:gd name="T38" fmla="*/ 0 w 75"/>
                  <a:gd name="T39" fmla="*/ 0 h 42"/>
                  <a:gd name="T40" fmla="*/ 0 w 75"/>
                  <a:gd name="T41" fmla="*/ 0 h 42"/>
                  <a:gd name="T42" fmla="*/ 0 w 75"/>
                  <a:gd name="T43" fmla="*/ 0 h 42"/>
                  <a:gd name="T44" fmla="*/ 0 w 75"/>
                  <a:gd name="T45" fmla="*/ 0 h 42"/>
                  <a:gd name="T46" fmla="*/ 0 w 75"/>
                  <a:gd name="T47" fmla="*/ 0 h 42"/>
                  <a:gd name="T48" fmla="*/ 0 w 75"/>
                  <a:gd name="T49" fmla="*/ 0 h 42"/>
                  <a:gd name="T50" fmla="*/ 0 w 75"/>
                  <a:gd name="T51" fmla="*/ 0 h 42"/>
                  <a:gd name="T52" fmla="*/ 0 w 75"/>
                  <a:gd name="T53" fmla="*/ 0 h 42"/>
                  <a:gd name="T54" fmla="*/ 0 w 75"/>
                  <a:gd name="T55" fmla="*/ 0 h 42"/>
                  <a:gd name="T56" fmla="*/ 0 w 75"/>
                  <a:gd name="T57" fmla="*/ 0 h 42"/>
                  <a:gd name="T58" fmla="*/ 0 w 75"/>
                  <a:gd name="T59" fmla="*/ 0 h 42"/>
                  <a:gd name="T60" fmla="*/ 0 w 75"/>
                  <a:gd name="T61" fmla="*/ 0 h 42"/>
                  <a:gd name="T62" fmla="*/ 0 w 75"/>
                  <a:gd name="T63" fmla="*/ 0 h 42"/>
                  <a:gd name="T64" fmla="*/ 0 w 75"/>
                  <a:gd name="T65" fmla="*/ 0 h 42"/>
                  <a:gd name="T66" fmla="*/ 0 w 75"/>
                  <a:gd name="T67" fmla="*/ 0 h 42"/>
                  <a:gd name="T68" fmla="*/ 0 w 75"/>
                  <a:gd name="T69" fmla="*/ 0 h 42"/>
                  <a:gd name="T70" fmla="*/ 0 w 75"/>
                  <a:gd name="T71" fmla="*/ 0 h 42"/>
                  <a:gd name="T72" fmla="*/ 0 w 75"/>
                  <a:gd name="T73" fmla="*/ 0 h 42"/>
                  <a:gd name="T74" fmla="*/ 0 w 75"/>
                  <a:gd name="T75" fmla="*/ 0 h 42"/>
                  <a:gd name="T76" fmla="*/ 0 w 75"/>
                  <a:gd name="T77" fmla="*/ 0 h 42"/>
                  <a:gd name="T78" fmla="*/ 0 w 75"/>
                  <a:gd name="T79" fmla="*/ 0 h 42"/>
                  <a:gd name="T80" fmla="*/ 0 w 75"/>
                  <a:gd name="T81" fmla="*/ 0 h 42"/>
                  <a:gd name="T82" fmla="*/ 0 w 75"/>
                  <a:gd name="T83" fmla="*/ 0 h 42"/>
                  <a:gd name="T84" fmla="*/ 0 w 75"/>
                  <a:gd name="T85" fmla="*/ 0 h 42"/>
                  <a:gd name="T86" fmla="*/ 0 w 75"/>
                  <a:gd name="T87" fmla="*/ 0 h 42"/>
                  <a:gd name="T88" fmla="*/ 0 w 75"/>
                  <a:gd name="T89" fmla="*/ 0 h 42"/>
                  <a:gd name="T90" fmla="*/ 0 w 75"/>
                  <a:gd name="T91" fmla="*/ 0 h 42"/>
                  <a:gd name="T92" fmla="*/ 0 w 75"/>
                  <a:gd name="T93" fmla="*/ 0 h 42"/>
                  <a:gd name="T94" fmla="*/ 0 w 75"/>
                  <a:gd name="T95" fmla="*/ 0 h 42"/>
                  <a:gd name="T96" fmla="*/ 0 w 75"/>
                  <a:gd name="T97" fmla="*/ 0 h 42"/>
                  <a:gd name="T98" fmla="*/ 0 w 75"/>
                  <a:gd name="T99" fmla="*/ 0 h 42"/>
                  <a:gd name="T100" fmla="*/ 0 w 75"/>
                  <a:gd name="T101" fmla="*/ 0 h 42"/>
                  <a:gd name="T102" fmla="*/ 0 w 75"/>
                  <a:gd name="T103" fmla="*/ 0 h 42"/>
                  <a:gd name="T104" fmla="*/ 0 w 75"/>
                  <a:gd name="T105" fmla="*/ 0 h 42"/>
                  <a:gd name="T106" fmla="*/ 0 w 75"/>
                  <a:gd name="T107" fmla="*/ 0 h 42"/>
                  <a:gd name="T108" fmla="*/ 0 w 75"/>
                  <a:gd name="T109" fmla="*/ 0 h 42"/>
                  <a:gd name="T110" fmla="*/ 0 w 75"/>
                  <a:gd name="T111" fmla="*/ 0 h 42"/>
                  <a:gd name="T112" fmla="*/ 0 w 75"/>
                  <a:gd name="T113" fmla="*/ 0 h 42"/>
                  <a:gd name="T114" fmla="*/ 0 w 75"/>
                  <a:gd name="T115" fmla="*/ 0 h 42"/>
                  <a:gd name="T116" fmla="*/ 0 w 75"/>
                  <a:gd name="T117" fmla="*/ 0 h 42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75"/>
                  <a:gd name="T178" fmla="*/ 0 h 42"/>
                  <a:gd name="T179" fmla="*/ 75 w 75"/>
                  <a:gd name="T180" fmla="*/ 42 h 42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75" h="42">
                    <a:moveTo>
                      <a:pt x="0" y="42"/>
                    </a:moveTo>
                    <a:lnTo>
                      <a:pt x="0" y="40"/>
                    </a:lnTo>
                    <a:lnTo>
                      <a:pt x="0" y="36"/>
                    </a:lnTo>
                    <a:lnTo>
                      <a:pt x="1" y="32"/>
                    </a:lnTo>
                    <a:lnTo>
                      <a:pt x="3" y="28"/>
                    </a:lnTo>
                    <a:lnTo>
                      <a:pt x="4" y="25"/>
                    </a:lnTo>
                    <a:lnTo>
                      <a:pt x="5" y="22"/>
                    </a:lnTo>
                    <a:lnTo>
                      <a:pt x="6" y="18"/>
                    </a:lnTo>
                    <a:lnTo>
                      <a:pt x="9" y="16"/>
                    </a:lnTo>
                    <a:lnTo>
                      <a:pt x="11" y="12"/>
                    </a:lnTo>
                    <a:lnTo>
                      <a:pt x="14" y="10"/>
                    </a:lnTo>
                    <a:lnTo>
                      <a:pt x="16" y="8"/>
                    </a:lnTo>
                    <a:lnTo>
                      <a:pt x="19" y="6"/>
                    </a:lnTo>
                    <a:lnTo>
                      <a:pt x="21" y="5"/>
                    </a:lnTo>
                    <a:lnTo>
                      <a:pt x="25" y="3"/>
                    </a:lnTo>
                    <a:lnTo>
                      <a:pt x="28" y="2"/>
                    </a:lnTo>
                    <a:lnTo>
                      <a:pt x="31" y="1"/>
                    </a:lnTo>
                    <a:lnTo>
                      <a:pt x="34" y="1"/>
                    </a:lnTo>
                    <a:lnTo>
                      <a:pt x="38" y="0"/>
                    </a:lnTo>
                    <a:lnTo>
                      <a:pt x="42" y="1"/>
                    </a:lnTo>
                    <a:lnTo>
                      <a:pt x="44" y="1"/>
                    </a:lnTo>
                    <a:lnTo>
                      <a:pt x="48" y="2"/>
                    </a:lnTo>
                    <a:lnTo>
                      <a:pt x="50" y="3"/>
                    </a:lnTo>
                    <a:lnTo>
                      <a:pt x="54" y="5"/>
                    </a:lnTo>
                    <a:lnTo>
                      <a:pt x="57" y="6"/>
                    </a:lnTo>
                    <a:lnTo>
                      <a:pt x="59" y="8"/>
                    </a:lnTo>
                    <a:lnTo>
                      <a:pt x="62" y="10"/>
                    </a:lnTo>
                    <a:lnTo>
                      <a:pt x="64" y="12"/>
                    </a:lnTo>
                    <a:lnTo>
                      <a:pt x="67" y="16"/>
                    </a:lnTo>
                    <a:lnTo>
                      <a:pt x="69" y="18"/>
                    </a:lnTo>
                    <a:lnTo>
                      <a:pt x="70" y="22"/>
                    </a:lnTo>
                    <a:lnTo>
                      <a:pt x="72" y="25"/>
                    </a:lnTo>
                    <a:lnTo>
                      <a:pt x="73" y="28"/>
                    </a:lnTo>
                    <a:lnTo>
                      <a:pt x="74" y="32"/>
                    </a:lnTo>
                    <a:lnTo>
                      <a:pt x="75" y="36"/>
                    </a:lnTo>
                    <a:lnTo>
                      <a:pt x="75" y="40"/>
                    </a:lnTo>
                    <a:lnTo>
                      <a:pt x="75" y="42"/>
                    </a:lnTo>
                    <a:lnTo>
                      <a:pt x="73" y="40"/>
                    </a:lnTo>
                    <a:lnTo>
                      <a:pt x="70" y="38"/>
                    </a:lnTo>
                    <a:lnTo>
                      <a:pt x="68" y="37"/>
                    </a:lnTo>
                    <a:lnTo>
                      <a:pt x="64" y="35"/>
                    </a:lnTo>
                    <a:lnTo>
                      <a:pt x="62" y="33"/>
                    </a:lnTo>
                    <a:lnTo>
                      <a:pt x="58" y="32"/>
                    </a:lnTo>
                    <a:lnTo>
                      <a:pt x="54" y="32"/>
                    </a:lnTo>
                    <a:lnTo>
                      <a:pt x="50" y="31"/>
                    </a:lnTo>
                    <a:lnTo>
                      <a:pt x="47" y="31"/>
                    </a:lnTo>
                    <a:lnTo>
                      <a:pt x="42" y="30"/>
                    </a:lnTo>
                    <a:lnTo>
                      <a:pt x="38" y="30"/>
                    </a:lnTo>
                    <a:lnTo>
                      <a:pt x="34" y="30"/>
                    </a:lnTo>
                    <a:lnTo>
                      <a:pt x="30" y="31"/>
                    </a:lnTo>
                    <a:lnTo>
                      <a:pt x="25" y="31"/>
                    </a:lnTo>
                    <a:lnTo>
                      <a:pt x="21" y="32"/>
                    </a:lnTo>
                    <a:lnTo>
                      <a:pt x="18" y="32"/>
                    </a:lnTo>
                    <a:lnTo>
                      <a:pt x="15" y="33"/>
                    </a:lnTo>
                    <a:lnTo>
                      <a:pt x="11" y="35"/>
                    </a:lnTo>
                    <a:lnTo>
                      <a:pt x="8" y="37"/>
                    </a:lnTo>
                    <a:lnTo>
                      <a:pt x="5" y="38"/>
                    </a:lnTo>
                    <a:lnTo>
                      <a:pt x="3" y="40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7" name="Freeform 117"/>
              <p:cNvSpPr>
                <a:spLocks/>
              </p:cNvSpPr>
              <p:nvPr/>
            </p:nvSpPr>
            <p:spPr bwMode="auto">
              <a:xfrm>
                <a:off x="3891" y="840"/>
                <a:ext cx="8" cy="8"/>
              </a:xfrm>
              <a:custGeom>
                <a:avLst/>
                <a:gdLst>
                  <a:gd name="T0" fmla="*/ 0 w 30"/>
                  <a:gd name="T1" fmla="*/ 0 h 35"/>
                  <a:gd name="T2" fmla="*/ 0 w 30"/>
                  <a:gd name="T3" fmla="*/ 0 h 35"/>
                  <a:gd name="T4" fmla="*/ 0 w 30"/>
                  <a:gd name="T5" fmla="*/ 0 h 35"/>
                  <a:gd name="T6" fmla="*/ 0 w 30"/>
                  <a:gd name="T7" fmla="*/ 0 h 35"/>
                  <a:gd name="T8" fmla="*/ 0 w 30"/>
                  <a:gd name="T9" fmla="*/ 0 h 35"/>
                  <a:gd name="T10" fmla="*/ 0 w 30"/>
                  <a:gd name="T11" fmla="*/ 0 h 35"/>
                  <a:gd name="T12" fmla="*/ 0 w 30"/>
                  <a:gd name="T13" fmla="*/ 0 h 35"/>
                  <a:gd name="T14" fmla="*/ 0 w 30"/>
                  <a:gd name="T15" fmla="*/ 0 h 35"/>
                  <a:gd name="T16" fmla="*/ 0 w 30"/>
                  <a:gd name="T17" fmla="*/ 0 h 35"/>
                  <a:gd name="T18" fmla="*/ 0 w 30"/>
                  <a:gd name="T19" fmla="*/ 0 h 35"/>
                  <a:gd name="T20" fmla="*/ 0 w 30"/>
                  <a:gd name="T21" fmla="*/ 0 h 35"/>
                  <a:gd name="T22" fmla="*/ 0 w 30"/>
                  <a:gd name="T23" fmla="*/ 0 h 35"/>
                  <a:gd name="T24" fmla="*/ 0 w 30"/>
                  <a:gd name="T25" fmla="*/ 0 h 35"/>
                  <a:gd name="T26" fmla="*/ 0 w 30"/>
                  <a:gd name="T27" fmla="*/ 0 h 35"/>
                  <a:gd name="T28" fmla="*/ 0 w 30"/>
                  <a:gd name="T29" fmla="*/ 0 h 35"/>
                  <a:gd name="T30" fmla="*/ 0 w 30"/>
                  <a:gd name="T31" fmla="*/ 0 h 35"/>
                  <a:gd name="T32" fmla="*/ 0 w 30"/>
                  <a:gd name="T33" fmla="*/ 0 h 35"/>
                  <a:gd name="T34" fmla="*/ 0 w 30"/>
                  <a:gd name="T35" fmla="*/ 0 h 35"/>
                  <a:gd name="T36" fmla="*/ 0 w 30"/>
                  <a:gd name="T37" fmla="*/ 0 h 35"/>
                  <a:gd name="T38" fmla="*/ 0 w 30"/>
                  <a:gd name="T39" fmla="*/ 0 h 35"/>
                  <a:gd name="T40" fmla="*/ 0 w 30"/>
                  <a:gd name="T41" fmla="*/ 0 h 35"/>
                  <a:gd name="T42" fmla="*/ 0 w 30"/>
                  <a:gd name="T43" fmla="*/ 0 h 35"/>
                  <a:gd name="T44" fmla="*/ 0 w 30"/>
                  <a:gd name="T45" fmla="*/ 0 h 35"/>
                  <a:gd name="T46" fmla="*/ 0 w 30"/>
                  <a:gd name="T47" fmla="*/ 0 h 35"/>
                  <a:gd name="T48" fmla="*/ 0 w 30"/>
                  <a:gd name="T49" fmla="*/ 0 h 35"/>
                  <a:gd name="T50" fmla="*/ 0 w 30"/>
                  <a:gd name="T51" fmla="*/ 0 h 35"/>
                  <a:gd name="T52" fmla="*/ 0 w 30"/>
                  <a:gd name="T53" fmla="*/ 0 h 35"/>
                  <a:gd name="T54" fmla="*/ 0 w 30"/>
                  <a:gd name="T55" fmla="*/ 0 h 35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30"/>
                  <a:gd name="T85" fmla="*/ 0 h 35"/>
                  <a:gd name="T86" fmla="*/ 30 w 30"/>
                  <a:gd name="T87" fmla="*/ 35 h 35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30" h="35">
                    <a:moveTo>
                      <a:pt x="0" y="0"/>
                    </a:moveTo>
                    <a:lnTo>
                      <a:pt x="5" y="0"/>
                    </a:lnTo>
                    <a:lnTo>
                      <a:pt x="10" y="2"/>
                    </a:lnTo>
                    <a:lnTo>
                      <a:pt x="14" y="3"/>
                    </a:lnTo>
                    <a:lnTo>
                      <a:pt x="17" y="5"/>
                    </a:lnTo>
                    <a:lnTo>
                      <a:pt x="19" y="7"/>
                    </a:lnTo>
                    <a:lnTo>
                      <a:pt x="19" y="9"/>
                    </a:lnTo>
                    <a:lnTo>
                      <a:pt x="20" y="14"/>
                    </a:lnTo>
                    <a:lnTo>
                      <a:pt x="20" y="17"/>
                    </a:lnTo>
                    <a:lnTo>
                      <a:pt x="22" y="18"/>
                    </a:lnTo>
                    <a:lnTo>
                      <a:pt x="25" y="19"/>
                    </a:lnTo>
                    <a:lnTo>
                      <a:pt x="30" y="19"/>
                    </a:lnTo>
                    <a:lnTo>
                      <a:pt x="30" y="22"/>
                    </a:lnTo>
                    <a:lnTo>
                      <a:pt x="30" y="28"/>
                    </a:lnTo>
                    <a:lnTo>
                      <a:pt x="29" y="33"/>
                    </a:lnTo>
                    <a:lnTo>
                      <a:pt x="29" y="35"/>
                    </a:lnTo>
                    <a:lnTo>
                      <a:pt x="25" y="35"/>
                    </a:lnTo>
                    <a:lnTo>
                      <a:pt x="21" y="34"/>
                    </a:lnTo>
                    <a:lnTo>
                      <a:pt x="19" y="33"/>
                    </a:lnTo>
                    <a:lnTo>
                      <a:pt x="17" y="32"/>
                    </a:lnTo>
                    <a:lnTo>
                      <a:pt x="17" y="29"/>
                    </a:lnTo>
                    <a:lnTo>
                      <a:pt x="16" y="22"/>
                    </a:lnTo>
                    <a:lnTo>
                      <a:pt x="15" y="20"/>
                    </a:lnTo>
                    <a:lnTo>
                      <a:pt x="12" y="19"/>
                    </a:lnTo>
                    <a:lnTo>
                      <a:pt x="9" y="18"/>
                    </a:lnTo>
                    <a:lnTo>
                      <a:pt x="5" y="18"/>
                    </a:lnTo>
                    <a:lnTo>
                      <a:pt x="0" y="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FF"/>
              </a:solidFill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8" name="Freeform 118"/>
              <p:cNvSpPr>
                <a:spLocks/>
              </p:cNvSpPr>
              <p:nvPr/>
            </p:nvSpPr>
            <p:spPr bwMode="auto">
              <a:xfrm>
                <a:off x="3861" y="958"/>
                <a:ext cx="60" cy="12"/>
              </a:xfrm>
              <a:custGeom>
                <a:avLst/>
                <a:gdLst>
                  <a:gd name="T0" fmla="*/ 0 w 240"/>
                  <a:gd name="T1" fmla="*/ 0 h 48"/>
                  <a:gd name="T2" fmla="*/ 0 w 240"/>
                  <a:gd name="T3" fmla="*/ 0 h 48"/>
                  <a:gd name="T4" fmla="*/ 0 w 240"/>
                  <a:gd name="T5" fmla="*/ 0 h 48"/>
                  <a:gd name="T6" fmla="*/ 0 w 240"/>
                  <a:gd name="T7" fmla="*/ 0 h 48"/>
                  <a:gd name="T8" fmla="*/ 0 w 240"/>
                  <a:gd name="T9" fmla="*/ 0 h 48"/>
                  <a:gd name="T10" fmla="*/ 0 w 240"/>
                  <a:gd name="T11" fmla="*/ 0 h 48"/>
                  <a:gd name="T12" fmla="*/ 0 w 240"/>
                  <a:gd name="T13" fmla="*/ 0 h 48"/>
                  <a:gd name="T14" fmla="*/ 0 w 240"/>
                  <a:gd name="T15" fmla="*/ 0 h 48"/>
                  <a:gd name="T16" fmla="*/ 0 w 240"/>
                  <a:gd name="T17" fmla="*/ 0 h 48"/>
                  <a:gd name="T18" fmla="*/ 0 w 240"/>
                  <a:gd name="T19" fmla="*/ 0 h 48"/>
                  <a:gd name="T20" fmla="*/ 0 w 240"/>
                  <a:gd name="T21" fmla="*/ 0 h 4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40"/>
                  <a:gd name="T34" fmla="*/ 0 h 48"/>
                  <a:gd name="T35" fmla="*/ 240 w 240"/>
                  <a:gd name="T36" fmla="*/ 48 h 4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40" h="48">
                    <a:moveTo>
                      <a:pt x="0" y="43"/>
                    </a:moveTo>
                    <a:lnTo>
                      <a:pt x="0" y="48"/>
                    </a:lnTo>
                    <a:lnTo>
                      <a:pt x="240" y="48"/>
                    </a:lnTo>
                    <a:lnTo>
                      <a:pt x="240" y="43"/>
                    </a:lnTo>
                    <a:lnTo>
                      <a:pt x="240" y="23"/>
                    </a:lnTo>
                    <a:lnTo>
                      <a:pt x="240" y="0"/>
                    </a:lnTo>
                    <a:lnTo>
                      <a:pt x="237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23"/>
                    </a:lnTo>
                    <a:lnTo>
                      <a:pt x="0" y="43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9" name="Line 119"/>
              <p:cNvSpPr>
                <a:spLocks noChangeShapeType="1"/>
              </p:cNvSpPr>
              <p:nvPr/>
            </p:nvSpPr>
            <p:spPr bwMode="auto">
              <a:xfrm flipH="1">
                <a:off x="3866" y="927"/>
                <a:ext cx="5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0" name="Line 120"/>
              <p:cNvSpPr>
                <a:spLocks noChangeShapeType="1"/>
              </p:cNvSpPr>
              <p:nvPr/>
            </p:nvSpPr>
            <p:spPr bwMode="auto">
              <a:xfrm>
                <a:off x="3865" y="932"/>
                <a:ext cx="5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1" name="Line 121"/>
              <p:cNvSpPr>
                <a:spLocks noChangeShapeType="1"/>
              </p:cNvSpPr>
              <p:nvPr/>
            </p:nvSpPr>
            <p:spPr bwMode="auto">
              <a:xfrm flipH="1">
                <a:off x="3865" y="931"/>
                <a:ext cx="5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2" name="Line 122"/>
              <p:cNvSpPr>
                <a:spLocks noChangeShapeType="1"/>
              </p:cNvSpPr>
              <p:nvPr/>
            </p:nvSpPr>
            <p:spPr bwMode="auto">
              <a:xfrm flipH="1">
                <a:off x="3865" y="935"/>
                <a:ext cx="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3" name="Line 123"/>
              <p:cNvSpPr>
                <a:spLocks noChangeShapeType="1"/>
              </p:cNvSpPr>
              <p:nvPr/>
            </p:nvSpPr>
            <p:spPr bwMode="auto">
              <a:xfrm>
                <a:off x="3916" y="935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4" name="Line 124"/>
              <p:cNvSpPr>
                <a:spLocks noChangeShapeType="1"/>
              </p:cNvSpPr>
              <p:nvPr/>
            </p:nvSpPr>
            <p:spPr bwMode="auto">
              <a:xfrm flipH="1">
                <a:off x="3878" y="935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5" name="Line 125"/>
              <p:cNvSpPr>
                <a:spLocks noChangeShapeType="1"/>
              </p:cNvSpPr>
              <p:nvPr/>
            </p:nvSpPr>
            <p:spPr bwMode="auto">
              <a:xfrm>
                <a:off x="3903" y="935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6" name="Line 126"/>
              <p:cNvSpPr>
                <a:spLocks noChangeShapeType="1"/>
              </p:cNvSpPr>
              <p:nvPr/>
            </p:nvSpPr>
            <p:spPr bwMode="auto">
              <a:xfrm>
                <a:off x="3890" y="935"/>
                <a:ext cx="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7" name="Freeform 127"/>
              <p:cNvSpPr>
                <a:spLocks/>
              </p:cNvSpPr>
              <p:nvPr/>
            </p:nvSpPr>
            <p:spPr bwMode="auto">
              <a:xfrm>
                <a:off x="3934" y="938"/>
                <a:ext cx="1" cy="1"/>
              </a:xfrm>
              <a:custGeom>
                <a:avLst/>
                <a:gdLst>
                  <a:gd name="T0" fmla="*/ 1 w 2"/>
                  <a:gd name="T1" fmla="*/ 0 h 3"/>
                  <a:gd name="T2" fmla="*/ 1 w 2"/>
                  <a:gd name="T3" fmla="*/ 0 h 3"/>
                  <a:gd name="T4" fmla="*/ 0 w 2"/>
                  <a:gd name="T5" fmla="*/ 0 h 3"/>
                  <a:gd name="T6" fmla="*/ 0 60000 65536"/>
                  <a:gd name="T7" fmla="*/ 0 60000 65536"/>
                  <a:gd name="T8" fmla="*/ 0 60000 65536"/>
                  <a:gd name="T9" fmla="*/ 0 w 2"/>
                  <a:gd name="T10" fmla="*/ 0 h 3"/>
                  <a:gd name="T11" fmla="*/ 2 w 2"/>
                  <a:gd name="T12" fmla="*/ 3 h 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" h="3">
                    <a:moveTo>
                      <a:pt x="2" y="0"/>
                    </a:moveTo>
                    <a:lnTo>
                      <a:pt x="2" y="3"/>
                    </a:lnTo>
                    <a:lnTo>
                      <a:pt x="0" y="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8" name="Line 128"/>
              <p:cNvSpPr>
                <a:spLocks noChangeShapeType="1"/>
              </p:cNvSpPr>
              <p:nvPr/>
            </p:nvSpPr>
            <p:spPr bwMode="auto">
              <a:xfrm>
                <a:off x="3931" y="937"/>
                <a:ext cx="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9" name="Line 129"/>
              <p:cNvSpPr>
                <a:spLocks noChangeShapeType="1"/>
              </p:cNvSpPr>
              <p:nvPr/>
            </p:nvSpPr>
            <p:spPr bwMode="auto">
              <a:xfrm flipH="1">
                <a:off x="3931" y="962"/>
                <a:ext cx="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0" name="Line 130"/>
              <p:cNvSpPr>
                <a:spLocks noChangeShapeType="1"/>
              </p:cNvSpPr>
              <p:nvPr/>
            </p:nvSpPr>
            <p:spPr bwMode="auto">
              <a:xfrm>
                <a:off x="3933" y="938"/>
                <a:ext cx="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1" name="Freeform 131"/>
              <p:cNvSpPr>
                <a:spLocks/>
              </p:cNvSpPr>
              <p:nvPr/>
            </p:nvSpPr>
            <p:spPr bwMode="auto">
              <a:xfrm>
                <a:off x="3932" y="940"/>
                <a:ext cx="2" cy="1"/>
              </a:xfrm>
              <a:custGeom>
                <a:avLst/>
                <a:gdLst>
                  <a:gd name="T0" fmla="*/ 0 w 5"/>
                  <a:gd name="T1" fmla="*/ 0 h 2"/>
                  <a:gd name="T2" fmla="*/ 0 w 5"/>
                  <a:gd name="T3" fmla="*/ 1 h 2"/>
                  <a:gd name="T4" fmla="*/ 0 w 5"/>
                  <a:gd name="T5" fmla="*/ 1 h 2"/>
                  <a:gd name="T6" fmla="*/ 0 w 5"/>
                  <a:gd name="T7" fmla="*/ 1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"/>
                  <a:gd name="T13" fmla="*/ 0 h 2"/>
                  <a:gd name="T14" fmla="*/ 5 w 5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" h="2">
                    <a:moveTo>
                      <a:pt x="5" y="0"/>
                    </a:moveTo>
                    <a:lnTo>
                      <a:pt x="5" y="1"/>
                    </a:lnTo>
                    <a:lnTo>
                      <a:pt x="0" y="1"/>
                    </a:lnTo>
                    <a:lnTo>
                      <a:pt x="0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2" name="Line 132"/>
              <p:cNvSpPr>
                <a:spLocks noChangeShapeType="1"/>
              </p:cNvSpPr>
              <p:nvPr/>
            </p:nvSpPr>
            <p:spPr bwMode="auto">
              <a:xfrm flipH="1">
                <a:off x="3936" y="938"/>
                <a:ext cx="2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3" name="Line 133"/>
              <p:cNvSpPr>
                <a:spLocks noChangeShapeType="1"/>
              </p:cNvSpPr>
              <p:nvPr/>
            </p:nvSpPr>
            <p:spPr bwMode="auto">
              <a:xfrm>
                <a:off x="3935" y="939"/>
                <a:ext cx="2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4" name="Line 134"/>
              <p:cNvSpPr>
                <a:spLocks noChangeShapeType="1"/>
              </p:cNvSpPr>
              <p:nvPr/>
            </p:nvSpPr>
            <p:spPr bwMode="auto">
              <a:xfrm flipH="1">
                <a:off x="3935" y="957"/>
                <a:ext cx="25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5" name="Line 135"/>
              <p:cNvSpPr>
                <a:spLocks noChangeShapeType="1"/>
              </p:cNvSpPr>
              <p:nvPr/>
            </p:nvSpPr>
            <p:spPr bwMode="auto">
              <a:xfrm flipH="1">
                <a:off x="3963" y="957"/>
                <a:ext cx="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6" name="Freeform 136"/>
              <p:cNvSpPr>
                <a:spLocks/>
              </p:cNvSpPr>
              <p:nvPr/>
            </p:nvSpPr>
            <p:spPr bwMode="auto">
              <a:xfrm>
                <a:off x="3932" y="958"/>
                <a:ext cx="2" cy="5"/>
              </a:xfrm>
              <a:custGeom>
                <a:avLst/>
                <a:gdLst>
                  <a:gd name="T0" fmla="*/ 0 w 5"/>
                  <a:gd name="T1" fmla="*/ 0 h 20"/>
                  <a:gd name="T2" fmla="*/ 0 w 5"/>
                  <a:gd name="T3" fmla="*/ 0 h 20"/>
                  <a:gd name="T4" fmla="*/ 0 w 5"/>
                  <a:gd name="T5" fmla="*/ 0 h 20"/>
                  <a:gd name="T6" fmla="*/ 0 w 5"/>
                  <a:gd name="T7" fmla="*/ 0 h 2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"/>
                  <a:gd name="T13" fmla="*/ 0 h 20"/>
                  <a:gd name="T14" fmla="*/ 5 w 5"/>
                  <a:gd name="T15" fmla="*/ 20 h 2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" h="20">
                    <a:moveTo>
                      <a:pt x="0" y="0"/>
                    </a:moveTo>
                    <a:lnTo>
                      <a:pt x="0" y="13"/>
                    </a:lnTo>
                    <a:lnTo>
                      <a:pt x="5" y="13"/>
                    </a:lnTo>
                    <a:lnTo>
                      <a:pt x="5" y="2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7" name="Freeform 137"/>
              <p:cNvSpPr>
                <a:spLocks/>
              </p:cNvSpPr>
              <p:nvPr/>
            </p:nvSpPr>
            <p:spPr bwMode="auto">
              <a:xfrm>
                <a:off x="3934" y="964"/>
                <a:ext cx="1" cy="3"/>
              </a:xfrm>
              <a:custGeom>
                <a:avLst/>
                <a:gdLst>
                  <a:gd name="T0" fmla="*/ 1 w 2"/>
                  <a:gd name="T1" fmla="*/ 0 h 14"/>
                  <a:gd name="T2" fmla="*/ 1 w 2"/>
                  <a:gd name="T3" fmla="*/ 0 h 14"/>
                  <a:gd name="T4" fmla="*/ 0 w 2"/>
                  <a:gd name="T5" fmla="*/ 0 h 14"/>
                  <a:gd name="T6" fmla="*/ 0 60000 65536"/>
                  <a:gd name="T7" fmla="*/ 0 60000 65536"/>
                  <a:gd name="T8" fmla="*/ 0 60000 65536"/>
                  <a:gd name="T9" fmla="*/ 0 w 2"/>
                  <a:gd name="T10" fmla="*/ 0 h 14"/>
                  <a:gd name="T11" fmla="*/ 2 w 2"/>
                  <a:gd name="T12" fmla="*/ 14 h 1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" h="14">
                    <a:moveTo>
                      <a:pt x="2" y="14"/>
                    </a:moveTo>
                    <a:lnTo>
                      <a:pt x="2" y="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8" name="Line 138"/>
              <p:cNvSpPr>
                <a:spLocks noChangeShapeType="1"/>
              </p:cNvSpPr>
              <p:nvPr/>
            </p:nvSpPr>
            <p:spPr bwMode="auto">
              <a:xfrm>
                <a:off x="3932" y="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9" name="Line 139"/>
              <p:cNvSpPr>
                <a:spLocks noChangeShapeType="1"/>
              </p:cNvSpPr>
              <p:nvPr/>
            </p:nvSpPr>
            <p:spPr bwMode="auto">
              <a:xfrm>
                <a:off x="3935" y="940"/>
                <a:ext cx="2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0" name="Line 140"/>
              <p:cNvSpPr>
                <a:spLocks noChangeShapeType="1"/>
              </p:cNvSpPr>
              <p:nvPr/>
            </p:nvSpPr>
            <p:spPr bwMode="auto">
              <a:xfrm flipV="1">
                <a:off x="3932" y="943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1" name="Freeform 141"/>
              <p:cNvSpPr>
                <a:spLocks/>
              </p:cNvSpPr>
              <p:nvPr/>
            </p:nvSpPr>
            <p:spPr bwMode="auto">
              <a:xfrm>
                <a:off x="3962" y="942"/>
                <a:ext cx="1" cy="16"/>
              </a:xfrm>
              <a:custGeom>
                <a:avLst/>
                <a:gdLst>
                  <a:gd name="T0" fmla="*/ 0 w 3"/>
                  <a:gd name="T1" fmla="*/ 0 h 65"/>
                  <a:gd name="T2" fmla="*/ 0 w 3"/>
                  <a:gd name="T3" fmla="*/ 0 h 65"/>
                  <a:gd name="T4" fmla="*/ 0 w 3"/>
                  <a:gd name="T5" fmla="*/ 0 h 65"/>
                  <a:gd name="T6" fmla="*/ 0 w 3"/>
                  <a:gd name="T7" fmla="*/ 0 h 6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"/>
                  <a:gd name="T13" fmla="*/ 0 h 65"/>
                  <a:gd name="T14" fmla="*/ 3 w 3"/>
                  <a:gd name="T15" fmla="*/ 65 h 6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" h="65">
                    <a:moveTo>
                      <a:pt x="3" y="0"/>
                    </a:moveTo>
                    <a:lnTo>
                      <a:pt x="3" y="60"/>
                    </a:lnTo>
                    <a:lnTo>
                      <a:pt x="0" y="60"/>
                    </a:lnTo>
                    <a:lnTo>
                      <a:pt x="0" y="65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2" name="Line 142"/>
              <p:cNvSpPr>
                <a:spLocks noChangeShapeType="1"/>
              </p:cNvSpPr>
              <p:nvPr/>
            </p:nvSpPr>
            <p:spPr bwMode="auto">
              <a:xfrm flipH="1">
                <a:off x="3963" y="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3" name="Rectangle 143"/>
              <p:cNvSpPr>
                <a:spLocks noChangeArrowheads="1"/>
              </p:cNvSpPr>
              <p:nvPr/>
            </p:nvSpPr>
            <p:spPr bwMode="auto">
              <a:xfrm>
                <a:off x="3935" y="943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4" name="Rectangle 144"/>
              <p:cNvSpPr>
                <a:spLocks noChangeArrowheads="1"/>
              </p:cNvSpPr>
              <p:nvPr/>
            </p:nvSpPr>
            <p:spPr bwMode="auto">
              <a:xfrm>
                <a:off x="3935" y="951"/>
                <a:ext cx="3" cy="6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5" name="Rectangle 145"/>
              <p:cNvSpPr>
                <a:spLocks noChangeArrowheads="1"/>
              </p:cNvSpPr>
              <p:nvPr/>
            </p:nvSpPr>
            <p:spPr bwMode="auto">
              <a:xfrm>
                <a:off x="3940" y="951"/>
                <a:ext cx="3" cy="6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6" name="Rectangle 146"/>
              <p:cNvSpPr>
                <a:spLocks noChangeArrowheads="1"/>
              </p:cNvSpPr>
              <p:nvPr/>
            </p:nvSpPr>
            <p:spPr bwMode="auto">
              <a:xfrm>
                <a:off x="3946" y="951"/>
                <a:ext cx="3" cy="6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7" name="Rectangle 147"/>
              <p:cNvSpPr>
                <a:spLocks noChangeArrowheads="1"/>
              </p:cNvSpPr>
              <p:nvPr/>
            </p:nvSpPr>
            <p:spPr bwMode="auto">
              <a:xfrm>
                <a:off x="3951" y="951"/>
                <a:ext cx="3" cy="6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8" name="Rectangle 148"/>
              <p:cNvSpPr>
                <a:spLocks noChangeArrowheads="1"/>
              </p:cNvSpPr>
              <p:nvPr/>
            </p:nvSpPr>
            <p:spPr bwMode="auto">
              <a:xfrm>
                <a:off x="3957" y="951"/>
                <a:ext cx="3" cy="6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9" name="Rectangle 149"/>
              <p:cNvSpPr>
                <a:spLocks noChangeArrowheads="1"/>
              </p:cNvSpPr>
              <p:nvPr/>
            </p:nvSpPr>
            <p:spPr bwMode="auto">
              <a:xfrm>
                <a:off x="3940" y="943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0" name="Rectangle 150"/>
              <p:cNvSpPr>
                <a:spLocks noChangeArrowheads="1"/>
              </p:cNvSpPr>
              <p:nvPr/>
            </p:nvSpPr>
            <p:spPr bwMode="auto">
              <a:xfrm>
                <a:off x="3946" y="943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1" name="Rectangle 151"/>
              <p:cNvSpPr>
                <a:spLocks noChangeArrowheads="1"/>
              </p:cNvSpPr>
              <p:nvPr/>
            </p:nvSpPr>
            <p:spPr bwMode="auto">
              <a:xfrm>
                <a:off x="3951" y="943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2" name="Rectangle 152"/>
              <p:cNvSpPr>
                <a:spLocks noChangeArrowheads="1"/>
              </p:cNvSpPr>
              <p:nvPr/>
            </p:nvSpPr>
            <p:spPr bwMode="auto">
              <a:xfrm>
                <a:off x="3957" y="943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3" name="Freeform 153"/>
              <p:cNvSpPr>
                <a:spLocks/>
              </p:cNvSpPr>
              <p:nvPr/>
            </p:nvSpPr>
            <p:spPr bwMode="auto">
              <a:xfrm>
                <a:off x="3849" y="937"/>
                <a:ext cx="1" cy="1"/>
              </a:xfrm>
              <a:custGeom>
                <a:avLst/>
                <a:gdLst>
                  <a:gd name="T0" fmla="*/ 0 w 2"/>
                  <a:gd name="T1" fmla="*/ 0 h 2"/>
                  <a:gd name="T2" fmla="*/ 0 w 2"/>
                  <a:gd name="T3" fmla="*/ 1 h 2"/>
                  <a:gd name="T4" fmla="*/ 1 w 2"/>
                  <a:gd name="T5" fmla="*/ 1 h 2"/>
                  <a:gd name="T6" fmla="*/ 0 60000 65536"/>
                  <a:gd name="T7" fmla="*/ 0 60000 65536"/>
                  <a:gd name="T8" fmla="*/ 0 60000 65536"/>
                  <a:gd name="T9" fmla="*/ 0 w 2"/>
                  <a:gd name="T10" fmla="*/ 0 h 2"/>
                  <a:gd name="T11" fmla="*/ 2 w 2"/>
                  <a:gd name="T12" fmla="*/ 2 h 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" h="2">
                    <a:moveTo>
                      <a:pt x="0" y="0"/>
                    </a:moveTo>
                    <a:lnTo>
                      <a:pt x="0" y="2"/>
                    </a:lnTo>
                    <a:lnTo>
                      <a:pt x="2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4" name="Line 154"/>
              <p:cNvSpPr>
                <a:spLocks noChangeShapeType="1"/>
              </p:cNvSpPr>
              <p:nvPr/>
            </p:nvSpPr>
            <p:spPr bwMode="auto">
              <a:xfrm flipH="1">
                <a:off x="3851" y="936"/>
                <a:ext cx="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5" name="Freeform 155"/>
              <p:cNvSpPr>
                <a:spLocks/>
              </p:cNvSpPr>
              <p:nvPr/>
            </p:nvSpPr>
            <p:spPr bwMode="auto">
              <a:xfrm>
                <a:off x="3202" y="1107"/>
                <a:ext cx="499" cy="388"/>
              </a:xfrm>
              <a:custGeom>
                <a:avLst/>
                <a:gdLst>
                  <a:gd name="T0" fmla="*/ 0 w 1993"/>
                  <a:gd name="T1" fmla="*/ 0 h 1551"/>
                  <a:gd name="T2" fmla="*/ 0 w 1993"/>
                  <a:gd name="T3" fmla="*/ 0 h 1551"/>
                  <a:gd name="T4" fmla="*/ 0 w 1993"/>
                  <a:gd name="T5" fmla="*/ 0 h 1551"/>
                  <a:gd name="T6" fmla="*/ 0 w 1993"/>
                  <a:gd name="T7" fmla="*/ 0 h 1551"/>
                  <a:gd name="T8" fmla="*/ 0 w 1993"/>
                  <a:gd name="T9" fmla="*/ 0 h 1551"/>
                  <a:gd name="T10" fmla="*/ 0 w 1993"/>
                  <a:gd name="T11" fmla="*/ 0 h 1551"/>
                  <a:gd name="T12" fmla="*/ 0 w 1993"/>
                  <a:gd name="T13" fmla="*/ 0 h 1551"/>
                  <a:gd name="T14" fmla="*/ 0 w 1993"/>
                  <a:gd name="T15" fmla="*/ 0 h 1551"/>
                  <a:gd name="T16" fmla="*/ 0 w 1993"/>
                  <a:gd name="T17" fmla="*/ 0 h 1551"/>
                  <a:gd name="T18" fmla="*/ 0 w 1993"/>
                  <a:gd name="T19" fmla="*/ 0 h 1551"/>
                  <a:gd name="T20" fmla="*/ 0 w 1993"/>
                  <a:gd name="T21" fmla="*/ 0 h 1551"/>
                  <a:gd name="T22" fmla="*/ 0 w 1993"/>
                  <a:gd name="T23" fmla="*/ 0 h 1551"/>
                  <a:gd name="T24" fmla="*/ 0 w 1993"/>
                  <a:gd name="T25" fmla="*/ 0 h 1551"/>
                  <a:gd name="T26" fmla="*/ 0 w 1993"/>
                  <a:gd name="T27" fmla="*/ 0 h 1551"/>
                  <a:gd name="T28" fmla="*/ 0 w 1993"/>
                  <a:gd name="T29" fmla="*/ 0 h 1551"/>
                  <a:gd name="T30" fmla="*/ 0 w 1993"/>
                  <a:gd name="T31" fmla="*/ 0 h 1551"/>
                  <a:gd name="T32" fmla="*/ 0 w 1993"/>
                  <a:gd name="T33" fmla="*/ 0 h 1551"/>
                  <a:gd name="T34" fmla="*/ 0 w 1993"/>
                  <a:gd name="T35" fmla="*/ 0 h 1551"/>
                  <a:gd name="T36" fmla="*/ 0 w 1993"/>
                  <a:gd name="T37" fmla="*/ 0 h 1551"/>
                  <a:gd name="T38" fmla="*/ 0 w 1993"/>
                  <a:gd name="T39" fmla="*/ 0 h 1551"/>
                  <a:gd name="T40" fmla="*/ 0 w 1993"/>
                  <a:gd name="T41" fmla="*/ 0 h 1551"/>
                  <a:gd name="T42" fmla="*/ 0 w 1993"/>
                  <a:gd name="T43" fmla="*/ 1 h 1551"/>
                  <a:gd name="T44" fmla="*/ 0 w 1993"/>
                  <a:gd name="T45" fmla="*/ 1 h 1551"/>
                  <a:gd name="T46" fmla="*/ 0 w 1993"/>
                  <a:gd name="T47" fmla="*/ 1 h 1551"/>
                  <a:gd name="T48" fmla="*/ 0 w 1993"/>
                  <a:gd name="T49" fmla="*/ 1 h 1551"/>
                  <a:gd name="T50" fmla="*/ 0 w 1993"/>
                  <a:gd name="T51" fmla="*/ 1 h 1551"/>
                  <a:gd name="T52" fmla="*/ 0 w 1993"/>
                  <a:gd name="T53" fmla="*/ 0 h 1551"/>
                  <a:gd name="T54" fmla="*/ 0 w 1993"/>
                  <a:gd name="T55" fmla="*/ 0 h 1551"/>
                  <a:gd name="T56" fmla="*/ 0 w 1993"/>
                  <a:gd name="T57" fmla="*/ 0 h 1551"/>
                  <a:gd name="T58" fmla="*/ 0 w 1993"/>
                  <a:gd name="T59" fmla="*/ 0 h 1551"/>
                  <a:gd name="T60" fmla="*/ 0 w 1993"/>
                  <a:gd name="T61" fmla="*/ 0 h 1551"/>
                  <a:gd name="T62" fmla="*/ 0 w 1993"/>
                  <a:gd name="T63" fmla="*/ 0 h 1551"/>
                  <a:gd name="T64" fmla="*/ 1 w 1993"/>
                  <a:gd name="T65" fmla="*/ 0 h 1551"/>
                  <a:gd name="T66" fmla="*/ 1 w 1993"/>
                  <a:gd name="T67" fmla="*/ 0 h 1551"/>
                  <a:gd name="T68" fmla="*/ 1 w 1993"/>
                  <a:gd name="T69" fmla="*/ 0 h 1551"/>
                  <a:gd name="T70" fmla="*/ 1 w 1993"/>
                  <a:gd name="T71" fmla="*/ 0 h 1551"/>
                  <a:gd name="T72" fmla="*/ 1 w 1993"/>
                  <a:gd name="T73" fmla="*/ 0 h 1551"/>
                  <a:gd name="T74" fmla="*/ 1 w 1993"/>
                  <a:gd name="T75" fmla="*/ 0 h 1551"/>
                  <a:gd name="T76" fmla="*/ 1 w 1993"/>
                  <a:gd name="T77" fmla="*/ 0 h 1551"/>
                  <a:gd name="T78" fmla="*/ 1 w 1993"/>
                  <a:gd name="T79" fmla="*/ 0 h 1551"/>
                  <a:gd name="T80" fmla="*/ 1 w 1993"/>
                  <a:gd name="T81" fmla="*/ 0 h 1551"/>
                  <a:gd name="T82" fmla="*/ 0 w 1993"/>
                  <a:gd name="T83" fmla="*/ 0 h 1551"/>
                  <a:gd name="T84" fmla="*/ 1 w 1993"/>
                  <a:gd name="T85" fmla="*/ 0 h 1551"/>
                  <a:gd name="T86" fmla="*/ 1 w 1993"/>
                  <a:gd name="T87" fmla="*/ 0 h 1551"/>
                  <a:gd name="T88" fmla="*/ 0 w 1993"/>
                  <a:gd name="T89" fmla="*/ 0 h 1551"/>
                  <a:gd name="T90" fmla="*/ 0 w 1993"/>
                  <a:gd name="T91" fmla="*/ 0 h 1551"/>
                  <a:gd name="T92" fmla="*/ 0 w 1993"/>
                  <a:gd name="T93" fmla="*/ 0 h 1551"/>
                  <a:gd name="T94" fmla="*/ 0 w 1993"/>
                  <a:gd name="T95" fmla="*/ 0 h 1551"/>
                  <a:gd name="T96" fmla="*/ 0 w 1993"/>
                  <a:gd name="T97" fmla="*/ 0 h 1551"/>
                  <a:gd name="T98" fmla="*/ 0 w 1993"/>
                  <a:gd name="T99" fmla="*/ 0 h 1551"/>
                  <a:gd name="T100" fmla="*/ 0 w 1993"/>
                  <a:gd name="T101" fmla="*/ 0 h 1551"/>
                  <a:gd name="T102" fmla="*/ 0 w 1993"/>
                  <a:gd name="T103" fmla="*/ 0 h 1551"/>
                  <a:gd name="T104" fmla="*/ 0 w 1993"/>
                  <a:gd name="T105" fmla="*/ 0 h 1551"/>
                  <a:gd name="T106" fmla="*/ 0 w 1993"/>
                  <a:gd name="T107" fmla="*/ 0 h 1551"/>
                  <a:gd name="T108" fmla="*/ 0 w 1993"/>
                  <a:gd name="T109" fmla="*/ 0 h 1551"/>
                  <a:gd name="T110" fmla="*/ 0 w 1993"/>
                  <a:gd name="T111" fmla="*/ 0 h 1551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93"/>
                  <a:gd name="T169" fmla="*/ 0 h 1551"/>
                  <a:gd name="T170" fmla="*/ 1993 w 1993"/>
                  <a:gd name="T171" fmla="*/ 1551 h 1551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93" h="1551">
                    <a:moveTo>
                      <a:pt x="669" y="564"/>
                    </a:moveTo>
                    <a:lnTo>
                      <a:pt x="652" y="546"/>
                    </a:lnTo>
                    <a:lnTo>
                      <a:pt x="636" y="513"/>
                    </a:lnTo>
                    <a:lnTo>
                      <a:pt x="628" y="479"/>
                    </a:lnTo>
                    <a:lnTo>
                      <a:pt x="625" y="433"/>
                    </a:lnTo>
                    <a:lnTo>
                      <a:pt x="625" y="393"/>
                    </a:lnTo>
                    <a:lnTo>
                      <a:pt x="632" y="356"/>
                    </a:lnTo>
                    <a:lnTo>
                      <a:pt x="643" y="324"/>
                    </a:lnTo>
                    <a:lnTo>
                      <a:pt x="660" y="282"/>
                    </a:lnTo>
                    <a:lnTo>
                      <a:pt x="670" y="247"/>
                    </a:lnTo>
                    <a:lnTo>
                      <a:pt x="676" y="204"/>
                    </a:lnTo>
                    <a:lnTo>
                      <a:pt x="675" y="170"/>
                    </a:lnTo>
                    <a:lnTo>
                      <a:pt x="670" y="136"/>
                    </a:lnTo>
                    <a:lnTo>
                      <a:pt x="666" y="105"/>
                    </a:lnTo>
                    <a:lnTo>
                      <a:pt x="664" y="76"/>
                    </a:lnTo>
                    <a:lnTo>
                      <a:pt x="632" y="76"/>
                    </a:lnTo>
                    <a:lnTo>
                      <a:pt x="637" y="95"/>
                    </a:lnTo>
                    <a:lnTo>
                      <a:pt x="641" y="129"/>
                    </a:lnTo>
                    <a:lnTo>
                      <a:pt x="642" y="142"/>
                    </a:lnTo>
                    <a:lnTo>
                      <a:pt x="643" y="166"/>
                    </a:lnTo>
                    <a:lnTo>
                      <a:pt x="643" y="197"/>
                    </a:lnTo>
                    <a:lnTo>
                      <a:pt x="637" y="227"/>
                    </a:lnTo>
                    <a:lnTo>
                      <a:pt x="631" y="250"/>
                    </a:lnTo>
                    <a:lnTo>
                      <a:pt x="618" y="275"/>
                    </a:lnTo>
                    <a:lnTo>
                      <a:pt x="603" y="297"/>
                    </a:lnTo>
                    <a:lnTo>
                      <a:pt x="596" y="264"/>
                    </a:lnTo>
                    <a:lnTo>
                      <a:pt x="593" y="239"/>
                    </a:lnTo>
                    <a:lnTo>
                      <a:pt x="593" y="207"/>
                    </a:lnTo>
                    <a:lnTo>
                      <a:pt x="590" y="176"/>
                    </a:lnTo>
                    <a:lnTo>
                      <a:pt x="590" y="152"/>
                    </a:lnTo>
                    <a:lnTo>
                      <a:pt x="586" y="117"/>
                    </a:lnTo>
                    <a:lnTo>
                      <a:pt x="580" y="87"/>
                    </a:lnTo>
                    <a:lnTo>
                      <a:pt x="571" y="66"/>
                    </a:lnTo>
                    <a:lnTo>
                      <a:pt x="563" y="50"/>
                    </a:lnTo>
                    <a:lnTo>
                      <a:pt x="538" y="41"/>
                    </a:lnTo>
                    <a:lnTo>
                      <a:pt x="551" y="59"/>
                    </a:lnTo>
                    <a:lnTo>
                      <a:pt x="560" y="82"/>
                    </a:lnTo>
                    <a:lnTo>
                      <a:pt x="566" y="107"/>
                    </a:lnTo>
                    <a:lnTo>
                      <a:pt x="570" y="151"/>
                    </a:lnTo>
                    <a:lnTo>
                      <a:pt x="570" y="159"/>
                    </a:lnTo>
                    <a:lnTo>
                      <a:pt x="572" y="191"/>
                    </a:lnTo>
                    <a:lnTo>
                      <a:pt x="572" y="234"/>
                    </a:lnTo>
                    <a:lnTo>
                      <a:pt x="562" y="274"/>
                    </a:lnTo>
                    <a:lnTo>
                      <a:pt x="547" y="306"/>
                    </a:lnTo>
                    <a:lnTo>
                      <a:pt x="533" y="326"/>
                    </a:lnTo>
                    <a:lnTo>
                      <a:pt x="528" y="339"/>
                    </a:lnTo>
                    <a:lnTo>
                      <a:pt x="526" y="351"/>
                    </a:lnTo>
                    <a:lnTo>
                      <a:pt x="522" y="401"/>
                    </a:lnTo>
                    <a:lnTo>
                      <a:pt x="516" y="370"/>
                    </a:lnTo>
                    <a:lnTo>
                      <a:pt x="508" y="353"/>
                    </a:lnTo>
                    <a:lnTo>
                      <a:pt x="496" y="338"/>
                    </a:lnTo>
                    <a:lnTo>
                      <a:pt x="479" y="329"/>
                    </a:lnTo>
                    <a:lnTo>
                      <a:pt x="456" y="321"/>
                    </a:lnTo>
                    <a:lnTo>
                      <a:pt x="426" y="315"/>
                    </a:lnTo>
                    <a:lnTo>
                      <a:pt x="404" y="309"/>
                    </a:lnTo>
                    <a:lnTo>
                      <a:pt x="402" y="304"/>
                    </a:lnTo>
                    <a:lnTo>
                      <a:pt x="402" y="297"/>
                    </a:lnTo>
                    <a:lnTo>
                      <a:pt x="412" y="279"/>
                    </a:lnTo>
                    <a:lnTo>
                      <a:pt x="427" y="266"/>
                    </a:lnTo>
                    <a:lnTo>
                      <a:pt x="452" y="254"/>
                    </a:lnTo>
                    <a:lnTo>
                      <a:pt x="473" y="236"/>
                    </a:lnTo>
                    <a:lnTo>
                      <a:pt x="490" y="217"/>
                    </a:lnTo>
                    <a:lnTo>
                      <a:pt x="501" y="195"/>
                    </a:lnTo>
                    <a:lnTo>
                      <a:pt x="507" y="179"/>
                    </a:lnTo>
                    <a:lnTo>
                      <a:pt x="492" y="174"/>
                    </a:lnTo>
                    <a:lnTo>
                      <a:pt x="486" y="192"/>
                    </a:lnTo>
                    <a:lnTo>
                      <a:pt x="473" y="211"/>
                    </a:lnTo>
                    <a:lnTo>
                      <a:pt x="458" y="227"/>
                    </a:lnTo>
                    <a:lnTo>
                      <a:pt x="437" y="239"/>
                    </a:lnTo>
                    <a:lnTo>
                      <a:pt x="416" y="247"/>
                    </a:lnTo>
                    <a:lnTo>
                      <a:pt x="399" y="259"/>
                    </a:lnTo>
                    <a:lnTo>
                      <a:pt x="388" y="270"/>
                    </a:lnTo>
                    <a:lnTo>
                      <a:pt x="381" y="287"/>
                    </a:lnTo>
                    <a:lnTo>
                      <a:pt x="379" y="306"/>
                    </a:lnTo>
                    <a:lnTo>
                      <a:pt x="353" y="290"/>
                    </a:lnTo>
                    <a:lnTo>
                      <a:pt x="329" y="275"/>
                    </a:lnTo>
                    <a:lnTo>
                      <a:pt x="313" y="262"/>
                    </a:lnTo>
                    <a:lnTo>
                      <a:pt x="298" y="252"/>
                    </a:lnTo>
                    <a:lnTo>
                      <a:pt x="280" y="246"/>
                    </a:lnTo>
                    <a:lnTo>
                      <a:pt x="255" y="245"/>
                    </a:lnTo>
                    <a:lnTo>
                      <a:pt x="229" y="246"/>
                    </a:lnTo>
                    <a:lnTo>
                      <a:pt x="207" y="242"/>
                    </a:lnTo>
                    <a:lnTo>
                      <a:pt x="195" y="236"/>
                    </a:lnTo>
                    <a:lnTo>
                      <a:pt x="192" y="229"/>
                    </a:lnTo>
                    <a:lnTo>
                      <a:pt x="192" y="217"/>
                    </a:lnTo>
                    <a:lnTo>
                      <a:pt x="199" y="195"/>
                    </a:lnTo>
                    <a:lnTo>
                      <a:pt x="213" y="169"/>
                    </a:lnTo>
                    <a:lnTo>
                      <a:pt x="224" y="142"/>
                    </a:lnTo>
                    <a:lnTo>
                      <a:pt x="230" y="111"/>
                    </a:lnTo>
                    <a:lnTo>
                      <a:pt x="234" y="77"/>
                    </a:lnTo>
                    <a:lnTo>
                      <a:pt x="239" y="51"/>
                    </a:lnTo>
                    <a:lnTo>
                      <a:pt x="242" y="36"/>
                    </a:lnTo>
                    <a:lnTo>
                      <a:pt x="239" y="24"/>
                    </a:lnTo>
                    <a:lnTo>
                      <a:pt x="232" y="6"/>
                    </a:lnTo>
                    <a:lnTo>
                      <a:pt x="219" y="11"/>
                    </a:lnTo>
                    <a:lnTo>
                      <a:pt x="225" y="24"/>
                    </a:lnTo>
                    <a:lnTo>
                      <a:pt x="227" y="36"/>
                    </a:lnTo>
                    <a:lnTo>
                      <a:pt x="224" y="50"/>
                    </a:lnTo>
                    <a:lnTo>
                      <a:pt x="215" y="75"/>
                    </a:lnTo>
                    <a:lnTo>
                      <a:pt x="212" y="106"/>
                    </a:lnTo>
                    <a:lnTo>
                      <a:pt x="203" y="135"/>
                    </a:lnTo>
                    <a:lnTo>
                      <a:pt x="190" y="161"/>
                    </a:lnTo>
                    <a:lnTo>
                      <a:pt x="174" y="186"/>
                    </a:lnTo>
                    <a:lnTo>
                      <a:pt x="164" y="211"/>
                    </a:lnTo>
                    <a:lnTo>
                      <a:pt x="159" y="237"/>
                    </a:lnTo>
                    <a:lnTo>
                      <a:pt x="143" y="229"/>
                    </a:lnTo>
                    <a:lnTo>
                      <a:pt x="120" y="207"/>
                    </a:lnTo>
                    <a:lnTo>
                      <a:pt x="104" y="179"/>
                    </a:lnTo>
                    <a:lnTo>
                      <a:pt x="88" y="141"/>
                    </a:lnTo>
                    <a:lnTo>
                      <a:pt x="74" y="104"/>
                    </a:lnTo>
                    <a:lnTo>
                      <a:pt x="59" y="75"/>
                    </a:lnTo>
                    <a:lnTo>
                      <a:pt x="44" y="55"/>
                    </a:lnTo>
                    <a:lnTo>
                      <a:pt x="26" y="41"/>
                    </a:lnTo>
                    <a:lnTo>
                      <a:pt x="0" y="46"/>
                    </a:lnTo>
                    <a:lnTo>
                      <a:pt x="14" y="55"/>
                    </a:lnTo>
                    <a:lnTo>
                      <a:pt x="30" y="71"/>
                    </a:lnTo>
                    <a:lnTo>
                      <a:pt x="46" y="94"/>
                    </a:lnTo>
                    <a:lnTo>
                      <a:pt x="63" y="126"/>
                    </a:lnTo>
                    <a:lnTo>
                      <a:pt x="79" y="174"/>
                    </a:lnTo>
                    <a:lnTo>
                      <a:pt x="94" y="212"/>
                    </a:lnTo>
                    <a:lnTo>
                      <a:pt x="110" y="237"/>
                    </a:lnTo>
                    <a:lnTo>
                      <a:pt x="130" y="259"/>
                    </a:lnTo>
                    <a:lnTo>
                      <a:pt x="165" y="281"/>
                    </a:lnTo>
                    <a:lnTo>
                      <a:pt x="208" y="297"/>
                    </a:lnTo>
                    <a:lnTo>
                      <a:pt x="248" y="315"/>
                    </a:lnTo>
                    <a:lnTo>
                      <a:pt x="279" y="333"/>
                    </a:lnTo>
                    <a:lnTo>
                      <a:pt x="308" y="355"/>
                    </a:lnTo>
                    <a:lnTo>
                      <a:pt x="326" y="378"/>
                    </a:lnTo>
                    <a:lnTo>
                      <a:pt x="333" y="398"/>
                    </a:lnTo>
                    <a:lnTo>
                      <a:pt x="337" y="419"/>
                    </a:lnTo>
                    <a:lnTo>
                      <a:pt x="338" y="458"/>
                    </a:lnTo>
                    <a:lnTo>
                      <a:pt x="346" y="483"/>
                    </a:lnTo>
                    <a:lnTo>
                      <a:pt x="358" y="500"/>
                    </a:lnTo>
                    <a:lnTo>
                      <a:pt x="387" y="520"/>
                    </a:lnTo>
                    <a:lnTo>
                      <a:pt x="418" y="538"/>
                    </a:lnTo>
                    <a:lnTo>
                      <a:pt x="451" y="555"/>
                    </a:lnTo>
                    <a:lnTo>
                      <a:pt x="476" y="578"/>
                    </a:lnTo>
                    <a:lnTo>
                      <a:pt x="505" y="653"/>
                    </a:lnTo>
                    <a:lnTo>
                      <a:pt x="522" y="745"/>
                    </a:lnTo>
                    <a:lnTo>
                      <a:pt x="532" y="769"/>
                    </a:lnTo>
                    <a:lnTo>
                      <a:pt x="547" y="793"/>
                    </a:lnTo>
                    <a:lnTo>
                      <a:pt x="566" y="823"/>
                    </a:lnTo>
                    <a:lnTo>
                      <a:pt x="582" y="860"/>
                    </a:lnTo>
                    <a:lnTo>
                      <a:pt x="591" y="892"/>
                    </a:lnTo>
                    <a:lnTo>
                      <a:pt x="596" y="933"/>
                    </a:lnTo>
                    <a:lnTo>
                      <a:pt x="596" y="970"/>
                    </a:lnTo>
                    <a:lnTo>
                      <a:pt x="592" y="1012"/>
                    </a:lnTo>
                    <a:lnTo>
                      <a:pt x="555" y="1079"/>
                    </a:lnTo>
                    <a:lnTo>
                      <a:pt x="515" y="1139"/>
                    </a:lnTo>
                    <a:lnTo>
                      <a:pt x="485" y="1191"/>
                    </a:lnTo>
                    <a:lnTo>
                      <a:pt x="464" y="1231"/>
                    </a:lnTo>
                    <a:lnTo>
                      <a:pt x="449" y="1277"/>
                    </a:lnTo>
                    <a:lnTo>
                      <a:pt x="437" y="1321"/>
                    </a:lnTo>
                    <a:lnTo>
                      <a:pt x="421" y="1366"/>
                    </a:lnTo>
                    <a:lnTo>
                      <a:pt x="398" y="1412"/>
                    </a:lnTo>
                    <a:lnTo>
                      <a:pt x="387" y="1427"/>
                    </a:lnTo>
                    <a:lnTo>
                      <a:pt x="373" y="1444"/>
                    </a:lnTo>
                    <a:lnTo>
                      <a:pt x="346" y="1466"/>
                    </a:lnTo>
                    <a:lnTo>
                      <a:pt x="312" y="1483"/>
                    </a:lnTo>
                    <a:lnTo>
                      <a:pt x="346" y="1473"/>
                    </a:lnTo>
                    <a:lnTo>
                      <a:pt x="386" y="1466"/>
                    </a:lnTo>
                    <a:lnTo>
                      <a:pt x="418" y="1458"/>
                    </a:lnTo>
                    <a:lnTo>
                      <a:pt x="456" y="1454"/>
                    </a:lnTo>
                    <a:lnTo>
                      <a:pt x="492" y="1453"/>
                    </a:lnTo>
                    <a:lnTo>
                      <a:pt x="531" y="1457"/>
                    </a:lnTo>
                    <a:lnTo>
                      <a:pt x="558" y="1467"/>
                    </a:lnTo>
                    <a:lnTo>
                      <a:pt x="585" y="1486"/>
                    </a:lnTo>
                    <a:lnTo>
                      <a:pt x="605" y="1509"/>
                    </a:lnTo>
                    <a:lnTo>
                      <a:pt x="621" y="1533"/>
                    </a:lnTo>
                    <a:lnTo>
                      <a:pt x="636" y="1551"/>
                    </a:lnTo>
                    <a:lnTo>
                      <a:pt x="636" y="1542"/>
                    </a:lnTo>
                    <a:lnTo>
                      <a:pt x="630" y="1509"/>
                    </a:lnTo>
                    <a:lnTo>
                      <a:pt x="628" y="1483"/>
                    </a:lnTo>
                    <a:lnTo>
                      <a:pt x="620" y="1442"/>
                    </a:lnTo>
                    <a:lnTo>
                      <a:pt x="636" y="1483"/>
                    </a:lnTo>
                    <a:lnTo>
                      <a:pt x="651" y="1503"/>
                    </a:lnTo>
                    <a:lnTo>
                      <a:pt x="669" y="1516"/>
                    </a:lnTo>
                    <a:lnTo>
                      <a:pt x="690" y="1519"/>
                    </a:lnTo>
                    <a:lnTo>
                      <a:pt x="717" y="1516"/>
                    </a:lnTo>
                    <a:lnTo>
                      <a:pt x="752" y="1506"/>
                    </a:lnTo>
                    <a:lnTo>
                      <a:pt x="789" y="1497"/>
                    </a:lnTo>
                    <a:lnTo>
                      <a:pt x="829" y="1493"/>
                    </a:lnTo>
                    <a:lnTo>
                      <a:pt x="865" y="1497"/>
                    </a:lnTo>
                    <a:lnTo>
                      <a:pt x="903" y="1508"/>
                    </a:lnTo>
                    <a:lnTo>
                      <a:pt x="835" y="1468"/>
                    </a:lnTo>
                    <a:lnTo>
                      <a:pt x="806" y="1446"/>
                    </a:lnTo>
                    <a:lnTo>
                      <a:pt x="786" y="1421"/>
                    </a:lnTo>
                    <a:lnTo>
                      <a:pt x="774" y="1388"/>
                    </a:lnTo>
                    <a:lnTo>
                      <a:pt x="767" y="1346"/>
                    </a:lnTo>
                    <a:lnTo>
                      <a:pt x="765" y="1286"/>
                    </a:lnTo>
                    <a:lnTo>
                      <a:pt x="769" y="1242"/>
                    </a:lnTo>
                    <a:lnTo>
                      <a:pt x="774" y="1208"/>
                    </a:lnTo>
                    <a:lnTo>
                      <a:pt x="781" y="1166"/>
                    </a:lnTo>
                    <a:lnTo>
                      <a:pt x="781" y="1130"/>
                    </a:lnTo>
                    <a:lnTo>
                      <a:pt x="779" y="1088"/>
                    </a:lnTo>
                    <a:lnTo>
                      <a:pt x="781" y="1038"/>
                    </a:lnTo>
                    <a:lnTo>
                      <a:pt x="777" y="1004"/>
                    </a:lnTo>
                    <a:lnTo>
                      <a:pt x="771" y="973"/>
                    </a:lnTo>
                    <a:lnTo>
                      <a:pt x="760" y="942"/>
                    </a:lnTo>
                    <a:lnTo>
                      <a:pt x="757" y="924"/>
                    </a:lnTo>
                    <a:lnTo>
                      <a:pt x="765" y="899"/>
                    </a:lnTo>
                    <a:lnTo>
                      <a:pt x="774" y="864"/>
                    </a:lnTo>
                    <a:lnTo>
                      <a:pt x="774" y="830"/>
                    </a:lnTo>
                    <a:lnTo>
                      <a:pt x="770" y="790"/>
                    </a:lnTo>
                    <a:lnTo>
                      <a:pt x="757" y="757"/>
                    </a:lnTo>
                    <a:lnTo>
                      <a:pt x="714" y="631"/>
                    </a:lnTo>
                    <a:lnTo>
                      <a:pt x="716" y="629"/>
                    </a:lnTo>
                    <a:lnTo>
                      <a:pt x="742" y="595"/>
                    </a:lnTo>
                    <a:lnTo>
                      <a:pt x="767" y="580"/>
                    </a:lnTo>
                    <a:lnTo>
                      <a:pt x="792" y="566"/>
                    </a:lnTo>
                    <a:lnTo>
                      <a:pt x="841" y="538"/>
                    </a:lnTo>
                    <a:lnTo>
                      <a:pt x="894" y="514"/>
                    </a:lnTo>
                    <a:lnTo>
                      <a:pt x="939" y="501"/>
                    </a:lnTo>
                    <a:lnTo>
                      <a:pt x="978" y="493"/>
                    </a:lnTo>
                    <a:lnTo>
                      <a:pt x="1015" y="483"/>
                    </a:lnTo>
                    <a:lnTo>
                      <a:pt x="1053" y="468"/>
                    </a:lnTo>
                    <a:lnTo>
                      <a:pt x="1090" y="446"/>
                    </a:lnTo>
                    <a:lnTo>
                      <a:pt x="1113" y="429"/>
                    </a:lnTo>
                    <a:lnTo>
                      <a:pt x="1146" y="401"/>
                    </a:lnTo>
                    <a:lnTo>
                      <a:pt x="1177" y="368"/>
                    </a:lnTo>
                    <a:lnTo>
                      <a:pt x="1209" y="333"/>
                    </a:lnTo>
                    <a:lnTo>
                      <a:pt x="1236" y="312"/>
                    </a:lnTo>
                    <a:lnTo>
                      <a:pt x="1266" y="297"/>
                    </a:lnTo>
                    <a:lnTo>
                      <a:pt x="1301" y="287"/>
                    </a:lnTo>
                    <a:lnTo>
                      <a:pt x="1338" y="281"/>
                    </a:lnTo>
                    <a:lnTo>
                      <a:pt x="1380" y="277"/>
                    </a:lnTo>
                    <a:lnTo>
                      <a:pt x="1420" y="279"/>
                    </a:lnTo>
                    <a:lnTo>
                      <a:pt x="1469" y="282"/>
                    </a:lnTo>
                    <a:lnTo>
                      <a:pt x="1515" y="289"/>
                    </a:lnTo>
                    <a:lnTo>
                      <a:pt x="1559" y="299"/>
                    </a:lnTo>
                    <a:lnTo>
                      <a:pt x="1605" y="306"/>
                    </a:lnTo>
                    <a:lnTo>
                      <a:pt x="1648" y="305"/>
                    </a:lnTo>
                    <a:lnTo>
                      <a:pt x="1688" y="299"/>
                    </a:lnTo>
                    <a:lnTo>
                      <a:pt x="1720" y="286"/>
                    </a:lnTo>
                    <a:lnTo>
                      <a:pt x="1753" y="265"/>
                    </a:lnTo>
                    <a:lnTo>
                      <a:pt x="1783" y="240"/>
                    </a:lnTo>
                    <a:lnTo>
                      <a:pt x="1812" y="217"/>
                    </a:lnTo>
                    <a:lnTo>
                      <a:pt x="1838" y="201"/>
                    </a:lnTo>
                    <a:lnTo>
                      <a:pt x="1869" y="189"/>
                    </a:lnTo>
                    <a:lnTo>
                      <a:pt x="1904" y="179"/>
                    </a:lnTo>
                    <a:lnTo>
                      <a:pt x="1942" y="166"/>
                    </a:lnTo>
                    <a:lnTo>
                      <a:pt x="1964" y="156"/>
                    </a:lnTo>
                    <a:lnTo>
                      <a:pt x="1977" y="146"/>
                    </a:lnTo>
                    <a:lnTo>
                      <a:pt x="1986" y="135"/>
                    </a:lnTo>
                    <a:lnTo>
                      <a:pt x="1993" y="107"/>
                    </a:lnTo>
                    <a:lnTo>
                      <a:pt x="1979" y="102"/>
                    </a:lnTo>
                    <a:lnTo>
                      <a:pt x="1973" y="124"/>
                    </a:lnTo>
                    <a:lnTo>
                      <a:pt x="1964" y="137"/>
                    </a:lnTo>
                    <a:lnTo>
                      <a:pt x="1948" y="146"/>
                    </a:lnTo>
                    <a:lnTo>
                      <a:pt x="1904" y="159"/>
                    </a:lnTo>
                    <a:lnTo>
                      <a:pt x="1858" y="174"/>
                    </a:lnTo>
                    <a:lnTo>
                      <a:pt x="1825" y="181"/>
                    </a:lnTo>
                    <a:lnTo>
                      <a:pt x="1814" y="185"/>
                    </a:lnTo>
                    <a:lnTo>
                      <a:pt x="1818" y="162"/>
                    </a:lnTo>
                    <a:lnTo>
                      <a:pt x="1818" y="136"/>
                    </a:lnTo>
                    <a:lnTo>
                      <a:pt x="1818" y="102"/>
                    </a:lnTo>
                    <a:lnTo>
                      <a:pt x="1815" y="66"/>
                    </a:lnTo>
                    <a:lnTo>
                      <a:pt x="1814" y="40"/>
                    </a:lnTo>
                    <a:lnTo>
                      <a:pt x="1803" y="39"/>
                    </a:lnTo>
                    <a:lnTo>
                      <a:pt x="1803" y="62"/>
                    </a:lnTo>
                    <a:lnTo>
                      <a:pt x="1803" y="101"/>
                    </a:lnTo>
                    <a:lnTo>
                      <a:pt x="1800" y="139"/>
                    </a:lnTo>
                    <a:lnTo>
                      <a:pt x="1792" y="170"/>
                    </a:lnTo>
                    <a:lnTo>
                      <a:pt x="1779" y="186"/>
                    </a:lnTo>
                    <a:lnTo>
                      <a:pt x="1765" y="199"/>
                    </a:lnTo>
                    <a:lnTo>
                      <a:pt x="1743" y="212"/>
                    </a:lnTo>
                    <a:lnTo>
                      <a:pt x="1718" y="222"/>
                    </a:lnTo>
                    <a:lnTo>
                      <a:pt x="1688" y="231"/>
                    </a:lnTo>
                    <a:lnTo>
                      <a:pt x="1654" y="237"/>
                    </a:lnTo>
                    <a:lnTo>
                      <a:pt x="1630" y="237"/>
                    </a:lnTo>
                    <a:lnTo>
                      <a:pt x="1654" y="221"/>
                    </a:lnTo>
                    <a:lnTo>
                      <a:pt x="1681" y="197"/>
                    </a:lnTo>
                    <a:lnTo>
                      <a:pt x="1703" y="175"/>
                    </a:lnTo>
                    <a:lnTo>
                      <a:pt x="1719" y="146"/>
                    </a:lnTo>
                    <a:lnTo>
                      <a:pt x="1729" y="120"/>
                    </a:lnTo>
                    <a:lnTo>
                      <a:pt x="1734" y="89"/>
                    </a:lnTo>
                    <a:lnTo>
                      <a:pt x="1735" y="66"/>
                    </a:lnTo>
                    <a:lnTo>
                      <a:pt x="1734" y="44"/>
                    </a:lnTo>
                    <a:lnTo>
                      <a:pt x="1719" y="44"/>
                    </a:lnTo>
                    <a:lnTo>
                      <a:pt x="1719" y="59"/>
                    </a:lnTo>
                    <a:lnTo>
                      <a:pt x="1719" y="90"/>
                    </a:lnTo>
                    <a:lnTo>
                      <a:pt x="1713" y="119"/>
                    </a:lnTo>
                    <a:lnTo>
                      <a:pt x="1699" y="145"/>
                    </a:lnTo>
                    <a:lnTo>
                      <a:pt x="1680" y="170"/>
                    </a:lnTo>
                    <a:lnTo>
                      <a:pt x="1656" y="192"/>
                    </a:lnTo>
                    <a:lnTo>
                      <a:pt x="1626" y="211"/>
                    </a:lnTo>
                    <a:lnTo>
                      <a:pt x="1595" y="226"/>
                    </a:lnTo>
                    <a:lnTo>
                      <a:pt x="1567" y="230"/>
                    </a:lnTo>
                    <a:lnTo>
                      <a:pt x="1535" y="220"/>
                    </a:lnTo>
                    <a:lnTo>
                      <a:pt x="1500" y="206"/>
                    </a:lnTo>
                    <a:lnTo>
                      <a:pt x="1459" y="194"/>
                    </a:lnTo>
                    <a:lnTo>
                      <a:pt x="1417" y="186"/>
                    </a:lnTo>
                    <a:lnTo>
                      <a:pt x="1386" y="185"/>
                    </a:lnTo>
                    <a:lnTo>
                      <a:pt x="1355" y="186"/>
                    </a:lnTo>
                    <a:lnTo>
                      <a:pt x="1315" y="195"/>
                    </a:lnTo>
                    <a:lnTo>
                      <a:pt x="1355" y="161"/>
                    </a:lnTo>
                    <a:lnTo>
                      <a:pt x="1380" y="144"/>
                    </a:lnTo>
                    <a:lnTo>
                      <a:pt x="1410" y="126"/>
                    </a:lnTo>
                    <a:lnTo>
                      <a:pt x="1436" y="115"/>
                    </a:lnTo>
                    <a:lnTo>
                      <a:pt x="1452" y="105"/>
                    </a:lnTo>
                    <a:lnTo>
                      <a:pt x="1461" y="97"/>
                    </a:lnTo>
                    <a:lnTo>
                      <a:pt x="1467" y="89"/>
                    </a:lnTo>
                    <a:lnTo>
                      <a:pt x="1477" y="67"/>
                    </a:lnTo>
                    <a:lnTo>
                      <a:pt x="1485" y="46"/>
                    </a:lnTo>
                    <a:lnTo>
                      <a:pt x="1494" y="29"/>
                    </a:lnTo>
                    <a:lnTo>
                      <a:pt x="1510" y="2"/>
                    </a:lnTo>
                    <a:lnTo>
                      <a:pt x="1497" y="0"/>
                    </a:lnTo>
                    <a:lnTo>
                      <a:pt x="1482" y="20"/>
                    </a:lnTo>
                    <a:lnTo>
                      <a:pt x="1474" y="37"/>
                    </a:lnTo>
                    <a:lnTo>
                      <a:pt x="1466" y="56"/>
                    </a:lnTo>
                    <a:lnTo>
                      <a:pt x="1459" y="72"/>
                    </a:lnTo>
                    <a:lnTo>
                      <a:pt x="1446" y="89"/>
                    </a:lnTo>
                    <a:lnTo>
                      <a:pt x="1426" y="102"/>
                    </a:lnTo>
                    <a:lnTo>
                      <a:pt x="1395" y="117"/>
                    </a:lnTo>
                    <a:lnTo>
                      <a:pt x="1361" y="132"/>
                    </a:lnTo>
                    <a:lnTo>
                      <a:pt x="1331" y="152"/>
                    </a:lnTo>
                    <a:lnTo>
                      <a:pt x="1307" y="170"/>
                    </a:lnTo>
                    <a:lnTo>
                      <a:pt x="1274" y="195"/>
                    </a:lnTo>
                    <a:lnTo>
                      <a:pt x="1282" y="161"/>
                    </a:lnTo>
                    <a:lnTo>
                      <a:pt x="1286" y="134"/>
                    </a:lnTo>
                    <a:lnTo>
                      <a:pt x="1282" y="109"/>
                    </a:lnTo>
                    <a:lnTo>
                      <a:pt x="1277" y="84"/>
                    </a:lnTo>
                    <a:lnTo>
                      <a:pt x="1274" y="57"/>
                    </a:lnTo>
                    <a:lnTo>
                      <a:pt x="1277" y="40"/>
                    </a:lnTo>
                    <a:lnTo>
                      <a:pt x="1253" y="46"/>
                    </a:lnTo>
                    <a:lnTo>
                      <a:pt x="1253" y="57"/>
                    </a:lnTo>
                    <a:lnTo>
                      <a:pt x="1256" y="84"/>
                    </a:lnTo>
                    <a:lnTo>
                      <a:pt x="1263" y="119"/>
                    </a:lnTo>
                    <a:lnTo>
                      <a:pt x="1262" y="145"/>
                    </a:lnTo>
                    <a:lnTo>
                      <a:pt x="1254" y="177"/>
                    </a:lnTo>
                    <a:lnTo>
                      <a:pt x="1238" y="210"/>
                    </a:lnTo>
                    <a:lnTo>
                      <a:pt x="1223" y="230"/>
                    </a:lnTo>
                    <a:lnTo>
                      <a:pt x="1202" y="246"/>
                    </a:lnTo>
                    <a:lnTo>
                      <a:pt x="1171" y="260"/>
                    </a:lnTo>
                    <a:lnTo>
                      <a:pt x="1110" y="279"/>
                    </a:lnTo>
                    <a:lnTo>
                      <a:pt x="1068" y="299"/>
                    </a:lnTo>
                    <a:lnTo>
                      <a:pt x="1052" y="310"/>
                    </a:lnTo>
                    <a:lnTo>
                      <a:pt x="1035" y="326"/>
                    </a:lnTo>
                    <a:lnTo>
                      <a:pt x="1022" y="335"/>
                    </a:lnTo>
                    <a:lnTo>
                      <a:pt x="1005" y="343"/>
                    </a:lnTo>
                    <a:lnTo>
                      <a:pt x="946" y="363"/>
                    </a:lnTo>
                    <a:lnTo>
                      <a:pt x="899" y="381"/>
                    </a:lnTo>
                    <a:lnTo>
                      <a:pt x="859" y="399"/>
                    </a:lnTo>
                    <a:lnTo>
                      <a:pt x="814" y="425"/>
                    </a:lnTo>
                    <a:lnTo>
                      <a:pt x="789" y="444"/>
                    </a:lnTo>
                    <a:lnTo>
                      <a:pt x="789" y="435"/>
                    </a:lnTo>
                    <a:lnTo>
                      <a:pt x="797" y="419"/>
                    </a:lnTo>
                    <a:lnTo>
                      <a:pt x="814" y="393"/>
                    </a:lnTo>
                    <a:lnTo>
                      <a:pt x="838" y="368"/>
                    </a:lnTo>
                    <a:lnTo>
                      <a:pt x="863" y="345"/>
                    </a:lnTo>
                    <a:lnTo>
                      <a:pt x="881" y="326"/>
                    </a:lnTo>
                    <a:lnTo>
                      <a:pt x="895" y="305"/>
                    </a:lnTo>
                    <a:lnTo>
                      <a:pt x="906" y="277"/>
                    </a:lnTo>
                    <a:lnTo>
                      <a:pt x="909" y="244"/>
                    </a:lnTo>
                    <a:lnTo>
                      <a:pt x="905" y="211"/>
                    </a:lnTo>
                    <a:lnTo>
                      <a:pt x="896" y="185"/>
                    </a:lnTo>
                    <a:lnTo>
                      <a:pt x="894" y="169"/>
                    </a:lnTo>
                    <a:lnTo>
                      <a:pt x="893" y="154"/>
                    </a:lnTo>
                    <a:lnTo>
                      <a:pt x="898" y="139"/>
                    </a:lnTo>
                    <a:lnTo>
                      <a:pt x="908" y="125"/>
                    </a:lnTo>
                    <a:lnTo>
                      <a:pt x="935" y="101"/>
                    </a:lnTo>
                    <a:lnTo>
                      <a:pt x="964" y="70"/>
                    </a:lnTo>
                    <a:lnTo>
                      <a:pt x="944" y="67"/>
                    </a:lnTo>
                    <a:lnTo>
                      <a:pt x="926" y="85"/>
                    </a:lnTo>
                    <a:lnTo>
                      <a:pt x="905" y="102"/>
                    </a:lnTo>
                    <a:lnTo>
                      <a:pt x="891" y="117"/>
                    </a:lnTo>
                    <a:lnTo>
                      <a:pt x="878" y="137"/>
                    </a:lnTo>
                    <a:lnTo>
                      <a:pt x="871" y="159"/>
                    </a:lnTo>
                    <a:lnTo>
                      <a:pt x="871" y="195"/>
                    </a:lnTo>
                    <a:lnTo>
                      <a:pt x="860" y="169"/>
                    </a:lnTo>
                    <a:lnTo>
                      <a:pt x="845" y="140"/>
                    </a:lnTo>
                    <a:lnTo>
                      <a:pt x="834" y="109"/>
                    </a:lnTo>
                    <a:lnTo>
                      <a:pt x="825" y="85"/>
                    </a:lnTo>
                    <a:lnTo>
                      <a:pt x="816" y="65"/>
                    </a:lnTo>
                    <a:lnTo>
                      <a:pt x="802" y="71"/>
                    </a:lnTo>
                    <a:lnTo>
                      <a:pt x="791" y="81"/>
                    </a:lnTo>
                    <a:lnTo>
                      <a:pt x="802" y="101"/>
                    </a:lnTo>
                    <a:lnTo>
                      <a:pt x="815" y="132"/>
                    </a:lnTo>
                    <a:lnTo>
                      <a:pt x="828" y="166"/>
                    </a:lnTo>
                    <a:lnTo>
                      <a:pt x="843" y="202"/>
                    </a:lnTo>
                    <a:lnTo>
                      <a:pt x="855" y="229"/>
                    </a:lnTo>
                    <a:lnTo>
                      <a:pt x="863" y="255"/>
                    </a:lnTo>
                    <a:lnTo>
                      <a:pt x="863" y="281"/>
                    </a:lnTo>
                    <a:lnTo>
                      <a:pt x="854" y="306"/>
                    </a:lnTo>
                    <a:lnTo>
                      <a:pt x="839" y="329"/>
                    </a:lnTo>
                    <a:lnTo>
                      <a:pt x="816" y="350"/>
                    </a:lnTo>
                    <a:lnTo>
                      <a:pt x="791" y="376"/>
                    </a:lnTo>
                    <a:lnTo>
                      <a:pt x="764" y="409"/>
                    </a:lnTo>
                    <a:lnTo>
                      <a:pt x="740" y="435"/>
                    </a:lnTo>
                    <a:lnTo>
                      <a:pt x="715" y="465"/>
                    </a:lnTo>
                    <a:lnTo>
                      <a:pt x="700" y="490"/>
                    </a:lnTo>
                    <a:lnTo>
                      <a:pt x="686" y="514"/>
                    </a:lnTo>
                    <a:lnTo>
                      <a:pt x="676" y="539"/>
                    </a:lnTo>
                    <a:lnTo>
                      <a:pt x="669" y="56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6" name="Freeform 156"/>
              <p:cNvSpPr>
                <a:spLocks/>
              </p:cNvSpPr>
              <p:nvPr/>
            </p:nvSpPr>
            <p:spPr bwMode="auto">
              <a:xfrm>
                <a:off x="3350" y="1340"/>
                <a:ext cx="7" cy="20"/>
              </a:xfrm>
              <a:custGeom>
                <a:avLst/>
                <a:gdLst>
                  <a:gd name="T0" fmla="*/ 0 w 28"/>
                  <a:gd name="T1" fmla="*/ 0 h 79"/>
                  <a:gd name="T2" fmla="*/ 0 w 28"/>
                  <a:gd name="T3" fmla="*/ 0 h 79"/>
                  <a:gd name="T4" fmla="*/ 0 w 28"/>
                  <a:gd name="T5" fmla="*/ 0 h 79"/>
                  <a:gd name="T6" fmla="*/ 0 w 28"/>
                  <a:gd name="T7" fmla="*/ 0 h 79"/>
                  <a:gd name="T8" fmla="*/ 0 w 28"/>
                  <a:gd name="T9" fmla="*/ 0 h 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"/>
                  <a:gd name="T16" fmla="*/ 0 h 79"/>
                  <a:gd name="T17" fmla="*/ 28 w 28"/>
                  <a:gd name="T18" fmla="*/ 79 h 7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" h="79">
                    <a:moveTo>
                      <a:pt x="0" y="79"/>
                    </a:moveTo>
                    <a:lnTo>
                      <a:pt x="10" y="51"/>
                    </a:lnTo>
                    <a:lnTo>
                      <a:pt x="23" y="32"/>
                    </a:lnTo>
                    <a:lnTo>
                      <a:pt x="28" y="17"/>
                    </a:lnTo>
                    <a:lnTo>
                      <a:pt x="28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7" name="Freeform 157"/>
              <p:cNvSpPr>
                <a:spLocks/>
              </p:cNvSpPr>
              <p:nvPr/>
            </p:nvSpPr>
            <p:spPr bwMode="auto">
              <a:xfrm>
                <a:off x="3110" y="952"/>
                <a:ext cx="319" cy="174"/>
              </a:xfrm>
              <a:custGeom>
                <a:avLst/>
                <a:gdLst>
                  <a:gd name="T0" fmla="*/ 0 w 1280"/>
                  <a:gd name="T1" fmla="*/ 0 h 695"/>
                  <a:gd name="T2" fmla="*/ 0 w 1280"/>
                  <a:gd name="T3" fmla="*/ 0 h 695"/>
                  <a:gd name="T4" fmla="*/ 0 w 1280"/>
                  <a:gd name="T5" fmla="*/ 0 h 695"/>
                  <a:gd name="T6" fmla="*/ 0 w 1280"/>
                  <a:gd name="T7" fmla="*/ 0 h 695"/>
                  <a:gd name="T8" fmla="*/ 0 w 1280"/>
                  <a:gd name="T9" fmla="*/ 0 h 695"/>
                  <a:gd name="T10" fmla="*/ 0 w 1280"/>
                  <a:gd name="T11" fmla="*/ 0 h 695"/>
                  <a:gd name="T12" fmla="*/ 0 w 1280"/>
                  <a:gd name="T13" fmla="*/ 0 h 695"/>
                  <a:gd name="T14" fmla="*/ 0 w 1280"/>
                  <a:gd name="T15" fmla="*/ 0 h 695"/>
                  <a:gd name="T16" fmla="*/ 0 w 1280"/>
                  <a:gd name="T17" fmla="*/ 0 h 695"/>
                  <a:gd name="T18" fmla="*/ 0 w 1280"/>
                  <a:gd name="T19" fmla="*/ 0 h 695"/>
                  <a:gd name="T20" fmla="*/ 0 w 1280"/>
                  <a:gd name="T21" fmla="*/ 0 h 695"/>
                  <a:gd name="T22" fmla="*/ 0 w 1280"/>
                  <a:gd name="T23" fmla="*/ 0 h 695"/>
                  <a:gd name="T24" fmla="*/ 0 w 1280"/>
                  <a:gd name="T25" fmla="*/ 0 h 695"/>
                  <a:gd name="T26" fmla="*/ 0 w 1280"/>
                  <a:gd name="T27" fmla="*/ 0 h 695"/>
                  <a:gd name="T28" fmla="*/ 0 w 1280"/>
                  <a:gd name="T29" fmla="*/ 0 h 695"/>
                  <a:gd name="T30" fmla="*/ 0 w 1280"/>
                  <a:gd name="T31" fmla="*/ 0 h 695"/>
                  <a:gd name="T32" fmla="*/ 0 w 1280"/>
                  <a:gd name="T33" fmla="*/ 0 h 695"/>
                  <a:gd name="T34" fmla="*/ 0 w 1280"/>
                  <a:gd name="T35" fmla="*/ 0 h 695"/>
                  <a:gd name="T36" fmla="*/ 0 w 1280"/>
                  <a:gd name="T37" fmla="*/ 0 h 695"/>
                  <a:gd name="T38" fmla="*/ 0 w 1280"/>
                  <a:gd name="T39" fmla="*/ 0 h 695"/>
                  <a:gd name="T40" fmla="*/ 0 w 1280"/>
                  <a:gd name="T41" fmla="*/ 0 h 695"/>
                  <a:gd name="T42" fmla="*/ 0 w 1280"/>
                  <a:gd name="T43" fmla="*/ 0 h 695"/>
                  <a:gd name="T44" fmla="*/ 0 w 1280"/>
                  <a:gd name="T45" fmla="*/ 0 h 695"/>
                  <a:gd name="T46" fmla="*/ 0 w 1280"/>
                  <a:gd name="T47" fmla="*/ 0 h 695"/>
                  <a:gd name="T48" fmla="*/ 0 w 1280"/>
                  <a:gd name="T49" fmla="*/ 0 h 695"/>
                  <a:gd name="T50" fmla="*/ 0 w 1280"/>
                  <a:gd name="T51" fmla="*/ 0 h 695"/>
                  <a:gd name="T52" fmla="*/ 0 w 1280"/>
                  <a:gd name="T53" fmla="*/ 0 h 695"/>
                  <a:gd name="T54" fmla="*/ 0 w 1280"/>
                  <a:gd name="T55" fmla="*/ 0 h 695"/>
                  <a:gd name="T56" fmla="*/ 0 w 1280"/>
                  <a:gd name="T57" fmla="*/ 0 h 695"/>
                  <a:gd name="T58" fmla="*/ 0 w 1280"/>
                  <a:gd name="T59" fmla="*/ 0 h 695"/>
                  <a:gd name="T60" fmla="*/ 0 w 1280"/>
                  <a:gd name="T61" fmla="*/ 0 h 695"/>
                  <a:gd name="T62" fmla="*/ 0 w 1280"/>
                  <a:gd name="T63" fmla="*/ 0 h 695"/>
                  <a:gd name="T64" fmla="*/ 0 w 1280"/>
                  <a:gd name="T65" fmla="*/ 0 h 695"/>
                  <a:gd name="T66" fmla="*/ 0 w 1280"/>
                  <a:gd name="T67" fmla="*/ 0 h 695"/>
                  <a:gd name="T68" fmla="*/ 0 w 1280"/>
                  <a:gd name="T69" fmla="*/ 0 h 695"/>
                  <a:gd name="T70" fmla="*/ 0 w 1280"/>
                  <a:gd name="T71" fmla="*/ 0 h 695"/>
                  <a:gd name="T72" fmla="*/ 0 w 1280"/>
                  <a:gd name="T73" fmla="*/ 0 h 695"/>
                  <a:gd name="T74" fmla="*/ 0 w 1280"/>
                  <a:gd name="T75" fmla="*/ 0 h 695"/>
                  <a:gd name="T76" fmla="*/ 0 w 1280"/>
                  <a:gd name="T77" fmla="*/ 0 h 695"/>
                  <a:gd name="T78" fmla="*/ 0 w 1280"/>
                  <a:gd name="T79" fmla="*/ 0 h 695"/>
                  <a:gd name="T80" fmla="*/ 0 w 1280"/>
                  <a:gd name="T81" fmla="*/ 0 h 695"/>
                  <a:gd name="T82" fmla="*/ 0 w 1280"/>
                  <a:gd name="T83" fmla="*/ 0 h 695"/>
                  <a:gd name="T84" fmla="*/ 0 w 1280"/>
                  <a:gd name="T85" fmla="*/ 0 h 695"/>
                  <a:gd name="T86" fmla="*/ 0 w 1280"/>
                  <a:gd name="T87" fmla="*/ 0 h 695"/>
                  <a:gd name="T88" fmla="*/ 0 w 1280"/>
                  <a:gd name="T89" fmla="*/ 0 h 695"/>
                  <a:gd name="T90" fmla="*/ 0 w 1280"/>
                  <a:gd name="T91" fmla="*/ 0 h 695"/>
                  <a:gd name="T92" fmla="*/ 0 w 1280"/>
                  <a:gd name="T93" fmla="*/ 0 h 695"/>
                  <a:gd name="T94" fmla="*/ 0 w 1280"/>
                  <a:gd name="T95" fmla="*/ 0 h 695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280"/>
                  <a:gd name="T145" fmla="*/ 0 h 695"/>
                  <a:gd name="T146" fmla="*/ 1280 w 1280"/>
                  <a:gd name="T147" fmla="*/ 695 h 695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280" h="695">
                    <a:moveTo>
                      <a:pt x="490" y="33"/>
                    </a:moveTo>
                    <a:lnTo>
                      <a:pt x="460" y="30"/>
                    </a:lnTo>
                    <a:lnTo>
                      <a:pt x="437" y="22"/>
                    </a:lnTo>
                    <a:lnTo>
                      <a:pt x="412" y="8"/>
                    </a:lnTo>
                    <a:lnTo>
                      <a:pt x="391" y="2"/>
                    </a:lnTo>
                    <a:lnTo>
                      <a:pt x="370" y="0"/>
                    </a:lnTo>
                    <a:lnTo>
                      <a:pt x="347" y="7"/>
                    </a:lnTo>
                    <a:lnTo>
                      <a:pt x="332" y="21"/>
                    </a:lnTo>
                    <a:lnTo>
                      <a:pt x="316" y="45"/>
                    </a:lnTo>
                    <a:lnTo>
                      <a:pt x="302" y="80"/>
                    </a:lnTo>
                    <a:lnTo>
                      <a:pt x="286" y="130"/>
                    </a:lnTo>
                    <a:lnTo>
                      <a:pt x="270" y="160"/>
                    </a:lnTo>
                    <a:lnTo>
                      <a:pt x="256" y="184"/>
                    </a:lnTo>
                    <a:lnTo>
                      <a:pt x="245" y="195"/>
                    </a:lnTo>
                    <a:lnTo>
                      <a:pt x="227" y="207"/>
                    </a:lnTo>
                    <a:lnTo>
                      <a:pt x="192" y="224"/>
                    </a:lnTo>
                    <a:lnTo>
                      <a:pt x="151" y="245"/>
                    </a:lnTo>
                    <a:lnTo>
                      <a:pt x="109" y="271"/>
                    </a:lnTo>
                    <a:lnTo>
                      <a:pt x="78" y="297"/>
                    </a:lnTo>
                    <a:lnTo>
                      <a:pt x="44" y="336"/>
                    </a:lnTo>
                    <a:lnTo>
                      <a:pt x="22" y="374"/>
                    </a:lnTo>
                    <a:lnTo>
                      <a:pt x="7" y="422"/>
                    </a:lnTo>
                    <a:lnTo>
                      <a:pt x="0" y="467"/>
                    </a:lnTo>
                    <a:lnTo>
                      <a:pt x="3" y="512"/>
                    </a:lnTo>
                    <a:lnTo>
                      <a:pt x="10" y="548"/>
                    </a:lnTo>
                    <a:lnTo>
                      <a:pt x="24" y="578"/>
                    </a:lnTo>
                    <a:lnTo>
                      <a:pt x="43" y="603"/>
                    </a:lnTo>
                    <a:lnTo>
                      <a:pt x="69" y="621"/>
                    </a:lnTo>
                    <a:lnTo>
                      <a:pt x="102" y="634"/>
                    </a:lnTo>
                    <a:lnTo>
                      <a:pt x="133" y="640"/>
                    </a:lnTo>
                    <a:lnTo>
                      <a:pt x="157" y="648"/>
                    </a:lnTo>
                    <a:lnTo>
                      <a:pt x="174" y="659"/>
                    </a:lnTo>
                    <a:lnTo>
                      <a:pt x="198" y="676"/>
                    </a:lnTo>
                    <a:lnTo>
                      <a:pt x="221" y="688"/>
                    </a:lnTo>
                    <a:lnTo>
                      <a:pt x="246" y="694"/>
                    </a:lnTo>
                    <a:lnTo>
                      <a:pt x="273" y="691"/>
                    </a:lnTo>
                    <a:lnTo>
                      <a:pt x="317" y="678"/>
                    </a:lnTo>
                    <a:lnTo>
                      <a:pt x="371" y="665"/>
                    </a:lnTo>
                    <a:lnTo>
                      <a:pt x="397" y="660"/>
                    </a:lnTo>
                    <a:lnTo>
                      <a:pt x="426" y="660"/>
                    </a:lnTo>
                    <a:lnTo>
                      <a:pt x="459" y="665"/>
                    </a:lnTo>
                    <a:lnTo>
                      <a:pt x="487" y="660"/>
                    </a:lnTo>
                    <a:lnTo>
                      <a:pt x="514" y="651"/>
                    </a:lnTo>
                    <a:lnTo>
                      <a:pt x="558" y="638"/>
                    </a:lnTo>
                    <a:lnTo>
                      <a:pt x="589" y="630"/>
                    </a:lnTo>
                    <a:lnTo>
                      <a:pt x="620" y="619"/>
                    </a:lnTo>
                    <a:lnTo>
                      <a:pt x="644" y="610"/>
                    </a:lnTo>
                    <a:lnTo>
                      <a:pt x="679" y="598"/>
                    </a:lnTo>
                    <a:lnTo>
                      <a:pt x="708" y="591"/>
                    </a:lnTo>
                    <a:lnTo>
                      <a:pt x="740" y="591"/>
                    </a:lnTo>
                    <a:lnTo>
                      <a:pt x="770" y="595"/>
                    </a:lnTo>
                    <a:lnTo>
                      <a:pt x="797" y="609"/>
                    </a:lnTo>
                    <a:lnTo>
                      <a:pt x="829" y="626"/>
                    </a:lnTo>
                    <a:lnTo>
                      <a:pt x="862" y="643"/>
                    </a:lnTo>
                    <a:lnTo>
                      <a:pt x="888" y="653"/>
                    </a:lnTo>
                    <a:lnTo>
                      <a:pt x="909" y="660"/>
                    </a:lnTo>
                    <a:lnTo>
                      <a:pt x="934" y="669"/>
                    </a:lnTo>
                    <a:lnTo>
                      <a:pt x="964" y="683"/>
                    </a:lnTo>
                    <a:lnTo>
                      <a:pt x="982" y="690"/>
                    </a:lnTo>
                    <a:lnTo>
                      <a:pt x="1003" y="695"/>
                    </a:lnTo>
                    <a:lnTo>
                      <a:pt x="1035" y="695"/>
                    </a:lnTo>
                    <a:lnTo>
                      <a:pt x="1067" y="686"/>
                    </a:lnTo>
                    <a:lnTo>
                      <a:pt x="1101" y="673"/>
                    </a:lnTo>
                    <a:lnTo>
                      <a:pt x="1133" y="649"/>
                    </a:lnTo>
                    <a:lnTo>
                      <a:pt x="1158" y="625"/>
                    </a:lnTo>
                    <a:lnTo>
                      <a:pt x="1182" y="591"/>
                    </a:lnTo>
                    <a:lnTo>
                      <a:pt x="1195" y="564"/>
                    </a:lnTo>
                    <a:lnTo>
                      <a:pt x="1209" y="509"/>
                    </a:lnTo>
                    <a:lnTo>
                      <a:pt x="1220" y="469"/>
                    </a:lnTo>
                    <a:lnTo>
                      <a:pt x="1237" y="427"/>
                    </a:lnTo>
                    <a:lnTo>
                      <a:pt x="1257" y="394"/>
                    </a:lnTo>
                    <a:lnTo>
                      <a:pt x="1272" y="360"/>
                    </a:lnTo>
                    <a:lnTo>
                      <a:pt x="1280" y="326"/>
                    </a:lnTo>
                    <a:lnTo>
                      <a:pt x="1279" y="296"/>
                    </a:lnTo>
                    <a:lnTo>
                      <a:pt x="1270" y="270"/>
                    </a:lnTo>
                    <a:lnTo>
                      <a:pt x="1254" y="239"/>
                    </a:lnTo>
                    <a:lnTo>
                      <a:pt x="1235" y="209"/>
                    </a:lnTo>
                    <a:lnTo>
                      <a:pt x="1210" y="181"/>
                    </a:lnTo>
                    <a:lnTo>
                      <a:pt x="1187" y="161"/>
                    </a:lnTo>
                    <a:lnTo>
                      <a:pt x="1170" y="139"/>
                    </a:lnTo>
                    <a:lnTo>
                      <a:pt x="1153" y="125"/>
                    </a:lnTo>
                    <a:lnTo>
                      <a:pt x="1125" y="111"/>
                    </a:lnTo>
                    <a:lnTo>
                      <a:pt x="1091" y="103"/>
                    </a:lnTo>
                    <a:lnTo>
                      <a:pt x="1055" y="101"/>
                    </a:lnTo>
                    <a:lnTo>
                      <a:pt x="999" y="106"/>
                    </a:lnTo>
                    <a:lnTo>
                      <a:pt x="924" y="116"/>
                    </a:lnTo>
                    <a:lnTo>
                      <a:pt x="845" y="125"/>
                    </a:lnTo>
                    <a:lnTo>
                      <a:pt x="799" y="125"/>
                    </a:lnTo>
                    <a:lnTo>
                      <a:pt x="740" y="117"/>
                    </a:lnTo>
                    <a:lnTo>
                      <a:pt x="686" y="107"/>
                    </a:lnTo>
                    <a:lnTo>
                      <a:pt x="640" y="95"/>
                    </a:lnTo>
                    <a:lnTo>
                      <a:pt x="600" y="82"/>
                    </a:lnTo>
                    <a:lnTo>
                      <a:pt x="561" y="66"/>
                    </a:lnTo>
                    <a:lnTo>
                      <a:pt x="529" y="48"/>
                    </a:lnTo>
                    <a:lnTo>
                      <a:pt x="507" y="38"/>
                    </a:lnTo>
                    <a:lnTo>
                      <a:pt x="490" y="33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" name="Freeform 158"/>
              <p:cNvSpPr>
                <a:spLocks/>
              </p:cNvSpPr>
              <p:nvPr/>
            </p:nvSpPr>
            <p:spPr bwMode="auto">
              <a:xfrm>
                <a:off x="3216" y="912"/>
                <a:ext cx="416" cy="243"/>
              </a:xfrm>
              <a:custGeom>
                <a:avLst/>
                <a:gdLst>
                  <a:gd name="T0" fmla="*/ 0 w 1665"/>
                  <a:gd name="T1" fmla="*/ 0 h 971"/>
                  <a:gd name="T2" fmla="*/ 0 w 1665"/>
                  <a:gd name="T3" fmla="*/ 0 h 971"/>
                  <a:gd name="T4" fmla="*/ 0 w 1665"/>
                  <a:gd name="T5" fmla="*/ 0 h 971"/>
                  <a:gd name="T6" fmla="*/ 0 w 1665"/>
                  <a:gd name="T7" fmla="*/ 0 h 971"/>
                  <a:gd name="T8" fmla="*/ 0 w 1665"/>
                  <a:gd name="T9" fmla="*/ 0 h 971"/>
                  <a:gd name="T10" fmla="*/ 0 w 1665"/>
                  <a:gd name="T11" fmla="*/ 0 h 971"/>
                  <a:gd name="T12" fmla="*/ 0 w 1665"/>
                  <a:gd name="T13" fmla="*/ 0 h 971"/>
                  <a:gd name="T14" fmla="*/ 0 w 1665"/>
                  <a:gd name="T15" fmla="*/ 0 h 971"/>
                  <a:gd name="T16" fmla="*/ 0 w 1665"/>
                  <a:gd name="T17" fmla="*/ 0 h 971"/>
                  <a:gd name="T18" fmla="*/ 0 w 1665"/>
                  <a:gd name="T19" fmla="*/ 0 h 971"/>
                  <a:gd name="T20" fmla="*/ 0 w 1665"/>
                  <a:gd name="T21" fmla="*/ 0 h 971"/>
                  <a:gd name="T22" fmla="*/ 0 w 1665"/>
                  <a:gd name="T23" fmla="*/ 0 h 971"/>
                  <a:gd name="T24" fmla="*/ 0 w 1665"/>
                  <a:gd name="T25" fmla="*/ 0 h 971"/>
                  <a:gd name="T26" fmla="*/ 0 w 1665"/>
                  <a:gd name="T27" fmla="*/ 0 h 971"/>
                  <a:gd name="T28" fmla="*/ 0 w 1665"/>
                  <a:gd name="T29" fmla="*/ 0 h 971"/>
                  <a:gd name="T30" fmla="*/ 0 w 1665"/>
                  <a:gd name="T31" fmla="*/ 0 h 971"/>
                  <a:gd name="T32" fmla="*/ 0 w 1665"/>
                  <a:gd name="T33" fmla="*/ 0 h 971"/>
                  <a:gd name="T34" fmla="*/ 0 w 1665"/>
                  <a:gd name="T35" fmla="*/ 0 h 971"/>
                  <a:gd name="T36" fmla="*/ 0 w 1665"/>
                  <a:gd name="T37" fmla="*/ 0 h 971"/>
                  <a:gd name="T38" fmla="*/ 0 w 1665"/>
                  <a:gd name="T39" fmla="*/ 0 h 971"/>
                  <a:gd name="T40" fmla="*/ 0 w 1665"/>
                  <a:gd name="T41" fmla="*/ 0 h 971"/>
                  <a:gd name="T42" fmla="*/ 0 w 1665"/>
                  <a:gd name="T43" fmla="*/ 0 h 971"/>
                  <a:gd name="T44" fmla="*/ 0 w 1665"/>
                  <a:gd name="T45" fmla="*/ 0 h 971"/>
                  <a:gd name="T46" fmla="*/ 0 w 1665"/>
                  <a:gd name="T47" fmla="*/ 0 h 971"/>
                  <a:gd name="T48" fmla="*/ 0 w 1665"/>
                  <a:gd name="T49" fmla="*/ 0 h 971"/>
                  <a:gd name="T50" fmla="*/ 0 w 1665"/>
                  <a:gd name="T51" fmla="*/ 0 h 971"/>
                  <a:gd name="T52" fmla="*/ 0 w 1665"/>
                  <a:gd name="T53" fmla="*/ 0 h 971"/>
                  <a:gd name="T54" fmla="*/ 0 w 1665"/>
                  <a:gd name="T55" fmla="*/ 0 h 971"/>
                  <a:gd name="T56" fmla="*/ 0 w 1665"/>
                  <a:gd name="T57" fmla="*/ 0 h 971"/>
                  <a:gd name="T58" fmla="*/ 0 w 1665"/>
                  <a:gd name="T59" fmla="*/ 0 h 971"/>
                  <a:gd name="T60" fmla="*/ 0 w 1665"/>
                  <a:gd name="T61" fmla="*/ 0 h 971"/>
                  <a:gd name="T62" fmla="*/ 0 w 1665"/>
                  <a:gd name="T63" fmla="*/ 0 h 971"/>
                  <a:gd name="T64" fmla="*/ 0 w 1665"/>
                  <a:gd name="T65" fmla="*/ 0 h 971"/>
                  <a:gd name="T66" fmla="*/ 0 w 1665"/>
                  <a:gd name="T67" fmla="*/ 0 h 971"/>
                  <a:gd name="T68" fmla="*/ 0 w 1665"/>
                  <a:gd name="T69" fmla="*/ 0 h 971"/>
                  <a:gd name="T70" fmla="*/ 0 w 1665"/>
                  <a:gd name="T71" fmla="*/ 0 h 971"/>
                  <a:gd name="T72" fmla="*/ 0 w 1665"/>
                  <a:gd name="T73" fmla="*/ 0 h 971"/>
                  <a:gd name="T74" fmla="*/ 0 w 1665"/>
                  <a:gd name="T75" fmla="*/ 0 h 971"/>
                  <a:gd name="T76" fmla="*/ 0 w 1665"/>
                  <a:gd name="T77" fmla="*/ 0 h 971"/>
                  <a:gd name="T78" fmla="*/ 0 w 1665"/>
                  <a:gd name="T79" fmla="*/ 0 h 971"/>
                  <a:gd name="T80" fmla="*/ 0 w 1665"/>
                  <a:gd name="T81" fmla="*/ 0 h 971"/>
                  <a:gd name="T82" fmla="*/ 0 w 1665"/>
                  <a:gd name="T83" fmla="*/ 0 h 971"/>
                  <a:gd name="T84" fmla="*/ 0 w 1665"/>
                  <a:gd name="T85" fmla="*/ 0 h 971"/>
                  <a:gd name="T86" fmla="*/ 0 w 1665"/>
                  <a:gd name="T87" fmla="*/ 0 h 971"/>
                  <a:gd name="T88" fmla="*/ 0 w 1665"/>
                  <a:gd name="T89" fmla="*/ 0 h 971"/>
                  <a:gd name="T90" fmla="*/ 0 w 1665"/>
                  <a:gd name="T91" fmla="*/ 0 h 971"/>
                  <a:gd name="T92" fmla="*/ 0 w 1665"/>
                  <a:gd name="T93" fmla="*/ 0 h 971"/>
                  <a:gd name="T94" fmla="*/ 0 w 1665"/>
                  <a:gd name="T95" fmla="*/ 0 h 971"/>
                  <a:gd name="T96" fmla="*/ 0 w 1665"/>
                  <a:gd name="T97" fmla="*/ 0 h 971"/>
                  <a:gd name="T98" fmla="*/ 0 w 1665"/>
                  <a:gd name="T99" fmla="*/ 0 h 971"/>
                  <a:gd name="T100" fmla="*/ 0 w 1665"/>
                  <a:gd name="T101" fmla="*/ 0 h 971"/>
                  <a:gd name="T102" fmla="*/ 0 w 1665"/>
                  <a:gd name="T103" fmla="*/ 0 h 971"/>
                  <a:gd name="T104" fmla="*/ 0 w 1665"/>
                  <a:gd name="T105" fmla="*/ 0 h 971"/>
                  <a:gd name="T106" fmla="*/ 0 w 1665"/>
                  <a:gd name="T107" fmla="*/ 0 h 971"/>
                  <a:gd name="T108" fmla="*/ 0 w 1665"/>
                  <a:gd name="T109" fmla="*/ 0 h 971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65"/>
                  <a:gd name="T166" fmla="*/ 0 h 971"/>
                  <a:gd name="T167" fmla="*/ 1665 w 1665"/>
                  <a:gd name="T168" fmla="*/ 971 h 971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65" h="971">
                    <a:moveTo>
                      <a:pt x="544" y="911"/>
                    </a:moveTo>
                    <a:lnTo>
                      <a:pt x="547" y="940"/>
                    </a:lnTo>
                    <a:lnTo>
                      <a:pt x="551" y="971"/>
                    </a:lnTo>
                    <a:lnTo>
                      <a:pt x="592" y="962"/>
                    </a:lnTo>
                    <a:lnTo>
                      <a:pt x="627" y="951"/>
                    </a:lnTo>
                    <a:lnTo>
                      <a:pt x="654" y="933"/>
                    </a:lnTo>
                    <a:lnTo>
                      <a:pt x="672" y="917"/>
                    </a:lnTo>
                    <a:lnTo>
                      <a:pt x="683" y="907"/>
                    </a:lnTo>
                    <a:lnTo>
                      <a:pt x="697" y="901"/>
                    </a:lnTo>
                    <a:lnTo>
                      <a:pt x="723" y="898"/>
                    </a:lnTo>
                    <a:lnTo>
                      <a:pt x="751" y="903"/>
                    </a:lnTo>
                    <a:lnTo>
                      <a:pt x="796" y="898"/>
                    </a:lnTo>
                    <a:lnTo>
                      <a:pt x="826" y="902"/>
                    </a:lnTo>
                    <a:lnTo>
                      <a:pt x="845" y="906"/>
                    </a:lnTo>
                    <a:lnTo>
                      <a:pt x="870" y="911"/>
                    </a:lnTo>
                    <a:lnTo>
                      <a:pt x="901" y="917"/>
                    </a:lnTo>
                    <a:lnTo>
                      <a:pt x="937" y="920"/>
                    </a:lnTo>
                    <a:lnTo>
                      <a:pt x="989" y="915"/>
                    </a:lnTo>
                    <a:lnTo>
                      <a:pt x="1043" y="903"/>
                    </a:lnTo>
                    <a:lnTo>
                      <a:pt x="1090" y="892"/>
                    </a:lnTo>
                    <a:lnTo>
                      <a:pt x="1134" y="882"/>
                    </a:lnTo>
                    <a:lnTo>
                      <a:pt x="1159" y="875"/>
                    </a:lnTo>
                    <a:lnTo>
                      <a:pt x="1188" y="865"/>
                    </a:lnTo>
                    <a:lnTo>
                      <a:pt x="1224" y="848"/>
                    </a:lnTo>
                    <a:lnTo>
                      <a:pt x="1260" y="836"/>
                    </a:lnTo>
                    <a:lnTo>
                      <a:pt x="1300" y="823"/>
                    </a:lnTo>
                    <a:lnTo>
                      <a:pt x="1339" y="805"/>
                    </a:lnTo>
                    <a:lnTo>
                      <a:pt x="1367" y="787"/>
                    </a:lnTo>
                    <a:lnTo>
                      <a:pt x="1392" y="765"/>
                    </a:lnTo>
                    <a:lnTo>
                      <a:pt x="1426" y="731"/>
                    </a:lnTo>
                    <a:lnTo>
                      <a:pt x="1458" y="702"/>
                    </a:lnTo>
                    <a:lnTo>
                      <a:pt x="1498" y="678"/>
                    </a:lnTo>
                    <a:lnTo>
                      <a:pt x="1542" y="661"/>
                    </a:lnTo>
                    <a:lnTo>
                      <a:pt x="1585" y="642"/>
                    </a:lnTo>
                    <a:lnTo>
                      <a:pt x="1616" y="619"/>
                    </a:lnTo>
                    <a:lnTo>
                      <a:pt x="1638" y="591"/>
                    </a:lnTo>
                    <a:lnTo>
                      <a:pt x="1656" y="557"/>
                    </a:lnTo>
                    <a:lnTo>
                      <a:pt x="1665" y="508"/>
                    </a:lnTo>
                    <a:lnTo>
                      <a:pt x="1663" y="456"/>
                    </a:lnTo>
                    <a:lnTo>
                      <a:pt x="1658" y="407"/>
                    </a:lnTo>
                    <a:lnTo>
                      <a:pt x="1643" y="363"/>
                    </a:lnTo>
                    <a:lnTo>
                      <a:pt x="1623" y="327"/>
                    </a:lnTo>
                    <a:lnTo>
                      <a:pt x="1597" y="289"/>
                    </a:lnTo>
                    <a:lnTo>
                      <a:pt x="1562" y="258"/>
                    </a:lnTo>
                    <a:lnTo>
                      <a:pt x="1518" y="232"/>
                    </a:lnTo>
                    <a:lnTo>
                      <a:pt x="1476" y="214"/>
                    </a:lnTo>
                    <a:lnTo>
                      <a:pt x="1418" y="198"/>
                    </a:lnTo>
                    <a:lnTo>
                      <a:pt x="1357" y="182"/>
                    </a:lnTo>
                    <a:lnTo>
                      <a:pt x="1309" y="162"/>
                    </a:lnTo>
                    <a:lnTo>
                      <a:pt x="1260" y="138"/>
                    </a:lnTo>
                    <a:lnTo>
                      <a:pt x="1220" y="110"/>
                    </a:lnTo>
                    <a:lnTo>
                      <a:pt x="1171" y="70"/>
                    </a:lnTo>
                    <a:lnTo>
                      <a:pt x="1125" y="39"/>
                    </a:lnTo>
                    <a:lnTo>
                      <a:pt x="1075" y="19"/>
                    </a:lnTo>
                    <a:lnTo>
                      <a:pt x="1019" y="5"/>
                    </a:lnTo>
                    <a:lnTo>
                      <a:pt x="954" y="2"/>
                    </a:lnTo>
                    <a:lnTo>
                      <a:pt x="900" y="0"/>
                    </a:lnTo>
                    <a:lnTo>
                      <a:pt x="825" y="10"/>
                    </a:lnTo>
                    <a:lnTo>
                      <a:pt x="762" y="20"/>
                    </a:lnTo>
                    <a:lnTo>
                      <a:pt x="710" y="25"/>
                    </a:lnTo>
                    <a:lnTo>
                      <a:pt x="658" y="28"/>
                    </a:lnTo>
                    <a:lnTo>
                      <a:pt x="616" y="38"/>
                    </a:lnTo>
                    <a:lnTo>
                      <a:pt x="547" y="65"/>
                    </a:lnTo>
                    <a:lnTo>
                      <a:pt x="479" y="87"/>
                    </a:lnTo>
                    <a:lnTo>
                      <a:pt x="428" y="95"/>
                    </a:lnTo>
                    <a:lnTo>
                      <a:pt x="387" y="94"/>
                    </a:lnTo>
                    <a:lnTo>
                      <a:pt x="334" y="84"/>
                    </a:lnTo>
                    <a:lnTo>
                      <a:pt x="291" y="79"/>
                    </a:lnTo>
                    <a:lnTo>
                      <a:pt x="250" y="79"/>
                    </a:lnTo>
                    <a:lnTo>
                      <a:pt x="210" y="87"/>
                    </a:lnTo>
                    <a:lnTo>
                      <a:pt x="177" y="99"/>
                    </a:lnTo>
                    <a:lnTo>
                      <a:pt x="125" y="129"/>
                    </a:lnTo>
                    <a:lnTo>
                      <a:pt x="42" y="184"/>
                    </a:lnTo>
                    <a:lnTo>
                      <a:pt x="8" y="215"/>
                    </a:lnTo>
                    <a:lnTo>
                      <a:pt x="0" y="233"/>
                    </a:lnTo>
                    <a:lnTo>
                      <a:pt x="0" y="250"/>
                    </a:lnTo>
                    <a:lnTo>
                      <a:pt x="17" y="255"/>
                    </a:lnTo>
                    <a:lnTo>
                      <a:pt x="39" y="264"/>
                    </a:lnTo>
                    <a:lnTo>
                      <a:pt x="71" y="283"/>
                    </a:lnTo>
                    <a:lnTo>
                      <a:pt x="110" y="298"/>
                    </a:lnTo>
                    <a:lnTo>
                      <a:pt x="150" y="312"/>
                    </a:lnTo>
                    <a:lnTo>
                      <a:pt x="196" y="323"/>
                    </a:lnTo>
                    <a:lnTo>
                      <a:pt x="250" y="334"/>
                    </a:lnTo>
                    <a:lnTo>
                      <a:pt x="310" y="342"/>
                    </a:lnTo>
                    <a:lnTo>
                      <a:pt x="356" y="342"/>
                    </a:lnTo>
                    <a:lnTo>
                      <a:pt x="434" y="333"/>
                    </a:lnTo>
                    <a:lnTo>
                      <a:pt x="509" y="322"/>
                    </a:lnTo>
                    <a:lnTo>
                      <a:pt x="566" y="318"/>
                    </a:lnTo>
                    <a:lnTo>
                      <a:pt x="601" y="320"/>
                    </a:lnTo>
                    <a:lnTo>
                      <a:pt x="634" y="327"/>
                    </a:lnTo>
                    <a:lnTo>
                      <a:pt x="663" y="341"/>
                    </a:lnTo>
                    <a:lnTo>
                      <a:pt x="681" y="356"/>
                    </a:lnTo>
                    <a:lnTo>
                      <a:pt x="697" y="378"/>
                    </a:lnTo>
                    <a:lnTo>
                      <a:pt x="721" y="397"/>
                    </a:lnTo>
                    <a:lnTo>
                      <a:pt x="745" y="424"/>
                    </a:lnTo>
                    <a:lnTo>
                      <a:pt x="763" y="456"/>
                    </a:lnTo>
                    <a:lnTo>
                      <a:pt x="781" y="486"/>
                    </a:lnTo>
                    <a:lnTo>
                      <a:pt x="788" y="513"/>
                    </a:lnTo>
                    <a:lnTo>
                      <a:pt x="790" y="543"/>
                    </a:lnTo>
                    <a:lnTo>
                      <a:pt x="782" y="577"/>
                    </a:lnTo>
                    <a:lnTo>
                      <a:pt x="767" y="611"/>
                    </a:lnTo>
                    <a:lnTo>
                      <a:pt x="747" y="644"/>
                    </a:lnTo>
                    <a:lnTo>
                      <a:pt x="730" y="684"/>
                    </a:lnTo>
                    <a:lnTo>
                      <a:pt x="718" y="726"/>
                    </a:lnTo>
                    <a:lnTo>
                      <a:pt x="705" y="780"/>
                    </a:lnTo>
                    <a:lnTo>
                      <a:pt x="692" y="808"/>
                    </a:lnTo>
                    <a:lnTo>
                      <a:pt x="669" y="842"/>
                    </a:lnTo>
                    <a:lnTo>
                      <a:pt x="643" y="866"/>
                    </a:lnTo>
                    <a:lnTo>
                      <a:pt x="611" y="888"/>
                    </a:lnTo>
                    <a:lnTo>
                      <a:pt x="578" y="903"/>
                    </a:lnTo>
                    <a:lnTo>
                      <a:pt x="544" y="911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9" name="Freeform 159"/>
              <p:cNvSpPr>
                <a:spLocks/>
              </p:cNvSpPr>
              <p:nvPr/>
            </p:nvSpPr>
            <p:spPr bwMode="auto">
              <a:xfrm>
                <a:off x="3567" y="981"/>
                <a:ext cx="231" cy="160"/>
              </a:xfrm>
              <a:custGeom>
                <a:avLst/>
                <a:gdLst>
                  <a:gd name="T0" fmla="*/ 0 w 927"/>
                  <a:gd name="T1" fmla="*/ 0 h 640"/>
                  <a:gd name="T2" fmla="*/ 0 w 927"/>
                  <a:gd name="T3" fmla="*/ 0 h 640"/>
                  <a:gd name="T4" fmla="*/ 0 w 927"/>
                  <a:gd name="T5" fmla="*/ 0 h 640"/>
                  <a:gd name="T6" fmla="*/ 0 w 927"/>
                  <a:gd name="T7" fmla="*/ 0 h 640"/>
                  <a:gd name="T8" fmla="*/ 0 w 927"/>
                  <a:gd name="T9" fmla="*/ 0 h 640"/>
                  <a:gd name="T10" fmla="*/ 0 w 927"/>
                  <a:gd name="T11" fmla="*/ 0 h 640"/>
                  <a:gd name="T12" fmla="*/ 0 w 927"/>
                  <a:gd name="T13" fmla="*/ 0 h 640"/>
                  <a:gd name="T14" fmla="*/ 0 w 927"/>
                  <a:gd name="T15" fmla="*/ 0 h 640"/>
                  <a:gd name="T16" fmla="*/ 0 w 927"/>
                  <a:gd name="T17" fmla="*/ 0 h 640"/>
                  <a:gd name="T18" fmla="*/ 0 w 927"/>
                  <a:gd name="T19" fmla="*/ 0 h 640"/>
                  <a:gd name="T20" fmla="*/ 0 w 927"/>
                  <a:gd name="T21" fmla="*/ 0 h 640"/>
                  <a:gd name="T22" fmla="*/ 0 w 927"/>
                  <a:gd name="T23" fmla="*/ 0 h 640"/>
                  <a:gd name="T24" fmla="*/ 0 w 927"/>
                  <a:gd name="T25" fmla="*/ 0 h 640"/>
                  <a:gd name="T26" fmla="*/ 0 w 927"/>
                  <a:gd name="T27" fmla="*/ 0 h 640"/>
                  <a:gd name="T28" fmla="*/ 0 w 927"/>
                  <a:gd name="T29" fmla="*/ 0 h 640"/>
                  <a:gd name="T30" fmla="*/ 0 w 927"/>
                  <a:gd name="T31" fmla="*/ 0 h 640"/>
                  <a:gd name="T32" fmla="*/ 0 w 927"/>
                  <a:gd name="T33" fmla="*/ 0 h 640"/>
                  <a:gd name="T34" fmla="*/ 0 w 927"/>
                  <a:gd name="T35" fmla="*/ 0 h 640"/>
                  <a:gd name="T36" fmla="*/ 0 w 927"/>
                  <a:gd name="T37" fmla="*/ 0 h 640"/>
                  <a:gd name="T38" fmla="*/ 0 w 927"/>
                  <a:gd name="T39" fmla="*/ 0 h 640"/>
                  <a:gd name="T40" fmla="*/ 0 w 927"/>
                  <a:gd name="T41" fmla="*/ 0 h 640"/>
                  <a:gd name="T42" fmla="*/ 0 w 927"/>
                  <a:gd name="T43" fmla="*/ 0 h 640"/>
                  <a:gd name="T44" fmla="*/ 0 w 927"/>
                  <a:gd name="T45" fmla="*/ 0 h 640"/>
                  <a:gd name="T46" fmla="*/ 0 w 927"/>
                  <a:gd name="T47" fmla="*/ 0 h 640"/>
                  <a:gd name="T48" fmla="*/ 0 w 927"/>
                  <a:gd name="T49" fmla="*/ 0 h 640"/>
                  <a:gd name="T50" fmla="*/ 0 w 927"/>
                  <a:gd name="T51" fmla="*/ 0 h 640"/>
                  <a:gd name="T52" fmla="*/ 0 w 927"/>
                  <a:gd name="T53" fmla="*/ 0 h 640"/>
                  <a:gd name="T54" fmla="*/ 0 w 927"/>
                  <a:gd name="T55" fmla="*/ 0 h 640"/>
                  <a:gd name="T56" fmla="*/ 0 w 927"/>
                  <a:gd name="T57" fmla="*/ 0 h 640"/>
                  <a:gd name="T58" fmla="*/ 0 w 927"/>
                  <a:gd name="T59" fmla="*/ 0 h 640"/>
                  <a:gd name="T60" fmla="*/ 0 w 927"/>
                  <a:gd name="T61" fmla="*/ 0 h 640"/>
                  <a:gd name="T62" fmla="*/ 0 w 927"/>
                  <a:gd name="T63" fmla="*/ 0 h 640"/>
                  <a:gd name="T64" fmla="*/ 0 w 927"/>
                  <a:gd name="T65" fmla="*/ 0 h 640"/>
                  <a:gd name="T66" fmla="*/ 0 w 927"/>
                  <a:gd name="T67" fmla="*/ 0 h 640"/>
                  <a:gd name="T68" fmla="*/ 0 w 927"/>
                  <a:gd name="T69" fmla="*/ 0 h 640"/>
                  <a:gd name="T70" fmla="*/ 0 w 927"/>
                  <a:gd name="T71" fmla="*/ 0 h 640"/>
                  <a:gd name="T72" fmla="*/ 0 w 927"/>
                  <a:gd name="T73" fmla="*/ 0 h 640"/>
                  <a:gd name="T74" fmla="*/ 0 w 927"/>
                  <a:gd name="T75" fmla="*/ 0 h 640"/>
                  <a:gd name="T76" fmla="*/ 0 w 927"/>
                  <a:gd name="T77" fmla="*/ 0 h 640"/>
                  <a:gd name="T78" fmla="*/ 0 w 927"/>
                  <a:gd name="T79" fmla="*/ 0 h 640"/>
                  <a:gd name="T80" fmla="*/ 0 w 927"/>
                  <a:gd name="T81" fmla="*/ 0 h 64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927"/>
                  <a:gd name="T124" fmla="*/ 0 h 640"/>
                  <a:gd name="T125" fmla="*/ 927 w 927"/>
                  <a:gd name="T126" fmla="*/ 640 h 64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927" h="640">
                    <a:moveTo>
                      <a:pt x="303" y="30"/>
                    </a:moveTo>
                    <a:lnTo>
                      <a:pt x="333" y="15"/>
                    </a:lnTo>
                    <a:lnTo>
                      <a:pt x="358" y="6"/>
                    </a:lnTo>
                    <a:lnTo>
                      <a:pt x="388" y="1"/>
                    </a:lnTo>
                    <a:lnTo>
                      <a:pt x="415" y="0"/>
                    </a:lnTo>
                    <a:lnTo>
                      <a:pt x="446" y="1"/>
                    </a:lnTo>
                    <a:lnTo>
                      <a:pt x="473" y="5"/>
                    </a:lnTo>
                    <a:lnTo>
                      <a:pt x="504" y="14"/>
                    </a:lnTo>
                    <a:lnTo>
                      <a:pt x="537" y="29"/>
                    </a:lnTo>
                    <a:lnTo>
                      <a:pt x="565" y="48"/>
                    </a:lnTo>
                    <a:lnTo>
                      <a:pt x="591" y="71"/>
                    </a:lnTo>
                    <a:lnTo>
                      <a:pt x="614" y="96"/>
                    </a:lnTo>
                    <a:lnTo>
                      <a:pt x="637" y="131"/>
                    </a:lnTo>
                    <a:lnTo>
                      <a:pt x="654" y="146"/>
                    </a:lnTo>
                    <a:lnTo>
                      <a:pt x="676" y="158"/>
                    </a:lnTo>
                    <a:lnTo>
                      <a:pt x="724" y="164"/>
                    </a:lnTo>
                    <a:lnTo>
                      <a:pt x="803" y="169"/>
                    </a:lnTo>
                    <a:lnTo>
                      <a:pt x="828" y="174"/>
                    </a:lnTo>
                    <a:lnTo>
                      <a:pt x="848" y="181"/>
                    </a:lnTo>
                    <a:lnTo>
                      <a:pt x="864" y="194"/>
                    </a:lnTo>
                    <a:lnTo>
                      <a:pt x="874" y="210"/>
                    </a:lnTo>
                    <a:lnTo>
                      <a:pt x="880" y="234"/>
                    </a:lnTo>
                    <a:lnTo>
                      <a:pt x="884" y="258"/>
                    </a:lnTo>
                    <a:lnTo>
                      <a:pt x="889" y="281"/>
                    </a:lnTo>
                    <a:lnTo>
                      <a:pt x="899" y="305"/>
                    </a:lnTo>
                    <a:lnTo>
                      <a:pt x="917" y="341"/>
                    </a:lnTo>
                    <a:lnTo>
                      <a:pt x="924" y="368"/>
                    </a:lnTo>
                    <a:lnTo>
                      <a:pt x="927" y="394"/>
                    </a:lnTo>
                    <a:lnTo>
                      <a:pt x="922" y="416"/>
                    </a:lnTo>
                    <a:lnTo>
                      <a:pt x="912" y="434"/>
                    </a:lnTo>
                    <a:lnTo>
                      <a:pt x="899" y="449"/>
                    </a:lnTo>
                    <a:lnTo>
                      <a:pt x="860" y="470"/>
                    </a:lnTo>
                    <a:lnTo>
                      <a:pt x="824" y="489"/>
                    </a:lnTo>
                    <a:lnTo>
                      <a:pt x="796" y="507"/>
                    </a:lnTo>
                    <a:lnTo>
                      <a:pt x="778" y="527"/>
                    </a:lnTo>
                    <a:lnTo>
                      <a:pt x="765" y="549"/>
                    </a:lnTo>
                    <a:lnTo>
                      <a:pt x="745" y="593"/>
                    </a:lnTo>
                    <a:lnTo>
                      <a:pt x="729" y="614"/>
                    </a:lnTo>
                    <a:lnTo>
                      <a:pt x="711" y="629"/>
                    </a:lnTo>
                    <a:lnTo>
                      <a:pt x="689" y="638"/>
                    </a:lnTo>
                    <a:lnTo>
                      <a:pt x="656" y="640"/>
                    </a:lnTo>
                    <a:lnTo>
                      <a:pt x="617" y="638"/>
                    </a:lnTo>
                    <a:lnTo>
                      <a:pt x="577" y="628"/>
                    </a:lnTo>
                    <a:lnTo>
                      <a:pt x="535" y="610"/>
                    </a:lnTo>
                    <a:lnTo>
                      <a:pt x="521" y="605"/>
                    </a:lnTo>
                    <a:lnTo>
                      <a:pt x="494" y="598"/>
                    </a:lnTo>
                    <a:lnTo>
                      <a:pt x="463" y="587"/>
                    </a:lnTo>
                    <a:lnTo>
                      <a:pt x="441" y="577"/>
                    </a:lnTo>
                    <a:lnTo>
                      <a:pt x="407" y="555"/>
                    </a:lnTo>
                    <a:lnTo>
                      <a:pt x="387" y="547"/>
                    </a:lnTo>
                    <a:lnTo>
                      <a:pt x="356" y="542"/>
                    </a:lnTo>
                    <a:lnTo>
                      <a:pt x="345" y="540"/>
                    </a:lnTo>
                    <a:lnTo>
                      <a:pt x="311" y="540"/>
                    </a:lnTo>
                    <a:lnTo>
                      <a:pt x="276" y="545"/>
                    </a:lnTo>
                    <a:lnTo>
                      <a:pt x="262" y="547"/>
                    </a:lnTo>
                    <a:lnTo>
                      <a:pt x="218" y="550"/>
                    </a:lnTo>
                    <a:lnTo>
                      <a:pt x="163" y="549"/>
                    </a:lnTo>
                    <a:lnTo>
                      <a:pt x="138" y="547"/>
                    </a:lnTo>
                    <a:lnTo>
                      <a:pt x="117" y="538"/>
                    </a:lnTo>
                    <a:lnTo>
                      <a:pt x="99" y="525"/>
                    </a:lnTo>
                    <a:lnTo>
                      <a:pt x="80" y="514"/>
                    </a:lnTo>
                    <a:lnTo>
                      <a:pt x="63" y="508"/>
                    </a:lnTo>
                    <a:lnTo>
                      <a:pt x="52" y="505"/>
                    </a:lnTo>
                    <a:lnTo>
                      <a:pt x="40" y="503"/>
                    </a:lnTo>
                    <a:lnTo>
                      <a:pt x="27" y="500"/>
                    </a:lnTo>
                    <a:lnTo>
                      <a:pt x="13" y="493"/>
                    </a:lnTo>
                    <a:lnTo>
                      <a:pt x="4" y="482"/>
                    </a:lnTo>
                    <a:lnTo>
                      <a:pt x="0" y="472"/>
                    </a:lnTo>
                    <a:lnTo>
                      <a:pt x="28" y="454"/>
                    </a:lnTo>
                    <a:lnTo>
                      <a:pt x="53" y="432"/>
                    </a:lnTo>
                    <a:lnTo>
                      <a:pt x="85" y="398"/>
                    </a:lnTo>
                    <a:lnTo>
                      <a:pt x="119" y="369"/>
                    </a:lnTo>
                    <a:lnTo>
                      <a:pt x="159" y="345"/>
                    </a:lnTo>
                    <a:lnTo>
                      <a:pt x="203" y="328"/>
                    </a:lnTo>
                    <a:lnTo>
                      <a:pt x="246" y="309"/>
                    </a:lnTo>
                    <a:lnTo>
                      <a:pt x="277" y="286"/>
                    </a:lnTo>
                    <a:lnTo>
                      <a:pt x="299" y="258"/>
                    </a:lnTo>
                    <a:lnTo>
                      <a:pt x="316" y="224"/>
                    </a:lnTo>
                    <a:lnTo>
                      <a:pt x="326" y="175"/>
                    </a:lnTo>
                    <a:lnTo>
                      <a:pt x="324" y="123"/>
                    </a:lnTo>
                    <a:lnTo>
                      <a:pt x="319" y="74"/>
                    </a:lnTo>
                    <a:lnTo>
                      <a:pt x="303" y="3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0" name="Freeform 160"/>
              <p:cNvSpPr>
                <a:spLocks/>
              </p:cNvSpPr>
              <p:nvPr/>
            </p:nvSpPr>
            <p:spPr bwMode="auto">
              <a:xfrm>
                <a:off x="3265" y="1100"/>
                <a:ext cx="80" cy="51"/>
              </a:xfrm>
              <a:custGeom>
                <a:avLst/>
                <a:gdLst>
                  <a:gd name="T0" fmla="*/ 0 w 321"/>
                  <a:gd name="T1" fmla="*/ 0 h 205"/>
                  <a:gd name="T2" fmla="*/ 0 w 321"/>
                  <a:gd name="T3" fmla="*/ 0 h 205"/>
                  <a:gd name="T4" fmla="*/ 0 w 321"/>
                  <a:gd name="T5" fmla="*/ 0 h 205"/>
                  <a:gd name="T6" fmla="*/ 0 w 321"/>
                  <a:gd name="T7" fmla="*/ 0 h 205"/>
                  <a:gd name="T8" fmla="*/ 0 w 321"/>
                  <a:gd name="T9" fmla="*/ 0 h 205"/>
                  <a:gd name="T10" fmla="*/ 0 w 321"/>
                  <a:gd name="T11" fmla="*/ 0 h 205"/>
                  <a:gd name="T12" fmla="*/ 0 w 321"/>
                  <a:gd name="T13" fmla="*/ 0 h 205"/>
                  <a:gd name="T14" fmla="*/ 0 w 321"/>
                  <a:gd name="T15" fmla="*/ 0 h 205"/>
                  <a:gd name="T16" fmla="*/ 0 w 321"/>
                  <a:gd name="T17" fmla="*/ 0 h 205"/>
                  <a:gd name="T18" fmla="*/ 0 w 321"/>
                  <a:gd name="T19" fmla="*/ 0 h 205"/>
                  <a:gd name="T20" fmla="*/ 0 w 321"/>
                  <a:gd name="T21" fmla="*/ 0 h 205"/>
                  <a:gd name="T22" fmla="*/ 0 w 321"/>
                  <a:gd name="T23" fmla="*/ 0 h 205"/>
                  <a:gd name="T24" fmla="*/ 0 w 321"/>
                  <a:gd name="T25" fmla="*/ 0 h 205"/>
                  <a:gd name="T26" fmla="*/ 0 w 321"/>
                  <a:gd name="T27" fmla="*/ 0 h 205"/>
                  <a:gd name="T28" fmla="*/ 0 w 321"/>
                  <a:gd name="T29" fmla="*/ 0 h 205"/>
                  <a:gd name="T30" fmla="*/ 0 w 321"/>
                  <a:gd name="T31" fmla="*/ 0 h 205"/>
                  <a:gd name="T32" fmla="*/ 0 w 321"/>
                  <a:gd name="T33" fmla="*/ 0 h 205"/>
                  <a:gd name="T34" fmla="*/ 0 w 321"/>
                  <a:gd name="T35" fmla="*/ 0 h 205"/>
                  <a:gd name="T36" fmla="*/ 0 w 321"/>
                  <a:gd name="T37" fmla="*/ 0 h 205"/>
                  <a:gd name="T38" fmla="*/ 0 w 321"/>
                  <a:gd name="T39" fmla="*/ 0 h 205"/>
                  <a:gd name="T40" fmla="*/ 0 w 321"/>
                  <a:gd name="T41" fmla="*/ 0 h 205"/>
                  <a:gd name="T42" fmla="*/ 0 w 321"/>
                  <a:gd name="T43" fmla="*/ 0 h 205"/>
                  <a:gd name="T44" fmla="*/ 0 w 321"/>
                  <a:gd name="T45" fmla="*/ 0 h 205"/>
                  <a:gd name="T46" fmla="*/ 0 w 321"/>
                  <a:gd name="T47" fmla="*/ 0 h 205"/>
                  <a:gd name="T48" fmla="*/ 0 w 321"/>
                  <a:gd name="T49" fmla="*/ 0 h 205"/>
                  <a:gd name="T50" fmla="*/ 0 w 321"/>
                  <a:gd name="T51" fmla="*/ 0 h 205"/>
                  <a:gd name="T52" fmla="*/ 0 w 321"/>
                  <a:gd name="T53" fmla="*/ 0 h 205"/>
                  <a:gd name="T54" fmla="*/ 0 w 321"/>
                  <a:gd name="T55" fmla="*/ 0 h 205"/>
                  <a:gd name="T56" fmla="*/ 0 w 321"/>
                  <a:gd name="T57" fmla="*/ 0 h 20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1"/>
                  <a:gd name="T88" fmla="*/ 0 h 205"/>
                  <a:gd name="T89" fmla="*/ 321 w 321"/>
                  <a:gd name="T90" fmla="*/ 205 h 205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1" h="205">
                    <a:moveTo>
                      <a:pt x="0" y="27"/>
                    </a:moveTo>
                    <a:lnTo>
                      <a:pt x="13" y="30"/>
                    </a:lnTo>
                    <a:lnTo>
                      <a:pt x="38" y="38"/>
                    </a:lnTo>
                    <a:lnTo>
                      <a:pt x="61" y="52"/>
                    </a:lnTo>
                    <a:lnTo>
                      <a:pt x="93" y="75"/>
                    </a:lnTo>
                    <a:lnTo>
                      <a:pt x="138" y="119"/>
                    </a:lnTo>
                    <a:lnTo>
                      <a:pt x="180" y="160"/>
                    </a:lnTo>
                    <a:lnTo>
                      <a:pt x="217" y="188"/>
                    </a:lnTo>
                    <a:lnTo>
                      <a:pt x="243" y="202"/>
                    </a:lnTo>
                    <a:lnTo>
                      <a:pt x="258" y="205"/>
                    </a:lnTo>
                    <a:lnTo>
                      <a:pt x="272" y="204"/>
                    </a:lnTo>
                    <a:lnTo>
                      <a:pt x="288" y="200"/>
                    </a:lnTo>
                    <a:lnTo>
                      <a:pt x="301" y="195"/>
                    </a:lnTo>
                    <a:lnTo>
                      <a:pt x="321" y="187"/>
                    </a:lnTo>
                    <a:lnTo>
                      <a:pt x="321" y="179"/>
                    </a:lnTo>
                    <a:lnTo>
                      <a:pt x="316" y="135"/>
                    </a:lnTo>
                    <a:lnTo>
                      <a:pt x="309" y="109"/>
                    </a:lnTo>
                    <a:lnTo>
                      <a:pt x="301" y="87"/>
                    </a:lnTo>
                    <a:lnTo>
                      <a:pt x="289" y="69"/>
                    </a:lnTo>
                    <a:lnTo>
                      <a:pt x="267" y="62"/>
                    </a:lnTo>
                    <a:lnTo>
                      <a:pt x="241" y="52"/>
                    </a:lnTo>
                    <a:lnTo>
                      <a:pt x="209" y="35"/>
                    </a:lnTo>
                    <a:lnTo>
                      <a:pt x="177" y="18"/>
                    </a:lnTo>
                    <a:lnTo>
                      <a:pt x="149" y="4"/>
                    </a:lnTo>
                    <a:lnTo>
                      <a:pt x="120" y="0"/>
                    </a:lnTo>
                    <a:lnTo>
                      <a:pt x="88" y="0"/>
                    </a:lnTo>
                    <a:lnTo>
                      <a:pt x="59" y="7"/>
                    </a:lnTo>
                    <a:lnTo>
                      <a:pt x="23" y="19"/>
                    </a:lnTo>
                    <a:lnTo>
                      <a:pt x="0" y="27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1" name="Freeform 161"/>
              <p:cNvSpPr>
                <a:spLocks/>
              </p:cNvSpPr>
              <p:nvPr/>
            </p:nvSpPr>
            <p:spPr bwMode="auto">
              <a:xfrm>
                <a:off x="3567" y="989"/>
                <a:ext cx="81" cy="110"/>
              </a:xfrm>
              <a:custGeom>
                <a:avLst/>
                <a:gdLst>
                  <a:gd name="T0" fmla="*/ 0 w 326"/>
                  <a:gd name="T1" fmla="*/ 0 h 441"/>
                  <a:gd name="T2" fmla="*/ 0 w 326"/>
                  <a:gd name="T3" fmla="*/ 0 h 441"/>
                  <a:gd name="T4" fmla="*/ 0 w 326"/>
                  <a:gd name="T5" fmla="*/ 0 h 441"/>
                  <a:gd name="T6" fmla="*/ 0 w 326"/>
                  <a:gd name="T7" fmla="*/ 0 h 441"/>
                  <a:gd name="T8" fmla="*/ 0 w 326"/>
                  <a:gd name="T9" fmla="*/ 0 h 441"/>
                  <a:gd name="T10" fmla="*/ 0 w 326"/>
                  <a:gd name="T11" fmla="*/ 0 h 441"/>
                  <a:gd name="T12" fmla="*/ 0 w 326"/>
                  <a:gd name="T13" fmla="*/ 0 h 441"/>
                  <a:gd name="T14" fmla="*/ 0 w 326"/>
                  <a:gd name="T15" fmla="*/ 0 h 441"/>
                  <a:gd name="T16" fmla="*/ 0 w 326"/>
                  <a:gd name="T17" fmla="*/ 0 h 441"/>
                  <a:gd name="T18" fmla="*/ 0 w 326"/>
                  <a:gd name="T19" fmla="*/ 0 h 441"/>
                  <a:gd name="T20" fmla="*/ 0 w 326"/>
                  <a:gd name="T21" fmla="*/ 0 h 441"/>
                  <a:gd name="T22" fmla="*/ 0 w 326"/>
                  <a:gd name="T23" fmla="*/ 0 h 441"/>
                  <a:gd name="T24" fmla="*/ 0 w 326"/>
                  <a:gd name="T25" fmla="*/ 0 h 441"/>
                  <a:gd name="T26" fmla="*/ 0 w 326"/>
                  <a:gd name="T27" fmla="*/ 0 h 441"/>
                  <a:gd name="T28" fmla="*/ 0 w 326"/>
                  <a:gd name="T29" fmla="*/ 0 h 44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26"/>
                  <a:gd name="T46" fmla="*/ 0 h 441"/>
                  <a:gd name="T47" fmla="*/ 326 w 326"/>
                  <a:gd name="T48" fmla="*/ 441 h 441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26" h="441">
                    <a:moveTo>
                      <a:pt x="0" y="441"/>
                    </a:moveTo>
                    <a:lnTo>
                      <a:pt x="28" y="424"/>
                    </a:lnTo>
                    <a:lnTo>
                      <a:pt x="53" y="402"/>
                    </a:lnTo>
                    <a:lnTo>
                      <a:pt x="85" y="368"/>
                    </a:lnTo>
                    <a:lnTo>
                      <a:pt x="119" y="338"/>
                    </a:lnTo>
                    <a:lnTo>
                      <a:pt x="159" y="315"/>
                    </a:lnTo>
                    <a:lnTo>
                      <a:pt x="203" y="298"/>
                    </a:lnTo>
                    <a:lnTo>
                      <a:pt x="246" y="278"/>
                    </a:lnTo>
                    <a:lnTo>
                      <a:pt x="277" y="255"/>
                    </a:lnTo>
                    <a:lnTo>
                      <a:pt x="299" y="227"/>
                    </a:lnTo>
                    <a:lnTo>
                      <a:pt x="316" y="194"/>
                    </a:lnTo>
                    <a:lnTo>
                      <a:pt x="326" y="145"/>
                    </a:lnTo>
                    <a:lnTo>
                      <a:pt x="324" y="93"/>
                    </a:lnTo>
                    <a:lnTo>
                      <a:pt x="318" y="44"/>
                    </a:lnTo>
                    <a:lnTo>
                      <a:pt x="303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" name="Freeform 162"/>
              <p:cNvSpPr>
                <a:spLocks/>
              </p:cNvSpPr>
              <p:nvPr/>
            </p:nvSpPr>
            <p:spPr bwMode="auto">
              <a:xfrm>
                <a:off x="4276" y="1285"/>
                <a:ext cx="498" cy="388"/>
              </a:xfrm>
              <a:custGeom>
                <a:avLst/>
                <a:gdLst>
                  <a:gd name="T0" fmla="*/ 0 w 1993"/>
                  <a:gd name="T1" fmla="*/ 0 h 1551"/>
                  <a:gd name="T2" fmla="*/ 0 w 1993"/>
                  <a:gd name="T3" fmla="*/ 0 h 1551"/>
                  <a:gd name="T4" fmla="*/ 0 w 1993"/>
                  <a:gd name="T5" fmla="*/ 0 h 1551"/>
                  <a:gd name="T6" fmla="*/ 0 w 1993"/>
                  <a:gd name="T7" fmla="*/ 0 h 1551"/>
                  <a:gd name="T8" fmla="*/ 0 w 1993"/>
                  <a:gd name="T9" fmla="*/ 0 h 1551"/>
                  <a:gd name="T10" fmla="*/ 0 w 1993"/>
                  <a:gd name="T11" fmla="*/ 0 h 1551"/>
                  <a:gd name="T12" fmla="*/ 0 w 1993"/>
                  <a:gd name="T13" fmla="*/ 0 h 1551"/>
                  <a:gd name="T14" fmla="*/ 0 w 1993"/>
                  <a:gd name="T15" fmla="*/ 0 h 1551"/>
                  <a:gd name="T16" fmla="*/ 0 w 1993"/>
                  <a:gd name="T17" fmla="*/ 0 h 1551"/>
                  <a:gd name="T18" fmla="*/ 0 w 1993"/>
                  <a:gd name="T19" fmla="*/ 0 h 1551"/>
                  <a:gd name="T20" fmla="*/ 0 w 1993"/>
                  <a:gd name="T21" fmla="*/ 0 h 1551"/>
                  <a:gd name="T22" fmla="*/ 0 w 1993"/>
                  <a:gd name="T23" fmla="*/ 0 h 1551"/>
                  <a:gd name="T24" fmla="*/ 0 w 1993"/>
                  <a:gd name="T25" fmla="*/ 0 h 1551"/>
                  <a:gd name="T26" fmla="*/ 0 w 1993"/>
                  <a:gd name="T27" fmla="*/ 0 h 1551"/>
                  <a:gd name="T28" fmla="*/ 0 w 1993"/>
                  <a:gd name="T29" fmla="*/ 0 h 1551"/>
                  <a:gd name="T30" fmla="*/ 0 w 1993"/>
                  <a:gd name="T31" fmla="*/ 0 h 1551"/>
                  <a:gd name="T32" fmla="*/ 0 w 1993"/>
                  <a:gd name="T33" fmla="*/ 0 h 1551"/>
                  <a:gd name="T34" fmla="*/ 0 w 1993"/>
                  <a:gd name="T35" fmla="*/ 0 h 1551"/>
                  <a:gd name="T36" fmla="*/ 0 w 1993"/>
                  <a:gd name="T37" fmla="*/ 0 h 1551"/>
                  <a:gd name="T38" fmla="*/ 0 w 1993"/>
                  <a:gd name="T39" fmla="*/ 0 h 1551"/>
                  <a:gd name="T40" fmla="*/ 0 w 1993"/>
                  <a:gd name="T41" fmla="*/ 0 h 1551"/>
                  <a:gd name="T42" fmla="*/ 0 w 1993"/>
                  <a:gd name="T43" fmla="*/ 1 h 1551"/>
                  <a:gd name="T44" fmla="*/ 0 w 1993"/>
                  <a:gd name="T45" fmla="*/ 1 h 1551"/>
                  <a:gd name="T46" fmla="*/ 0 w 1993"/>
                  <a:gd name="T47" fmla="*/ 1 h 1551"/>
                  <a:gd name="T48" fmla="*/ 0 w 1993"/>
                  <a:gd name="T49" fmla="*/ 1 h 1551"/>
                  <a:gd name="T50" fmla="*/ 0 w 1993"/>
                  <a:gd name="T51" fmla="*/ 1 h 1551"/>
                  <a:gd name="T52" fmla="*/ 0 w 1993"/>
                  <a:gd name="T53" fmla="*/ 0 h 1551"/>
                  <a:gd name="T54" fmla="*/ 0 w 1993"/>
                  <a:gd name="T55" fmla="*/ 0 h 1551"/>
                  <a:gd name="T56" fmla="*/ 0 w 1993"/>
                  <a:gd name="T57" fmla="*/ 0 h 1551"/>
                  <a:gd name="T58" fmla="*/ 0 w 1993"/>
                  <a:gd name="T59" fmla="*/ 0 h 1551"/>
                  <a:gd name="T60" fmla="*/ 0 w 1993"/>
                  <a:gd name="T61" fmla="*/ 0 h 1551"/>
                  <a:gd name="T62" fmla="*/ 0 w 1993"/>
                  <a:gd name="T63" fmla="*/ 0 h 1551"/>
                  <a:gd name="T64" fmla="*/ 0 w 1993"/>
                  <a:gd name="T65" fmla="*/ 0 h 1551"/>
                  <a:gd name="T66" fmla="*/ 0 w 1993"/>
                  <a:gd name="T67" fmla="*/ 0 h 1551"/>
                  <a:gd name="T68" fmla="*/ 0 w 1993"/>
                  <a:gd name="T69" fmla="*/ 0 h 1551"/>
                  <a:gd name="T70" fmla="*/ 0 w 1993"/>
                  <a:gd name="T71" fmla="*/ 0 h 1551"/>
                  <a:gd name="T72" fmla="*/ 0 w 1993"/>
                  <a:gd name="T73" fmla="*/ 0 h 1551"/>
                  <a:gd name="T74" fmla="*/ 0 w 1993"/>
                  <a:gd name="T75" fmla="*/ 0 h 1551"/>
                  <a:gd name="T76" fmla="*/ 0 w 1993"/>
                  <a:gd name="T77" fmla="*/ 0 h 1551"/>
                  <a:gd name="T78" fmla="*/ 0 w 1993"/>
                  <a:gd name="T79" fmla="*/ 0 h 1551"/>
                  <a:gd name="T80" fmla="*/ 0 w 1993"/>
                  <a:gd name="T81" fmla="*/ 0 h 1551"/>
                  <a:gd name="T82" fmla="*/ 0 w 1993"/>
                  <a:gd name="T83" fmla="*/ 0 h 1551"/>
                  <a:gd name="T84" fmla="*/ 0 w 1993"/>
                  <a:gd name="T85" fmla="*/ 0 h 1551"/>
                  <a:gd name="T86" fmla="*/ 0 w 1993"/>
                  <a:gd name="T87" fmla="*/ 0 h 1551"/>
                  <a:gd name="T88" fmla="*/ 0 w 1993"/>
                  <a:gd name="T89" fmla="*/ 0 h 1551"/>
                  <a:gd name="T90" fmla="*/ 0 w 1993"/>
                  <a:gd name="T91" fmla="*/ 0 h 1551"/>
                  <a:gd name="T92" fmla="*/ 0 w 1993"/>
                  <a:gd name="T93" fmla="*/ 0 h 1551"/>
                  <a:gd name="T94" fmla="*/ 0 w 1993"/>
                  <a:gd name="T95" fmla="*/ 0 h 1551"/>
                  <a:gd name="T96" fmla="*/ 0 w 1993"/>
                  <a:gd name="T97" fmla="*/ 0 h 1551"/>
                  <a:gd name="T98" fmla="*/ 0 w 1993"/>
                  <a:gd name="T99" fmla="*/ 0 h 1551"/>
                  <a:gd name="T100" fmla="*/ 0 w 1993"/>
                  <a:gd name="T101" fmla="*/ 0 h 1551"/>
                  <a:gd name="T102" fmla="*/ 0 w 1993"/>
                  <a:gd name="T103" fmla="*/ 0 h 1551"/>
                  <a:gd name="T104" fmla="*/ 0 w 1993"/>
                  <a:gd name="T105" fmla="*/ 0 h 1551"/>
                  <a:gd name="T106" fmla="*/ 0 w 1993"/>
                  <a:gd name="T107" fmla="*/ 0 h 1551"/>
                  <a:gd name="T108" fmla="*/ 0 w 1993"/>
                  <a:gd name="T109" fmla="*/ 0 h 1551"/>
                  <a:gd name="T110" fmla="*/ 0 w 1993"/>
                  <a:gd name="T111" fmla="*/ 0 h 1551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93"/>
                  <a:gd name="T169" fmla="*/ 0 h 1551"/>
                  <a:gd name="T170" fmla="*/ 1993 w 1993"/>
                  <a:gd name="T171" fmla="*/ 1551 h 1551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93" h="1551">
                    <a:moveTo>
                      <a:pt x="669" y="564"/>
                    </a:moveTo>
                    <a:lnTo>
                      <a:pt x="653" y="546"/>
                    </a:lnTo>
                    <a:lnTo>
                      <a:pt x="636" y="513"/>
                    </a:lnTo>
                    <a:lnTo>
                      <a:pt x="629" y="479"/>
                    </a:lnTo>
                    <a:lnTo>
                      <a:pt x="625" y="432"/>
                    </a:lnTo>
                    <a:lnTo>
                      <a:pt x="625" y="392"/>
                    </a:lnTo>
                    <a:lnTo>
                      <a:pt x="633" y="356"/>
                    </a:lnTo>
                    <a:lnTo>
                      <a:pt x="644" y="324"/>
                    </a:lnTo>
                    <a:lnTo>
                      <a:pt x="660" y="282"/>
                    </a:lnTo>
                    <a:lnTo>
                      <a:pt x="670" y="247"/>
                    </a:lnTo>
                    <a:lnTo>
                      <a:pt x="676" y="204"/>
                    </a:lnTo>
                    <a:lnTo>
                      <a:pt x="675" y="170"/>
                    </a:lnTo>
                    <a:lnTo>
                      <a:pt x="670" y="136"/>
                    </a:lnTo>
                    <a:lnTo>
                      <a:pt x="666" y="105"/>
                    </a:lnTo>
                    <a:lnTo>
                      <a:pt x="664" y="76"/>
                    </a:lnTo>
                    <a:lnTo>
                      <a:pt x="633" y="76"/>
                    </a:lnTo>
                    <a:lnTo>
                      <a:pt x="638" y="95"/>
                    </a:lnTo>
                    <a:lnTo>
                      <a:pt x="641" y="129"/>
                    </a:lnTo>
                    <a:lnTo>
                      <a:pt x="643" y="142"/>
                    </a:lnTo>
                    <a:lnTo>
                      <a:pt x="644" y="166"/>
                    </a:lnTo>
                    <a:lnTo>
                      <a:pt x="644" y="197"/>
                    </a:lnTo>
                    <a:lnTo>
                      <a:pt x="638" y="227"/>
                    </a:lnTo>
                    <a:lnTo>
                      <a:pt x="631" y="250"/>
                    </a:lnTo>
                    <a:lnTo>
                      <a:pt x="619" y="275"/>
                    </a:lnTo>
                    <a:lnTo>
                      <a:pt x="604" y="297"/>
                    </a:lnTo>
                    <a:lnTo>
                      <a:pt x="596" y="264"/>
                    </a:lnTo>
                    <a:lnTo>
                      <a:pt x="594" y="239"/>
                    </a:lnTo>
                    <a:lnTo>
                      <a:pt x="594" y="207"/>
                    </a:lnTo>
                    <a:lnTo>
                      <a:pt x="590" y="176"/>
                    </a:lnTo>
                    <a:lnTo>
                      <a:pt x="590" y="152"/>
                    </a:lnTo>
                    <a:lnTo>
                      <a:pt x="586" y="117"/>
                    </a:lnTo>
                    <a:lnTo>
                      <a:pt x="580" y="87"/>
                    </a:lnTo>
                    <a:lnTo>
                      <a:pt x="571" y="66"/>
                    </a:lnTo>
                    <a:lnTo>
                      <a:pt x="564" y="50"/>
                    </a:lnTo>
                    <a:lnTo>
                      <a:pt x="539" y="41"/>
                    </a:lnTo>
                    <a:lnTo>
                      <a:pt x="551" y="59"/>
                    </a:lnTo>
                    <a:lnTo>
                      <a:pt x="560" y="82"/>
                    </a:lnTo>
                    <a:lnTo>
                      <a:pt x="566" y="107"/>
                    </a:lnTo>
                    <a:lnTo>
                      <a:pt x="570" y="151"/>
                    </a:lnTo>
                    <a:lnTo>
                      <a:pt x="570" y="159"/>
                    </a:lnTo>
                    <a:lnTo>
                      <a:pt x="572" y="191"/>
                    </a:lnTo>
                    <a:lnTo>
                      <a:pt x="572" y="234"/>
                    </a:lnTo>
                    <a:lnTo>
                      <a:pt x="562" y="274"/>
                    </a:lnTo>
                    <a:lnTo>
                      <a:pt x="547" y="306"/>
                    </a:lnTo>
                    <a:lnTo>
                      <a:pt x="534" y="326"/>
                    </a:lnTo>
                    <a:lnTo>
                      <a:pt x="529" y="339"/>
                    </a:lnTo>
                    <a:lnTo>
                      <a:pt x="526" y="351"/>
                    </a:lnTo>
                    <a:lnTo>
                      <a:pt x="522" y="401"/>
                    </a:lnTo>
                    <a:lnTo>
                      <a:pt x="516" y="370"/>
                    </a:lnTo>
                    <a:lnTo>
                      <a:pt x="509" y="352"/>
                    </a:lnTo>
                    <a:lnTo>
                      <a:pt x="496" y="337"/>
                    </a:lnTo>
                    <a:lnTo>
                      <a:pt x="480" y="329"/>
                    </a:lnTo>
                    <a:lnTo>
                      <a:pt x="456" y="321"/>
                    </a:lnTo>
                    <a:lnTo>
                      <a:pt x="426" y="315"/>
                    </a:lnTo>
                    <a:lnTo>
                      <a:pt x="405" y="309"/>
                    </a:lnTo>
                    <a:lnTo>
                      <a:pt x="402" y="304"/>
                    </a:lnTo>
                    <a:lnTo>
                      <a:pt x="402" y="297"/>
                    </a:lnTo>
                    <a:lnTo>
                      <a:pt x="412" y="279"/>
                    </a:lnTo>
                    <a:lnTo>
                      <a:pt x="427" y="266"/>
                    </a:lnTo>
                    <a:lnTo>
                      <a:pt x="452" y="254"/>
                    </a:lnTo>
                    <a:lnTo>
                      <a:pt x="474" y="236"/>
                    </a:lnTo>
                    <a:lnTo>
                      <a:pt x="490" y="217"/>
                    </a:lnTo>
                    <a:lnTo>
                      <a:pt x="501" y="195"/>
                    </a:lnTo>
                    <a:lnTo>
                      <a:pt x="507" y="179"/>
                    </a:lnTo>
                    <a:lnTo>
                      <a:pt x="492" y="174"/>
                    </a:lnTo>
                    <a:lnTo>
                      <a:pt x="486" y="192"/>
                    </a:lnTo>
                    <a:lnTo>
                      <a:pt x="474" y="211"/>
                    </a:lnTo>
                    <a:lnTo>
                      <a:pt x="459" y="227"/>
                    </a:lnTo>
                    <a:lnTo>
                      <a:pt x="437" y="239"/>
                    </a:lnTo>
                    <a:lnTo>
                      <a:pt x="416" y="247"/>
                    </a:lnTo>
                    <a:lnTo>
                      <a:pt x="400" y="259"/>
                    </a:lnTo>
                    <a:lnTo>
                      <a:pt x="388" y="270"/>
                    </a:lnTo>
                    <a:lnTo>
                      <a:pt x="381" y="287"/>
                    </a:lnTo>
                    <a:lnTo>
                      <a:pt x="380" y="306"/>
                    </a:lnTo>
                    <a:lnTo>
                      <a:pt x="353" y="290"/>
                    </a:lnTo>
                    <a:lnTo>
                      <a:pt x="330" y="275"/>
                    </a:lnTo>
                    <a:lnTo>
                      <a:pt x="313" y="262"/>
                    </a:lnTo>
                    <a:lnTo>
                      <a:pt x="298" y="252"/>
                    </a:lnTo>
                    <a:lnTo>
                      <a:pt x="281" y="246"/>
                    </a:lnTo>
                    <a:lnTo>
                      <a:pt x="256" y="245"/>
                    </a:lnTo>
                    <a:lnTo>
                      <a:pt x="229" y="246"/>
                    </a:lnTo>
                    <a:lnTo>
                      <a:pt x="207" y="242"/>
                    </a:lnTo>
                    <a:lnTo>
                      <a:pt x="196" y="236"/>
                    </a:lnTo>
                    <a:lnTo>
                      <a:pt x="192" y="229"/>
                    </a:lnTo>
                    <a:lnTo>
                      <a:pt x="192" y="217"/>
                    </a:lnTo>
                    <a:lnTo>
                      <a:pt x="199" y="195"/>
                    </a:lnTo>
                    <a:lnTo>
                      <a:pt x="213" y="169"/>
                    </a:lnTo>
                    <a:lnTo>
                      <a:pt x="224" y="142"/>
                    </a:lnTo>
                    <a:lnTo>
                      <a:pt x="231" y="111"/>
                    </a:lnTo>
                    <a:lnTo>
                      <a:pt x="234" y="77"/>
                    </a:lnTo>
                    <a:lnTo>
                      <a:pt x="239" y="51"/>
                    </a:lnTo>
                    <a:lnTo>
                      <a:pt x="242" y="36"/>
                    </a:lnTo>
                    <a:lnTo>
                      <a:pt x="239" y="23"/>
                    </a:lnTo>
                    <a:lnTo>
                      <a:pt x="232" y="6"/>
                    </a:lnTo>
                    <a:lnTo>
                      <a:pt x="219" y="11"/>
                    </a:lnTo>
                    <a:lnTo>
                      <a:pt x="226" y="23"/>
                    </a:lnTo>
                    <a:lnTo>
                      <a:pt x="227" y="36"/>
                    </a:lnTo>
                    <a:lnTo>
                      <a:pt x="224" y="50"/>
                    </a:lnTo>
                    <a:lnTo>
                      <a:pt x="216" y="75"/>
                    </a:lnTo>
                    <a:lnTo>
                      <a:pt x="212" y="106"/>
                    </a:lnTo>
                    <a:lnTo>
                      <a:pt x="203" y="135"/>
                    </a:lnTo>
                    <a:lnTo>
                      <a:pt x="191" y="161"/>
                    </a:lnTo>
                    <a:lnTo>
                      <a:pt x="174" y="186"/>
                    </a:lnTo>
                    <a:lnTo>
                      <a:pt x="164" y="211"/>
                    </a:lnTo>
                    <a:lnTo>
                      <a:pt x="159" y="237"/>
                    </a:lnTo>
                    <a:lnTo>
                      <a:pt x="143" y="229"/>
                    </a:lnTo>
                    <a:lnTo>
                      <a:pt x="121" y="207"/>
                    </a:lnTo>
                    <a:lnTo>
                      <a:pt x="104" y="179"/>
                    </a:lnTo>
                    <a:lnTo>
                      <a:pt x="88" y="141"/>
                    </a:lnTo>
                    <a:lnTo>
                      <a:pt x="74" y="104"/>
                    </a:lnTo>
                    <a:lnTo>
                      <a:pt x="59" y="75"/>
                    </a:lnTo>
                    <a:lnTo>
                      <a:pt x="44" y="55"/>
                    </a:lnTo>
                    <a:lnTo>
                      <a:pt x="27" y="41"/>
                    </a:lnTo>
                    <a:lnTo>
                      <a:pt x="0" y="46"/>
                    </a:lnTo>
                    <a:lnTo>
                      <a:pt x="14" y="55"/>
                    </a:lnTo>
                    <a:lnTo>
                      <a:pt x="30" y="71"/>
                    </a:lnTo>
                    <a:lnTo>
                      <a:pt x="47" y="94"/>
                    </a:lnTo>
                    <a:lnTo>
                      <a:pt x="63" y="126"/>
                    </a:lnTo>
                    <a:lnTo>
                      <a:pt x="79" y="174"/>
                    </a:lnTo>
                    <a:lnTo>
                      <a:pt x="94" y="212"/>
                    </a:lnTo>
                    <a:lnTo>
                      <a:pt x="111" y="237"/>
                    </a:lnTo>
                    <a:lnTo>
                      <a:pt x="131" y="259"/>
                    </a:lnTo>
                    <a:lnTo>
                      <a:pt x="166" y="281"/>
                    </a:lnTo>
                    <a:lnTo>
                      <a:pt x="208" y="297"/>
                    </a:lnTo>
                    <a:lnTo>
                      <a:pt x="248" y="315"/>
                    </a:lnTo>
                    <a:lnTo>
                      <a:pt x="280" y="332"/>
                    </a:lnTo>
                    <a:lnTo>
                      <a:pt x="308" y="355"/>
                    </a:lnTo>
                    <a:lnTo>
                      <a:pt x="326" y="377"/>
                    </a:lnTo>
                    <a:lnTo>
                      <a:pt x="333" y="397"/>
                    </a:lnTo>
                    <a:lnTo>
                      <a:pt x="337" y="419"/>
                    </a:lnTo>
                    <a:lnTo>
                      <a:pt x="338" y="458"/>
                    </a:lnTo>
                    <a:lnTo>
                      <a:pt x="346" y="483"/>
                    </a:lnTo>
                    <a:lnTo>
                      <a:pt x="358" y="500"/>
                    </a:lnTo>
                    <a:lnTo>
                      <a:pt x="387" y="520"/>
                    </a:lnTo>
                    <a:lnTo>
                      <a:pt x="419" y="538"/>
                    </a:lnTo>
                    <a:lnTo>
                      <a:pt x="451" y="555"/>
                    </a:lnTo>
                    <a:lnTo>
                      <a:pt x="476" y="578"/>
                    </a:lnTo>
                    <a:lnTo>
                      <a:pt x="505" y="653"/>
                    </a:lnTo>
                    <a:lnTo>
                      <a:pt x="522" y="745"/>
                    </a:lnTo>
                    <a:lnTo>
                      <a:pt x="532" y="769"/>
                    </a:lnTo>
                    <a:lnTo>
                      <a:pt x="547" y="793"/>
                    </a:lnTo>
                    <a:lnTo>
                      <a:pt x="566" y="823"/>
                    </a:lnTo>
                    <a:lnTo>
                      <a:pt x="583" y="860"/>
                    </a:lnTo>
                    <a:lnTo>
                      <a:pt x="591" y="892"/>
                    </a:lnTo>
                    <a:lnTo>
                      <a:pt x="596" y="933"/>
                    </a:lnTo>
                    <a:lnTo>
                      <a:pt x="596" y="970"/>
                    </a:lnTo>
                    <a:lnTo>
                      <a:pt x="593" y="1012"/>
                    </a:lnTo>
                    <a:lnTo>
                      <a:pt x="555" y="1079"/>
                    </a:lnTo>
                    <a:lnTo>
                      <a:pt x="515" y="1139"/>
                    </a:lnTo>
                    <a:lnTo>
                      <a:pt x="485" y="1190"/>
                    </a:lnTo>
                    <a:lnTo>
                      <a:pt x="465" y="1230"/>
                    </a:lnTo>
                    <a:lnTo>
                      <a:pt x="450" y="1277"/>
                    </a:lnTo>
                    <a:lnTo>
                      <a:pt x="437" y="1321"/>
                    </a:lnTo>
                    <a:lnTo>
                      <a:pt x="421" y="1366"/>
                    </a:lnTo>
                    <a:lnTo>
                      <a:pt x="398" y="1412"/>
                    </a:lnTo>
                    <a:lnTo>
                      <a:pt x="387" y="1427"/>
                    </a:lnTo>
                    <a:lnTo>
                      <a:pt x="373" y="1444"/>
                    </a:lnTo>
                    <a:lnTo>
                      <a:pt x="346" y="1466"/>
                    </a:lnTo>
                    <a:lnTo>
                      <a:pt x="312" y="1483"/>
                    </a:lnTo>
                    <a:lnTo>
                      <a:pt x="346" y="1473"/>
                    </a:lnTo>
                    <a:lnTo>
                      <a:pt x="386" y="1466"/>
                    </a:lnTo>
                    <a:lnTo>
                      <a:pt x="419" y="1458"/>
                    </a:lnTo>
                    <a:lnTo>
                      <a:pt x="456" y="1454"/>
                    </a:lnTo>
                    <a:lnTo>
                      <a:pt x="492" y="1453"/>
                    </a:lnTo>
                    <a:lnTo>
                      <a:pt x="531" y="1457"/>
                    </a:lnTo>
                    <a:lnTo>
                      <a:pt x="559" y="1467"/>
                    </a:lnTo>
                    <a:lnTo>
                      <a:pt x="585" y="1486"/>
                    </a:lnTo>
                    <a:lnTo>
                      <a:pt x="605" y="1509"/>
                    </a:lnTo>
                    <a:lnTo>
                      <a:pt x="621" y="1533"/>
                    </a:lnTo>
                    <a:lnTo>
                      <a:pt x="636" y="1551"/>
                    </a:lnTo>
                    <a:lnTo>
                      <a:pt x="636" y="1542"/>
                    </a:lnTo>
                    <a:lnTo>
                      <a:pt x="630" y="1509"/>
                    </a:lnTo>
                    <a:lnTo>
                      <a:pt x="629" y="1483"/>
                    </a:lnTo>
                    <a:lnTo>
                      <a:pt x="620" y="1442"/>
                    </a:lnTo>
                    <a:lnTo>
                      <a:pt x="636" y="1483"/>
                    </a:lnTo>
                    <a:lnTo>
                      <a:pt x="651" y="1503"/>
                    </a:lnTo>
                    <a:lnTo>
                      <a:pt x="669" y="1516"/>
                    </a:lnTo>
                    <a:lnTo>
                      <a:pt x="690" y="1519"/>
                    </a:lnTo>
                    <a:lnTo>
                      <a:pt x="718" y="1516"/>
                    </a:lnTo>
                    <a:lnTo>
                      <a:pt x="753" y="1506"/>
                    </a:lnTo>
                    <a:lnTo>
                      <a:pt x="789" y="1497"/>
                    </a:lnTo>
                    <a:lnTo>
                      <a:pt x="829" y="1493"/>
                    </a:lnTo>
                    <a:lnTo>
                      <a:pt x="865" y="1497"/>
                    </a:lnTo>
                    <a:lnTo>
                      <a:pt x="903" y="1508"/>
                    </a:lnTo>
                    <a:lnTo>
                      <a:pt x="835" y="1468"/>
                    </a:lnTo>
                    <a:lnTo>
                      <a:pt x="807" y="1446"/>
                    </a:lnTo>
                    <a:lnTo>
                      <a:pt x="787" y="1421"/>
                    </a:lnTo>
                    <a:lnTo>
                      <a:pt x="774" y="1388"/>
                    </a:lnTo>
                    <a:lnTo>
                      <a:pt x="768" y="1346"/>
                    </a:lnTo>
                    <a:lnTo>
                      <a:pt x="765" y="1286"/>
                    </a:lnTo>
                    <a:lnTo>
                      <a:pt x="769" y="1242"/>
                    </a:lnTo>
                    <a:lnTo>
                      <a:pt x="774" y="1208"/>
                    </a:lnTo>
                    <a:lnTo>
                      <a:pt x="782" y="1165"/>
                    </a:lnTo>
                    <a:lnTo>
                      <a:pt x="782" y="1130"/>
                    </a:lnTo>
                    <a:lnTo>
                      <a:pt x="779" y="1088"/>
                    </a:lnTo>
                    <a:lnTo>
                      <a:pt x="782" y="1038"/>
                    </a:lnTo>
                    <a:lnTo>
                      <a:pt x="778" y="1004"/>
                    </a:lnTo>
                    <a:lnTo>
                      <a:pt x="772" y="973"/>
                    </a:lnTo>
                    <a:lnTo>
                      <a:pt x="760" y="942"/>
                    </a:lnTo>
                    <a:lnTo>
                      <a:pt x="758" y="924"/>
                    </a:lnTo>
                    <a:lnTo>
                      <a:pt x="765" y="899"/>
                    </a:lnTo>
                    <a:lnTo>
                      <a:pt x="774" y="864"/>
                    </a:lnTo>
                    <a:lnTo>
                      <a:pt x="774" y="830"/>
                    </a:lnTo>
                    <a:lnTo>
                      <a:pt x="770" y="790"/>
                    </a:lnTo>
                    <a:lnTo>
                      <a:pt x="758" y="756"/>
                    </a:lnTo>
                    <a:lnTo>
                      <a:pt x="714" y="631"/>
                    </a:lnTo>
                    <a:lnTo>
                      <a:pt x="716" y="629"/>
                    </a:lnTo>
                    <a:lnTo>
                      <a:pt x="743" y="595"/>
                    </a:lnTo>
                    <a:lnTo>
                      <a:pt x="768" y="580"/>
                    </a:lnTo>
                    <a:lnTo>
                      <a:pt x="793" y="566"/>
                    </a:lnTo>
                    <a:lnTo>
                      <a:pt x="842" y="538"/>
                    </a:lnTo>
                    <a:lnTo>
                      <a:pt x="894" y="514"/>
                    </a:lnTo>
                    <a:lnTo>
                      <a:pt x="939" y="501"/>
                    </a:lnTo>
                    <a:lnTo>
                      <a:pt x="978" y="493"/>
                    </a:lnTo>
                    <a:lnTo>
                      <a:pt x="1016" y="483"/>
                    </a:lnTo>
                    <a:lnTo>
                      <a:pt x="1053" y="468"/>
                    </a:lnTo>
                    <a:lnTo>
                      <a:pt x="1091" y="446"/>
                    </a:lnTo>
                    <a:lnTo>
                      <a:pt x="1113" y="429"/>
                    </a:lnTo>
                    <a:lnTo>
                      <a:pt x="1146" y="401"/>
                    </a:lnTo>
                    <a:lnTo>
                      <a:pt x="1177" y="367"/>
                    </a:lnTo>
                    <a:lnTo>
                      <a:pt x="1210" y="332"/>
                    </a:lnTo>
                    <a:lnTo>
                      <a:pt x="1236" y="312"/>
                    </a:lnTo>
                    <a:lnTo>
                      <a:pt x="1266" y="297"/>
                    </a:lnTo>
                    <a:lnTo>
                      <a:pt x="1301" y="287"/>
                    </a:lnTo>
                    <a:lnTo>
                      <a:pt x="1339" y="281"/>
                    </a:lnTo>
                    <a:lnTo>
                      <a:pt x="1380" y="277"/>
                    </a:lnTo>
                    <a:lnTo>
                      <a:pt x="1420" y="279"/>
                    </a:lnTo>
                    <a:lnTo>
                      <a:pt x="1469" y="282"/>
                    </a:lnTo>
                    <a:lnTo>
                      <a:pt x="1515" y="289"/>
                    </a:lnTo>
                    <a:lnTo>
                      <a:pt x="1559" y="299"/>
                    </a:lnTo>
                    <a:lnTo>
                      <a:pt x="1605" y="306"/>
                    </a:lnTo>
                    <a:lnTo>
                      <a:pt x="1648" y="305"/>
                    </a:lnTo>
                    <a:lnTo>
                      <a:pt x="1688" y="299"/>
                    </a:lnTo>
                    <a:lnTo>
                      <a:pt x="1721" y="286"/>
                    </a:lnTo>
                    <a:lnTo>
                      <a:pt x="1753" y="265"/>
                    </a:lnTo>
                    <a:lnTo>
                      <a:pt x="1783" y="240"/>
                    </a:lnTo>
                    <a:lnTo>
                      <a:pt x="1812" y="217"/>
                    </a:lnTo>
                    <a:lnTo>
                      <a:pt x="1838" y="201"/>
                    </a:lnTo>
                    <a:lnTo>
                      <a:pt x="1869" y="189"/>
                    </a:lnTo>
                    <a:lnTo>
                      <a:pt x="1905" y="179"/>
                    </a:lnTo>
                    <a:lnTo>
                      <a:pt x="1942" y="166"/>
                    </a:lnTo>
                    <a:lnTo>
                      <a:pt x="1965" y="156"/>
                    </a:lnTo>
                    <a:lnTo>
                      <a:pt x="1977" y="146"/>
                    </a:lnTo>
                    <a:lnTo>
                      <a:pt x="1986" y="135"/>
                    </a:lnTo>
                    <a:lnTo>
                      <a:pt x="1993" y="107"/>
                    </a:lnTo>
                    <a:lnTo>
                      <a:pt x="1980" y="102"/>
                    </a:lnTo>
                    <a:lnTo>
                      <a:pt x="1973" y="124"/>
                    </a:lnTo>
                    <a:lnTo>
                      <a:pt x="1965" y="137"/>
                    </a:lnTo>
                    <a:lnTo>
                      <a:pt x="1948" y="146"/>
                    </a:lnTo>
                    <a:lnTo>
                      <a:pt x="1905" y="159"/>
                    </a:lnTo>
                    <a:lnTo>
                      <a:pt x="1858" y="174"/>
                    </a:lnTo>
                    <a:lnTo>
                      <a:pt x="1826" y="181"/>
                    </a:lnTo>
                    <a:lnTo>
                      <a:pt x="1814" y="185"/>
                    </a:lnTo>
                    <a:lnTo>
                      <a:pt x="1818" y="162"/>
                    </a:lnTo>
                    <a:lnTo>
                      <a:pt x="1818" y="136"/>
                    </a:lnTo>
                    <a:lnTo>
                      <a:pt x="1818" y="102"/>
                    </a:lnTo>
                    <a:lnTo>
                      <a:pt x="1816" y="66"/>
                    </a:lnTo>
                    <a:lnTo>
                      <a:pt x="1814" y="40"/>
                    </a:lnTo>
                    <a:lnTo>
                      <a:pt x="1803" y="39"/>
                    </a:lnTo>
                    <a:lnTo>
                      <a:pt x="1803" y="62"/>
                    </a:lnTo>
                    <a:lnTo>
                      <a:pt x="1803" y="101"/>
                    </a:lnTo>
                    <a:lnTo>
                      <a:pt x="1801" y="139"/>
                    </a:lnTo>
                    <a:lnTo>
                      <a:pt x="1792" y="170"/>
                    </a:lnTo>
                    <a:lnTo>
                      <a:pt x="1779" y="186"/>
                    </a:lnTo>
                    <a:lnTo>
                      <a:pt x="1766" y="199"/>
                    </a:lnTo>
                    <a:lnTo>
                      <a:pt x="1743" y="212"/>
                    </a:lnTo>
                    <a:lnTo>
                      <a:pt x="1718" y="222"/>
                    </a:lnTo>
                    <a:lnTo>
                      <a:pt x="1688" y="231"/>
                    </a:lnTo>
                    <a:lnTo>
                      <a:pt x="1654" y="237"/>
                    </a:lnTo>
                    <a:lnTo>
                      <a:pt x="1630" y="237"/>
                    </a:lnTo>
                    <a:lnTo>
                      <a:pt x="1654" y="221"/>
                    </a:lnTo>
                    <a:lnTo>
                      <a:pt x="1682" y="197"/>
                    </a:lnTo>
                    <a:lnTo>
                      <a:pt x="1703" y="175"/>
                    </a:lnTo>
                    <a:lnTo>
                      <a:pt x="1719" y="146"/>
                    </a:lnTo>
                    <a:lnTo>
                      <a:pt x="1729" y="120"/>
                    </a:lnTo>
                    <a:lnTo>
                      <a:pt x="1734" y="89"/>
                    </a:lnTo>
                    <a:lnTo>
                      <a:pt x="1736" y="66"/>
                    </a:lnTo>
                    <a:lnTo>
                      <a:pt x="1734" y="44"/>
                    </a:lnTo>
                    <a:lnTo>
                      <a:pt x="1719" y="44"/>
                    </a:lnTo>
                    <a:lnTo>
                      <a:pt x="1719" y="59"/>
                    </a:lnTo>
                    <a:lnTo>
                      <a:pt x="1719" y="90"/>
                    </a:lnTo>
                    <a:lnTo>
                      <a:pt x="1713" y="119"/>
                    </a:lnTo>
                    <a:lnTo>
                      <a:pt x="1699" y="145"/>
                    </a:lnTo>
                    <a:lnTo>
                      <a:pt x="1680" y="170"/>
                    </a:lnTo>
                    <a:lnTo>
                      <a:pt x="1657" y="192"/>
                    </a:lnTo>
                    <a:lnTo>
                      <a:pt x="1627" y="211"/>
                    </a:lnTo>
                    <a:lnTo>
                      <a:pt x="1595" y="226"/>
                    </a:lnTo>
                    <a:lnTo>
                      <a:pt x="1568" y="230"/>
                    </a:lnTo>
                    <a:lnTo>
                      <a:pt x="1535" y="220"/>
                    </a:lnTo>
                    <a:lnTo>
                      <a:pt x="1500" y="206"/>
                    </a:lnTo>
                    <a:lnTo>
                      <a:pt x="1459" y="194"/>
                    </a:lnTo>
                    <a:lnTo>
                      <a:pt x="1418" y="186"/>
                    </a:lnTo>
                    <a:lnTo>
                      <a:pt x="1386" y="185"/>
                    </a:lnTo>
                    <a:lnTo>
                      <a:pt x="1355" y="186"/>
                    </a:lnTo>
                    <a:lnTo>
                      <a:pt x="1315" y="195"/>
                    </a:lnTo>
                    <a:lnTo>
                      <a:pt x="1355" y="161"/>
                    </a:lnTo>
                    <a:lnTo>
                      <a:pt x="1380" y="144"/>
                    </a:lnTo>
                    <a:lnTo>
                      <a:pt x="1410" y="126"/>
                    </a:lnTo>
                    <a:lnTo>
                      <a:pt x="1436" y="115"/>
                    </a:lnTo>
                    <a:lnTo>
                      <a:pt x="1453" y="105"/>
                    </a:lnTo>
                    <a:lnTo>
                      <a:pt x="1461" y="97"/>
                    </a:lnTo>
                    <a:lnTo>
                      <a:pt x="1468" y="89"/>
                    </a:lnTo>
                    <a:lnTo>
                      <a:pt x="1478" y="67"/>
                    </a:lnTo>
                    <a:lnTo>
                      <a:pt x="1485" y="46"/>
                    </a:lnTo>
                    <a:lnTo>
                      <a:pt x="1494" y="28"/>
                    </a:lnTo>
                    <a:lnTo>
                      <a:pt x="1510" y="2"/>
                    </a:lnTo>
                    <a:lnTo>
                      <a:pt x="1498" y="0"/>
                    </a:lnTo>
                    <a:lnTo>
                      <a:pt x="1483" y="20"/>
                    </a:lnTo>
                    <a:lnTo>
                      <a:pt x="1474" y="37"/>
                    </a:lnTo>
                    <a:lnTo>
                      <a:pt x="1466" y="56"/>
                    </a:lnTo>
                    <a:lnTo>
                      <a:pt x="1459" y="72"/>
                    </a:lnTo>
                    <a:lnTo>
                      <a:pt x="1446" y="89"/>
                    </a:lnTo>
                    <a:lnTo>
                      <a:pt x="1426" y="102"/>
                    </a:lnTo>
                    <a:lnTo>
                      <a:pt x="1395" y="117"/>
                    </a:lnTo>
                    <a:lnTo>
                      <a:pt x="1361" y="132"/>
                    </a:lnTo>
                    <a:lnTo>
                      <a:pt x="1331" y="152"/>
                    </a:lnTo>
                    <a:lnTo>
                      <a:pt x="1307" y="170"/>
                    </a:lnTo>
                    <a:lnTo>
                      <a:pt x="1275" y="195"/>
                    </a:lnTo>
                    <a:lnTo>
                      <a:pt x="1282" y="161"/>
                    </a:lnTo>
                    <a:lnTo>
                      <a:pt x="1286" y="134"/>
                    </a:lnTo>
                    <a:lnTo>
                      <a:pt x="1282" y="109"/>
                    </a:lnTo>
                    <a:lnTo>
                      <a:pt x="1277" y="84"/>
                    </a:lnTo>
                    <a:lnTo>
                      <a:pt x="1275" y="57"/>
                    </a:lnTo>
                    <a:lnTo>
                      <a:pt x="1277" y="40"/>
                    </a:lnTo>
                    <a:lnTo>
                      <a:pt x="1254" y="46"/>
                    </a:lnTo>
                    <a:lnTo>
                      <a:pt x="1254" y="57"/>
                    </a:lnTo>
                    <a:lnTo>
                      <a:pt x="1256" y="84"/>
                    </a:lnTo>
                    <a:lnTo>
                      <a:pt x="1264" y="119"/>
                    </a:lnTo>
                    <a:lnTo>
                      <a:pt x="1262" y="145"/>
                    </a:lnTo>
                    <a:lnTo>
                      <a:pt x="1255" y="177"/>
                    </a:lnTo>
                    <a:lnTo>
                      <a:pt x="1239" y="210"/>
                    </a:lnTo>
                    <a:lnTo>
                      <a:pt x="1223" y="230"/>
                    </a:lnTo>
                    <a:lnTo>
                      <a:pt x="1202" y="246"/>
                    </a:lnTo>
                    <a:lnTo>
                      <a:pt x="1171" y="260"/>
                    </a:lnTo>
                    <a:lnTo>
                      <a:pt x="1111" y="279"/>
                    </a:lnTo>
                    <a:lnTo>
                      <a:pt x="1068" y="299"/>
                    </a:lnTo>
                    <a:lnTo>
                      <a:pt x="1052" y="310"/>
                    </a:lnTo>
                    <a:lnTo>
                      <a:pt x="1036" y="326"/>
                    </a:lnTo>
                    <a:lnTo>
                      <a:pt x="1022" y="335"/>
                    </a:lnTo>
                    <a:lnTo>
                      <a:pt x="1006" y="342"/>
                    </a:lnTo>
                    <a:lnTo>
                      <a:pt x="947" y="362"/>
                    </a:lnTo>
                    <a:lnTo>
                      <a:pt x="899" y="381"/>
                    </a:lnTo>
                    <a:lnTo>
                      <a:pt x="859" y="399"/>
                    </a:lnTo>
                    <a:lnTo>
                      <a:pt x="814" y="425"/>
                    </a:lnTo>
                    <a:lnTo>
                      <a:pt x="789" y="444"/>
                    </a:lnTo>
                    <a:lnTo>
                      <a:pt x="789" y="435"/>
                    </a:lnTo>
                    <a:lnTo>
                      <a:pt x="798" y="419"/>
                    </a:lnTo>
                    <a:lnTo>
                      <a:pt x="814" y="392"/>
                    </a:lnTo>
                    <a:lnTo>
                      <a:pt x="838" y="367"/>
                    </a:lnTo>
                    <a:lnTo>
                      <a:pt x="863" y="345"/>
                    </a:lnTo>
                    <a:lnTo>
                      <a:pt x="882" y="326"/>
                    </a:lnTo>
                    <a:lnTo>
                      <a:pt x="895" y="305"/>
                    </a:lnTo>
                    <a:lnTo>
                      <a:pt x="907" y="277"/>
                    </a:lnTo>
                    <a:lnTo>
                      <a:pt x="909" y="244"/>
                    </a:lnTo>
                    <a:lnTo>
                      <a:pt x="906" y="211"/>
                    </a:lnTo>
                    <a:lnTo>
                      <a:pt x="897" y="185"/>
                    </a:lnTo>
                    <a:lnTo>
                      <a:pt x="894" y="169"/>
                    </a:lnTo>
                    <a:lnTo>
                      <a:pt x="893" y="154"/>
                    </a:lnTo>
                    <a:lnTo>
                      <a:pt x="898" y="139"/>
                    </a:lnTo>
                    <a:lnTo>
                      <a:pt x="908" y="125"/>
                    </a:lnTo>
                    <a:lnTo>
                      <a:pt x="936" y="101"/>
                    </a:lnTo>
                    <a:lnTo>
                      <a:pt x="964" y="70"/>
                    </a:lnTo>
                    <a:lnTo>
                      <a:pt x="944" y="67"/>
                    </a:lnTo>
                    <a:lnTo>
                      <a:pt x="927" y="85"/>
                    </a:lnTo>
                    <a:lnTo>
                      <a:pt x="906" y="102"/>
                    </a:lnTo>
                    <a:lnTo>
                      <a:pt x="892" y="117"/>
                    </a:lnTo>
                    <a:lnTo>
                      <a:pt x="878" y="137"/>
                    </a:lnTo>
                    <a:lnTo>
                      <a:pt x="872" y="159"/>
                    </a:lnTo>
                    <a:lnTo>
                      <a:pt x="872" y="195"/>
                    </a:lnTo>
                    <a:lnTo>
                      <a:pt x="860" y="169"/>
                    </a:lnTo>
                    <a:lnTo>
                      <a:pt x="845" y="140"/>
                    </a:lnTo>
                    <a:lnTo>
                      <a:pt x="834" y="109"/>
                    </a:lnTo>
                    <a:lnTo>
                      <a:pt x="825" y="85"/>
                    </a:lnTo>
                    <a:lnTo>
                      <a:pt x="817" y="65"/>
                    </a:lnTo>
                    <a:lnTo>
                      <a:pt x="803" y="71"/>
                    </a:lnTo>
                    <a:lnTo>
                      <a:pt x="792" y="81"/>
                    </a:lnTo>
                    <a:lnTo>
                      <a:pt x="803" y="101"/>
                    </a:lnTo>
                    <a:lnTo>
                      <a:pt x="815" y="132"/>
                    </a:lnTo>
                    <a:lnTo>
                      <a:pt x="828" y="166"/>
                    </a:lnTo>
                    <a:lnTo>
                      <a:pt x="843" y="202"/>
                    </a:lnTo>
                    <a:lnTo>
                      <a:pt x="855" y="229"/>
                    </a:lnTo>
                    <a:lnTo>
                      <a:pt x="863" y="255"/>
                    </a:lnTo>
                    <a:lnTo>
                      <a:pt x="863" y="281"/>
                    </a:lnTo>
                    <a:lnTo>
                      <a:pt x="854" y="306"/>
                    </a:lnTo>
                    <a:lnTo>
                      <a:pt x="839" y="329"/>
                    </a:lnTo>
                    <a:lnTo>
                      <a:pt x="817" y="350"/>
                    </a:lnTo>
                    <a:lnTo>
                      <a:pt x="792" y="376"/>
                    </a:lnTo>
                    <a:lnTo>
                      <a:pt x="764" y="409"/>
                    </a:lnTo>
                    <a:lnTo>
                      <a:pt x="740" y="435"/>
                    </a:lnTo>
                    <a:lnTo>
                      <a:pt x="715" y="465"/>
                    </a:lnTo>
                    <a:lnTo>
                      <a:pt x="700" y="490"/>
                    </a:lnTo>
                    <a:lnTo>
                      <a:pt x="686" y="514"/>
                    </a:lnTo>
                    <a:lnTo>
                      <a:pt x="676" y="539"/>
                    </a:lnTo>
                    <a:lnTo>
                      <a:pt x="669" y="56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" name="Freeform 163"/>
              <p:cNvSpPr>
                <a:spLocks/>
              </p:cNvSpPr>
              <p:nvPr/>
            </p:nvSpPr>
            <p:spPr bwMode="auto">
              <a:xfrm>
                <a:off x="4424" y="1518"/>
                <a:ext cx="7" cy="20"/>
              </a:xfrm>
              <a:custGeom>
                <a:avLst/>
                <a:gdLst>
                  <a:gd name="T0" fmla="*/ 0 w 27"/>
                  <a:gd name="T1" fmla="*/ 0 h 79"/>
                  <a:gd name="T2" fmla="*/ 0 w 27"/>
                  <a:gd name="T3" fmla="*/ 0 h 79"/>
                  <a:gd name="T4" fmla="*/ 0 w 27"/>
                  <a:gd name="T5" fmla="*/ 0 h 79"/>
                  <a:gd name="T6" fmla="*/ 0 w 27"/>
                  <a:gd name="T7" fmla="*/ 0 h 79"/>
                  <a:gd name="T8" fmla="*/ 0 w 27"/>
                  <a:gd name="T9" fmla="*/ 0 h 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"/>
                  <a:gd name="T16" fmla="*/ 0 h 79"/>
                  <a:gd name="T17" fmla="*/ 27 w 27"/>
                  <a:gd name="T18" fmla="*/ 79 h 7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" h="79">
                    <a:moveTo>
                      <a:pt x="0" y="79"/>
                    </a:moveTo>
                    <a:lnTo>
                      <a:pt x="10" y="51"/>
                    </a:lnTo>
                    <a:lnTo>
                      <a:pt x="22" y="32"/>
                    </a:lnTo>
                    <a:lnTo>
                      <a:pt x="27" y="17"/>
                    </a:lnTo>
                    <a:lnTo>
                      <a:pt x="27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4" name="Freeform 164"/>
              <p:cNvSpPr>
                <a:spLocks/>
              </p:cNvSpPr>
              <p:nvPr/>
            </p:nvSpPr>
            <p:spPr bwMode="auto">
              <a:xfrm>
                <a:off x="4183" y="1130"/>
                <a:ext cx="320" cy="174"/>
              </a:xfrm>
              <a:custGeom>
                <a:avLst/>
                <a:gdLst>
                  <a:gd name="T0" fmla="*/ 0 w 1279"/>
                  <a:gd name="T1" fmla="*/ 0 h 695"/>
                  <a:gd name="T2" fmla="*/ 0 w 1279"/>
                  <a:gd name="T3" fmla="*/ 0 h 695"/>
                  <a:gd name="T4" fmla="*/ 0 w 1279"/>
                  <a:gd name="T5" fmla="*/ 0 h 695"/>
                  <a:gd name="T6" fmla="*/ 0 w 1279"/>
                  <a:gd name="T7" fmla="*/ 0 h 695"/>
                  <a:gd name="T8" fmla="*/ 0 w 1279"/>
                  <a:gd name="T9" fmla="*/ 0 h 695"/>
                  <a:gd name="T10" fmla="*/ 0 w 1279"/>
                  <a:gd name="T11" fmla="*/ 0 h 695"/>
                  <a:gd name="T12" fmla="*/ 0 w 1279"/>
                  <a:gd name="T13" fmla="*/ 0 h 695"/>
                  <a:gd name="T14" fmla="*/ 0 w 1279"/>
                  <a:gd name="T15" fmla="*/ 0 h 695"/>
                  <a:gd name="T16" fmla="*/ 0 w 1279"/>
                  <a:gd name="T17" fmla="*/ 0 h 695"/>
                  <a:gd name="T18" fmla="*/ 0 w 1279"/>
                  <a:gd name="T19" fmla="*/ 0 h 695"/>
                  <a:gd name="T20" fmla="*/ 0 w 1279"/>
                  <a:gd name="T21" fmla="*/ 0 h 695"/>
                  <a:gd name="T22" fmla="*/ 0 w 1279"/>
                  <a:gd name="T23" fmla="*/ 0 h 695"/>
                  <a:gd name="T24" fmla="*/ 0 w 1279"/>
                  <a:gd name="T25" fmla="*/ 0 h 695"/>
                  <a:gd name="T26" fmla="*/ 0 w 1279"/>
                  <a:gd name="T27" fmla="*/ 0 h 695"/>
                  <a:gd name="T28" fmla="*/ 0 w 1279"/>
                  <a:gd name="T29" fmla="*/ 0 h 695"/>
                  <a:gd name="T30" fmla="*/ 0 w 1279"/>
                  <a:gd name="T31" fmla="*/ 0 h 695"/>
                  <a:gd name="T32" fmla="*/ 0 w 1279"/>
                  <a:gd name="T33" fmla="*/ 0 h 695"/>
                  <a:gd name="T34" fmla="*/ 0 w 1279"/>
                  <a:gd name="T35" fmla="*/ 0 h 695"/>
                  <a:gd name="T36" fmla="*/ 0 w 1279"/>
                  <a:gd name="T37" fmla="*/ 0 h 695"/>
                  <a:gd name="T38" fmla="*/ 0 w 1279"/>
                  <a:gd name="T39" fmla="*/ 0 h 695"/>
                  <a:gd name="T40" fmla="*/ 0 w 1279"/>
                  <a:gd name="T41" fmla="*/ 0 h 695"/>
                  <a:gd name="T42" fmla="*/ 0 w 1279"/>
                  <a:gd name="T43" fmla="*/ 0 h 695"/>
                  <a:gd name="T44" fmla="*/ 0 w 1279"/>
                  <a:gd name="T45" fmla="*/ 0 h 695"/>
                  <a:gd name="T46" fmla="*/ 0 w 1279"/>
                  <a:gd name="T47" fmla="*/ 0 h 695"/>
                  <a:gd name="T48" fmla="*/ 0 w 1279"/>
                  <a:gd name="T49" fmla="*/ 0 h 695"/>
                  <a:gd name="T50" fmla="*/ 0 w 1279"/>
                  <a:gd name="T51" fmla="*/ 0 h 695"/>
                  <a:gd name="T52" fmla="*/ 0 w 1279"/>
                  <a:gd name="T53" fmla="*/ 0 h 695"/>
                  <a:gd name="T54" fmla="*/ 0 w 1279"/>
                  <a:gd name="T55" fmla="*/ 0 h 695"/>
                  <a:gd name="T56" fmla="*/ 0 w 1279"/>
                  <a:gd name="T57" fmla="*/ 0 h 695"/>
                  <a:gd name="T58" fmla="*/ 0 w 1279"/>
                  <a:gd name="T59" fmla="*/ 0 h 695"/>
                  <a:gd name="T60" fmla="*/ 0 w 1279"/>
                  <a:gd name="T61" fmla="*/ 0 h 695"/>
                  <a:gd name="T62" fmla="*/ 0 w 1279"/>
                  <a:gd name="T63" fmla="*/ 0 h 695"/>
                  <a:gd name="T64" fmla="*/ 0 w 1279"/>
                  <a:gd name="T65" fmla="*/ 0 h 695"/>
                  <a:gd name="T66" fmla="*/ 0 w 1279"/>
                  <a:gd name="T67" fmla="*/ 0 h 695"/>
                  <a:gd name="T68" fmla="*/ 0 w 1279"/>
                  <a:gd name="T69" fmla="*/ 0 h 695"/>
                  <a:gd name="T70" fmla="*/ 0 w 1279"/>
                  <a:gd name="T71" fmla="*/ 0 h 695"/>
                  <a:gd name="T72" fmla="*/ 0 w 1279"/>
                  <a:gd name="T73" fmla="*/ 0 h 695"/>
                  <a:gd name="T74" fmla="*/ 0 w 1279"/>
                  <a:gd name="T75" fmla="*/ 0 h 695"/>
                  <a:gd name="T76" fmla="*/ 0 w 1279"/>
                  <a:gd name="T77" fmla="*/ 0 h 695"/>
                  <a:gd name="T78" fmla="*/ 0 w 1279"/>
                  <a:gd name="T79" fmla="*/ 0 h 695"/>
                  <a:gd name="T80" fmla="*/ 0 w 1279"/>
                  <a:gd name="T81" fmla="*/ 0 h 695"/>
                  <a:gd name="T82" fmla="*/ 0 w 1279"/>
                  <a:gd name="T83" fmla="*/ 0 h 695"/>
                  <a:gd name="T84" fmla="*/ 0 w 1279"/>
                  <a:gd name="T85" fmla="*/ 0 h 695"/>
                  <a:gd name="T86" fmla="*/ 0 w 1279"/>
                  <a:gd name="T87" fmla="*/ 0 h 695"/>
                  <a:gd name="T88" fmla="*/ 0 w 1279"/>
                  <a:gd name="T89" fmla="*/ 0 h 695"/>
                  <a:gd name="T90" fmla="*/ 0 w 1279"/>
                  <a:gd name="T91" fmla="*/ 0 h 695"/>
                  <a:gd name="T92" fmla="*/ 0 w 1279"/>
                  <a:gd name="T93" fmla="*/ 0 h 695"/>
                  <a:gd name="T94" fmla="*/ 0 w 1279"/>
                  <a:gd name="T95" fmla="*/ 0 h 695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279"/>
                  <a:gd name="T145" fmla="*/ 0 h 695"/>
                  <a:gd name="T146" fmla="*/ 1279 w 1279"/>
                  <a:gd name="T147" fmla="*/ 695 h 695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279" h="695">
                    <a:moveTo>
                      <a:pt x="489" y="33"/>
                    </a:moveTo>
                    <a:lnTo>
                      <a:pt x="459" y="30"/>
                    </a:lnTo>
                    <a:lnTo>
                      <a:pt x="437" y="22"/>
                    </a:lnTo>
                    <a:lnTo>
                      <a:pt x="412" y="8"/>
                    </a:lnTo>
                    <a:lnTo>
                      <a:pt x="390" y="2"/>
                    </a:lnTo>
                    <a:lnTo>
                      <a:pt x="369" y="0"/>
                    </a:lnTo>
                    <a:lnTo>
                      <a:pt x="347" y="7"/>
                    </a:lnTo>
                    <a:lnTo>
                      <a:pt x="332" y="21"/>
                    </a:lnTo>
                    <a:lnTo>
                      <a:pt x="315" y="45"/>
                    </a:lnTo>
                    <a:lnTo>
                      <a:pt x="302" y="80"/>
                    </a:lnTo>
                    <a:lnTo>
                      <a:pt x="285" y="130"/>
                    </a:lnTo>
                    <a:lnTo>
                      <a:pt x="269" y="160"/>
                    </a:lnTo>
                    <a:lnTo>
                      <a:pt x="255" y="183"/>
                    </a:lnTo>
                    <a:lnTo>
                      <a:pt x="244" y="195"/>
                    </a:lnTo>
                    <a:lnTo>
                      <a:pt x="226" y="207"/>
                    </a:lnTo>
                    <a:lnTo>
                      <a:pt x="191" y="223"/>
                    </a:lnTo>
                    <a:lnTo>
                      <a:pt x="150" y="245"/>
                    </a:lnTo>
                    <a:lnTo>
                      <a:pt x="109" y="271"/>
                    </a:lnTo>
                    <a:lnTo>
                      <a:pt x="77" y="297"/>
                    </a:lnTo>
                    <a:lnTo>
                      <a:pt x="44" y="336"/>
                    </a:lnTo>
                    <a:lnTo>
                      <a:pt x="21" y="374"/>
                    </a:lnTo>
                    <a:lnTo>
                      <a:pt x="6" y="422"/>
                    </a:lnTo>
                    <a:lnTo>
                      <a:pt x="0" y="467"/>
                    </a:lnTo>
                    <a:lnTo>
                      <a:pt x="2" y="512"/>
                    </a:lnTo>
                    <a:lnTo>
                      <a:pt x="10" y="547"/>
                    </a:lnTo>
                    <a:lnTo>
                      <a:pt x="24" y="577"/>
                    </a:lnTo>
                    <a:lnTo>
                      <a:pt x="42" y="602"/>
                    </a:lnTo>
                    <a:lnTo>
                      <a:pt x="69" y="621"/>
                    </a:lnTo>
                    <a:lnTo>
                      <a:pt x="101" y="634"/>
                    </a:lnTo>
                    <a:lnTo>
                      <a:pt x="133" y="640"/>
                    </a:lnTo>
                    <a:lnTo>
                      <a:pt x="156" y="647"/>
                    </a:lnTo>
                    <a:lnTo>
                      <a:pt x="174" y="659"/>
                    </a:lnTo>
                    <a:lnTo>
                      <a:pt x="198" y="676"/>
                    </a:lnTo>
                    <a:lnTo>
                      <a:pt x="220" y="688"/>
                    </a:lnTo>
                    <a:lnTo>
                      <a:pt x="245" y="694"/>
                    </a:lnTo>
                    <a:lnTo>
                      <a:pt x="273" y="691"/>
                    </a:lnTo>
                    <a:lnTo>
                      <a:pt x="317" y="678"/>
                    </a:lnTo>
                    <a:lnTo>
                      <a:pt x="370" y="665"/>
                    </a:lnTo>
                    <a:lnTo>
                      <a:pt x="397" y="660"/>
                    </a:lnTo>
                    <a:lnTo>
                      <a:pt x="425" y="660"/>
                    </a:lnTo>
                    <a:lnTo>
                      <a:pt x="458" y="665"/>
                    </a:lnTo>
                    <a:lnTo>
                      <a:pt x="487" y="660"/>
                    </a:lnTo>
                    <a:lnTo>
                      <a:pt x="513" y="651"/>
                    </a:lnTo>
                    <a:lnTo>
                      <a:pt x="557" y="637"/>
                    </a:lnTo>
                    <a:lnTo>
                      <a:pt x="588" y="630"/>
                    </a:lnTo>
                    <a:lnTo>
                      <a:pt x="619" y="619"/>
                    </a:lnTo>
                    <a:lnTo>
                      <a:pt x="643" y="610"/>
                    </a:lnTo>
                    <a:lnTo>
                      <a:pt x="678" y="597"/>
                    </a:lnTo>
                    <a:lnTo>
                      <a:pt x="707" y="591"/>
                    </a:lnTo>
                    <a:lnTo>
                      <a:pt x="740" y="591"/>
                    </a:lnTo>
                    <a:lnTo>
                      <a:pt x="770" y="595"/>
                    </a:lnTo>
                    <a:lnTo>
                      <a:pt x="796" y="609"/>
                    </a:lnTo>
                    <a:lnTo>
                      <a:pt x="829" y="626"/>
                    </a:lnTo>
                    <a:lnTo>
                      <a:pt x="861" y="642"/>
                    </a:lnTo>
                    <a:lnTo>
                      <a:pt x="887" y="653"/>
                    </a:lnTo>
                    <a:lnTo>
                      <a:pt x="909" y="660"/>
                    </a:lnTo>
                    <a:lnTo>
                      <a:pt x="934" y="669"/>
                    </a:lnTo>
                    <a:lnTo>
                      <a:pt x="964" y="683"/>
                    </a:lnTo>
                    <a:lnTo>
                      <a:pt x="981" y="690"/>
                    </a:lnTo>
                    <a:lnTo>
                      <a:pt x="1003" y="695"/>
                    </a:lnTo>
                    <a:lnTo>
                      <a:pt x="1034" y="695"/>
                    </a:lnTo>
                    <a:lnTo>
                      <a:pt x="1066" y="686"/>
                    </a:lnTo>
                    <a:lnTo>
                      <a:pt x="1100" y="673"/>
                    </a:lnTo>
                    <a:lnTo>
                      <a:pt x="1133" y="649"/>
                    </a:lnTo>
                    <a:lnTo>
                      <a:pt x="1158" y="625"/>
                    </a:lnTo>
                    <a:lnTo>
                      <a:pt x="1182" y="591"/>
                    </a:lnTo>
                    <a:lnTo>
                      <a:pt x="1194" y="564"/>
                    </a:lnTo>
                    <a:lnTo>
                      <a:pt x="1208" y="509"/>
                    </a:lnTo>
                    <a:lnTo>
                      <a:pt x="1219" y="469"/>
                    </a:lnTo>
                    <a:lnTo>
                      <a:pt x="1237" y="427"/>
                    </a:lnTo>
                    <a:lnTo>
                      <a:pt x="1257" y="394"/>
                    </a:lnTo>
                    <a:lnTo>
                      <a:pt x="1272" y="360"/>
                    </a:lnTo>
                    <a:lnTo>
                      <a:pt x="1279" y="326"/>
                    </a:lnTo>
                    <a:lnTo>
                      <a:pt x="1278" y="296"/>
                    </a:lnTo>
                    <a:lnTo>
                      <a:pt x="1269" y="270"/>
                    </a:lnTo>
                    <a:lnTo>
                      <a:pt x="1253" y="239"/>
                    </a:lnTo>
                    <a:lnTo>
                      <a:pt x="1234" y="208"/>
                    </a:lnTo>
                    <a:lnTo>
                      <a:pt x="1209" y="181"/>
                    </a:lnTo>
                    <a:lnTo>
                      <a:pt x="1187" y="161"/>
                    </a:lnTo>
                    <a:lnTo>
                      <a:pt x="1169" y="138"/>
                    </a:lnTo>
                    <a:lnTo>
                      <a:pt x="1153" y="125"/>
                    </a:lnTo>
                    <a:lnTo>
                      <a:pt x="1124" y="111"/>
                    </a:lnTo>
                    <a:lnTo>
                      <a:pt x="1090" y="103"/>
                    </a:lnTo>
                    <a:lnTo>
                      <a:pt x="1054" y="101"/>
                    </a:lnTo>
                    <a:lnTo>
                      <a:pt x="999" y="106"/>
                    </a:lnTo>
                    <a:lnTo>
                      <a:pt x="924" y="116"/>
                    </a:lnTo>
                    <a:lnTo>
                      <a:pt x="845" y="125"/>
                    </a:lnTo>
                    <a:lnTo>
                      <a:pt x="799" y="125"/>
                    </a:lnTo>
                    <a:lnTo>
                      <a:pt x="740" y="117"/>
                    </a:lnTo>
                    <a:lnTo>
                      <a:pt x="686" y="107"/>
                    </a:lnTo>
                    <a:lnTo>
                      <a:pt x="640" y="95"/>
                    </a:lnTo>
                    <a:lnTo>
                      <a:pt x="599" y="82"/>
                    </a:lnTo>
                    <a:lnTo>
                      <a:pt x="561" y="66"/>
                    </a:lnTo>
                    <a:lnTo>
                      <a:pt x="528" y="48"/>
                    </a:lnTo>
                    <a:lnTo>
                      <a:pt x="507" y="38"/>
                    </a:lnTo>
                    <a:lnTo>
                      <a:pt x="489" y="33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" name="Freeform 165"/>
              <p:cNvSpPr>
                <a:spLocks/>
              </p:cNvSpPr>
              <p:nvPr/>
            </p:nvSpPr>
            <p:spPr bwMode="auto">
              <a:xfrm>
                <a:off x="4306" y="1076"/>
                <a:ext cx="416" cy="243"/>
              </a:xfrm>
              <a:custGeom>
                <a:avLst/>
                <a:gdLst>
                  <a:gd name="T0" fmla="*/ 0 w 1665"/>
                  <a:gd name="T1" fmla="*/ 0 h 971"/>
                  <a:gd name="T2" fmla="*/ 0 w 1665"/>
                  <a:gd name="T3" fmla="*/ 0 h 971"/>
                  <a:gd name="T4" fmla="*/ 0 w 1665"/>
                  <a:gd name="T5" fmla="*/ 0 h 971"/>
                  <a:gd name="T6" fmla="*/ 0 w 1665"/>
                  <a:gd name="T7" fmla="*/ 0 h 971"/>
                  <a:gd name="T8" fmla="*/ 0 w 1665"/>
                  <a:gd name="T9" fmla="*/ 0 h 971"/>
                  <a:gd name="T10" fmla="*/ 0 w 1665"/>
                  <a:gd name="T11" fmla="*/ 0 h 971"/>
                  <a:gd name="T12" fmla="*/ 0 w 1665"/>
                  <a:gd name="T13" fmla="*/ 0 h 971"/>
                  <a:gd name="T14" fmla="*/ 0 w 1665"/>
                  <a:gd name="T15" fmla="*/ 0 h 971"/>
                  <a:gd name="T16" fmla="*/ 0 w 1665"/>
                  <a:gd name="T17" fmla="*/ 0 h 971"/>
                  <a:gd name="T18" fmla="*/ 0 w 1665"/>
                  <a:gd name="T19" fmla="*/ 0 h 971"/>
                  <a:gd name="T20" fmla="*/ 0 w 1665"/>
                  <a:gd name="T21" fmla="*/ 0 h 971"/>
                  <a:gd name="T22" fmla="*/ 0 w 1665"/>
                  <a:gd name="T23" fmla="*/ 0 h 971"/>
                  <a:gd name="T24" fmla="*/ 0 w 1665"/>
                  <a:gd name="T25" fmla="*/ 0 h 971"/>
                  <a:gd name="T26" fmla="*/ 0 w 1665"/>
                  <a:gd name="T27" fmla="*/ 0 h 971"/>
                  <a:gd name="T28" fmla="*/ 0 w 1665"/>
                  <a:gd name="T29" fmla="*/ 0 h 971"/>
                  <a:gd name="T30" fmla="*/ 0 w 1665"/>
                  <a:gd name="T31" fmla="*/ 0 h 971"/>
                  <a:gd name="T32" fmla="*/ 0 w 1665"/>
                  <a:gd name="T33" fmla="*/ 0 h 971"/>
                  <a:gd name="T34" fmla="*/ 0 w 1665"/>
                  <a:gd name="T35" fmla="*/ 0 h 971"/>
                  <a:gd name="T36" fmla="*/ 0 w 1665"/>
                  <a:gd name="T37" fmla="*/ 0 h 971"/>
                  <a:gd name="T38" fmla="*/ 0 w 1665"/>
                  <a:gd name="T39" fmla="*/ 0 h 971"/>
                  <a:gd name="T40" fmla="*/ 0 w 1665"/>
                  <a:gd name="T41" fmla="*/ 0 h 971"/>
                  <a:gd name="T42" fmla="*/ 0 w 1665"/>
                  <a:gd name="T43" fmla="*/ 0 h 971"/>
                  <a:gd name="T44" fmla="*/ 0 w 1665"/>
                  <a:gd name="T45" fmla="*/ 0 h 971"/>
                  <a:gd name="T46" fmla="*/ 0 w 1665"/>
                  <a:gd name="T47" fmla="*/ 0 h 971"/>
                  <a:gd name="T48" fmla="*/ 0 w 1665"/>
                  <a:gd name="T49" fmla="*/ 0 h 971"/>
                  <a:gd name="T50" fmla="*/ 0 w 1665"/>
                  <a:gd name="T51" fmla="*/ 0 h 971"/>
                  <a:gd name="T52" fmla="*/ 0 w 1665"/>
                  <a:gd name="T53" fmla="*/ 0 h 971"/>
                  <a:gd name="T54" fmla="*/ 0 w 1665"/>
                  <a:gd name="T55" fmla="*/ 0 h 971"/>
                  <a:gd name="T56" fmla="*/ 0 w 1665"/>
                  <a:gd name="T57" fmla="*/ 0 h 971"/>
                  <a:gd name="T58" fmla="*/ 0 w 1665"/>
                  <a:gd name="T59" fmla="*/ 0 h 971"/>
                  <a:gd name="T60" fmla="*/ 0 w 1665"/>
                  <a:gd name="T61" fmla="*/ 0 h 971"/>
                  <a:gd name="T62" fmla="*/ 0 w 1665"/>
                  <a:gd name="T63" fmla="*/ 0 h 971"/>
                  <a:gd name="T64" fmla="*/ 0 w 1665"/>
                  <a:gd name="T65" fmla="*/ 0 h 971"/>
                  <a:gd name="T66" fmla="*/ 0 w 1665"/>
                  <a:gd name="T67" fmla="*/ 0 h 971"/>
                  <a:gd name="T68" fmla="*/ 0 w 1665"/>
                  <a:gd name="T69" fmla="*/ 0 h 971"/>
                  <a:gd name="T70" fmla="*/ 0 w 1665"/>
                  <a:gd name="T71" fmla="*/ 0 h 971"/>
                  <a:gd name="T72" fmla="*/ 0 w 1665"/>
                  <a:gd name="T73" fmla="*/ 0 h 971"/>
                  <a:gd name="T74" fmla="*/ 0 w 1665"/>
                  <a:gd name="T75" fmla="*/ 0 h 971"/>
                  <a:gd name="T76" fmla="*/ 0 w 1665"/>
                  <a:gd name="T77" fmla="*/ 0 h 971"/>
                  <a:gd name="T78" fmla="*/ 0 w 1665"/>
                  <a:gd name="T79" fmla="*/ 0 h 971"/>
                  <a:gd name="T80" fmla="*/ 0 w 1665"/>
                  <a:gd name="T81" fmla="*/ 0 h 971"/>
                  <a:gd name="T82" fmla="*/ 0 w 1665"/>
                  <a:gd name="T83" fmla="*/ 0 h 971"/>
                  <a:gd name="T84" fmla="*/ 0 w 1665"/>
                  <a:gd name="T85" fmla="*/ 0 h 971"/>
                  <a:gd name="T86" fmla="*/ 0 w 1665"/>
                  <a:gd name="T87" fmla="*/ 0 h 971"/>
                  <a:gd name="T88" fmla="*/ 0 w 1665"/>
                  <a:gd name="T89" fmla="*/ 0 h 971"/>
                  <a:gd name="T90" fmla="*/ 0 w 1665"/>
                  <a:gd name="T91" fmla="*/ 0 h 971"/>
                  <a:gd name="T92" fmla="*/ 0 w 1665"/>
                  <a:gd name="T93" fmla="*/ 0 h 971"/>
                  <a:gd name="T94" fmla="*/ 0 w 1665"/>
                  <a:gd name="T95" fmla="*/ 0 h 971"/>
                  <a:gd name="T96" fmla="*/ 0 w 1665"/>
                  <a:gd name="T97" fmla="*/ 0 h 971"/>
                  <a:gd name="T98" fmla="*/ 0 w 1665"/>
                  <a:gd name="T99" fmla="*/ 0 h 971"/>
                  <a:gd name="T100" fmla="*/ 0 w 1665"/>
                  <a:gd name="T101" fmla="*/ 0 h 971"/>
                  <a:gd name="T102" fmla="*/ 0 w 1665"/>
                  <a:gd name="T103" fmla="*/ 0 h 971"/>
                  <a:gd name="T104" fmla="*/ 0 w 1665"/>
                  <a:gd name="T105" fmla="*/ 0 h 971"/>
                  <a:gd name="T106" fmla="*/ 0 w 1665"/>
                  <a:gd name="T107" fmla="*/ 0 h 971"/>
                  <a:gd name="T108" fmla="*/ 0 w 1665"/>
                  <a:gd name="T109" fmla="*/ 0 h 971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65"/>
                  <a:gd name="T166" fmla="*/ 0 h 971"/>
                  <a:gd name="T167" fmla="*/ 1665 w 1665"/>
                  <a:gd name="T168" fmla="*/ 971 h 971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65" h="971">
                    <a:moveTo>
                      <a:pt x="545" y="911"/>
                    </a:moveTo>
                    <a:lnTo>
                      <a:pt x="547" y="940"/>
                    </a:lnTo>
                    <a:lnTo>
                      <a:pt x="551" y="971"/>
                    </a:lnTo>
                    <a:lnTo>
                      <a:pt x="592" y="962"/>
                    </a:lnTo>
                    <a:lnTo>
                      <a:pt x="627" y="951"/>
                    </a:lnTo>
                    <a:lnTo>
                      <a:pt x="655" y="933"/>
                    </a:lnTo>
                    <a:lnTo>
                      <a:pt x="672" y="917"/>
                    </a:lnTo>
                    <a:lnTo>
                      <a:pt x="684" y="907"/>
                    </a:lnTo>
                    <a:lnTo>
                      <a:pt x="697" y="901"/>
                    </a:lnTo>
                    <a:lnTo>
                      <a:pt x="724" y="898"/>
                    </a:lnTo>
                    <a:lnTo>
                      <a:pt x="751" y="903"/>
                    </a:lnTo>
                    <a:lnTo>
                      <a:pt x="796" y="898"/>
                    </a:lnTo>
                    <a:lnTo>
                      <a:pt x="826" y="902"/>
                    </a:lnTo>
                    <a:lnTo>
                      <a:pt x="845" y="906"/>
                    </a:lnTo>
                    <a:lnTo>
                      <a:pt x="870" y="911"/>
                    </a:lnTo>
                    <a:lnTo>
                      <a:pt x="901" y="917"/>
                    </a:lnTo>
                    <a:lnTo>
                      <a:pt x="938" y="920"/>
                    </a:lnTo>
                    <a:lnTo>
                      <a:pt x="989" y="915"/>
                    </a:lnTo>
                    <a:lnTo>
                      <a:pt x="1043" y="903"/>
                    </a:lnTo>
                    <a:lnTo>
                      <a:pt x="1090" y="892"/>
                    </a:lnTo>
                    <a:lnTo>
                      <a:pt x="1134" y="882"/>
                    </a:lnTo>
                    <a:lnTo>
                      <a:pt x="1159" y="875"/>
                    </a:lnTo>
                    <a:lnTo>
                      <a:pt x="1188" y="864"/>
                    </a:lnTo>
                    <a:lnTo>
                      <a:pt x="1224" y="848"/>
                    </a:lnTo>
                    <a:lnTo>
                      <a:pt x="1261" y="836"/>
                    </a:lnTo>
                    <a:lnTo>
                      <a:pt x="1301" y="823"/>
                    </a:lnTo>
                    <a:lnTo>
                      <a:pt x="1340" y="804"/>
                    </a:lnTo>
                    <a:lnTo>
                      <a:pt x="1367" y="787"/>
                    </a:lnTo>
                    <a:lnTo>
                      <a:pt x="1392" y="764"/>
                    </a:lnTo>
                    <a:lnTo>
                      <a:pt x="1426" y="731"/>
                    </a:lnTo>
                    <a:lnTo>
                      <a:pt x="1459" y="702"/>
                    </a:lnTo>
                    <a:lnTo>
                      <a:pt x="1499" y="678"/>
                    </a:lnTo>
                    <a:lnTo>
                      <a:pt x="1542" y="661"/>
                    </a:lnTo>
                    <a:lnTo>
                      <a:pt x="1585" y="642"/>
                    </a:lnTo>
                    <a:lnTo>
                      <a:pt x="1616" y="619"/>
                    </a:lnTo>
                    <a:lnTo>
                      <a:pt x="1639" y="591"/>
                    </a:lnTo>
                    <a:lnTo>
                      <a:pt x="1656" y="557"/>
                    </a:lnTo>
                    <a:lnTo>
                      <a:pt x="1665" y="508"/>
                    </a:lnTo>
                    <a:lnTo>
                      <a:pt x="1664" y="456"/>
                    </a:lnTo>
                    <a:lnTo>
                      <a:pt x="1659" y="407"/>
                    </a:lnTo>
                    <a:lnTo>
                      <a:pt x="1644" y="363"/>
                    </a:lnTo>
                    <a:lnTo>
                      <a:pt x="1624" y="327"/>
                    </a:lnTo>
                    <a:lnTo>
                      <a:pt x="1598" y="289"/>
                    </a:lnTo>
                    <a:lnTo>
                      <a:pt x="1562" y="258"/>
                    </a:lnTo>
                    <a:lnTo>
                      <a:pt x="1519" y="232"/>
                    </a:lnTo>
                    <a:lnTo>
                      <a:pt x="1476" y="214"/>
                    </a:lnTo>
                    <a:lnTo>
                      <a:pt x="1418" y="198"/>
                    </a:lnTo>
                    <a:lnTo>
                      <a:pt x="1357" y="182"/>
                    </a:lnTo>
                    <a:lnTo>
                      <a:pt x="1310" y="162"/>
                    </a:lnTo>
                    <a:lnTo>
                      <a:pt x="1261" y="138"/>
                    </a:lnTo>
                    <a:lnTo>
                      <a:pt x="1221" y="110"/>
                    </a:lnTo>
                    <a:lnTo>
                      <a:pt x="1172" y="70"/>
                    </a:lnTo>
                    <a:lnTo>
                      <a:pt x="1126" y="39"/>
                    </a:lnTo>
                    <a:lnTo>
                      <a:pt x="1075" y="19"/>
                    </a:lnTo>
                    <a:lnTo>
                      <a:pt x="1019" y="5"/>
                    </a:lnTo>
                    <a:lnTo>
                      <a:pt x="954" y="1"/>
                    </a:lnTo>
                    <a:lnTo>
                      <a:pt x="900" y="0"/>
                    </a:lnTo>
                    <a:lnTo>
                      <a:pt x="825" y="10"/>
                    </a:lnTo>
                    <a:lnTo>
                      <a:pt x="762" y="20"/>
                    </a:lnTo>
                    <a:lnTo>
                      <a:pt x="710" y="25"/>
                    </a:lnTo>
                    <a:lnTo>
                      <a:pt x="659" y="28"/>
                    </a:lnTo>
                    <a:lnTo>
                      <a:pt x="616" y="38"/>
                    </a:lnTo>
                    <a:lnTo>
                      <a:pt x="547" y="65"/>
                    </a:lnTo>
                    <a:lnTo>
                      <a:pt x="480" y="87"/>
                    </a:lnTo>
                    <a:lnTo>
                      <a:pt x="428" y="95"/>
                    </a:lnTo>
                    <a:lnTo>
                      <a:pt x="387" y="94"/>
                    </a:lnTo>
                    <a:lnTo>
                      <a:pt x="334" y="84"/>
                    </a:lnTo>
                    <a:lnTo>
                      <a:pt x="292" y="79"/>
                    </a:lnTo>
                    <a:lnTo>
                      <a:pt x="250" y="79"/>
                    </a:lnTo>
                    <a:lnTo>
                      <a:pt x="210" y="87"/>
                    </a:lnTo>
                    <a:lnTo>
                      <a:pt x="178" y="99"/>
                    </a:lnTo>
                    <a:lnTo>
                      <a:pt x="125" y="129"/>
                    </a:lnTo>
                    <a:lnTo>
                      <a:pt x="43" y="184"/>
                    </a:lnTo>
                    <a:lnTo>
                      <a:pt x="9" y="215"/>
                    </a:lnTo>
                    <a:lnTo>
                      <a:pt x="0" y="233"/>
                    </a:lnTo>
                    <a:lnTo>
                      <a:pt x="0" y="250"/>
                    </a:lnTo>
                    <a:lnTo>
                      <a:pt x="18" y="255"/>
                    </a:lnTo>
                    <a:lnTo>
                      <a:pt x="39" y="264"/>
                    </a:lnTo>
                    <a:lnTo>
                      <a:pt x="71" y="283"/>
                    </a:lnTo>
                    <a:lnTo>
                      <a:pt x="110" y="298"/>
                    </a:lnTo>
                    <a:lnTo>
                      <a:pt x="150" y="312"/>
                    </a:lnTo>
                    <a:lnTo>
                      <a:pt x="197" y="323"/>
                    </a:lnTo>
                    <a:lnTo>
                      <a:pt x="250" y="334"/>
                    </a:lnTo>
                    <a:lnTo>
                      <a:pt x="311" y="342"/>
                    </a:lnTo>
                    <a:lnTo>
                      <a:pt x="357" y="342"/>
                    </a:lnTo>
                    <a:lnTo>
                      <a:pt x="434" y="333"/>
                    </a:lnTo>
                    <a:lnTo>
                      <a:pt x="510" y="322"/>
                    </a:lnTo>
                    <a:lnTo>
                      <a:pt x="566" y="318"/>
                    </a:lnTo>
                    <a:lnTo>
                      <a:pt x="601" y="320"/>
                    </a:lnTo>
                    <a:lnTo>
                      <a:pt x="635" y="327"/>
                    </a:lnTo>
                    <a:lnTo>
                      <a:pt x="664" y="340"/>
                    </a:lnTo>
                    <a:lnTo>
                      <a:pt x="681" y="355"/>
                    </a:lnTo>
                    <a:lnTo>
                      <a:pt x="697" y="378"/>
                    </a:lnTo>
                    <a:lnTo>
                      <a:pt x="721" y="397"/>
                    </a:lnTo>
                    <a:lnTo>
                      <a:pt x="745" y="424"/>
                    </a:lnTo>
                    <a:lnTo>
                      <a:pt x="764" y="456"/>
                    </a:lnTo>
                    <a:lnTo>
                      <a:pt x="781" y="486"/>
                    </a:lnTo>
                    <a:lnTo>
                      <a:pt x="789" y="513"/>
                    </a:lnTo>
                    <a:lnTo>
                      <a:pt x="790" y="543"/>
                    </a:lnTo>
                    <a:lnTo>
                      <a:pt x="783" y="577"/>
                    </a:lnTo>
                    <a:lnTo>
                      <a:pt x="767" y="611"/>
                    </a:lnTo>
                    <a:lnTo>
                      <a:pt x="747" y="644"/>
                    </a:lnTo>
                    <a:lnTo>
                      <a:pt x="730" y="684"/>
                    </a:lnTo>
                    <a:lnTo>
                      <a:pt x="719" y="726"/>
                    </a:lnTo>
                    <a:lnTo>
                      <a:pt x="705" y="779"/>
                    </a:lnTo>
                    <a:lnTo>
                      <a:pt x="692" y="808"/>
                    </a:lnTo>
                    <a:lnTo>
                      <a:pt x="670" y="842"/>
                    </a:lnTo>
                    <a:lnTo>
                      <a:pt x="644" y="866"/>
                    </a:lnTo>
                    <a:lnTo>
                      <a:pt x="611" y="888"/>
                    </a:lnTo>
                    <a:lnTo>
                      <a:pt x="578" y="903"/>
                    </a:lnTo>
                    <a:lnTo>
                      <a:pt x="545" y="911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6" name="Freeform 166"/>
              <p:cNvSpPr>
                <a:spLocks/>
              </p:cNvSpPr>
              <p:nvPr/>
            </p:nvSpPr>
            <p:spPr bwMode="auto">
              <a:xfrm>
                <a:off x="4338" y="1278"/>
                <a:ext cx="80" cy="52"/>
              </a:xfrm>
              <a:custGeom>
                <a:avLst/>
                <a:gdLst>
                  <a:gd name="T0" fmla="*/ 0 w 321"/>
                  <a:gd name="T1" fmla="*/ 0 h 205"/>
                  <a:gd name="T2" fmla="*/ 0 w 321"/>
                  <a:gd name="T3" fmla="*/ 0 h 205"/>
                  <a:gd name="T4" fmla="*/ 0 w 321"/>
                  <a:gd name="T5" fmla="*/ 0 h 205"/>
                  <a:gd name="T6" fmla="*/ 0 w 321"/>
                  <a:gd name="T7" fmla="*/ 0 h 205"/>
                  <a:gd name="T8" fmla="*/ 0 w 321"/>
                  <a:gd name="T9" fmla="*/ 0 h 205"/>
                  <a:gd name="T10" fmla="*/ 0 w 321"/>
                  <a:gd name="T11" fmla="*/ 0 h 205"/>
                  <a:gd name="T12" fmla="*/ 0 w 321"/>
                  <a:gd name="T13" fmla="*/ 0 h 205"/>
                  <a:gd name="T14" fmla="*/ 0 w 321"/>
                  <a:gd name="T15" fmla="*/ 0 h 205"/>
                  <a:gd name="T16" fmla="*/ 0 w 321"/>
                  <a:gd name="T17" fmla="*/ 0 h 205"/>
                  <a:gd name="T18" fmla="*/ 0 w 321"/>
                  <a:gd name="T19" fmla="*/ 0 h 205"/>
                  <a:gd name="T20" fmla="*/ 0 w 321"/>
                  <a:gd name="T21" fmla="*/ 0 h 205"/>
                  <a:gd name="T22" fmla="*/ 0 w 321"/>
                  <a:gd name="T23" fmla="*/ 0 h 205"/>
                  <a:gd name="T24" fmla="*/ 0 w 321"/>
                  <a:gd name="T25" fmla="*/ 0 h 205"/>
                  <a:gd name="T26" fmla="*/ 0 w 321"/>
                  <a:gd name="T27" fmla="*/ 0 h 205"/>
                  <a:gd name="T28" fmla="*/ 0 w 321"/>
                  <a:gd name="T29" fmla="*/ 0 h 205"/>
                  <a:gd name="T30" fmla="*/ 0 w 321"/>
                  <a:gd name="T31" fmla="*/ 0 h 205"/>
                  <a:gd name="T32" fmla="*/ 0 w 321"/>
                  <a:gd name="T33" fmla="*/ 0 h 205"/>
                  <a:gd name="T34" fmla="*/ 0 w 321"/>
                  <a:gd name="T35" fmla="*/ 0 h 205"/>
                  <a:gd name="T36" fmla="*/ 0 w 321"/>
                  <a:gd name="T37" fmla="*/ 0 h 205"/>
                  <a:gd name="T38" fmla="*/ 0 w 321"/>
                  <a:gd name="T39" fmla="*/ 0 h 205"/>
                  <a:gd name="T40" fmla="*/ 0 w 321"/>
                  <a:gd name="T41" fmla="*/ 0 h 205"/>
                  <a:gd name="T42" fmla="*/ 0 w 321"/>
                  <a:gd name="T43" fmla="*/ 0 h 205"/>
                  <a:gd name="T44" fmla="*/ 0 w 321"/>
                  <a:gd name="T45" fmla="*/ 0 h 205"/>
                  <a:gd name="T46" fmla="*/ 0 w 321"/>
                  <a:gd name="T47" fmla="*/ 0 h 205"/>
                  <a:gd name="T48" fmla="*/ 0 w 321"/>
                  <a:gd name="T49" fmla="*/ 0 h 205"/>
                  <a:gd name="T50" fmla="*/ 0 w 321"/>
                  <a:gd name="T51" fmla="*/ 0 h 205"/>
                  <a:gd name="T52" fmla="*/ 0 w 321"/>
                  <a:gd name="T53" fmla="*/ 0 h 205"/>
                  <a:gd name="T54" fmla="*/ 0 w 321"/>
                  <a:gd name="T55" fmla="*/ 0 h 205"/>
                  <a:gd name="T56" fmla="*/ 0 w 321"/>
                  <a:gd name="T57" fmla="*/ 0 h 20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1"/>
                  <a:gd name="T88" fmla="*/ 0 h 205"/>
                  <a:gd name="T89" fmla="*/ 321 w 321"/>
                  <a:gd name="T90" fmla="*/ 205 h 205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1" h="205">
                    <a:moveTo>
                      <a:pt x="0" y="26"/>
                    </a:moveTo>
                    <a:lnTo>
                      <a:pt x="13" y="30"/>
                    </a:lnTo>
                    <a:lnTo>
                      <a:pt x="38" y="38"/>
                    </a:lnTo>
                    <a:lnTo>
                      <a:pt x="62" y="51"/>
                    </a:lnTo>
                    <a:lnTo>
                      <a:pt x="93" y="75"/>
                    </a:lnTo>
                    <a:lnTo>
                      <a:pt x="138" y="119"/>
                    </a:lnTo>
                    <a:lnTo>
                      <a:pt x="181" y="160"/>
                    </a:lnTo>
                    <a:lnTo>
                      <a:pt x="217" y="188"/>
                    </a:lnTo>
                    <a:lnTo>
                      <a:pt x="243" y="202"/>
                    </a:lnTo>
                    <a:lnTo>
                      <a:pt x="258" y="205"/>
                    </a:lnTo>
                    <a:lnTo>
                      <a:pt x="272" y="204"/>
                    </a:lnTo>
                    <a:lnTo>
                      <a:pt x="288" y="200"/>
                    </a:lnTo>
                    <a:lnTo>
                      <a:pt x="301" y="195"/>
                    </a:lnTo>
                    <a:lnTo>
                      <a:pt x="321" y="187"/>
                    </a:lnTo>
                    <a:lnTo>
                      <a:pt x="321" y="179"/>
                    </a:lnTo>
                    <a:lnTo>
                      <a:pt x="316" y="135"/>
                    </a:lnTo>
                    <a:lnTo>
                      <a:pt x="310" y="109"/>
                    </a:lnTo>
                    <a:lnTo>
                      <a:pt x="301" y="87"/>
                    </a:lnTo>
                    <a:lnTo>
                      <a:pt x="290" y="69"/>
                    </a:lnTo>
                    <a:lnTo>
                      <a:pt x="267" y="62"/>
                    </a:lnTo>
                    <a:lnTo>
                      <a:pt x="241" y="51"/>
                    </a:lnTo>
                    <a:lnTo>
                      <a:pt x="210" y="35"/>
                    </a:lnTo>
                    <a:lnTo>
                      <a:pt x="177" y="18"/>
                    </a:lnTo>
                    <a:lnTo>
                      <a:pt x="149" y="4"/>
                    </a:lnTo>
                    <a:lnTo>
                      <a:pt x="121" y="0"/>
                    </a:lnTo>
                    <a:lnTo>
                      <a:pt x="88" y="0"/>
                    </a:lnTo>
                    <a:lnTo>
                      <a:pt x="59" y="6"/>
                    </a:lnTo>
                    <a:lnTo>
                      <a:pt x="23" y="19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7" name="Freeform 167"/>
              <p:cNvSpPr>
                <a:spLocks/>
              </p:cNvSpPr>
              <p:nvPr/>
            </p:nvSpPr>
            <p:spPr bwMode="auto">
              <a:xfrm>
                <a:off x="4640" y="1167"/>
                <a:ext cx="82" cy="110"/>
              </a:xfrm>
              <a:custGeom>
                <a:avLst/>
                <a:gdLst>
                  <a:gd name="T0" fmla="*/ 0 w 325"/>
                  <a:gd name="T1" fmla="*/ 0 h 440"/>
                  <a:gd name="T2" fmla="*/ 0 w 325"/>
                  <a:gd name="T3" fmla="*/ 0 h 440"/>
                  <a:gd name="T4" fmla="*/ 0 w 325"/>
                  <a:gd name="T5" fmla="*/ 0 h 440"/>
                  <a:gd name="T6" fmla="*/ 0 w 325"/>
                  <a:gd name="T7" fmla="*/ 0 h 440"/>
                  <a:gd name="T8" fmla="*/ 0 w 325"/>
                  <a:gd name="T9" fmla="*/ 0 h 440"/>
                  <a:gd name="T10" fmla="*/ 0 w 325"/>
                  <a:gd name="T11" fmla="*/ 0 h 440"/>
                  <a:gd name="T12" fmla="*/ 0 w 325"/>
                  <a:gd name="T13" fmla="*/ 0 h 440"/>
                  <a:gd name="T14" fmla="*/ 0 w 325"/>
                  <a:gd name="T15" fmla="*/ 0 h 440"/>
                  <a:gd name="T16" fmla="*/ 0 w 325"/>
                  <a:gd name="T17" fmla="*/ 0 h 440"/>
                  <a:gd name="T18" fmla="*/ 0 w 325"/>
                  <a:gd name="T19" fmla="*/ 0 h 440"/>
                  <a:gd name="T20" fmla="*/ 0 w 325"/>
                  <a:gd name="T21" fmla="*/ 0 h 440"/>
                  <a:gd name="T22" fmla="*/ 0 w 325"/>
                  <a:gd name="T23" fmla="*/ 0 h 440"/>
                  <a:gd name="T24" fmla="*/ 0 w 325"/>
                  <a:gd name="T25" fmla="*/ 0 h 440"/>
                  <a:gd name="T26" fmla="*/ 0 w 325"/>
                  <a:gd name="T27" fmla="*/ 0 h 440"/>
                  <a:gd name="T28" fmla="*/ 0 w 325"/>
                  <a:gd name="T29" fmla="*/ 0 h 44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25"/>
                  <a:gd name="T46" fmla="*/ 0 h 440"/>
                  <a:gd name="T47" fmla="*/ 325 w 325"/>
                  <a:gd name="T48" fmla="*/ 440 h 44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25" h="440">
                    <a:moveTo>
                      <a:pt x="0" y="440"/>
                    </a:moveTo>
                    <a:lnTo>
                      <a:pt x="27" y="424"/>
                    </a:lnTo>
                    <a:lnTo>
                      <a:pt x="52" y="402"/>
                    </a:lnTo>
                    <a:lnTo>
                      <a:pt x="85" y="368"/>
                    </a:lnTo>
                    <a:lnTo>
                      <a:pt x="119" y="338"/>
                    </a:lnTo>
                    <a:lnTo>
                      <a:pt x="159" y="315"/>
                    </a:lnTo>
                    <a:lnTo>
                      <a:pt x="202" y="298"/>
                    </a:lnTo>
                    <a:lnTo>
                      <a:pt x="245" y="278"/>
                    </a:lnTo>
                    <a:lnTo>
                      <a:pt x="276" y="255"/>
                    </a:lnTo>
                    <a:lnTo>
                      <a:pt x="299" y="227"/>
                    </a:lnTo>
                    <a:lnTo>
                      <a:pt x="315" y="194"/>
                    </a:lnTo>
                    <a:lnTo>
                      <a:pt x="325" y="145"/>
                    </a:lnTo>
                    <a:lnTo>
                      <a:pt x="324" y="93"/>
                    </a:lnTo>
                    <a:lnTo>
                      <a:pt x="318" y="44"/>
                    </a:lnTo>
                    <a:lnTo>
                      <a:pt x="303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8" name="Freeform 175"/>
              <p:cNvSpPr>
                <a:spLocks/>
              </p:cNvSpPr>
              <p:nvPr/>
            </p:nvSpPr>
            <p:spPr bwMode="auto">
              <a:xfrm>
                <a:off x="3750" y="1159"/>
                <a:ext cx="499" cy="388"/>
              </a:xfrm>
              <a:custGeom>
                <a:avLst/>
                <a:gdLst>
                  <a:gd name="T0" fmla="*/ 0 w 1993"/>
                  <a:gd name="T1" fmla="*/ 0 h 1551"/>
                  <a:gd name="T2" fmla="*/ 0 w 1993"/>
                  <a:gd name="T3" fmla="*/ 0 h 1551"/>
                  <a:gd name="T4" fmla="*/ 0 w 1993"/>
                  <a:gd name="T5" fmla="*/ 0 h 1551"/>
                  <a:gd name="T6" fmla="*/ 0 w 1993"/>
                  <a:gd name="T7" fmla="*/ 0 h 1551"/>
                  <a:gd name="T8" fmla="*/ 0 w 1993"/>
                  <a:gd name="T9" fmla="*/ 0 h 1551"/>
                  <a:gd name="T10" fmla="*/ 0 w 1993"/>
                  <a:gd name="T11" fmla="*/ 0 h 1551"/>
                  <a:gd name="T12" fmla="*/ 0 w 1993"/>
                  <a:gd name="T13" fmla="*/ 0 h 1551"/>
                  <a:gd name="T14" fmla="*/ 0 w 1993"/>
                  <a:gd name="T15" fmla="*/ 0 h 1551"/>
                  <a:gd name="T16" fmla="*/ 0 w 1993"/>
                  <a:gd name="T17" fmla="*/ 0 h 1551"/>
                  <a:gd name="T18" fmla="*/ 0 w 1993"/>
                  <a:gd name="T19" fmla="*/ 0 h 1551"/>
                  <a:gd name="T20" fmla="*/ 0 w 1993"/>
                  <a:gd name="T21" fmla="*/ 0 h 1551"/>
                  <a:gd name="T22" fmla="*/ 0 w 1993"/>
                  <a:gd name="T23" fmla="*/ 0 h 1551"/>
                  <a:gd name="T24" fmla="*/ 0 w 1993"/>
                  <a:gd name="T25" fmla="*/ 0 h 1551"/>
                  <a:gd name="T26" fmla="*/ 0 w 1993"/>
                  <a:gd name="T27" fmla="*/ 0 h 1551"/>
                  <a:gd name="T28" fmla="*/ 0 w 1993"/>
                  <a:gd name="T29" fmla="*/ 0 h 1551"/>
                  <a:gd name="T30" fmla="*/ 0 w 1993"/>
                  <a:gd name="T31" fmla="*/ 0 h 1551"/>
                  <a:gd name="T32" fmla="*/ 0 w 1993"/>
                  <a:gd name="T33" fmla="*/ 0 h 1551"/>
                  <a:gd name="T34" fmla="*/ 0 w 1993"/>
                  <a:gd name="T35" fmla="*/ 0 h 1551"/>
                  <a:gd name="T36" fmla="*/ 0 w 1993"/>
                  <a:gd name="T37" fmla="*/ 0 h 1551"/>
                  <a:gd name="T38" fmla="*/ 0 w 1993"/>
                  <a:gd name="T39" fmla="*/ 0 h 1551"/>
                  <a:gd name="T40" fmla="*/ 0 w 1993"/>
                  <a:gd name="T41" fmla="*/ 0 h 1551"/>
                  <a:gd name="T42" fmla="*/ 0 w 1993"/>
                  <a:gd name="T43" fmla="*/ 1 h 1551"/>
                  <a:gd name="T44" fmla="*/ 0 w 1993"/>
                  <a:gd name="T45" fmla="*/ 1 h 1551"/>
                  <a:gd name="T46" fmla="*/ 0 w 1993"/>
                  <a:gd name="T47" fmla="*/ 1 h 1551"/>
                  <a:gd name="T48" fmla="*/ 0 w 1993"/>
                  <a:gd name="T49" fmla="*/ 1 h 1551"/>
                  <a:gd name="T50" fmla="*/ 0 w 1993"/>
                  <a:gd name="T51" fmla="*/ 1 h 1551"/>
                  <a:gd name="T52" fmla="*/ 0 w 1993"/>
                  <a:gd name="T53" fmla="*/ 0 h 1551"/>
                  <a:gd name="T54" fmla="*/ 0 w 1993"/>
                  <a:gd name="T55" fmla="*/ 0 h 1551"/>
                  <a:gd name="T56" fmla="*/ 0 w 1993"/>
                  <a:gd name="T57" fmla="*/ 0 h 1551"/>
                  <a:gd name="T58" fmla="*/ 0 w 1993"/>
                  <a:gd name="T59" fmla="*/ 0 h 1551"/>
                  <a:gd name="T60" fmla="*/ 0 w 1993"/>
                  <a:gd name="T61" fmla="*/ 0 h 1551"/>
                  <a:gd name="T62" fmla="*/ 0 w 1993"/>
                  <a:gd name="T63" fmla="*/ 0 h 1551"/>
                  <a:gd name="T64" fmla="*/ 1 w 1993"/>
                  <a:gd name="T65" fmla="*/ 0 h 1551"/>
                  <a:gd name="T66" fmla="*/ 1 w 1993"/>
                  <a:gd name="T67" fmla="*/ 0 h 1551"/>
                  <a:gd name="T68" fmla="*/ 1 w 1993"/>
                  <a:gd name="T69" fmla="*/ 0 h 1551"/>
                  <a:gd name="T70" fmla="*/ 1 w 1993"/>
                  <a:gd name="T71" fmla="*/ 0 h 1551"/>
                  <a:gd name="T72" fmla="*/ 1 w 1993"/>
                  <a:gd name="T73" fmla="*/ 0 h 1551"/>
                  <a:gd name="T74" fmla="*/ 1 w 1993"/>
                  <a:gd name="T75" fmla="*/ 0 h 1551"/>
                  <a:gd name="T76" fmla="*/ 1 w 1993"/>
                  <a:gd name="T77" fmla="*/ 0 h 1551"/>
                  <a:gd name="T78" fmla="*/ 1 w 1993"/>
                  <a:gd name="T79" fmla="*/ 0 h 1551"/>
                  <a:gd name="T80" fmla="*/ 1 w 1993"/>
                  <a:gd name="T81" fmla="*/ 0 h 1551"/>
                  <a:gd name="T82" fmla="*/ 0 w 1993"/>
                  <a:gd name="T83" fmla="*/ 0 h 1551"/>
                  <a:gd name="T84" fmla="*/ 1 w 1993"/>
                  <a:gd name="T85" fmla="*/ 0 h 1551"/>
                  <a:gd name="T86" fmla="*/ 1 w 1993"/>
                  <a:gd name="T87" fmla="*/ 0 h 1551"/>
                  <a:gd name="T88" fmla="*/ 0 w 1993"/>
                  <a:gd name="T89" fmla="*/ 0 h 1551"/>
                  <a:gd name="T90" fmla="*/ 0 w 1993"/>
                  <a:gd name="T91" fmla="*/ 0 h 1551"/>
                  <a:gd name="T92" fmla="*/ 0 w 1993"/>
                  <a:gd name="T93" fmla="*/ 0 h 1551"/>
                  <a:gd name="T94" fmla="*/ 0 w 1993"/>
                  <a:gd name="T95" fmla="*/ 0 h 1551"/>
                  <a:gd name="T96" fmla="*/ 0 w 1993"/>
                  <a:gd name="T97" fmla="*/ 0 h 1551"/>
                  <a:gd name="T98" fmla="*/ 0 w 1993"/>
                  <a:gd name="T99" fmla="*/ 0 h 1551"/>
                  <a:gd name="T100" fmla="*/ 0 w 1993"/>
                  <a:gd name="T101" fmla="*/ 0 h 1551"/>
                  <a:gd name="T102" fmla="*/ 0 w 1993"/>
                  <a:gd name="T103" fmla="*/ 0 h 1551"/>
                  <a:gd name="T104" fmla="*/ 0 w 1993"/>
                  <a:gd name="T105" fmla="*/ 0 h 1551"/>
                  <a:gd name="T106" fmla="*/ 0 w 1993"/>
                  <a:gd name="T107" fmla="*/ 0 h 1551"/>
                  <a:gd name="T108" fmla="*/ 0 w 1993"/>
                  <a:gd name="T109" fmla="*/ 0 h 1551"/>
                  <a:gd name="T110" fmla="*/ 0 w 1993"/>
                  <a:gd name="T111" fmla="*/ 0 h 1551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93"/>
                  <a:gd name="T169" fmla="*/ 0 h 1551"/>
                  <a:gd name="T170" fmla="*/ 1993 w 1993"/>
                  <a:gd name="T171" fmla="*/ 1551 h 1551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93" h="1551">
                    <a:moveTo>
                      <a:pt x="669" y="565"/>
                    </a:moveTo>
                    <a:lnTo>
                      <a:pt x="652" y="547"/>
                    </a:lnTo>
                    <a:lnTo>
                      <a:pt x="636" y="513"/>
                    </a:lnTo>
                    <a:lnTo>
                      <a:pt x="629" y="479"/>
                    </a:lnTo>
                    <a:lnTo>
                      <a:pt x="625" y="433"/>
                    </a:lnTo>
                    <a:lnTo>
                      <a:pt x="625" y="393"/>
                    </a:lnTo>
                    <a:lnTo>
                      <a:pt x="632" y="357"/>
                    </a:lnTo>
                    <a:lnTo>
                      <a:pt x="644" y="324"/>
                    </a:lnTo>
                    <a:lnTo>
                      <a:pt x="660" y="283"/>
                    </a:lnTo>
                    <a:lnTo>
                      <a:pt x="670" y="248"/>
                    </a:lnTo>
                    <a:lnTo>
                      <a:pt x="676" y="204"/>
                    </a:lnTo>
                    <a:lnTo>
                      <a:pt x="675" y="171"/>
                    </a:lnTo>
                    <a:lnTo>
                      <a:pt x="670" y="137"/>
                    </a:lnTo>
                    <a:lnTo>
                      <a:pt x="666" y="105"/>
                    </a:lnTo>
                    <a:lnTo>
                      <a:pt x="664" y="77"/>
                    </a:lnTo>
                    <a:lnTo>
                      <a:pt x="632" y="77"/>
                    </a:lnTo>
                    <a:lnTo>
                      <a:pt x="637" y="95"/>
                    </a:lnTo>
                    <a:lnTo>
                      <a:pt x="641" y="129"/>
                    </a:lnTo>
                    <a:lnTo>
                      <a:pt x="642" y="143"/>
                    </a:lnTo>
                    <a:lnTo>
                      <a:pt x="644" y="167"/>
                    </a:lnTo>
                    <a:lnTo>
                      <a:pt x="644" y="198"/>
                    </a:lnTo>
                    <a:lnTo>
                      <a:pt x="637" y="228"/>
                    </a:lnTo>
                    <a:lnTo>
                      <a:pt x="631" y="251"/>
                    </a:lnTo>
                    <a:lnTo>
                      <a:pt x="619" y="276"/>
                    </a:lnTo>
                    <a:lnTo>
                      <a:pt x="604" y="298"/>
                    </a:lnTo>
                    <a:lnTo>
                      <a:pt x="596" y="264"/>
                    </a:lnTo>
                    <a:lnTo>
                      <a:pt x="594" y="239"/>
                    </a:lnTo>
                    <a:lnTo>
                      <a:pt x="594" y="208"/>
                    </a:lnTo>
                    <a:lnTo>
                      <a:pt x="590" y="177"/>
                    </a:lnTo>
                    <a:lnTo>
                      <a:pt x="590" y="153"/>
                    </a:lnTo>
                    <a:lnTo>
                      <a:pt x="586" y="118"/>
                    </a:lnTo>
                    <a:lnTo>
                      <a:pt x="580" y="88"/>
                    </a:lnTo>
                    <a:lnTo>
                      <a:pt x="571" y="67"/>
                    </a:lnTo>
                    <a:lnTo>
                      <a:pt x="563" y="50"/>
                    </a:lnTo>
                    <a:lnTo>
                      <a:pt x="538" y="42"/>
                    </a:lnTo>
                    <a:lnTo>
                      <a:pt x="551" y="59"/>
                    </a:lnTo>
                    <a:lnTo>
                      <a:pt x="560" y="83"/>
                    </a:lnTo>
                    <a:lnTo>
                      <a:pt x="566" y="108"/>
                    </a:lnTo>
                    <a:lnTo>
                      <a:pt x="570" y="152"/>
                    </a:lnTo>
                    <a:lnTo>
                      <a:pt x="570" y="159"/>
                    </a:lnTo>
                    <a:lnTo>
                      <a:pt x="572" y="192"/>
                    </a:lnTo>
                    <a:lnTo>
                      <a:pt x="572" y="234"/>
                    </a:lnTo>
                    <a:lnTo>
                      <a:pt x="562" y="274"/>
                    </a:lnTo>
                    <a:lnTo>
                      <a:pt x="547" y="307"/>
                    </a:lnTo>
                    <a:lnTo>
                      <a:pt x="533" y="327"/>
                    </a:lnTo>
                    <a:lnTo>
                      <a:pt x="528" y="339"/>
                    </a:lnTo>
                    <a:lnTo>
                      <a:pt x="526" y="352"/>
                    </a:lnTo>
                    <a:lnTo>
                      <a:pt x="522" y="402"/>
                    </a:lnTo>
                    <a:lnTo>
                      <a:pt x="516" y="371"/>
                    </a:lnTo>
                    <a:lnTo>
                      <a:pt x="508" y="353"/>
                    </a:lnTo>
                    <a:lnTo>
                      <a:pt x="496" y="338"/>
                    </a:lnTo>
                    <a:lnTo>
                      <a:pt x="480" y="329"/>
                    </a:lnTo>
                    <a:lnTo>
                      <a:pt x="456" y="322"/>
                    </a:lnTo>
                    <a:lnTo>
                      <a:pt x="426" y="316"/>
                    </a:lnTo>
                    <a:lnTo>
                      <a:pt x="405" y="309"/>
                    </a:lnTo>
                    <a:lnTo>
                      <a:pt x="402" y="304"/>
                    </a:lnTo>
                    <a:lnTo>
                      <a:pt x="402" y="298"/>
                    </a:lnTo>
                    <a:lnTo>
                      <a:pt x="412" y="279"/>
                    </a:lnTo>
                    <a:lnTo>
                      <a:pt x="427" y="267"/>
                    </a:lnTo>
                    <a:lnTo>
                      <a:pt x="452" y="254"/>
                    </a:lnTo>
                    <a:lnTo>
                      <a:pt x="473" y="237"/>
                    </a:lnTo>
                    <a:lnTo>
                      <a:pt x="490" y="218"/>
                    </a:lnTo>
                    <a:lnTo>
                      <a:pt x="501" y="196"/>
                    </a:lnTo>
                    <a:lnTo>
                      <a:pt x="507" y="179"/>
                    </a:lnTo>
                    <a:lnTo>
                      <a:pt x="492" y="174"/>
                    </a:lnTo>
                    <a:lnTo>
                      <a:pt x="486" y="193"/>
                    </a:lnTo>
                    <a:lnTo>
                      <a:pt x="473" y="212"/>
                    </a:lnTo>
                    <a:lnTo>
                      <a:pt x="458" y="228"/>
                    </a:lnTo>
                    <a:lnTo>
                      <a:pt x="437" y="239"/>
                    </a:lnTo>
                    <a:lnTo>
                      <a:pt x="416" y="248"/>
                    </a:lnTo>
                    <a:lnTo>
                      <a:pt x="399" y="259"/>
                    </a:lnTo>
                    <a:lnTo>
                      <a:pt x="388" y="271"/>
                    </a:lnTo>
                    <a:lnTo>
                      <a:pt x="381" y="288"/>
                    </a:lnTo>
                    <a:lnTo>
                      <a:pt x="379" y="307"/>
                    </a:lnTo>
                    <a:lnTo>
                      <a:pt x="353" y="291"/>
                    </a:lnTo>
                    <a:lnTo>
                      <a:pt x="329" y="276"/>
                    </a:lnTo>
                    <a:lnTo>
                      <a:pt x="313" y="263"/>
                    </a:lnTo>
                    <a:lnTo>
                      <a:pt x="298" y="253"/>
                    </a:lnTo>
                    <a:lnTo>
                      <a:pt x="281" y="247"/>
                    </a:lnTo>
                    <a:lnTo>
                      <a:pt x="256" y="246"/>
                    </a:lnTo>
                    <a:lnTo>
                      <a:pt x="229" y="247"/>
                    </a:lnTo>
                    <a:lnTo>
                      <a:pt x="207" y="243"/>
                    </a:lnTo>
                    <a:lnTo>
                      <a:pt x="195" y="237"/>
                    </a:lnTo>
                    <a:lnTo>
                      <a:pt x="192" y="229"/>
                    </a:lnTo>
                    <a:lnTo>
                      <a:pt x="192" y="218"/>
                    </a:lnTo>
                    <a:lnTo>
                      <a:pt x="199" y="196"/>
                    </a:lnTo>
                    <a:lnTo>
                      <a:pt x="213" y="169"/>
                    </a:lnTo>
                    <a:lnTo>
                      <a:pt x="224" y="143"/>
                    </a:lnTo>
                    <a:lnTo>
                      <a:pt x="230" y="112"/>
                    </a:lnTo>
                    <a:lnTo>
                      <a:pt x="234" y="78"/>
                    </a:lnTo>
                    <a:lnTo>
                      <a:pt x="239" y="52"/>
                    </a:lnTo>
                    <a:lnTo>
                      <a:pt x="242" y="37"/>
                    </a:lnTo>
                    <a:lnTo>
                      <a:pt x="239" y="24"/>
                    </a:lnTo>
                    <a:lnTo>
                      <a:pt x="232" y="7"/>
                    </a:lnTo>
                    <a:lnTo>
                      <a:pt x="219" y="12"/>
                    </a:lnTo>
                    <a:lnTo>
                      <a:pt x="225" y="24"/>
                    </a:lnTo>
                    <a:lnTo>
                      <a:pt x="227" y="37"/>
                    </a:lnTo>
                    <a:lnTo>
                      <a:pt x="224" y="50"/>
                    </a:lnTo>
                    <a:lnTo>
                      <a:pt x="215" y="75"/>
                    </a:lnTo>
                    <a:lnTo>
                      <a:pt x="212" y="107"/>
                    </a:lnTo>
                    <a:lnTo>
                      <a:pt x="203" y="136"/>
                    </a:lnTo>
                    <a:lnTo>
                      <a:pt x="190" y="162"/>
                    </a:lnTo>
                    <a:lnTo>
                      <a:pt x="174" y="187"/>
                    </a:lnTo>
                    <a:lnTo>
                      <a:pt x="164" y="212"/>
                    </a:lnTo>
                    <a:lnTo>
                      <a:pt x="159" y="238"/>
                    </a:lnTo>
                    <a:lnTo>
                      <a:pt x="143" y="229"/>
                    </a:lnTo>
                    <a:lnTo>
                      <a:pt x="120" y="208"/>
                    </a:lnTo>
                    <a:lnTo>
                      <a:pt x="104" y="179"/>
                    </a:lnTo>
                    <a:lnTo>
                      <a:pt x="88" y="142"/>
                    </a:lnTo>
                    <a:lnTo>
                      <a:pt x="74" y="104"/>
                    </a:lnTo>
                    <a:lnTo>
                      <a:pt x="59" y="75"/>
                    </a:lnTo>
                    <a:lnTo>
                      <a:pt x="44" y="55"/>
                    </a:lnTo>
                    <a:lnTo>
                      <a:pt x="26" y="42"/>
                    </a:lnTo>
                    <a:lnTo>
                      <a:pt x="0" y="47"/>
                    </a:lnTo>
                    <a:lnTo>
                      <a:pt x="14" y="55"/>
                    </a:lnTo>
                    <a:lnTo>
                      <a:pt x="30" y="72"/>
                    </a:lnTo>
                    <a:lnTo>
                      <a:pt x="46" y="94"/>
                    </a:lnTo>
                    <a:lnTo>
                      <a:pt x="63" y="127"/>
                    </a:lnTo>
                    <a:lnTo>
                      <a:pt x="79" y="174"/>
                    </a:lnTo>
                    <a:lnTo>
                      <a:pt x="94" y="213"/>
                    </a:lnTo>
                    <a:lnTo>
                      <a:pt x="110" y="238"/>
                    </a:lnTo>
                    <a:lnTo>
                      <a:pt x="130" y="259"/>
                    </a:lnTo>
                    <a:lnTo>
                      <a:pt x="165" y="282"/>
                    </a:lnTo>
                    <a:lnTo>
                      <a:pt x="208" y="298"/>
                    </a:lnTo>
                    <a:lnTo>
                      <a:pt x="248" y="316"/>
                    </a:lnTo>
                    <a:lnTo>
                      <a:pt x="279" y="333"/>
                    </a:lnTo>
                    <a:lnTo>
                      <a:pt x="308" y="356"/>
                    </a:lnTo>
                    <a:lnTo>
                      <a:pt x="326" y="378"/>
                    </a:lnTo>
                    <a:lnTo>
                      <a:pt x="333" y="398"/>
                    </a:lnTo>
                    <a:lnTo>
                      <a:pt x="337" y="419"/>
                    </a:lnTo>
                    <a:lnTo>
                      <a:pt x="338" y="458"/>
                    </a:lnTo>
                    <a:lnTo>
                      <a:pt x="346" y="483"/>
                    </a:lnTo>
                    <a:lnTo>
                      <a:pt x="358" y="501"/>
                    </a:lnTo>
                    <a:lnTo>
                      <a:pt x="387" y="521"/>
                    </a:lnTo>
                    <a:lnTo>
                      <a:pt x="418" y="538"/>
                    </a:lnTo>
                    <a:lnTo>
                      <a:pt x="451" y="556"/>
                    </a:lnTo>
                    <a:lnTo>
                      <a:pt x="476" y="578"/>
                    </a:lnTo>
                    <a:lnTo>
                      <a:pt x="505" y="653"/>
                    </a:lnTo>
                    <a:lnTo>
                      <a:pt x="522" y="746"/>
                    </a:lnTo>
                    <a:lnTo>
                      <a:pt x="532" y="770"/>
                    </a:lnTo>
                    <a:lnTo>
                      <a:pt x="547" y="793"/>
                    </a:lnTo>
                    <a:lnTo>
                      <a:pt x="566" y="823"/>
                    </a:lnTo>
                    <a:lnTo>
                      <a:pt x="582" y="861"/>
                    </a:lnTo>
                    <a:lnTo>
                      <a:pt x="591" y="892"/>
                    </a:lnTo>
                    <a:lnTo>
                      <a:pt x="596" y="933"/>
                    </a:lnTo>
                    <a:lnTo>
                      <a:pt x="596" y="971"/>
                    </a:lnTo>
                    <a:lnTo>
                      <a:pt x="592" y="1012"/>
                    </a:lnTo>
                    <a:lnTo>
                      <a:pt x="555" y="1080"/>
                    </a:lnTo>
                    <a:lnTo>
                      <a:pt x="515" y="1140"/>
                    </a:lnTo>
                    <a:lnTo>
                      <a:pt x="485" y="1191"/>
                    </a:lnTo>
                    <a:lnTo>
                      <a:pt x="465" y="1231"/>
                    </a:lnTo>
                    <a:lnTo>
                      <a:pt x="450" y="1277"/>
                    </a:lnTo>
                    <a:lnTo>
                      <a:pt x="437" y="1321"/>
                    </a:lnTo>
                    <a:lnTo>
                      <a:pt x="421" y="1366"/>
                    </a:lnTo>
                    <a:lnTo>
                      <a:pt x="398" y="1413"/>
                    </a:lnTo>
                    <a:lnTo>
                      <a:pt x="387" y="1428"/>
                    </a:lnTo>
                    <a:lnTo>
                      <a:pt x="373" y="1445"/>
                    </a:lnTo>
                    <a:lnTo>
                      <a:pt x="346" y="1466"/>
                    </a:lnTo>
                    <a:lnTo>
                      <a:pt x="312" y="1484"/>
                    </a:lnTo>
                    <a:lnTo>
                      <a:pt x="346" y="1474"/>
                    </a:lnTo>
                    <a:lnTo>
                      <a:pt x="386" y="1466"/>
                    </a:lnTo>
                    <a:lnTo>
                      <a:pt x="418" y="1459"/>
                    </a:lnTo>
                    <a:lnTo>
                      <a:pt x="456" y="1455"/>
                    </a:lnTo>
                    <a:lnTo>
                      <a:pt x="492" y="1454"/>
                    </a:lnTo>
                    <a:lnTo>
                      <a:pt x="531" y="1458"/>
                    </a:lnTo>
                    <a:lnTo>
                      <a:pt x="558" y="1468"/>
                    </a:lnTo>
                    <a:lnTo>
                      <a:pt x="585" y="1486"/>
                    </a:lnTo>
                    <a:lnTo>
                      <a:pt x="605" y="1510"/>
                    </a:lnTo>
                    <a:lnTo>
                      <a:pt x="621" y="1534"/>
                    </a:lnTo>
                    <a:lnTo>
                      <a:pt x="636" y="1551"/>
                    </a:lnTo>
                    <a:lnTo>
                      <a:pt x="636" y="1543"/>
                    </a:lnTo>
                    <a:lnTo>
                      <a:pt x="630" y="1510"/>
                    </a:lnTo>
                    <a:lnTo>
                      <a:pt x="629" y="1484"/>
                    </a:lnTo>
                    <a:lnTo>
                      <a:pt x="620" y="1443"/>
                    </a:lnTo>
                    <a:lnTo>
                      <a:pt x="636" y="1484"/>
                    </a:lnTo>
                    <a:lnTo>
                      <a:pt x="651" y="1504"/>
                    </a:lnTo>
                    <a:lnTo>
                      <a:pt x="669" y="1516"/>
                    </a:lnTo>
                    <a:lnTo>
                      <a:pt x="690" y="1520"/>
                    </a:lnTo>
                    <a:lnTo>
                      <a:pt x="717" y="1516"/>
                    </a:lnTo>
                    <a:lnTo>
                      <a:pt x="753" y="1506"/>
                    </a:lnTo>
                    <a:lnTo>
                      <a:pt x="789" y="1498"/>
                    </a:lnTo>
                    <a:lnTo>
                      <a:pt x="829" y="1494"/>
                    </a:lnTo>
                    <a:lnTo>
                      <a:pt x="865" y="1498"/>
                    </a:lnTo>
                    <a:lnTo>
                      <a:pt x="903" y="1509"/>
                    </a:lnTo>
                    <a:lnTo>
                      <a:pt x="835" y="1469"/>
                    </a:lnTo>
                    <a:lnTo>
                      <a:pt x="806" y="1446"/>
                    </a:lnTo>
                    <a:lnTo>
                      <a:pt x="786" y="1421"/>
                    </a:lnTo>
                    <a:lnTo>
                      <a:pt x="774" y="1389"/>
                    </a:lnTo>
                    <a:lnTo>
                      <a:pt x="768" y="1346"/>
                    </a:lnTo>
                    <a:lnTo>
                      <a:pt x="765" y="1286"/>
                    </a:lnTo>
                    <a:lnTo>
                      <a:pt x="769" y="1242"/>
                    </a:lnTo>
                    <a:lnTo>
                      <a:pt x="774" y="1209"/>
                    </a:lnTo>
                    <a:lnTo>
                      <a:pt x="781" y="1166"/>
                    </a:lnTo>
                    <a:lnTo>
                      <a:pt x="781" y="1131"/>
                    </a:lnTo>
                    <a:lnTo>
                      <a:pt x="779" y="1089"/>
                    </a:lnTo>
                    <a:lnTo>
                      <a:pt x="781" y="1039"/>
                    </a:lnTo>
                    <a:lnTo>
                      <a:pt x="778" y="1005"/>
                    </a:lnTo>
                    <a:lnTo>
                      <a:pt x="771" y="974"/>
                    </a:lnTo>
                    <a:lnTo>
                      <a:pt x="760" y="942"/>
                    </a:lnTo>
                    <a:lnTo>
                      <a:pt x="758" y="925"/>
                    </a:lnTo>
                    <a:lnTo>
                      <a:pt x="765" y="900"/>
                    </a:lnTo>
                    <a:lnTo>
                      <a:pt x="774" y="865"/>
                    </a:lnTo>
                    <a:lnTo>
                      <a:pt x="774" y="831"/>
                    </a:lnTo>
                    <a:lnTo>
                      <a:pt x="770" y="791"/>
                    </a:lnTo>
                    <a:lnTo>
                      <a:pt x="758" y="757"/>
                    </a:lnTo>
                    <a:lnTo>
                      <a:pt x="714" y="632"/>
                    </a:lnTo>
                    <a:lnTo>
                      <a:pt x="716" y="630"/>
                    </a:lnTo>
                    <a:lnTo>
                      <a:pt x="743" y="596"/>
                    </a:lnTo>
                    <a:lnTo>
                      <a:pt x="768" y="581"/>
                    </a:lnTo>
                    <a:lnTo>
                      <a:pt x="793" y="567"/>
                    </a:lnTo>
                    <a:lnTo>
                      <a:pt x="841" y="538"/>
                    </a:lnTo>
                    <a:lnTo>
                      <a:pt x="894" y="514"/>
                    </a:lnTo>
                    <a:lnTo>
                      <a:pt x="939" y="502"/>
                    </a:lnTo>
                    <a:lnTo>
                      <a:pt x="978" y="493"/>
                    </a:lnTo>
                    <a:lnTo>
                      <a:pt x="1015" y="483"/>
                    </a:lnTo>
                    <a:lnTo>
                      <a:pt x="1053" y="468"/>
                    </a:lnTo>
                    <a:lnTo>
                      <a:pt x="1091" y="447"/>
                    </a:lnTo>
                    <a:lnTo>
                      <a:pt x="1113" y="429"/>
                    </a:lnTo>
                    <a:lnTo>
                      <a:pt x="1146" y="402"/>
                    </a:lnTo>
                    <a:lnTo>
                      <a:pt x="1177" y="368"/>
                    </a:lnTo>
                    <a:lnTo>
                      <a:pt x="1209" y="333"/>
                    </a:lnTo>
                    <a:lnTo>
                      <a:pt x="1236" y="313"/>
                    </a:lnTo>
                    <a:lnTo>
                      <a:pt x="1266" y="298"/>
                    </a:lnTo>
                    <a:lnTo>
                      <a:pt x="1301" y="288"/>
                    </a:lnTo>
                    <a:lnTo>
                      <a:pt x="1338" y="282"/>
                    </a:lnTo>
                    <a:lnTo>
                      <a:pt x="1380" y="278"/>
                    </a:lnTo>
                    <a:lnTo>
                      <a:pt x="1420" y="279"/>
                    </a:lnTo>
                    <a:lnTo>
                      <a:pt x="1469" y="283"/>
                    </a:lnTo>
                    <a:lnTo>
                      <a:pt x="1515" y="289"/>
                    </a:lnTo>
                    <a:lnTo>
                      <a:pt x="1559" y="299"/>
                    </a:lnTo>
                    <a:lnTo>
                      <a:pt x="1605" y="307"/>
                    </a:lnTo>
                    <a:lnTo>
                      <a:pt x="1648" y="306"/>
                    </a:lnTo>
                    <a:lnTo>
                      <a:pt x="1688" y="299"/>
                    </a:lnTo>
                    <a:lnTo>
                      <a:pt x="1720" y="287"/>
                    </a:lnTo>
                    <a:lnTo>
                      <a:pt x="1753" y="266"/>
                    </a:lnTo>
                    <a:lnTo>
                      <a:pt x="1783" y="241"/>
                    </a:lnTo>
                    <a:lnTo>
                      <a:pt x="1812" y="218"/>
                    </a:lnTo>
                    <a:lnTo>
                      <a:pt x="1838" y="202"/>
                    </a:lnTo>
                    <a:lnTo>
                      <a:pt x="1869" y="189"/>
                    </a:lnTo>
                    <a:lnTo>
                      <a:pt x="1904" y="179"/>
                    </a:lnTo>
                    <a:lnTo>
                      <a:pt x="1942" y="167"/>
                    </a:lnTo>
                    <a:lnTo>
                      <a:pt x="1964" y="157"/>
                    </a:lnTo>
                    <a:lnTo>
                      <a:pt x="1977" y="147"/>
                    </a:lnTo>
                    <a:lnTo>
                      <a:pt x="1986" y="136"/>
                    </a:lnTo>
                    <a:lnTo>
                      <a:pt x="1993" y="108"/>
                    </a:lnTo>
                    <a:lnTo>
                      <a:pt x="1979" y="103"/>
                    </a:lnTo>
                    <a:lnTo>
                      <a:pt x="1973" y="124"/>
                    </a:lnTo>
                    <a:lnTo>
                      <a:pt x="1964" y="138"/>
                    </a:lnTo>
                    <a:lnTo>
                      <a:pt x="1948" y="147"/>
                    </a:lnTo>
                    <a:lnTo>
                      <a:pt x="1904" y="159"/>
                    </a:lnTo>
                    <a:lnTo>
                      <a:pt x="1858" y="174"/>
                    </a:lnTo>
                    <a:lnTo>
                      <a:pt x="1825" y="182"/>
                    </a:lnTo>
                    <a:lnTo>
                      <a:pt x="1814" y="186"/>
                    </a:lnTo>
                    <a:lnTo>
                      <a:pt x="1818" y="163"/>
                    </a:lnTo>
                    <a:lnTo>
                      <a:pt x="1818" y="137"/>
                    </a:lnTo>
                    <a:lnTo>
                      <a:pt x="1818" y="103"/>
                    </a:lnTo>
                    <a:lnTo>
                      <a:pt x="1815" y="67"/>
                    </a:lnTo>
                    <a:lnTo>
                      <a:pt x="1814" y="40"/>
                    </a:lnTo>
                    <a:lnTo>
                      <a:pt x="1803" y="39"/>
                    </a:lnTo>
                    <a:lnTo>
                      <a:pt x="1803" y="63"/>
                    </a:lnTo>
                    <a:lnTo>
                      <a:pt x="1803" y="102"/>
                    </a:lnTo>
                    <a:lnTo>
                      <a:pt x="1800" y="139"/>
                    </a:lnTo>
                    <a:lnTo>
                      <a:pt x="1792" y="171"/>
                    </a:lnTo>
                    <a:lnTo>
                      <a:pt x="1779" y="187"/>
                    </a:lnTo>
                    <a:lnTo>
                      <a:pt x="1765" y="199"/>
                    </a:lnTo>
                    <a:lnTo>
                      <a:pt x="1743" y="213"/>
                    </a:lnTo>
                    <a:lnTo>
                      <a:pt x="1718" y="223"/>
                    </a:lnTo>
                    <a:lnTo>
                      <a:pt x="1688" y="232"/>
                    </a:lnTo>
                    <a:lnTo>
                      <a:pt x="1654" y="238"/>
                    </a:lnTo>
                    <a:lnTo>
                      <a:pt x="1630" y="238"/>
                    </a:lnTo>
                    <a:lnTo>
                      <a:pt x="1654" y="222"/>
                    </a:lnTo>
                    <a:lnTo>
                      <a:pt x="1681" y="198"/>
                    </a:lnTo>
                    <a:lnTo>
                      <a:pt x="1703" y="176"/>
                    </a:lnTo>
                    <a:lnTo>
                      <a:pt x="1719" y="147"/>
                    </a:lnTo>
                    <a:lnTo>
                      <a:pt x="1729" y="120"/>
                    </a:lnTo>
                    <a:lnTo>
                      <a:pt x="1734" y="89"/>
                    </a:lnTo>
                    <a:lnTo>
                      <a:pt x="1735" y="67"/>
                    </a:lnTo>
                    <a:lnTo>
                      <a:pt x="1734" y="44"/>
                    </a:lnTo>
                    <a:lnTo>
                      <a:pt x="1719" y="44"/>
                    </a:lnTo>
                    <a:lnTo>
                      <a:pt x="1719" y="59"/>
                    </a:lnTo>
                    <a:lnTo>
                      <a:pt x="1719" y="90"/>
                    </a:lnTo>
                    <a:lnTo>
                      <a:pt x="1713" y="119"/>
                    </a:lnTo>
                    <a:lnTo>
                      <a:pt x="1699" y="146"/>
                    </a:lnTo>
                    <a:lnTo>
                      <a:pt x="1680" y="171"/>
                    </a:lnTo>
                    <a:lnTo>
                      <a:pt x="1656" y="193"/>
                    </a:lnTo>
                    <a:lnTo>
                      <a:pt x="1626" y="212"/>
                    </a:lnTo>
                    <a:lnTo>
                      <a:pt x="1595" y="227"/>
                    </a:lnTo>
                    <a:lnTo>
                      <a:pt x="1568" y="231"/>
                    </a:lnTo>
                    <a:lnTo>
                      <a:pt x="1535" y="221"/>
                    </a:lnTo>
                    <a:lnTo>
                      <a:pt x="1500" y="207"/>
                    </a:lnTo>
                    <a:lnTo>
                      <a:pt x="1459" y="194"/>
                    </a:lnTo>
                    <a:lnTo>
                      <a:pt x="1417" y="187"/>
                    </a:lnTo>
                    <a:lnTo>
                      <a:pt x="1386" y="186"/>
                    </a:lnTo>
                    <a:lnTo>
                      <a:pt x="1355" y="187"/>
                    </a:lnTo>
                    <a:lnTo>
                      <a:pt x="1315" y="196"/>
                    </a:lnTo>
                    <a:lnTo>
                      <a:pt x="1355" y="162"/>
                    </a:lnTo>
                    <a:lnTo>
                      <a:pt x="1380" y="144"/>
                    </a:lnTo>
                    <a:lnTo>
                      <a:pt x="1410" y="127"/>
                    </a:lnTo>
                    <a:lnTo>
                      <a:pt x="1436" y="115"/>
                    </a:lnTo>
                    <a:lnTo>
                      <a:pt x="1452" y="105"/>
                    </a:lnTo>
                    <a:lnTo>
                      <a:pt x="1461" y="98"/>
                    </a:lnTo>
                    <a:lnTo>
                      <a:pt x="1467" y="89"/>
                    </a:lnTo>
                    <a:lnTo>
                      <a:pt x="1477" y="68"/>
                    </a:lnTo>
                    <a:lnTo>
                      <a:pt x="1485" y="47"/>
                    </a:lnTo>
                    <a:lnTo>
                      <a:pt x="1494" y="29"/>
                    </a:lnTo>
                    <a:lnTo>
                      <a:pt x="1510" y="3"/>
                    </a:lnTo>
                    <a:lnTo>
                      <a:pt x="1497" y="0"/>
                    </a:lnTo>
                    <a:lnTo>
                      <a:pt x="1482" y="20"/>
                    </a:lnTo>
                    <a:lnTo>
                      <a:pt x="1474" y="38"/>
                    </a:lnTo>
                    <a:lnTo>
                      <a:pt x="1466" y="57"/>
                    </a:lnTo>
                    <a:lnTo>
                      <a:pt x="1459" y="73"/>
                    </a:lnTo>
                    <a:lnTo>
                      <a:pt x="1446" y="89"/>
                    </a:lnTo>
                    <a:lnTo>
                      <a:pt x="1426" y="103"/>
                    </a:lnTo>
                    <a:lnTo>
                      <a:pt x="1395" y="118"/>
                    </a:lnTo>
                    <a:lnTo>
                      <a:pt x="1361" y="133"/>
                    </a:lnTo>
                    <a:lnTo>
                      <a:pt x="1331" y="153"/>
                    </a:lnTo>
                    <a:lnTo>
                      <a:pt x="1307" y="171"/>
                    </a:lnTo>
                    <a:lnTo>
                      <a:pt x="1275" y="196"/>
                    </a:lnTo>
                    <a:lnTo>
                      <a:pt x="1282" y="162"/>
                    </a:lnTo>
                    <a:lnTo>
                      <a:pt x="1286" y="134"/>
                    </a:lnTo>
                    <a:lnTo>
                      <a:pt x="1282" y="109"/>
                    </a:lnTo>
                    <a:lnTo>
                      <a:pt x="1277" y="84"/>
                    </a:lnTo>
                    <a:lnTo>
                      <a:pt x="1275" y="58"/>
                    </a:lnTo>
                    <a:lnTo>
                      <a:pt x="1277" y="40"/>
                    </a:lnTo>
                    <a:lnTo>
                      <a:pt x="1253" y="47"/>
                    </a:lnTo>
                    <a:lnTo>
                      <a:pt x="1253" y="58"/>
                    </a:lnTo>
                    <a:lnTo>
                      <a:pt x="1256" y="84"/>
                    </a:lnTo>
                    <a:lnTo>
                      <a:pt x="1263" y="119"/>
                    </a:lnTo>
                    <a:lnTo>
                      <a:pt x="1262" y="146"/>
                    </a:lnTo>
                    <a:lnTo>
                      <a:pt x="1255" y="178"/>
                    </a:lnTo>
                    <a:lnTo>
                      <a:pt x="1238" y="211"/>
                    </a:lnTo>
                    <a:lnTo>
                      <a:pt x="1223" y="231"/>
                    </a:lnTo>
                    <a:lnTo>
                      <a:pt x="1202" y="247"/>
                    </a:lnTo>
                    <a:lnTo>
                      <a:pt x="1171" y="261"/>
                    </a:lnTo>
                    <a:lnTo>
                      <a:pt x="1111" y="279"/>
                    </a:lnTo>
                    <a:lnTo>
                      <a:pt x="1068" y="299"/>
                    </a:lnTo>
                    <a:lnTo>
                      <a:pt x="1052" y="311"/>
                    </a:lnTo>
                    <a:lnTo>
                      <a:pt x="1035" y="327"/>
                    </a:lnTo>
                    <a:lnTo>
                      <a:pt x="1022" y="336"/>
                    </a:lnTo>
                    <a:lnTo>
                      <a:pt x="1005" y="343"/>
                    </a:lnTo>
                    <a:lnTo>
                      <a:pt x="947" y="363"/>
                    </a:lnTo>
                    <a:lnTo>
                      <a:pt x="899" y="382"/>
                    </a:lnTo>
                    <a:lnTo>
                      <a:pt x="859" y="399"/>
                    </a:lnTo>
                    <a:lnTo>
                      <a:pt x="814" y="426"/>
                    </a:lnTo>
                    <a:lnTo>
                      <a:pt x="789" y="444"/>
                    </a:lnTo>
                    <a:lnTo>
                      <a:pt x="789" y="436"/>
                    </a:lnTo>
                    <a:lnTo>
                      <a:pt x="798" y="419"/>
                    </a:lnTo>
                    <a:lnTo>
                      <a:pt x="814" y="393"/>
                    </a:lnTo>
                    <a:lnTo>
                      <a:pt x="838" y="368"/>
                    </a:lnTo>
                    <a:lnTo>
                      <a:pt x="863" y="346"/>
                    </a:lnTo>
                    <a:lnTo>
                      <a:pt x="881" y="327"/>
                    </a:lnTo>
                    <a:lnTo>
                      <a:pt x="895" y="306"/>
                    </a:lnTo>
                    <a:lnTo>
                      <a:pt x="907" y="278"/>
                    </a:lnTo>
                    <a:lnTo>
                      <a:pt x="909" y="244"/>
                    </a:lnTo>
                    <a:lnTo>
                      <a:pt x="905" y="212"/>
                    </a:lnTo>
                    <a:lnTo>
                      <a:pt x="897" y="186"/>
                    </a:lnTo>
                    <a:lnTo>
                      <a:pt x="894" y="169"/>
                    </a:lnTo>
                    <a:lnTo>
                      <a:pt x="893" y="154"/>
                    </a:lnTo>
                    <a:lnTo>
                      <a:pt x="898" y="139"/>
                    </a:lnTo>
                    <a:lnTo>
                      <a:pt x="908" y="126"/>
                    </a:lnTo>
                    <a:lnTo>
                      <a:pt x="935" y="102"/>
                    </a:lnTo>
                    <a:lnTo>
                      <a:pt x="964" y="70"/>
                    </a:lnTo>
                    <a:lnTo>
                      <a:pt x="944" y="68"/>
                    </a:lnTo>
                    <a:lnTo>
                      <a:pt x="927" y="85"/>
                    </a:lnTo>
                    <a:lnTo>
                      <a:pt x="905" y="103"/>
                    </a:lnTo>
                    <a:lnTo>
                      <a:pt x="892" y="118"/>
                    </a:lnTo>
                    <a:lnTo>
                      <a:pt x="878" y="138"/>
                    </a:lnTo>
                    <a:lnTo>
                      <a:pt x="871" y="159"/>
                    </a:lnTo>
                    <a:lnTo>
                      <a:pt x="871" y="196"/>
                    </a:lnTo>
                    <a:lnTo>
                      <a:pt x="860" y="169"/>
                    </a:lnTo>
                    <a:lnTo>
                      <a:pt x="845" y="141"/>
                    </a:lnTo>
                    <a:lnTo>
                      <a:pt x="834" y="109"/>
                    </a:lnTo>
                    <a:lnTo>
                      <a:pt x="825" y="85"/>
                    </a:lnTo>
                    <a:lnTo>
                      <a:pt x="816" y="65"/>
                    </a:lnTo>
                    <a:lnTo>
                      <a:pt x="803" y="72"/>
                    </a:lnTo>
                    <a:lnTo>
                      <a:pt x="791" y="82"/>
                    </a:lnTo>
                    <a:lnTo>
                      <a:pt x="803" y="102"/>
                    </a:lnTo>
                    <a:lnTo>
                      <a:pt x="815" y="133"/>
                    </a:lnTo>
                    <a:lnTo>
                      <a:pt x="828" y="167"/>
                    </a:lnTo>
                    <a:lnTo>
                      <a:pt x="843" y="203"/>
                    </a:lnTo>
                    <a:lnTo>
                      <a:pt x="855" y="229"/>
                    </a:lnTo>
                    <a:lnTo>
                      <a:pt x="863" y="256"/>
                    </a:lnTo>
                    <a:lnTo>
                      <a:pt x="863" y="282"/>
                    </a:lnTo>
                    <a:lnTo>
                      <a:pt x="854" y="307"/>
                    </a:lnTo>
                    <a:lnTo>
                      <a:pt x="839" y="329"/>
                    </a:lnTo>
                    <a:lnTo>
                      <a:pt x="816" y="351"/>
                    </a:lnTo>
                    <a:lnTo>
                      <a:pt x="791" y="377"/>
                    </a:lnTo>
                    <a:lnTo>
                      <a:pt x="764" y="409"/>
                    </a:lnTo>
                    <a:lnTo>
                      <a:pt x="740" y="436"/>
                    </a:lnTo>
                    <a:lnTo>
                      <a:pt x="715" y="466"/>
                    </a:lnTo>
                    <a:lnTo>
                      <a:pt x="700" y="491"/>
                    </a:lnTo>
                    <a:lnTo>
                      <a:pt x="686" y="514"/>
                    </a:lnTo>
                    <a:lnTo>
                      <a:pt x="676" y="540"/>
                    </a:lnTo>
                    <a:lnTo>
                      <a:pt x="669" y="565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9" name="Freeform 176"/>
              <p:cNvSpPr>
                <a:spLocks/>
              </p:cNvSpPr>
              <p:nvPr/>
            </p:nvSpPr>
            <p:spPr bwMode="auto">
              <a:xfrm>
                <a:off x="3898" y="1392"/>
                <a:ext cx="7" cy="20"/>
              </a:xfrm>
              <a:custGeom>
                <a:avLst/>
                <a:gdLst>
                  <a:gd name="T0" fmla="*/ 0 w 28"/>
                  <a:gd name="T1" fmla="*/ 0 h 79"/>
                  <a:gd name="T2" fmla="*/ 0 w 28"/>
                  <a:gd name="T3" fmla="*/ 0 h 79"/>
                  <a:gd name="T4" fmla="*/ 0 w 28"/>
                  <a:gd name="T5" fmla="*/ 0 h 79"/>
                  <a:gd name="T6" fmla="*/ 0 w 28"/>
                  <a:gd name="T7" fmla="*/ 0 h 79"/>
                  <a:gd name="T8" fmla="*/ 0 w 28"/>
                  <a:gd name="T9" fmla="*/ 0 h 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"/>
                  <a:gd name="T16" fmla="*/ 0 h 79"/>
                  <a:gd name="T17" fmla="*/ 28 w 28"/>
                  <a:gd name="T18" fmla="*/ 79 h 7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" h="79">
                    <a:moveTo>
                      <a:pt x="0" y="79"/>
                    </a:moveTo>
                    <a:lnTo>
                      <a:pt x="10" y="52"/>
                    </a:lnTo>
                    <a:lnTo>
                      <a:pt x="23" y="33"/>
                    </a:lnTo>
                    <a:lnTo>
                      <a:pt x="28" y="18"/>
                    </a:lnTo>
                    <a:lnTo>
                      <a:pt x="28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0" name="Freeform 177"/>
              <p:cNvSpPr>
                <a:spLocks/>
              </p:cNvSpPr>
              <p:nvPr/>
            </p:nvSpPr>
            <p:spPr bwMode="auto">
              <a:xfrm>
                <a:off x="3658" y="1004"/>
                <a:ext cx="320" cy="174"/>
              </a:xfrm>
              <a:custGeom>
                <a:avLst/>
                <a:gdLst>
                  <a:gd name="T0" fmla="*/ 0 w 1279"/>
                  <a:gd name="T1" fmla="*/ 0 h 696"/>
                  <a:gd name="T2" fmla="*/ 0 w 1279"/>
                  <a:gd name="T3" fmla="*/ 0 h 696"/>
                  <a:gd name="T4" fmla="*/ 0 w 1279"/>
                  <a:gd name="T5" fmla="*/ 0 h 696"/>
                  <a:gd name="T6" fmla="*/ 0 w 1279"/>
                  <a:gd name="T7" fmla="*/ 0 h 696"/>
                  <a:gd name="T8" fmla="*/ 0 w 1279"/>
                  <a:gd name="T9" fmla="*/ 0 h 696"/>
                  <a:gd name="T10" fmla="*/ 0 w 1279"/>
                  <a:gd name="T11" fmla="*/ 0 h 696"/>
                  <a:gd name="T12" fmla="*/ 0 w 1279"/>
                  <a:gd name="T13" fmla="*/ 0 h 696"/>
                  <a:gd name="T14" fmla="*/ 0 w 1279"/>
                  <a:gd name="T15" fmla="*/ 0 h 696"/>
                  <a:gd name="T16" fmla="*/ 0 w 1279"/>
                  <a:gd name="T17" fmla="*/ 0 h 696"/>
                  <a:gd name="T18" fmla="*/ 0 w 1279"/>
                  <a:gd name="T19" fmla="*/ 0 h 696"/>
                  <a:gd name="T20" fmla="*/ 0 w 1279"/>
                  <a:gd name="T21" fmla="*/ 0 h 696"/>
                  <a:gd name="T22" fmla="*/ 0 w 1279"/>
                  <a:gd name="T23" fmla="*/ 0 h 696"/>
                  <a:gd name="T24" fmla="*/ 0 w 1279"/>
                  <a:gd name="T25" fmla="*/ 0 h 696"/>
                  <a:gd name="T26" fmla="*/ 0 w 1279"/>
                  <a:gd name="T27" fmla="*/ 0 h 696"/>
                  <a:gd name="T28" fmla="*/ 0 w 1279"/>
                  <a:gd name="T29" fmla="*/ 0 h 696"/>
                  <a:gd name="T30" fmla="*/ 0 w 1279"/>
                  <a:gd name="T31" fmla="*/ 0 h 696"/>
                  <a:gd name="T32" fmla="*/ 0 w 1279"/>
                  <a:gd name="T33" fmla="*/ 0 h 696"/>
                  <a:gd name="T34" fmla="*/ 0 w 1279"/>
                  <a:gd name="T35" fmla="*/ 0 h 696"/>
                  <a:gd name="T36" fmla="*/ 0 w 1279"/>
                  <a:gd name="T37" fmla="*/ 0 h 696"/>
                  <a:gd name="T38" fmla="*/ 0 w 1279"/>
                  <a:gd name="T39" fmla="*/ 0 h 696"/>
                  <a:gd name="T40" fmla="*/ 0 w 1279"/>
                  <a:gd name="T41" fmla="*/ 0 h 696"/>
                  <a:gd name="T42" fmla="*/ 0 w 1279"/>
                  <a:gd name="T43" fmla="*/ 0 h 696"/>
                  <a:gd name="T44" fmla="*/ 0 w 1279"/>
                  <a:gd name="T45" fmla="*/ 0 h 696"/>
                  <a:gd name="T46" fmla="*/ 0 w 1279"/>
                  <a:gd name="T47" fmla="*/ 0 h 696"/>
                  <a:gd name="T48" fmla="*/ 0 w 1279"/>
                  <a:gd name="T49" fmla="*/ 0 h 696"/>
                  <a:gd name="T50" fmla="*/ 0 w 1279"/>
                  <a:gd name="T51" fmla="*/ 0 h 696"/>
                  <a:gd name="T52" fmla="*/ 0 w 1279"/>
                  <a:gd name="T53" fmla="*/ 0 h 696"/>
                  <a:gd name="T54" fmla="*/ 0 w 1279"/>
                  <a:gd name="T55" fmla="*/ 0 h 696"/>
                  <a:gd name="T56" fmla="*/ 0 w 1279"/>
                  <a:gd name="T57" fmla="*/ 0 h 696"/>
                  <a:gd name="T58" fmla="*/ 0 w 1279"/>
                  <a:gd name="T59" fmla="*/ 0 h 696"/>
                  <a:gd name="T60" fmla="*/ 0 w 1279"/>
                  <a:gd name="T61" fmla="*/ 0 h 696"/>
                  <a:gd name="T62" fmla="*/ 0 w 1279"/>
                  <a:gd name="T63" fmla="*/ 0 h 696"/>
                  <a:gd name="T64" fmla="*/ 0 w 1279"/>
                  <a:gd name="T65" fmla="*/ 0 h 696"/>
                  <a:gd name="T66" fmla="*/ 0 w 1279"/>
                  <a:gd name="T67" fmla="*/ 0 h 696"/>
                  <a:gd name="T68" fmla="*/ 0 w 1279"/>
                  <a:gd name="T69" fmla="*/ 0 h 696"/>
                  <a:gd name="T70" fmla="*/ 0 w 1279"/>
                  <a:gd name="T71" fmla="*/ 0 h 696"/>
                  <a:gd name="T72" fmla="*/ 0 w 1279"/>
                  <a:gd name="T73" fmla="*/ 0 h 696"/>
                  <a:gd name="T74" fmla="*/ 0 w 1279"/>
                  <a:gd name="T75" fmla="*/ 0 h 696"/>
                  <a:gd name="T76" fmla="*/ 0 w 1279"/>
                  <a:gd name="T77" fmla="*/ 0 h 696"/>
                  <a:gd name="T78" fmla="*/ 0 w 1279"/>
                  <a:gd name="T79" fmla="*/ 0 h 696"/>
                  <a:gd name="T80" fmla="*/ 0 w 1279"/>
                  <a:gd name="T81" fmla="*/ 0 h 696"/>
                  <a:gd name="T82" fmla="*/ 0 w 1279"/>
                  <a:gd name="T83" fmla="*/ 0 h 696"/>
                  <a:gd name="T84" fmla="*/ 0 w 1279"/>
                  <a:gd name="T85" fmla="*/ 0 h 696"/>
                  <a:gd name="T86" fmla="*/ 0 w 1279"/>
                  <a:gd name="T87" fmla="*/ 0 h 696"/>
                  <a:gd name="T88" fmla="*/ 0 w 1279"/>
                  <a:gd name="T89" fmla="*/ 0 h 696"/>
                  <a:gd name="T90" fmla="*/ 0 w 1279"/>
                  <a:gd name="T91" fmla="*/ 0 h 696"/>
                  <a:gd name="T92" fmla="*/ 0 w 1279"/>
                  <a:gd name="T93" fmla="*/ 0 h 696"/>
                  <a:gd name="T94" fmla="*/ 0 w 1279"/>
                  <a:gd name="T95" fmla="*/ 0 h 69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279"/>
                  <a:gd name="T145" fmla="*/ 0 h 696"/>
                  <a:gd name="T146" fmla="*/ 1279 w 1279"/>
                  <a:gd name="T147" fmla="*/ 696 h 69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279" h="696">
                    <a:moveTo>
                      <a:pt x="489" y="34"/>
                    </a:moveTo>
                    <a:lnTo>
                      <a:pt x="459" y="30"/>
                    </a:lnTo>
                    <a:lnTo>
                      <a:pt x="436" y="23"/>
                    </a:lnTo>
                    <a:lnTo>
                      <a:pt x="411" y="9"/>
                    </a:lnTo>
                    <a:lnTo>
                      <a:pt x="390" y="3"/>
                    </a:lnTo>
                    <a:lnTo>
                      <a:pt x="369" y="0"/>
                    </a:lnTo>
                    <a:lnTo>
                      <a:pt x="346" y="8"/>
                    </a:lnTo>
                    <a:lnTo>
                      <a:pt x="331" y="22"/>
                    </a:lnTo>
                    <a:lnTo>
                      <a:pt x="315" y="45"/>
                    </a:lnTo>
                    <a:lnTo>
                      <a:pt x="301" y="80"/>
                    </a:lnTo>
                    <a:lnTo>
                      <a:pt x="285" y="130"/>
                    </a:lnTo>
                    <a:lnTo>
                      <a:pt x="269" y="160"/>
                    </a:lnTo>
                    <a:lnTo>
                      <a:pt x="255" y="184"/>
                    </a:lnTo>
                    <a:lnTo>
                      <a:pt x="244" y="195"/>
                    </a:lnTo>
                    <a:lnTo>
                      <a:pt x="226" y="208"/>
                    </a:lnTo>
                    <a:lnTo>
                      <a:pt x="191" y="224"/>
                    </a:lnTo>
                    <a:lnTo>
                      <a:pt x="150" y="245"/>
                    </a:lnTo>
                    <a:lnTo>
                      <a:pt x="108" y="272"/>
                    </a:lnTo>
                    <a:lnTo>
                      <a:pt x="77" y="298"/>
                    </a:lnTo>
                    <a:lnTo>
                      <a:pt x="43" y="337"/>
                    </a:lnTo>
                    <a:lnTo>
                      <a:pt x="21" y="374"/>
                    </a:lnTo>
                    <a:lnTo>
                      <a:pt x="6" y="423"/>
                    </a:lnTo>
                    <a:lnTo>
                      <a:pt x="0" y="468"/>
                    </a:lnTo>
                    <a:lnTo>
                      <a:pt x="2" y="513"/>
                    </a:lnTo>
                    <a:lnTo>
                      <a:pt x="10" y="548"/>
                    </a:lnTo>
                    <a:lnTo>
                      <a:pt x="23" y="578"/>
                    </a:lnTo>
                    <a:lnTo>
                      <a:pt x="42" y="603"/>
                    </a:lnTo>
                    <a:lnTo>
                      <a:pt x="68" y="622"/>
                    </a:lnTo>
                    <a:lnTo>
                      <a:pt x="101" y="634"/>
                    </a:lnTo>
                    <a:lnTo>
                      <a:pt x="132" y="641"/>
                    </a:lnTo>
                    <a:lnTo>
                      <a:pt x="156" y="648"/>
                    </a:lnTo>
                    <a:lnTo>
                      <a:pt x="174" y="659"/>
                    </a:lnTo>
                    <a:lnTo>
                      <a:pt x="197" y="677"/>
                    </a:lnTo>
                    <a:lnTo>
                      <a:pt x="220" y="688"/>
                    </a:lnTo>
                    <a:lnTo>
                      <a:pt x="245" y="694"/>
                    </a:lnTo>
                    <a:lnTo>
                      <a:pt x="272" y="692"/>
                    </a:lnTo>
                    <a:lnTo>
                      <a:pt x="316" y="678"/>
                    </a:lnTo>
                    <a:lnTo>
                      <a:pt x="370" y="666"/>
                    </a:lnTo>
                    <a:lnTo>
                      <a:pt x="396" y="661"/>
                    </a:lnTo>
                    <a:lnTo>
                      <a:pt x="425" y="661"/>
                    </a:lnTo>
                    <a:lnTo>
                      <a:pt x="458" y="666"/>
                    </a:lnTo>
                    <a:lnTo>
                      <a:pt x="487" y="661"/>
                    </a:lnTo>
                    <a:lnTo>
                      <a:pt x="513" y="652"/>
                    </a:lnTo>
                    <a:lnTo>
                      <a:pt x="557" y="638"/>
                    </a:lnTo>
                    <a:lnTo>
                      <a:pt x="588" y="631"/>
                    </a:lnTo>
                    <a:lnTo>
                      <a:pt x="619" y="619"/>
                    </a:lnTo>
                    <a:lnTo>
                      <a:pt x="643" y="611"/>
                    </a:lnTo>
                    <a:lnTo>
                      <a:pt x="678" y="598"/>
                    </a:lnTo>
                    <a:lnTo>
                      <a:pt x="707" y="592"/>
                    </a:lnTo>
                    <a:lnTo>
                      <a:pt x="739" y="592"/>
                    </a:lnTo>
                    <a:lnTo>
                      <a:pt x="769" y="596"/>
                    </a:lnTo>
                    <a:lnTo>
                      <a:pt x="796" y="609"/>
                    </a:lnTo>
                    <a:lnTo>
                      <a:pt x="828" y="627"/>
                    </a:lnTo>
                    <a:lnTo>
                      <a:pt x="861" y="643"/>
                    </a:lnTo>
                    <a:lnTo>
                      <a:pt x="887" y="653"/>
                    </a:lnTo>
                    <a:lnTo>
                      <a:pt x="908" y="661"/>
                    </a:lnTo>
                    <a:lnTo>
                      <a:pt x="933" y="669"/>
                    </a:lnTo>
                    <a:lnTo>
                      <a:pt x="964" y="683"/>
                    </a:lnTo>
                    <a:lnTo>
                      <a:pt x="981" y="691"/>
                    </a:lnTo>
                    <a:lnTo>
                      <a:pt x="1002" y="696"/>
                    </a:lnTo>
                    <a:lnTo>
                      <a:pt x="1034" y="696"/>
                    </a:lnTo>
                    <a:lnTo>
                      <a:pt x="1066" y="687"/>
                    </a:lnTo>
                    <a:lnTo>
                      <a:pt x="1100" y="673"/>
                    </a:lnTo>
                    <a:lnTo>
                      <a:pt x="1133" y="649"/>
                    </a:lnTo>
                    <a:lnTo>
                      <a:pt x="1158" y="626"/>
                    </a:lnTo>
                    <a:lnTo>
                      <a:pt x="1181" y="592"/>
                    </a:lnTo>
                    <a:lnTo>
                      <a:pt x="1194" y="564"/>
                    </a:lnTo>
                    <a:lnTo>
                      <a:pt x="1208" y="509"/>
                    </a:lnTo>
                    <a:lnTo>
                      <a:pt x="1219" y="469"/>
                    </a:lnTo>
                    <a:lnTo>
                      <a:pt x="1236" y="428"/>
                    </a:lnTo>
                    <a:lnTo>
                      <a:pt x="1256" y="394"/>
                    </a:lnTo>
                    <a:lnTo>
                      <a:pt x="1272" y="361"/>
                    </a:lnTo>
                    <a:lnTo>
                      <a:pt x="1279" y="327"/>
                    </a:lnTo>
                    <a:lnTo>
                      <a:pt x="1278" y="297"/>
                    </a:lnTo>
                    <a:lnTo>
                      <a:pt x="1269" y="270"/>
                    </a:lnTo>
                    <a:lnTo>
                      <a:pt x="1253" y="239"/>
                    </a:lnTo>
                    <a:lnTo>
                      <a:pt x="1234" y="209"/>
                    </a:lnTo>
                    <a:lnTo>
                      <a:pt x="1209" y="182"/>
                    </a:lnTo>
                    <a:lnTo>
                      <a:pt x="1186" y="162"/>
                    </a:lnTo>
                    <a:lnTo>
                      <a:pt x="1169" y="139"/>
                    </a:lnTo>
                    <a:lnTo>
                      <a:pt x="1153" y="125"/>
                    </a:lnTo>
                    <a:lnTo>
                      <a:pt x="1124" y="112"/>
                    </a:lnTo>
                    <a:lnTo>
                      <a:pt x="1090" y="104"/>
                    </a:lnTo>
                    <a:lnTo>
                      <a:pt x="1054" y="102"/>
                    </a:lnTo>
                    <a:lnTo>
                      <a:pt x="999" y="107"/>
                    </a:lnTo>
                    <a:lnTo>
                      <a:pt x="923" y="117"/>
                    </a:lnTo>
                    <a:lnTo>
                      <a:pt x="845" y="125"/>
                    </a:lnTo>
                    <a:lnTo>
                      <a:pt x="798" y="125"/>
                    </a:lnTo>
                    <a:lnTo>
                      <a:pt x="739" y="118"/>
                    </a:lnTo>
                    <a:lnTo>
                      <a:pt x="686" y="108"/>
                    </a:lnTo>
                    <a:lnTo>
                      <a:pt x="639" y="95"/>
                    </a:lnTo>
                    <a:lnTo>
                      <a:pt x="599" y="83"/>
                    </a:lnTo>
                    <a:lnTo>
                      <a:pt x="560" y="67"/>
                    </a:lnTo>
                    <a:lnTo>
                      <a:pt x="528" y="49"/>
                    </a:lnTo>
                    <a:lnTo>
                      <a:pt x="507" y="39"/>
                    </a:lnTo>
                    <a:lnTo>
                      <a:pt x="489" y="34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1" name="Freeform 178"/>
              <p:cNvSpPr>
                <a:spLocks/>
              </p:cNvSpPr>
              <p:nvPr/>
            </p:nvSpPr>
            <p:spPr bwMode="auto">
              <a:xfrm>
                <a:off x="3780" y="950"/>
                <a:ext cx="416" cy="243"/>
              </a:xfrm>
              <a:custGeom>
                <a:avLst/>
                <a:gdLst>
                  <a:gd name="T0" fmla="*/ 0 w 1665"/>
                  <a:gd name="T1" fmla="*/ 0 h 971"/>
                  <a:gd name="T2" fmla="*/ 0 w 1665"/>
                  <a:gd name="T3" fmla="*/ 0 h 971"/>
                  <a:gd name="T4" fmla="*/ 0 w 1665"/>
                  <a:gd name="T5" fmla="*/ 0 h 971"/>
                  <a:gd name="T6" fmla="*/ 0 w 1665"/>
                  <a:gd name="T7" fmla="*/ 0 h 971"/>
                  <a:gd name="T8" fmla="*/ 0 w 1665"/>
                  <a:gd name="T9" fmla="*/ 0 h 971"/>
                  <a:gd name="T10" fmla="*/ 0 w 1665"/>
                  <a:gd name="T11" fmla="*/ 0 h 971"/>
                  <a:gd name="T12" fmla="*/ 0 w 1665"/>
                  <a:gd name="T13" fmla="*/ 0 h 971"/>
                  <a:gd name="T14" fmla="*/ 0 w 1665"/>
                  <a:gd name="T15" fmla="*/ 0 h 971"/>
                  <a:gd name="T16" fmla="*/ 0 w 1665"/>
                  <a:gd name="T17" fmla="*/ 0 h 971"/>
                  <a:gd name="T18" fmla="*/ 0 w 1665"/>
                  <a:gd name="T19" fmla="*/ 0 h 971"/>
                  <a:gd name="T20" fmla="*/ 0 w 1665"/>
                  <a:gd name="T21" fmla="*/ 0 h 971"/>
                  <a:gd name="T22" fmla="*/ 0 w 1665"/>
                  <a:gd name="T23" fmla="*/ 0 h 971"/>
                  <a:gd name="T24" fmla="*/ 0 w 1665"/>
                  <a:gd name="T25" fmla="*/ 0 h 971"/>
                  <a:gd name="T26" fmla="*/ 0 w 1665"/>
                  <a:gd name="T27" fmla="*/ 0 h 971"/>
                  <a:gd name="T28" fmla="*/ 0 w 1665"/>
                  <a:gd name="T29" fmla="*/ 0 h 971"/>
                  <a:gd name="T30" fmla="*/ 0 w 1665"/>
                  <a:gd name="T31" fmla="*/ 0 h 971"/>
                  <a:gd name="T32" fmla="*/ 0 w 1665"/>
                  <a:gd name="T33" fmla="*/ 0 h 971"/>
                  <a:gd name="T34" fmla="*/ 0 w 1665"/>
                  <a:gd name="T35" fmla="*/ 0 h 971"/>
                  <a:gd name="T36" fmla="*/ 0 w 1665"/>
                  <a:gd name="T37" fmla="*/ 0 h 971"/>
                  <a:gd name="T38" fmla="*/ 0 w 1665"/>
                  <a:gd name="T39" fmla="*/ 0 h 971"/>
                  <a:gd name="T40" fmla="*/ 0 w 1665"/>
                  <a:gd name="T41" fmla="*/ 0 h 971"/>
                  <a:gd name="T42" fmla="*/ 0 w 1665"/>
                  <a:gd name="T43" fmla="*/ 0 h 971"/>
                  <a:gd name="T44" fmla="*/ 0 w 1665"/>
                  <a:gd name="T45" fmla="*/ 0 h 971"/>
                  <a:gd name="T46" fmla="*/ 0 w 1665"/>
                  <a:gd name="T47" fmla="*/ 0 h 971"/>
                  <a:gd name="T48" fmla="*/ 0 w 1665"/>
                  <a:gd name="T49" fmla="*/ 0 h 971"/>
                  <a:gd name="T50" fmla="*/ 0 w 1665"/>
                  <a:gd name="T51" fmla="*/ 0 h 971"/>
                  <a:gd name="T52" fmla="*/ 0 w 1665"/>
                  <a:gd name="T53" fmla="*/ 0 h 971"/>
                  <a:gd name="T54" fmla="*/ 0 w 1665"/>
                  <a:gd name="T55" fmla="*/ 0 h 971"/>
                  <a:gd name="T56" fmla="*/ 0 w 1665"/>
                  <a:gd name="T57" fmla="*/ 0 h 971"/>
                  <a:gd name="T58" fmla="*/ 0 w 1665"/>
                  <a:gd name="T59" fmla="*/ 0 h 971"/>
                  <a:gd name="T60" fmla="*/ 0 w 1665"/>
                  <a:gd name="T61" fmla="*/ 0 h 971"/>
                  <a:gd name="T62" fmla="*/ 0 w 1665"/>
                  <a:gd name="T63" fmla="*/ 0 h 971"/>
                  <a:gd name="T64" fmla="*/ 0 w 1665"/>
                  <a:gd name="T65" fmla="*/ 0 h 971"/>
                  <a:gd name="T66" fmla="*/ 0 w 1665"/>
                  <a:gd name="T67" fmla="*/ 0 h 971"/>
                  <a:gd name="T68" fmla="*/ 0 w 1665"/>
                  <a:gd name="T69" fmla="*/ 0 h 971"/>
                  <a:gd name="T70" fmla="*/ 0 w 1665"/>
                  <a:gd name="T71" fmla="*/ 0 h 971"/>
                  <a:gd name="T72" fmla="*/ 0 w 1665"/>
                  <a:gd name="T73" fmla="*/ 0 h 971"/>
                  <a:gd name="T74" fmla="*/ 0 w 1665"/>
                  <a:gd name="T75" fmla="*/ 0 h 971"/>
                  <a:gd name="T76" fmla="*/ 0 w 1665"/>
                  <a:gd name="T77" fmla="*/ 0 h 971"/>
                  <a:gd name="T78" fmla="*/ 0 w 1665"/>
                  <a:gd name="T79" fmla="*/ 0 h 971"/>
                  <a:gd name="T80" fmla="*/ 0 w 1665"/>
                  <a:gd name="T81" fmla="*/ 0 h 971"/>
                  <a:gd name="T82" fmla="*/ 0 w 1665"/>
                  <a:gd name="T83" fmla="*/ 0 h 971"/>
                  <a:gd name="T84" fmla="*/ 0 w 1665"/>
                  <a:gd name="T85" fmla="*/ 0 h 971"/>
                  <a:gd name="T86" fmla="*/ 0 w 1665"/>
                  <a:gd name="T87" fmla="*/ 0 h 971"/>
                  <a:gd name="T88" fmla="*/ 0 w 1665"/>
                  <a:gd name="T89" fmla="*/ 0 h 971"/>
                  <a:gd name="T90" fmla="*/ 0 w 1665"/>
                  <a:gd name="T91" fmla="*/ 0 h 971"/>
                  <a:gd name="T92" fmla="*/ 0 w 1665"/>
                  <a:gd name="T93" fmla="*/ 0 h 971"/>
                  <a:gd name="T94" fmla="*/ 0 w 1665"/>
                  <a:gd name="T95" fmla="*/ 0 h 971"/>
                  <a:gd name="T96" fmla="*/ 0 w 1665"/>
                  <a:gd name="T97" fmla="*/ 0 h 971"/>
                  <a:gd name="T98" fmla="*/ 0 w 1665"/>
                  <a:gd name="T99" fmla="*/ 0 h 971"/>
                  <a:gd name="T100" fmla="*/ 0 w 1665"/>
                  <a:gd name="T101" fmla="*/ 0 h 971"/>
                  <a:gd name="T102" fmla="*/ 0 w 1665"/>
                  <a:gd name="T103" fmla="*/ 0 h 971"/>
                  <a:gd name="T104" fmla="*/ 0 w 1665"/>
                  <a:gd name="T105" fmla="*/ 0 h 971"/>
                  <a:gd name="T106" fmla="*/ 0 w 1665"/>
                  <a:gd name="T107" fmla="*/ 0 h 971"/>
                  <a:gd name="T108" fmla="*/ 0 w 1665"/>
                  <a:gd name="T109" fmla="*/ 0 h 971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65"/>
                  <a:gd name="T166" fmla="*/ 0 h 971"/>
                  <a:gd name="T167" fmla="*/ 1665 w 1665"/>
                  <a:gd name="T168" fmla="*/ 971 h 971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65" h="971">
                    <a:moveTo>
                      <a:pt x="544" y="910"/>
                    </a:moveTo>
                    <a:lnTo>
                      <a:pt x="547" y="939"/>
                    </a:lnTo>
                    <a:lnTo>
                      <a:pt x="551" y="971"/>
                    </a:lnTo>
                    <a:lnTo>
                      <a:pt x="592" y="962"/>
                    </a:lnTo>
                    <a:lnTo>
                      <a:pt x="627" y="950"/>
                    </a:lnTo>
                    <a:lnTo>
                      <a:pt x="655" y="933"/>
                    </a:lnTo>
                    <a:lnTo>
                      <a:pt x="672" y="917"/>
                    </a:lnTo>
                    <a:lnTo>
                      <a:pt x="683" y="907"/>
                    </a:lnTo>
                    <a:lnTo>
                      <a:pt x="697" y="900"/>
                    </a:lnTo>
                    <a:lnTo>
                      <a:pt x="723" y="898"/>
                    </a:lnTo>
                    <a:lnTo>
                      <a:pt x="751" y="903"/>
                    </a:lnTo>
                    <a:lnTo>
                      <a:pt x="796" y="898"/>
                    </a:lnTo>
                    <a:lnTo>
                      <a:pt x="826" y="902"/>
                    </a:lnTo>
                    <a:lnTo>
                      <a:pt x="845" y="905"/>
                    </a:lnTo>
                    <a:lnTo>
                      <a:pt x="870" y="910"/>
                    </a:lnTo>
                    <a:lnTo>
                      <a:pt x="901" y="917"/>
                    </a:lnTo>
                    <a:lnTo>
                      <a:pt x="938" y="919"/>
                    </a:lnTo>
                    <a:lnTo>
                      <a:pt x="989" y="914"/>
                    </a:lnTo>
                    <a:lnTo>
                      <a:pt x="1043" y="903"/>
                    </a:lnTo>
                    <a:lnTo>
                      <a:pt x="1090" y="892"/>
                    </a:lnTo>
                    <a:lnTo>
                      <a:pt x="1134" y="882"/>
                    </a:lnTo>
                    <a:lnTo>
                      <a:pt x="1159" y="874"/>
                    </a:lnTo>
                    <a:lnTo>
                      <a:pt x="1188" y="864"/>
                    </a:lnTo>
                    <a:lnTo>
                      <a:pt x="1224" y="848"/>
                    </a:lnTo>
                    <a:lnTo>
                      <a:pt x="1261" y="835"/>
                    </a:lnTo>
                    <a:lnTo>
                      <a:pt x="1301" y="823"/>
                    </a:lnTo>
                    <a:lnTo>
                      <a:pt x="1339" y="804"/>
                    </a:lnTo>
                    <a:lnTo>
                      <a:pt x="1367" y="787"/>
                    </a:lnTo>
                    <a:lnTo>
                      <a:pt x="1392" y="764"/>
                    </a:lnTo>
                    <a:lnTo>
                      <a:pt x="1426" y="730"/>
                    </a:lnTo>
                    <a:lnTo>
                      <a:pt x="1458" y="702"/>
                    </a:lnTo>
                    <a:lnTo>
                      <a:pt x="1498" y="678"/>
                    </a:lnTo>
                    <a:lnTo>
                      <a:pt x="1542" y="660"/>
                    </a:lnTo>
                    <a:lnTo>
                      <a:pt x="1585" y="642"/>
                    </a:lnTo>
                    <a:lnTo>
                      <a:pt x="1616" y="619"/>
                    </a:lnTo>
                    <a:lnTo>
                      <a:pt x="1639" y="590"/>
                    </a:lnTo>
                    <a:lnTo>
                      <a:pt x="1656" y="557"/>
                    </a:lnTo>
                    <a:lnTo>
                      <a:pt x="1665" y="508"/>
                    </a:lnTo>
                    <a:lnTo>
                      <a:pt x="1664" y="455"/>
                    </a:lnTo>
                    <a:lnTo>
                      <a:pt x="1659" y="406"/>
                    </a:lnTo>
                    <a:lnTo>
                      <a:pt x="1644" y="363"/>
                    </a:lnTo>
                    <a:lnTo>
                      <a:pt x="1624" y="326"/>
                    </a:lnTo>
                    <a:lnTo>
                      <a:pt x="1597" y="289"/>
                    </a:lnTo>
                    <a:lnTo>
                      <a:pt x="1562" y="258"/>
                    </a:lnTo>
                    <a:lnTo>
                      <a:pt x="1518" y="231"/>
                    </a:lnTo>
                    <a:lnTo>
                      <a:pt x="1476" y="214"/>
                    </a:lnTo>
                    <a:lnTo>
                      <a:pt x="1418" y="198"/>
                    </a:lnTo>
                    <a:lnTo>
                      <a:pt x="1357" y="181"/>
                    </a:lnTo>
                    <a:lnTo>
                      <a:pt x="1309" y="161"/>
                    </a:lnTo>
                    <a:lnTo>
                      <a:pt x="1261" y="138"/>
                    </a:lnTo>
                    <a:lnTo>
                      <a:pt x="1220" y="110"/>
                    </a:lnTo>
                    <a:lnTo>
                      <a:pt x="1172" y="70"/>
                    </a:lnTo>
                    <a:lnTo>
                      <a:pt x="1125" y="39"/>
                    </a:lnTo>
                    <a:lnTo>
                      <a:pt x="1075" y="19"/>
                    </a:lnTo>
                    <a:lnTo>
                      <a:pt x="1019" y="5"/>
                    </a:lnTo>
                    <a:lnTo>
                      <a:pt x="954" y="1"/>
                    </a:lnTo>
                    <a:lnTo>
                      <a:pt x="900" y="0"/>
                    </a:lnTo>
                    <a:lnTo>
                      <a:pt x="825" y="10"/>
                    </a:lnTo>
                    <a:lnTo>
                      <a:pt x="762" y="20"/>
                    </a:lnTo>
                    <a:lnTo>
                      <a:pt x="710" y="25"/>
                    </a:lnTo>
                    <a:lnTo>
                      <a:pt x="658" y="27"/>
                    </a:lnTo>
                    <a:lnTo>
                      <a:pt x="616" y="37"/>
                    </a:lnTo>
                    <a:lnTo>
                      <a:pt x="547" y="65"/>
                    </a:lnTo>
                    <a:lnTo>
                      <a:pt x="479" y="86"/>
                    </a:lnTo>
                    <a:lnTo>
                      <a:pt x="428" y="95"/>
                    </a:lnTo>
                    <a:lnTo>
                      <a:pt x="387" y="94"/>
                    </a:lnTo>
                    <a:lnTo>
                      <a:pt x="334" y="84"/>
                    </a:lnTo>
                    <a:lnTo>
                      <a:pt x="292" y="79"/>
                    </a:lnTo>
                    <a:lnTo>
                      <a:pt x="250" y="79"/>
                    </a:lnTo>
                    <a:lnTo>
                      <a:pt x="210" y="86"/>
                    </a:lnTo>
                    <a:lnTo>
                      <a:pt x="178" y="99"/>
                    </a:lnTo>
                    <a:lnTo>
                      <a:pt x="125" y="129"/>
                    </a:lnTo>
                    <a:lnTo>
                      <a:pt x="42" y="184"/>
                    </a:lnTo>
                    <a:lnTo>
                      <a:pt x="9" y="215"/>
                    </a:lnTo>
                    <a:lnTo>
                      <a:pt x="0" y="233"/>
                    </a:lnTo>
                    <a:lnTo>
                      <a:pt x="0" y="250"/>
                    </a:lnTo>
                    <a:lnTo>
                      <a:pt x="17" y="255"/>
                    </a:lnTo>
                    <a:lnTo>
                      <a:pt x="39" y="264"/>
                    </a:lnTo>
                    <a:lnTo>
                      <a:pt x="71" y="283"/>
                    </a:lnTo>
                    <a:lnTo>
                      <a:pt x="110" y="298"/>
                    </a:lnTo>
                    <a:lnTo>
                      <a:pt x="150" y="311"/>
                    </a:lnTo>
                    <a:lnTo>
                      <a:pt x="196" y="323"/>
                    </a:lnTo>
                    <a:lnTo>
                      <a:pt x="250" y="334"/>
                    </a:lnTo>
                    <a:lnTo>
                      <a:pt x="310" y="341"/>
                    </a:lnTo>
                    <a:lnTo>
                      <a:pt x="357" y="341"/>
                    </a:lnTo>
                    <a:lnTo>
                      <a:pt x="434" y="333"/>
                    </a:lnTo>
                    <a:lnTo>
                      <a:pt x="509" y="321"/>
                    </a:lnTo>
                    <a:lnTo>
                      <a:pt x="566" y="318"/>
                    </a:lnTo>
                    <a:lnTo>
                      <a:pt x="601" y="320"/>
                    </a:lnTo>
                    <a:lnTo>
                      <a:pt x="635" y="326"/>
                    </a:lnTo>
                    <a:lnTo>
                      <a:pt x="663" y="340"/>
                    </a:lnTo>
                    <a:lnTo>
                      <a:pt x="681" y="355"/>
                    </a:lnTo>
                    <a:lnTo>
                      <a:pt x="697" y="378"/>
                    </a:lnTo>
                    <a:lnTo>
                      <a:pt x="721" y="396"/>
                    </a:lnTo>
                    <a:lnTo>
                      <a:pt x="745" y="424"/>
                    </a:lnTo>
                    <a:lnTo>
                      <a:pt x="763" y="455"/>
                    </a:lnTo>
                    <a:lnTo>
                      <a:pt x="781" y="485"/>
                    </a:lnTo>
                    <a:lnTo>
                      <a:pt x="789" y="513"/>
                    </a:lnTo>
                    <a:lnTo>
                      <a:pt x="790" y="543"/>
                    </a:lnTo>
                    <a:lnTo>
                      <a:pt x="782" y="577"/>
                    </a:lnTo>
                    <a:lnTo>
                      <a:pt x="767" y="610"/>
                    </a:lnTo>
                    <a:lnTo>
                      <a:pt x="747" y="644"/>
                    </a:lnTo>
                    <a:lnTo>
                      <a:pt x="730" y="684"/>
                    </a:lnTo>
                    <a:lnTo>
                      <a:pt x="718" y="725"/>
                    </a:lnTo>
                    <a:lnTo>
                      <a:pt x="705" y="779"/>
                    </a:lnTo>
                    <a:lnTo>
                      <a:pt x="692" y="808"/>
                    </a:lnTo>
                    <a:lnTo>
                      <a:pt x="670" y="842"/>
                    </a:lnTo>
                    <a:lnTo>
                      <a:pt x="643" y="865"/>
                    </a:lnTo>
                    <a:lnTo>
                      <a:pt x="611" y="888"/>
                    </a:lnTo>
                    <a:lnTo>
                      <a:pt x="578" y="903"/>
                    </a:lnTo>
                    <a:lnTo>
                      <a:pt x="544" y="91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2" name="Freeform 179"/>
              <p:cNvSpPr>
                <a:spLocks/>
              </p:cNvSpPr>
              <p:nvPr/>
            </p:nvSpPr>
            <p:spPr bwMode="auto">
              <a:xfrm>
                <a:off x="4115" y="1033"/>
                <a:ext cx="231" cy="160"/>
              </a:xfrm>
              <a:custGeom>
                <a:avLst/>
                <a:gdLst>
                  <a:gd name="T0" fmla="*/ 0 w 927"/>
                  <a:gd name="T1" fmla="*/ 0 h 640"/>
                  <a:gd name="T2" fmla="*/ 0 w 927"/>
                  <a:gd name="T3" fmla="*/ 0 h 640"/>
                  <a:gd name="T4" fmla="*/ 0 w 927"/>
                  <a:gd name="T5" fmla="*/ 0 h 640"/>
                  <a:gd name="T6" fmla="*/ 0 w 927"/>
                  <a:gd name="T7" fmla="*/ 0 h 640"/>
                  <a:gd name="T8" fmla="*/ 0 w 927"/>
                  <a:gd name="T9" fmla="*/ 0 h 640"/>
                  <a:gd name="T10" fmla="*/ 0 w 927"/>
                  <a:gd name="T11" fmla="*/ 0 h 640"/>
                  <a:gd name="T12" fmla="*/ 0 w 927"/>
                  <a:gd name="T13" fmla="*/ 0 h 640"/>
                  <a:gd name="T14" fmla="*/ 0 w 927"/>
                  <a:gd name="T15" fmla="*/ 0 h 640"/>
                  <a:gd name="T16" fmla="*/ 0 w 927"/>
                  <a:gd name="T17" fmla="*/ 0 h 640"/>
                  <a:gd name="T18" fmla="*/ 0 w 927"/>
                  <a:gd name="T19" fmla="*/ 0 h 640"/>
                  <a:gd name="T20" fmla="*/ 0 w 927"/>
                  <a:gd name="T21" fmla="*/ 0 h 640"/>
                  <a:gd name="T22" fmla="*/ 0 w 927"/>
                  <a:gd name="T23" fmla="*/ 0 h 640"/>
                  <a:gd name="T24" fmla="*/ 0 w 927"/>
                  <a:gd name="T25" fmla="*/ 0 h 640"/>
                  <a:gd name="T26" fmla="*/ 0 w 927"/>
                  <a:gd name="T27" fmla="*/ 0 h 640"/>
                  <a:gd name="T28" fmla="*/ 0 w 927"/>
                  <a:gd name="T29" fmla="*/ 0 h 640"/>
                  <a:gd name="T30" fmla="*/ 0 w 927"/>
                  <a:gd name="T31" fmla="*/ 0 h 640"/>
                  <a:gd name="T32" fmla="*/ 0 w 927"/>
                  <a:gd name="T33" fmla="*/ 0 h 640"/>
                  <a:gd name="T34" fmla="*/ 0 w 927"/>
                  <a:gd name="T35" fmla="*/ 0 h 640"/>
                  <a:gd name="T36" fmla="*/ 0 w 927"/>
                  <a:gd name="T37" fmla="*/ 0 h 640"/>
                  <a:gd name="T38" fmla="*/ 0 w 927"/>
                  <a:gd name="T39" fmla="*/ 0 h 640"/>
                  <a:gd name="T40" fmla="*/ 0 w 927"/>
                  <a:gd name="T41" fmla="*/ 0 h 640"/>
                  <a:gd name="T42" fmla="*/ 0 w 927"/>
                  <a:gd name="T43" fmla="*/ 0 h 640"/>
                  <a:gd name="T44" fmla="*/ 0 w 927"/>
                  <a:gd name="T45" fmla="*/ 0 h 640"/>
                  <a:gd name="T46" fmla="*/ 0 w 927"/>
                  <a:gd name="T47" fmla="*/ 0 h 640"/>
                  <a:gd name="T48" fmla="*/ 0 w 927"/>
                  <a:gd name="T49" fmla="*/ 0 h 640"/>
                  <a:gd name="T50" fmla="*/ 0 w 927"/>
                  <a:gd name="T51" fmla="*/ 0 h 640"/>
                  <a:gd name="T52" fmla="*/ 0 w 927"/>
                  <a:gd name="T53" fmla="*/ 0 h 640"/>
                  <a:gd name="T54" fmla="*/ 0 w 927"/>
                  <a:gd name="T55" fmla="*/ 0 h 640"/>
                  <a:gd name="T56" fmla="*/ 0 w 927"/>
                  <a:gd name="T57" fmla="*/ 0 h 640"/>
                  <a:gd name="T58" fmla="*/ 0 w 927"/>
                  <a:gd name="T59" fmla="*/ 0 h 640"/>
                  <a:gd name="T60" fmla="*/ 0 w 927"/>
                  <a:gd name="T61" fmla="*/ 0 h 640"/>
                  <a:gd name="T62" fmla="*/ 0 w 927"/>
                  <a:gd name="T63" fmla="*/ 0 h 640"/>
                  <a:gd name="T64" fmla="*/ 0 w 927"/>
                  <a:gd name="T65" fmla="*/ 0 h 640"/>
                  <a:gd name="T66" fmla="*/ 0 w 927"/>
                  <a:gd name="T67" fmla="*/ 0 h 640"/>
                  <a:gd name="T68" fmla="*/ 0 w 927"/>
                  <a:gd name="T69" fmla="*/ 0 h 640"/>
                  <a:gd name="T70" fmla="*/ 0 w 927"/>
                  <a:gd name="T71" fmla="*/ 0 h 640"/>
                  <a:gd name="T72" fmla="*/ 0 w 927"/>
                  <a:gd name="T73" fmla="*/ 0 h 640"/>
                  <a:gd name="T74" fmla="*/ 0 w 927"/>
                  <a:gd name="T75" fmla="*/ 0 h 640"/>
                  <a:gd name="T76" fmla="*/ 0 w 927"/>
                  <a:gd name="T77" fmla="*/ 0 h 640"/>
                  <a:gd name="T78" fmla="*/ 0 w 927"/>
                  <a:gd name="T79" fmla="*/ 0 h 640"/>
                  <a:gd name="T80" fmla="*/ 0 w 927"/>
                  <a:gd name="T81" fmla="*/ 0 h 64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927"/>
                  <a:gd name="T124" fmla="*/ 0 h 640"/>
                  <a:gd name="T125" fmla="*/ 927 w 927"/>
                  <a:gd name="T126" fmla="*/ 640 h 64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927" h="640">
                    <a:moveTo>
                      <a:pt x="303" y="30"/>
                    </a:moveTo>
                    <a:lnTo>
                      <a:pt x="333" y="15"/>
                    </a:lnTo>
                    <a:lnTo>
                      <a:pt x="358" y="6"/>
                    </a:lnTo>
                    <a:lnTo>
                      <a:pt x="388" y="1"/>
                    </a:lnTo>
                    <a:lnTo>
                      <a:pt x="415" y="0"/>
                    </a:lnTo>
                    <a:lnTo>
                      <a:pt x="446" y="1"/>
                    </a:lnTo>
                    <a:lnTo>
                      <a:pt x="474" y="5"/>
                    </a:lnTo>
                    <a:lnTo>
                      <a:pt x="504" y="13"/>
                    </a:lnTo>
                    <a:lnTo>
                      <a:pt x="537" y="28"/>
                    </a:lnTo>
                    <a:lnTo>
                      <a:pt x="565" y="47"/>
                    </a:lnTo>
                    <a:lnTo>
                      <a:pt x="591" y="71"/>
                    </a:lnTo>
                    <a:lnTo>
                      <a:pt x="614" y="96"/>
                    </a:lnTo>
                    <a:lnTo>
                      <a:pt x="638" y="131"/>
                    </a:lnTo>
                    <a:lnTo>
                      <a:pt x="654" y="146"/>
                    </a:lnTo>
                    <a:lnTo>
                      <a:pt x="676" y="157"/>
                    </a:lnTo>
                    <a:lnTo>
                      <a:pt x="724" y="163"/>
                    </a:lnTo>
                    <a:lnTo>
                      <a:pt x="803" y="168"/>
                    </a:lnTo>
                    <a:lnTo>
                      <a:pt x="828" y="173"/>
                    </a:lnTo>
                    <a:lnTo>
                      <a:pt x="848" y="181"/>
                    </a:lnTo>
                    <a:lnTo>
                      <a:pt x="864" y="193"/>
                    </a:lnTo>
                    <a:lnTo>
                      <a:pt x="874" y="210"/>
                    </a:lnTo>
                    <a:lnTo>
                      <a:pt x="880" y="234"/>
                    </a:lnTo>
                    <a:lnTo>
                      <a:pt x="884" y="257"/>
                    </a:lnTo>
                    <a:lnTo>
                      <a:pt x="889" y="281"/>
                    </a:lnTo>
                    <a:lnTo>
                      <a:pt x="899" y="305"/>
                    </a:lnTo>
                    <a:lnTo>
                      <a:pt x="917" y="341"/>
                    </a:lnTo>
                    <a:lnTo>
                      <a:pt x="924" y="367"/>
                    </a:lnTo>
                    <a:lnTo>
                      <a:pt x="927" y="394"/>
                    </a:lnTo>
                    <a:lnTo>
                      <a:pt x="922" y="416"/>
                    </a:lnTo>
                    <a:lnTo>
                      <a:pt x="912" y="434"/>
                    </a:lnTo>
                    <a:lnTo>
                      <a:pt x="899" y="449"/>
                    </a:lnTo>
                    <a:lnTo>
                      <a:pt x="860" y="470"/>
                    </a:lnTo>
                    <a:lnTo>
                      <a:pt x="824" y="489"/>
                    </a:lnTo>
                    <a:lnTo>
                      <a:pt x="797" y="506"/>
                    </a:lnTo>
                    <a:lnTo>
                      <a:pt x="778" y="526"/>
                    </a:lnTo>
                    <a:lnTo>
                      <a:pt x="765" y="549"/>
                    </a:lnTo>
                    <a:lnTo>
                      <a:pt x="745" y="592"/>
                    </a:lnTo>
                    <a:lnTo>
                      <a:pt x="729" y="614"/>
                    </a:lnTo>
                    <a:lnTo>
                      <a:pt x="711" y="629"/>
                    </a:lnTo>
                    <a:lnTo>
                      <a:pt x="689" y="638"/>
                    </a:lnTo>
                    <a:lnTo>
                      <a:pt x="656" y="640"/>
                    </a:lnTo>
                    <a:lnTo>
                      <a:pt x="618" y="638"/>
                    </a:lnTo>
                    <a:lnTo>
                      <a:pt x="578" y="628"/>
                    </a:lnTo>
                    <a:lnTo>
                      <a:pt x="535" y="610"/>
                    </a:lnTo>
                    <a:lnTo>
                      <a:pt x="521" y="605"/>
                    </a:lnTo>
                    <a:lnTo>
                      <a:pt x="494" y="597"/>
                    </a:lnTo>
                    <a:lnTo>
                      <a:pt x="464" y="586"/>
                    </a:lnTo>
                    <a:lnTo>
                      <a:pt x="441" y="576"/>
                    </a:lnTo>
                    <a:lnTo>
                      <a:pt x="407" y="555"/>
                    </a:lnTo>
                    <a:lnTo>
                      <a:pt x="387" y="546"/>
                    </a:lnTo>
                    <a:lnTo>
                      <a:pt x="356" y="541"/>
                    </a:lnTo>
                    <a:lnTo>
                      <a:pt x="345" y="540"/>
                    </a:lnTo>
                    <a:lnTo>
                      <a:pt x="311" y="540"/>
                    </a:lnTo>
                    <a:lnTo>
                      <a:pt x="276" y="545"/>
                    </a:lnTo>
                    <a:lnTo>
                      <a:pt x="262" y="546"/>
                    </a:lnTo>
                    <a:lnTo>
                      <a:pt x="218" y="550"/>
                    </a:lnTo>
                    <a:lnTo>
                      <a:pt x="163" y="549"/>
                    </a:lnTo>
                    <a:lnTo>
                      <a:pt x="138" y="546"/>
                    </a:lnTo>
                    <a:lnTo>
                      <a:pt x="117" y="537"/>
                    </a:lnTo>
                    <a:lnTo>
                      <a:pt x="99" y="525"/>
                    </a:lnTo>
                    <a:lnTo>
                      <a:pt x="80" y="514"/>
                    </a:lnTo>
                    <a:lnTo>
                      <a:pt x="63" y="507"/>
                    </a:lnTo>
                    <a:lnTo>
                      <a:pt x="52" y="505"/>
                    </a:lnTo>
                    <a:lnTo>
                      <a:pt x="40" y="502"/>
                    </a:lnTo>
                    <a:lnTo>
                      <a:pt x="27" y="500"/>
                    </a:lnTo>
                    <a:lnTo>
                      <a:pt x="13" y="492"/>
                    </a:lnTo>
                    <a:lnTo>
                      <a:pt x="4" y="481"/>
                    </a:lnTo>
                    <a:lnTo>
                      <a:pt x="0" y="471"/>
                    </a:lnTo>
                    <a:lnTo>
                      <a:pt x="28" y="454"/>
                    </a:lnTo>
                    <a:lnTo>
                      <a:pt x="53" y="431"/>
                    </a:lnTo>
                    <a:lnTo>
                      <a:pt x="86" y="397"/>
                    </a:lnTo>
                    <a:lnTo>
                      <a:pt x="119" y="369"/>
                    </a:lnTo>
                    <a:lnTo>
                      <a:pt x="159" y="345"/>
                    </a:lnTo>
                    <a:lnTo>
                      <a:pt x="203" y="327"/>
                    </a:lnTo>
                    <a:lnTo>
                      <a:pt x="246" y="309"/>
                    </a:lnTo>
                    <a:lnTo>
                      <a:pt x="277" y="286"/>
                    </a:lnTo>
                    <a:lnTo>
                      <a:pt x="300" y="257"/>
                    </a:lnTo>
                    <a:lnTo>
                      <a:pt x="316" y="224"/>
                    </a:lnTo>
                    <a:lnTo>
                      <a:pt x="326" y="175"/>
                    </a:lnTo>
                    <a:lnTo>
                      <a:pt x="325" y="122"/>
                    </a:lnTo>
                    <a:lnTo>
                      <a:pt x="320" y="73"/>
                    </a:lnTo>
                    <a:lnTo>
                      <a:pt x="303" y="3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3" name="Freeform 180"/>
              <p:cNvSpPr>
                <a:spLocks/>
              </p:cNvSpPr>
              <p:nvPr/>
            </p:nvSpPr>
            <p:spPr bwMode="auto">
              <a:xfrm>
                <a:off x="3813" y="1152"/>
                <a:ext cx="80" cy="51"/>
              </a:xfrm>
              <a:custGeom>
                <a:avLst/>
                <a:gdLst>
                  <a:gd name="T0" fmla="*/ 0 w 321"/>
                  <a:gd name="T1" fmla="*/ 0 h 205"/>
                  <a:gd name="T2" fmla="*/ 0 w 321"/>
                  <a:gd name="T3" fmla="*/ 0 h 205"/>
                  <a:gd name="T4" fmla="*/ 0 w 321"/>
                  <a:gd name="T5" fmla="*/ 0 h 205"/>
                  <a:gd name="T6" fmla="*/ 0 w 321"/>
                  <a:gd name="T7" fmla="*/ 0 h 205"/>
                  <a:gd name="T8" fmla="*/ 0 w 321"/>
                  <a:gd name="T9" fmla="*/ 0 h 205"/>
                  <a:gd name="T10" fmla="*/ 0 w 321"/>
                  <a:gd name="T11" fmla="*/ 0 h 205"/>
                  <a:gd name="T12" fmla="*/ 0 w 321"/>
                  <a:gd name="T13" fmla="*/ 0 h 205"/>
                  <a:gd name="T14" fmla="*/ 0 w 321"/>
                  <a:gd name="T15" fmla="*/ 0 h 205"/>
                  <a:gd name="T16" fmla="*/ 0 w 321"/>
                  <a:gd name="T17" fmla="*/ 0 h 205"/>
                  <a:gd name="T18" fmla="*/ 0 w 321"/>
                  <a:gd name="T19" fmla="*/ 0 h 205"/>
                  <a:gd name="T20" fmla="*/ 0 w 321"/>
                  <a:gd name="T21" fmla="*/ 0 h 205"/>
                  <a:gd name="T22" fmla="*/ 0 w 321"/>
                  <a:gd name="T23" fmla="*/ 0 h 205"/>
                  <a:gd name="T24" fmla="*/ 0 w 321"/>
                  <a:gd name="T25" fmla="*/ 0 h 205"/>
                  <a:gd name="T26" fmla="*/ 0 w 321"/>
                  <a:gd name="T27" fmla="*/ 0 h 205"/>
                  <a:gd name="T28" fmla="*/ 0 w 321"/>
                  <a:gd name="T29" fmla="*/ 0 h 205"/>
                  <a:gd name="T30" fmla="*/ 0 w 321"/>
                  <a:gd name="T31" fmla="*/ 0 h 205"/>
                  <a:gd name="T32" fmla="*/ 0 w 321"/>
                  <a:gd name="T33" fmla="*/ 0 h 205"/>
                  <a:gd name="T34" fmla="*/ 0 w 321"/>
                  <a:gd name="T35" fmla="*/ 0 h 205"/>
                  <a:gd name="T36" fmla="*/ 0 w 321"/>
                  <a:gd name="T37" fmla="*/ 0 h 205"/>
                  <a:gd name="T38" fmla="*/ 0 w 321"/>
                  <a:gd name="T39" fmla="*/ 0 h 205"/>
                  <a:gd name="T40" fmla="*/ 0 w 321"/>
                  <a:gd name="T41" fmla="*/ 0 h 205"/>
                  <a:gd name="T42" fmla="*/ 0 w 321"/>
                  <a:gd name="T43" fmla="*/ 0 h 205"/>
                  <a:gd name="T44" fmla="*/ 0 w 321"/>
                  <a:gd name="T45" fmla="*/ 0 h 205"/>
                  <a:gd name="T46" fmla="*/ 0 w 321"/>
                  <a:gd name="T47" fmla="*/ 0 h 205"/>
                  <a:gd name="T48" fmla="*/ 0 w 321"/>
                  <a:gd name="T49" fmla="*/ 0 h 205"/>
                  <a:gd name="T50" fmla="*/ 0 w 321"/>
                  <a:gd name="T51" fmla="*/ 0 h 205"/>
                  <a:gd name="T52" fmla="*/ 0 w 321"/>
                  <a:gd name="T53" fmla="*/ 0 h 205"/>
                  <a:gd name="T54" fmla="*/ 0 w 321"/>
                  <a:gd name="T55" fmla="*/ 0 h 205"/>
                  <a:gd name="T56" fmla="*/ 0 w 321"/>
                  <a:gd name="T57" fmla="*/ 0 h 20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1"/>
                  <a:gd name="T88" fmla="*/ 0 h 205"/>
                  <a:gd name="T89" fmla="*/ 321 w 321"/>
                  <a:gd name="T90" fmla="*/ 205 h 205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1" h="205">
                    <a:moveTo>
                      <a:pt x="0" y="26"/>
                    </a:moveTo>
                    <a:lnTo>
                      <a:pt x="13" y="30"/>
                    </a:lnTo>
                    <a:lnTo>
                      <a:pt x="38" y="37"/>
                    </a:lnTo>
                    <a:lnTo>
                      <a:pt x="62" y="51"/>
                    </a:lnTo>
                    <a:lnTo>
                      <a:pt x="93" y="75"/>
                    </a:lnTo>
                    <a:lnTo>
                      <a:pt x="138" y="119"/>
                    </a:lnTo>
                    <a:lnTo>
                      <a:pt x="181" y="160"/>
                    </a:lnTo>
                    <a:lnTo>
                      <a:pt x="217" y="188"/>
                    </a:lnTo>
                    <a:lnTo>
                      <a:pt x="243" y="201"/>
                    </a:lnTo>
                    <a:lnTo>
                      <a:pt x="258" y="205"/>
                    </a:lnTo>
                    <a:lnTo>
                      <a:pt x="272" y="204"/>
                    </a:lnTo>
                    <a:lnTo>
                      <a:pt x="288" y="200"/>
                    </a:lnTo>
                    <a:lnTo>
                      <a:pt x="301" y="195"/>
                    </a:lnTo>
                    <a:lnTo>
                      <a:pt x="321" y="186"/>
                    </a:lnTo>
                    <a:lnTo>
                      <a:pt x="321" y="179"/>
                    </a:lnTo>
                    <a:lnTo>
                      <a:pt x="316" y="135"/>
                    </a:lnTo>
                    <a:lnTo>
                      <a:pt x="309" y="109"/>
                    </a:lnTo>
                    <a:lnTo>
                      <a:pt x="301" y="86"/>
                    </a:lnTo>
                    <a:lnTo>
                      <a:pt x="289" y="69"/>
                    </a:lnTo>
                    <a:lnTo>
                      <a:pt x="267" y="61"/>
                    </a:lnTo>
                    <a:lnTo>
                      <a:pt x="241" y="51"/>
                    </a:lnTo>
                    <a:lnTo>
                      <a:pt x="209" y="35"/>
                    </a:lnTo>
                    <a:lnTo>
                      <a:pt x="177" y="17"/>
                    </a:lnTo>
                    <a:lnTo>
                      <a:pt x="149" y="4"/>
                    </a:lnTo>
                    <a:lnTo>
                      <a:pt x="120" y="0"/>
                    </a:lnTo>
                    <a:lnTo>
                      <a:pt x="88" y="0"/>
                    </a:lnTo>
                    <a:lnTo>
                      <a:pt x="59" y="6"/>
                    </a:lnTo>
                    <a:lnTo>
                      <a:pt x="23" y="19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4" name="Freeform 181"/>
              <p:cNvSpPr>
                <a:spLocks/>
              </p:cNvSpPr>
              <p:nvPr/>
            </p:nvSpPr>
            <p:spPr bwMode="auto">
              <a:xfrm>
                <a:off x="4115" y="1041"/>
                <a:ext cx="81" cy="110"/>
              </a:xfrm>
              <a:custGeom>
                <a:avLst/>
                <a:gdLst>
                  <a:gd name="T0" fmla="*/ 0 w 326"/>
                  <a:gd name="T1" fmla="*/ 0 h 440"/>
                  <a:gd name="T2" fmla="*/ 0 w 326"/>
                  <a:gd name="T3" fmla="*/ 0 h 440"/>
                  <a:gd name="T4" fmla="*/ 0 w 326"/>
                  <a:gd name="T5" fmla="*/ 0 h 440"/>
                  <a:gd name="T6" fmla="*/ 0 w 326"/>
                  <a:gd name="T7" fmla="*/ 0 h 440"/>
                  <a:gd name="T8" fmla="*/ 0 w 326"/>
                  <a:gd name="T9" fmla="*/ 0 h 440"/>
                  <a:gd name="T10" fmla="*/ 0 w 326"/>
                  <a:gd name="T11" fmla="*/ 0 h 440"/>
                  <a:gd name="T12" fmla="*/ 0 w 326"/>
                  <a:gd name="T13" fmla="*/ 0 h 440"/>
                  <a:gd name="T14" fmla="*/ 0 w 326"/>
                  <a:gd name="T15" fmla="*/ 0 h 440"/>
                  <a:gd name="T16" fmla="*/ 0 w 326"/>
                  <a:gd name="T17" fmla="*/ 0 h 440"/>
                  <a:gd name="T18" fmla="*/ 0 w 326"/>
                  <a:gd name="T19" fmla="*/ 0 h 440"/>
                  <a:gd name="T20" fmla="*/ 0 w 326"/>
                  <a:gd name="T21" fmla="*/ 0 h 440"/>
                  <a:gd name="T22" fmla="*/ 0 w 326"/>
                  <a:gd name="T23" fmla="*/ 0 h 440"/>
                  <a:gd name="T24" fmla="*/ 0 w 326"/>
                  <a:gd name="T25" fmla="*/ 0 h 440"/>
                  <a:gd name="T26" fmla="*/ 0 w 326"/>
                  <a:gd name="T27" fmla="*/ 0 h 440"/>
                  <a:gd name="T28" fmla="*/ 0 w 326"/>
                  <a:gd name="T29" fmla="*/ 0 h 44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26"/>
                  <a:gd name="T46" fmla="*/ 0 h 440"/>
                  <a:gd name="T47" fmla="*/ 326 w 326"/>
                  <a:gd name="T48" fmla="*/ 440 h 44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26" h="440">
                    <a:moveTo>
                      <a:pt x="0" y="440"/>
                    </a:moveTo>
                    <a:lnTo>
                      <a:pt x="28" y="424"/>
                    </a:lnTo>
                    <a:lnTo>
                      <a:pt x="53" y="401"/>
                    </a:lnTo>
                    <a:lnTo>
                      <a:pt x="86" y="368"/>
                    </a:lnTo>
                    <a:lnTo>
                      <a:pt x="119" y="338"/>
                    </a:lnTo>
                    <a:lnTo>
                      <a:pt x="159" y="315"/>
                    </a:lnTo>
                    <a:lnTo>
                      <a:pt x="203" y="298"/>
                    </a:lnTo>
                    <a:lnTo>
                      <a:pt x="246" y="278"/>
                    </a:lnTo>
                    <a:lnTo>
                      <a:pt x="277" y="255"/>
                    </a:lnTo>
                    <a:lnTo>
                      <a:pt x="300" y="226"/>
                    </a:lnTo>
                    <a:lnTo>
                      <a:pt x="316" y="194"/>
                    </a:lnTo>
                    <a:lnTo>
                      <a:pt x="326" y="145"/>
                    </a:lnTo>
                    <a:lnTo>
                      <a:pt x="325" y="92"/>
                    </a:lnTo>
                    <a:lnTo>
                      <a:pt x="318" y="44"/>
                    </a:lnTo>
                    <a:lnTo>
                      <a:pt x="303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5" name="Freeform 182"/>
              <p:cNvSpPr>
                <a:spLocks/>
              </p:cNvSpPr>
              <p:nvPr/>
            </p:nvSpPr>
            <p:spPr bwMode="auto">
              <a:xfrm>
                <a:off x="1571" y="1096"/>
                <a:ext cx="499" cy="388"/>
              </a:xfrm>
              <a:custGeom>
                <a:avLst/>
                <a:gdLst>
                  <a:gd name="T0" fmla="*/ 0 w 1993"/>
                  <a:gd name="T1" fmla="*/ 0 h 1551"/>
                  <a:gd name="T2" fmla="*/ 0 w 1993"/>
                  <a:gd name="T3" fmla="*/ 0 h 1551"/>
                  <a:gd name="T4" fmla="*/ 0 w 1993"/>
                  <a:gd name="T5" fmla="*/ 0 h 1551"/>
                  <a:gd name="T6" fmla="*/ 0 w 1993"/>
                  <a:gd name="T7" fmla="*/ 0 h 1551"/>
                  <a:gd name="T8" fmla="*/ 0 w 1993"/>
                  <a:gd name="T9" fmla="*/ 0 h 1551"/>
                  <a:gd name="T10" fmla="*/ 0 w 1993"/>
                  <a:gd name="T11" fmla="*/ 0 h 1551"/>
                  <a:gd name="T12" fmla="*/ 0 w 1993"/>
                  <a:gd name="T13" fmla="*/ 0 h 1551"/>
                  <a:gd name="T14" fmla="*/ 0 w 1993"/>
                  <a:gd name="T15" fmla="*/ 0 h 1551"/>
                  <a:gd name="T16" fmla="*/ 0 w 1993"/>
                  <a:gd name="T17" fmla="*/ 0 h 1551"/>
                  <a:gd name="T18" fmla="*/ 0 w 1993"/>
                  <a:gd name="T19" fmla="*/ 0 h 1551"/>
                  <a:gd name="T20" fmla="*/ 0 w 1993"/>
                  <a:gd name="T21" fmla="*/ 0 h 1551"/>
                  <a:gd name="T22" fmla="*/ 0 w 1993"/>
                  <a:gd name="T23" fmla="*/ 0 h 1551"/>
                  <a:gd name="T24" fmla="*/ 0 w 1993"/>
                  <a:gd name="T25" fmla="*/ 0 h 1551"/>
                  <a:gd name="T26" fmla="*/ 0 w 1993"/>
                  <a:gd name="T27" fmla="*/ 0 h 1551"/>
                  <a:gd name="T28" fmla="*/ 0 w 1993"/>
                  <a:gd name="T29" fmla="*/ 0 h 1551"/>
                  <a:gd name="T30" fmla="*/ 0 w 1993"/>
                  <a:gd name="T31" fmla="*/ 0 h 1551"/>
                  <a:gd name="T32" fmla="*/ 0 w 1993"/>
                  <a:gd name="T33" fmla="*/ 0 h 1551"/>
                  <a:gd name="T34" fmla="*/ 0 w 1993"/>
                  <a:gd name="T35" fmla="*/ 0 h 1551"/>
                  <a:gd name="T36" fmla="*/ 0 w 1993"/>
                  <a:gd name="T37" fmla="*/ 0 h 1551"/>
                  <a:gd name="T38" fmla="*/ 0 w 1993"/>
                  <a:gd name="T39" fmla="*/ 0 h 1551"/>
                  <a:gd name="T40" fmla="*/ 0 w 1993"/>
                  <a:gd name="T41" fmla="*/ 0 h 1551"/>
                  <a:gd name="T42" fmla="*/ 0 w 1993"/>
                  <a:gd name="T43" fmla="*/ 1 h 1551"/>
                  <a:gd name="T44" fmla="*/ 0 w 1993"/>
                  <a:gd name="T45" fmla="*/ 1 h 1551"/>
                  <a:gd name="T46" fmla="*/ 0 w 1993"/>
                  <a:gd name="T47" fmla="*/ 1 h 1551"/>
                  <a:gd name="T48" fmla="*/ 0 w 1993"/>
                  <a:gd name="T49" fmla="*/ 1 h 1551"/>
                  <a:gd name="T50" fmla="*/ 0 w 1993"/>
                  <a:gd name="T51" fmla="*/ 1 h 1551"/>
                  <a:gd name="T52" fmla="*/ 0 w 1993"/>
                  <a:gd name="T53" fmla="*/ 0 h 1551"/>
                  <a:gd name="T54" fmla="*/ 0 w 1993"/>
                  <a:gd name="T55" fmla="*/ 0 h 1551"/>
                  <a:gd name="T56" fmla="*/ 0 w 1993"/>
                  <a:gd name="T57" fmla="*/ 0 h 1551"/>
                  <a:gd name="T58" fmla="*/ 0 w 1993"/>
                  <a:gd name="T59" fmla="*/ 0 h 1551"/>
                  <a:gd name="T60" fmla="*/ 0 w 1993"/>
                  <a:gd name="T61" fmla="*/ 0 h 1551"/>
                  <a:gd name="T62" fmla="*/ 0 w 1993"/>
                  <a:gd name="T63" fmla="*/ 0 h 1551"/>
                  <a:gd name="T64" fmla="*/ 1 w 1993"/>
                  <a:gd name="T65" fmla="*/ 0 h 1551"/>
                  <a:gd name="T66" fmla="*/ 1 w 1993"/>
                  <a:gd name="T67" fmla="*/ 0 h 1551"/>
                  <a:gd name="T68" fmla="*/ 1 w 1993"/>
                  <a:gd name="T69" fmla="*/ 0 h 1551"/>
                  <a:gd name="T70" fmla="*/ 1 w 1993"/>
                  <a:gd name="T71" fmla="*/ 0 h 1551"/>
                  <a:gd name="T72" fmla="*/ 1 w 1993"/>
                  <a:gd name="T73" fmla="*/ 0 h 1551"/>
                  <a:gd name="T74" fmla="*/ 1 w 1993"/>
                  <a:gd name="T75" fmla="*/ 0 h 1551"/>
                  <a:gd name="T76" fmla="*/ 1 w 1993"/>
                  <a:gd name="T77" fmla="*/ 0 h 1551"/>
                  <a:gd name="T78" fmla="*/ 1 w 1993"/>
                  <a:gd name="T79" fmla="*/ 0 h 1551"/>
                  <a:gd name="T80" fmla="*/ 1 w 1993"/>
                  <a:gd name="T81" fmla="*/ 0 h 1551"/>
                  <a:gd name="T82" fmla="*/ 0 w 1993"/>
                  <a:gd name="T83" fmla="*/ 0 h 1551"/>
                  <a:gd name="T84" fmla="*/ 1 w 1993"/>
                  <a:gd name="T85" fmla="*/ 0 h 1551"/>
                  <a:gd name="T86" fmla="*/ 1 w 1993"/>
                  <a:gd name="T87" fmla="*/ 0 h 1551"/>
                  <a:gd name="T88" fmla="*/ 0 w 1993"/>
                  <a:gd name="T89" fmla="*/ 0 h 1551"/>
                  <a:gd name="T90" fmla="*/ 0 w 1993"/>
                  <a:gd name="T91" fmla="*/ 0 h 1551"/>
                  <a:gd name="T92" fmla="*/ 0 w 1993"/>
                  <a:gd name="T93" fmla="*/ 0 h 1551"/>
                  <a:gd name="T94" fmla="*/ 0 w 1993"/>
                  <a:gd name="T95" fmla="*/ 0 h 1551"/>
                  <a:gd name="T96" fmla="*/ 0 w 1993"/>
                  <a:gd name="T97" fmla="*/ 0 h 1551"/>
                  <a:gd name="T98" fmla="*/ 0 w 1993"/>
                  <a:gd name="T99" fmla="*/ 0 h 1551"/>
                  <a:gd name="T100" fmla="*/ 0 w 1993"/>
                  <a:gd name="T101" fmla="*/ 0 h 1551"/>
                  <a:gd name="T102" fmla="*/ 0 w 1993"/>
                  <a:gd name="T103" fmla="*/ 0 h 1551"/>
                  <a:gd name="T104" fmla="*/ 0 w 1993"/>
                  <a:gd name="T105" fmla="*/ 0 h 1551"/>
                  <a:gd name="T106" fmla="*/ 0 w 1993"/>
                  <a:gd name="T107" fmla="*/ 0 h 1551"/>
                  <a:gd name="T108" fmla="*/ 0 w 1993"/>
                  <a:gd name="T109" fmla="*/ 0 h 1551"/>
                  <a:gd name="T110" fmla="*/ 0 w 1993"/>
                  <a:gd name="T111" fmla="*/ 0 h 1551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93"/>
                  <a:gd name="T169" fmla="*/ 0 h 1551"/>
                  <a:gd name="T170" fmla="*/ 1993 w 1993"/>
                  <a:gd name="T171" fmla="*/ 1551 h 1551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93" h="1551">
                    <a:moveTo>
                      <a:pt x="669" y="564"/>
                    </a:moveTo>
                    <a:lnTo>
                      <a:pt x="652" y="547"/>
                    </a:lnTo>
                    <a:lnTo>
                      <a:pt x="636" y="513"/>
                    </a:lnTo>
                    <a:lnTo>
                      <a:pt x="629" y="479"/>
                    </a:lnTo>
                    <a:lnTo>
                      <a:pt x="625" y="433"/>
                    </a:lnTo>
                    <a:lnTo>
                      <a:pt x="625" y="393"/>
                    </a:lnTo>
                    <a:lnTo>
                      <a:pt x="632" y="357"/>
                    </a:lnTo>
                    <a:lnTo>
                      <a:pt x="644" y="324"/>
                    </a:lnTo>
                    <a:lnTo>
                      <a:pt x="660" y="283"/>
                    </a:lnTo>
                    <a:lnTo>
                      <a:pt x="670" y="248"/>
                    </a:lnTo>
                    <a:lnTo>
                      <a:pt x="676" y="204"/>
                    </a:lnTo>
                    <a:lnTo>
                      <a:pt x="675" y="170"/>
                    </a:lnTo>
                    <a:lnTo>
                      <a:pt x="670" y="137"/>
                    </a:lnTo>
                    <a:lnTo>
                      <a:pt x="666" y="105"/>
                    </a:lnTo>
                    <a:lnTo>
                      <a:pt x="664" y="77"/>
                    </a:lnTo>
                    <a:lnTo>
                      <a:pt x="632" y="77"/>
                    </a:lnTo>
                    <a:lnTo>
                      <a:pt x="637" y="95"/>
                    </a:lnTo>
                    <a:lnTo>
                      <a:pt x="641" y="129"/>
                    </a:lnTo>
                    <a:lnTo>
                      <a:pt x="642" y="143"/>
                    </a:lnTo>
                    <a:lnTo>
                      <a:pt x="644" y="167"/>
                    </a:lnTo>
                    <a:lnTo>
                      <a:pt x="644" y="198"/>
                    </a:lnTo>
                    <a:lnTo>
                      <a:pt x="637" y="228"/>
                    </a:lnTo>
                    <a:lnTo>
                      <a:pt x="631" y="250"/>
                    </a:lnTo>
                    <a:lnTo>
                      <a:pt x="619" y="275"/>
                    </a:lnTo>
                    <a:lnTo>
                      <a:pt x="604" y="298"/>
                    </a:lnTo>
                    <a:lnTo>
                      <a:pt x="596" y="264"/>
                    </a:lnTo>
                    <a:lnTo>
                      <a:pt x="594" y="239"/>
                    </a:lnTo>
                    <a:lnTo>
                      <a:pt x="594" y="208"/>
                    </a:lnTo>
                    <a:lnTo>
                      <a:pt x="590" y="177"/>
                    </a:lnTo>
                    <a:lnTo>
                      <a:pt x="590" y="153"/>
                    </a:lnTo>
                    <a:lnTo>
                      <a:pt x="586" y="118"/>
                    </a:lnTo>
                    <a:lnTo>
                      <a:pt x="580" y="88"/>
                    </a:lnTo>
                    <a:lnTo>
                      <a:pt x="571" y="67"/>
                    </a:lnTo>
                    <a:lnTo>
                      <a:pt x="564" y="50"/>
                    </a:lnTo>
                    <a:lnTo>
                      <a:pt x="539" y="42"/>
                    </a:lnTo>
                    <a:lnTo>
                      <a:pt x="551" y="59"/>
                    </a:lnTo>
                    <a:lnTo>
                      <a:pt x="560" y="83"/>
                    </a:lnTo>
                    <a:lnTo>
                      <a:pt x="566" y="108"/>
                    </a:lnTo>
                    <a:lnTo>
                      <a:pt x="570" y="152"/>
                    </a:lnTo>
                    <a:lnTo>
                      <a:pt x="570" y="159"/>
                    </a:lnTo>
                    <a:lnTo>
                      <a:pt x="572" y="192"/>
                    </a:lnTo>
                    <a:lnTo>
                      <a:pt x="572" y="234"/>
                    </a:lnTo>
                    <a:lnTo>
                      <a:pt x="562" y="274"/>
                    </a:lnTo>
                    <a:lnTo>
                      <a:pt x="547" y="307"/>
                    </a:lnTo>
                    <a:lnTo>
                      <a:pt x="534" y="327"/>
                    </a:lnTo>
                    <a:lnTo>
                      <a:pt x="529" y="339"/>
                    </a:lnTo>
                    <a:lnTo>
                      <a:pt x="526" y="352"/>
                    </a:lnTo>
                    <a:lnTo>
                      <a:pt x="522" y="402"/>
                    </a:lnTo>
                    <a:lnTo>
                      <a:pt x="516" y="370"/>
                    </a:lnTo>
                    <a:lnTo>
                      <a:pt x="509" y="353"/>
                    </a:lnTo>
                    <a:lnTo>
                      <a:pt x="496" y="338"/>
                    </a:lnTo>
                    <a:lnTo>
                      <a:pt x="480" y="329"/>
                    </a:lnTo>
                    <a:lnTo>
                      <a:pt x="456" y="322"/>
                    </a:lnTo>
                    <a:lnTo>
                      <a:pt x="426" y="315"/>
                    </a:lnTo>
                    <a:lnTo>
                      <a:pt x="405" y="309"/>
                    </a:lnTo>
                    <a:lnTo>
                      <a:pt x="402" y="304"/>
                    </a:lnTo>
                    <a:lnTo>
                      <a:pt x="402" y="298"/>
                    </a:lnTo>
                    <a:lnTo>
                      <a:pt x="412" y="279"/>
                    </a:lnTo>
                    <a:lnTo>
                      <a:pt x="427" y="267"/>
                    </a:lnTo>
                    <a:lnTo>
                      <a:pt x="452" y="254"/>
                    </a:lnTo>
                    <a:lnTo>
                      <a:pt x="473" y="237"/>
                    </a:lnTo>
                    <a:lnTo>
                      <a:pt x="490" y="218"/>
                    </a:lnTo>
                    <a:lnTo>
                      <a:pt x="501" y="195"/>
                    </a:lnTo>
                    <a:lnTo>
                      <a:pt x="507" y="179"/>
                    </a:lnTo>
                    <a:lnTo>
                      <a:pt x="492" y="174"/>
                    </a:lnTo>
                    <a:lnTo>
                      <a:pt x="486" y="193"/>
                    </a:lnTo>
                    <a:lnTo>
                      <a:pt x="473" y="212"/>
                    </a:lnTo>
                    <a:lnTo>
                      <a:pt x="458" y="228"/>
                    </a:lnTo>
                    <a:lnTo>
                      <a:pt x="437" y="239"/>
                    </a:lnTo>
                    <a:lnTo>
                      <a:pt x="416" y="248"/>
                    </a:lnTo>
                    <a:lnTo>
                      <a:pt x="400" y="259"/>
                    </a:lnTo>
                    <a:lnTo>
                      <a:pt x="388" y="270"/>
                    </a:lnTo>
                    <a:lnTo>
                      <a:pt x="381" y="288"/>
                    </a:lnTo>
                    <a:lnTo>
                      <a:pt x="380" y="307"/>
                    </a:lnTo>
                    <a:lnTo>
                      <a:pt x="353" y="290"/>
                    </a:lnTo>
                    <a:lnTo>
                      <a:pt x="329" y="275"/>
                    </a:lnTo>
                    <a:lnTo>
                      <a:pt x="313" y="263"/>
                    </a:lnTo>
                    <a:lnTo>
                      <a:pt x="298" y="253"/>
                    </a:lnTo>
                    <a:lnTo>
                      <a:pt x="281" y="247"/>
                    </a:lnTo>
                    <a:lnTo>
                      <a:pt x="256" y="245"/>
                    </a:lnTo>
                    <a:lnTo>
                      <a:pt x="229" y="247"/>
                    </a:lnTo>
                    <a:lnTo>
                      <a:pt x="207" y="243"/>
                    </a:lnTo>
                    <a:lnTo>
                      <a:pt x="196" y="237"/>
                    </a:lnTo>
                    <a:lnTo>
                      <a:pt x="192" y="229"/>
                    </a:lnTo>
                    <a:lnTo>
                      <a:pt x="192" y="218"/>
                    </a:lnTo>
                    <a:lnTo>
                      <a:pt x="199" y="195"/>
                    </a:lnTo>
                    <a:lnTo>
                      <a:pt x="213" y="169"/>
                    </a:lnTo>
                    <a:lnTo>
                      <a:pt x="224" y="143"/>
                    </a:lnTo>
                    <a:lnTo>
                      <a:pt x="231" y="112"/>
                    </a:lnTo>
                    <a:lnTo>
                      <a:pt x="234" y="78"/>
                    </a:lnTo>
                    <a:lnTo>
                      <a:pt x="239" y="52"/>
                    </a:lnTo>
                    <a:lnTo>
                      <a:pt x="242" y="37"/>
                    </a:lnTo>
                    <a:lnTo>
                      <a:pt x="239" y="24"/>
                    </a:lnTo>
                    <a:lnTo>
                      <a:pt x="232" y="7"/>
                    </a:lnTo>
                    <a:lnTo>
                      <a:pt x="219" y="12"/>
                    </a:lnTo>
                    <a:lnTo>
                      <a:pt x="226" y="24"/>
                    </a:lnTo>
                    <a:lnTo>
                      <a:pt x="227" y="37"/>
                    </a:lnTo>
                    <a:lnTo>
                      <a:pt x="224" y="50"/>
                    </a:lnTo>
                    <a:lnTo>
                      <a:pt x="216" y="75"/>
                    </a:lnTo>
                    <a:lnTo>
                      <a:pt x="212" y="107"/>
                    </a:lnTo>
                    <a:lnTo>
                      <a:pt x="203" y="135"/>
                    </a:lnTo>
                    <a:lnTo>
                      <a:pt x="191" y="162"/>
                    </a:lnTo>
                    <a:lnTo>
                      <a:pt x="174" y="187"/>
                    </a:lnTo>
                    <a:lnTo>
                      <a:pt x="164" y="212"/>
                    </a:lnTo>
                    <a:lnTo>
                      <a:pt x="159" y="238"/>
                    </a:lnTo>
                    <a:lnTo>
                      <a:pt x="143" y="229"/>
                    </a:lnTo>
                    <a:lnTo>
                      <a:pt x="120" y="208"/>
                    </a:lnTo>
                    <a:lnTo>
                      <a:pt x="104" y="179"/>
                    </a:lnTo>
                    <a:lnTo>
                      <a:pt x="88" y="142"/>
                    </a:lnTo>
                    <a:lnTo>
                      <a:pt x="74" y="104"/>
                    </a:lnTo>
                    <a:lnTo>
                      <a:pt x="59" y="75"/>
                    </a:lnTo>
                    <a:lnTo>
                      <a:pt x="44" y="55"/>
                    </a:lnTo>
                    <a:lnTo>
                      <a:pt x="27" y="42"/>
                    </a:lnTo>
                    <a:lnTo>
                      <a:pt x="0" y="47"/>
                    </a:lnTo>
                    <a:lnTo>
                      <a:pt x="14" y="55"/>
                    </a:lnTo>
                    <a:lnTo>
                      <a:pt x="30" y="72"/>
                    </a:lnTo>
                    <a:lnTo>
                      <a:pt x="47" y="94"/>
                    </a:lnTo>
                    <a:lnTo>
                      <a:pt x="63" y="127"/>
                    </a:lnTo>
                    <a:lnTo>
                      <a:pt x="79" y="174"/>
                    </a:lnTo>
                    <a:lnTo>
                      <a:pt x="94" y="213"/>
                    </a:lnTo>
                    <a:lnTo>
                      <a:pt x="110" y="238"/>
                    </a:lnTo>
                    <a:lnTo>
                      <a:pt x="130" y="259"/>
                    </a:lnTo>
                    <a:lnTo>
                      <a:pt x="165" y="282"/>
                    </a:lnTo>
                    <a:lnTo>
                      <a:pt x="208" y="298"/>
                    </a:lnTo>
                    <a:lnTo>
                      <a:pt x="248" y="315"/>
                    </a:lnTo>
                    <a:lnTo>
                      <a:pt x="279" y="333"/>
                    </a:lnTo>
                    <a:lnTo>
                      <a:pt x="308" y="355"/>
                    </a:lnTo>
                    <a:lnTo>
                      <a:pt x="326" y="378"/>
                    </a:lnTo>
                    <a:lnTo>
                      <a:pt x="333" y="398"/>
                    </a:lnTo>
                    <a:lnTo>
                      <a:pt x="337" y="419"/>
                    </a:lnTo>
                    <a:lnTo>
                      <a:pt x="338" y="458"/>
                    </a:lnTo>
                    <a:lnTo>
                      <a:pt x="346" y="483"/>
                    </a:lnTo>
                    <a:lnTo>
                      <a:pt x="358" y="501"/>
                    </a:lnTo>
                    <a:lnTo>
                      <a:pt x="387" y="521"/>
                    </a:lnTo>
                    <a:lnTo>
                      <a:pt x="418" y="538"/>
                    </a:lnTo>
                    <a:lnTo>
                      <a:pt x="451" y="556"/>
                    </a:lnTo>
                    <a:lnTo>
                      <a:pt x="476" y="578"/>
                    </a:lnTo>
                    <a:lnTo>
                      <a:pt x="505" y="653"/>
                    </a:lnTo>
                    <a:lnTo>
                      <a:pt x="522" y="746"/>
                    </a:lnTo>
                    <a:lnTo>
                      <a:pt x="532" y="769"/>
                    </a:lnTo>
                    <a:lnTo>
                      <a:pt x="547" y="793"/>
                    </a:lnTo>
                    <a:lnTo>
                      <a:pt x="566" y="823"/>
                    </a:lnTo>
                    <a:lnTo>
                      <a:pt x="582" y="861"/>
                    </a:lnTo>
                    <a:lnTo>
                      <a:pt x="591" y="892"/>
                    </a:lnTo>
                    <a:lnTo>
                      <a:pt x="596" y="933"/>
                    </a:lnTo>
                    <a:lnTo>
                      <a:pt x="596" y="971"/>
                    </a:lnTo>
                    <a:lnTo>
                      <a:pt x="592" y="1012"/>
                    </a:lnTo>
                    <a:lnTo>
                      <a:pt x="555" y="1080"/>
                    </a:lnTo>
                    <a:lnTo>
                      <a:pt x="515" y="1140"/>
                    </a:lnTo>
                    <a:lnTo>
                      <a:pt x="485" y="1191"/>
                    </a:lnTo>
                    <a:lnTo>
                      <a:pt x="465" y="1231"/>
                    </a:lnTo>
                    <a:lnTo>
                      <a:pt x="450" y="1277"/>
                    </a:lnTo>
                    <a:lnTo>
                      <a:pt x="437" y="1321"/>
                    </a:lnTo>
                    <a:lnTo>
                      <a:pt x="421" y="1366"/>
                    </a:lnTo>
                    <a:lnTo>
                      <a:pt x="398" y="1412"/>
                    </a:lnTo>
                    <a:lnTo>
                      <a:pt x="387" y="1427"/>
                    </a:lnTo>
                    <a:lnTo>
                      <a:pt x="373" y="1445"/>
                    </a:lnTo>
                    <a:lnTo>
                      <a:pt x="346" y="1466"/>
                    </a:lnTo>
                    <a:lnTo>
                      <a:pt x="312" y="1484"/>
                    </a:lnTo>
                    <a:lnTo>
                      <a:pt x="346" y="1474"/>
                    </a:lnTo>
                    <a:lnTo>
                      <a:pt x="386" y="1466"/>
                    </a:lnTo>
                    <a:lnTo>
                      <a:pt x="418" y="1459"/>
                    </a:lnTo>
                    <a:lnTo>
                      <a:pt x="456" y="1455"/>
                    </a:lnTo>
                    <a:lnTo>
                      <a:pt x="492" y="1454"/>
                    </a:lnTo>
                    <a:lnTo>
                      <a:pt x="531" y="1457"/>
                    </a:lnTo>
                    <a:lnTo>
                      <a:pt x="559" y="1467"/>
                    </a:lnTo>
                    <a:lnTo>
                      <a:pt x="585" y="1486"/>
                    </a:lnTo>
                    <a:lnTo>
                      <a:pt x="605" y="1510"/>
                    </a:lnTo>
                    <a:lnTo>
                      <a:pt x="621" y="1534"/>
                    </a:lnTo>
                    <a:lnTo>
                      <a:pt x="636" y="1551"/>
                    </a:lnTo>
                    <a:lnTo>
                      <a:pt x="636" y="1542"/>
                    </a:lnTo>
                    <a:lnTo>
                      <a:pt x="630" y="1510"/>
                    </a:lnTo>
                    <a:lnTo>
                      <a:pt x="629" y="1484"/>
                    </a:lnTo>
                    <a:lnTo>
                      <a:pt x="620" y="1442"/>
                    </a:lnTo>
                    <a:lnTo>
                      <a:pt x="636" y="1484"/>
                    </a:lnTo>
                    <a:lnTo>
                      <a:pt x="651" y="1504"/>
                    </a:lnTo>
                    <a:lnTo>
                      <a:pt x="669" y="1516"/>
                    </a:lnTo>
                    <a:lnTo>
                      <a:pt x="690" y="1520"/>
                    </a:lnTo>
                    <a:lnTo>
                      <a:pt x="718" y="1516"/>
                    </a:lnTo>
                    <a:lnTo>
                      <a:pt x="753" y="1506"/>
                    </a:lnTo>
                    <a:lnTo>
                      <a:pt x="789" y="1497"/>
                    </a:lnTo>
                    <a:lnTo>
                      <a:pt x="829" y="1494"/>
                    </a:lnTo>
                    <a:lnTo>
                      <a:pt x="865" y="1497"/>
                    </a:lnTo>
                    <a:lnTo>
                      <a:pt x="903" y="1509"/>
                    </a:lnTo>
                    <a:lnTo>
                      <a:pt x="835" y="1469"/>
                    </a:lnTo>
                    <a:lnTo>
                      <a:pt x="806" y="1446"/>
                    </a:lnTo>
                    <a:lnTo>
                      <a:pt x="786" y="1421"/>
                    </a:lnTo>
                    <a:lnTo>
                      <a:pt x="774" y="1389"/>
                    </a:lnTo>
                    <a:lnTo>
                      <a:pt x="768" y="1346"/>
                    </a:lnTo>
                    <a:lnTo>
                      <a:pt x="765" y="1286"/>
                    </a:lnTo>
                    <a:lnTo>
                      <a:pt x="769" y="1242"/>
                    </a:lnTo>
                    <a:lnTo>
                      <a:pt x="774" y="1209"/>
                    </a:lnTo>
                    <a:lnTo>
                      <a:pt x="781" y="1166"/>
                    </a:lnTo>
                    <a:lnTo>
                      <a:pt x="781" y="1131"/>
                    </a:lnTo>
                    <a:lnTo>
                      <a:pt x="779" y="1088"/>
                    </a:lnTo>
                    <a:lnTo>
                      <a:pt x="781" y="1038"/>
                    </a:lnTo>
                    <a:lnTo>
                      <a:pt x="778" y="1005"/>
                    </a:lnTo>
                    <a:lnTo>
                      <a:pt x="771" y="973"/>
                    </a:lnTo>
                    <a:lnTo>
                      <a:pt x="760" y="942"/>
                    </a:lnTo>
                    <a:lnTo>
                      <a:pt x="758" y="925"/>
                    </a:lnTo>
                    <a:lnTo>
                      <a:pt x="765" y="900"/>
                    </a:lnTo>
                    <a:lnTo>
                      <a:pt x="774" y="865"/>
                    </a:lnTo>
                    <a:lnTo>
                      <a:pt x="774" y="831"/>
                    </a:lnTo>
                    <a:lnTo>
                      <a:pt x="770" y="791"/>
                    </a:lnTo>
                    <a:lnTo>
                      <a:pt x="758" y="757"/>
                    </a:lnTo>
                    <a:lnTo>
                      <a:pt x="714" y="632"/>
                    </a:lnTo>
                    <a:lnTo>
                      <a:pt x="716" y="629"/>
                    </a:lnTo>
                    <a:lnTo>
                      <a:pt x="743" y="596"/>
                    </a:lnTo>
                    <a:lnTo>
                      <a:pt x="768" y="581"/>
                    </a:lnTo>
                    <a:lnTo>
                      <a:pt x="793" y="567"/>
                    </a:lnTo>
                    <a:lnTo>
                      <a:pt x="842" y="538"/>
                    </a:lnTo>
                    <a:lnTo>
                      <a:pt x="894" y="514"/>
                    </a:lnTo>
                    <a:lnTo>
                      <a:pt x="939" y="502"/>
                    </a:lnTo>
                    <a:lnTo>
                      <a:pt x="978" y="493"/>
                    </a:lnTo>
                    <a:lnTo>
                      <a:pt x="1016" y="483"/>
                    </a:lnTo>
                    <a:lnTo>
                      <a:pt x="1053" y="468"/>
                    </a:lnTo>
                    <a:lnTo>
                      <a:pt x="1091" y="447"/>
                    </a:lnTo>
                    <a:lnTo>
                      <a:pt x="1113" y="429"/>
                    </a:lnTo>
                    <a:lnTo>
                      <a:pt x="1146" y="402"/>
                    </a:lnTo>
                    <a:lnTo>
                      <a:pt x="1177" y="368"/>
                    </a:lnTo>
                    <a:lnTo>
                      <a:pt x="1210" y="333"/>
                    </a:lnTo>
                    <a:lnTo>
                      <a:pt x="1236" y="313"/>
                    </a:lnTo>
                    <a:lnTo>
                      <a:pt x="1266" y="298"/>
                    </a:lnTo>
                    <a:lnTo>
                      <a:pt x="1301" y="288"/>
                    </a:lnTo>
                    <a:lnTo>
                      <a:pt x="1339" y="282"/>
                    </a:lnTo>
                    <a:lnTo>
                      <a:pt x="1380" y="278"/>
                    </a:lnTo>
                    <a:lnTo>
                      <a:pt x="1420" y="279"/>
                    </a:lnTo>
                    <a:lnTo>
                      <a:pt x="1469" y="283"/>
                    </a:lnTo>
                    <a:lnTo>
                      <a:pt x="1515" y="289"/>
                    </a:lnTo>
                    <a:lnTo>
                      <a:pt x="1559" y="299"/>
                    </a:lnTo>
                    <a:lnTo>
                      <a:pt x="1605" y="307"/>
                    </a:lnTo>
                    <a:lnTo>
                      <a:pt x="1648" y="305"/>
                    </a:lnTo>
                    <a:lnTo>
                      <a:pt x="1688" y="299"/>
                    </a:lnTo>
                    <a:lnTo>
                      <a:pt x="1720" y="287"/>
                    </a:lnTo>
                    <a:lnTo>
                      <a:pt x="1753" y="265"/>
                    </a:lnTo>
                    <a:lnTo>
                      <a:pt x="1783" y="240"/>
                    </a:lnTo>
                    <a:lnTo>
                      <a:pt x="1812" y="218"/>
                    </a:lnTo>
                    <a:lnTo>
                      <a:pt x="1838" y="202"/>
                    </a:lnTo>
                    <a:lnTo>
                      <a:pt x="1869" y="189"/>
                    </a:lnTo>
                    <a:lnTo>
                      <a:pt x="1904" y="179"/>
                    </a:lnTo>
                    <a:lnTo>
                      <a:pt x="1942" y="167"/>
                    </a:lnTo>
                    <a:lnTo>
                      <a:pt x="1964" y="157"/>
                    </a:lnTo>
                    <a:lnTo>
                      <a:pt x="1977" y="147"/>
                    </a:lnTo>
                    <a:lnTo>
                      <a:pt x="1986" y="135"/>
                    </a:lnTo>
                    <a:lnTo>
                      <a:pt x="1993" y="108"/>
                    </a:lnTo>
                    <a:lnTo>
                      <a:pt x="1980" y="103"/>
                    </a:lnTo>
                    <a:lnTo>
                      <a:pt x="1973" y="124"/>
                    </a:lnTo>
                    <a:lnTo>
                      <a:pt x="1964" y="138"/>
                    </a:lnTo>
                    <a:lnTo>
                      <a:pt x="1948" y="147"/>
                    </a:lnTo>
                    <a:lnTo>
                      <a:pt x="1904" y="159"/>
                    </a:lnTo>
                    <a:lnTo>
                      <a:pt x="1858" y="174"/>
                    </a:lnTo>
                    <a:lnTo>
                      <a:pt x="1826" y="182"/>
                    </a:lnTo>
                    <a:lnTo>
                      <a:pt x="1814" y="185"/>
                    </a:lnTo>
                    <a:lnTo>
                      <a:pt x="1818" y="163"/>
                    </a:lnTo>
                    <a:lnTo>
                      <a:pt x="1818" y="137"/>
                    </a:lnTo>
                    <a:lnTo>
                      <a:pt x="1818" y="103"/>
                    </a:lnTo>
                    <a:lnTo>
                      <a:pt x="1816" y="67"/>
                    </a:lnTo>
                    <a:lnTo>
                      <a:pt x="1814" y="40"/>
                    </a:lnTo>
                    <a:lnTo>
                      <a:pt x="1803" y="39"/>
                    </a:lnTo>
                    <a:lnTo>
                      <a:pt x="1803" y="63"/>
                    </a:lnTo>
                    <a:lnTo>
                      <a:pt x="1803" y="102"/>
                    </a:lnTo>
                    <a:lnTo>
                      <a:pt x="1800" y="139"/>
                    </a:lnTo>
                    <a:lnTo>
                      <a:pt x="1792" y="170"/>
                    </a:lnTo>
                    <a:lnTo>
                      <a:pt x="1779" y="187"/>
                    </a:lnTo>
                    <a:lnTo>
                      <a:pt x="1765" y="199"/>
                    </a:lnTo>
                    <a:lnTo>
                      <a:pt x="1743" y="213"/>
                    </a:lnTo>
                    <a:lnTo>
                      <a:pt x="1718" y="223"/>
                    </a:lnTo>
                    <a:lnTo>
                      <a:pt x="1688" y="232"/>
                    </a:lnTo>
                    <a:lnTo>
                      <a:pt x="1654" y="238"/>
                    </a:lnTo>
                    <a:lnTo>
                      <a:pt x="1630" y="238"/>
                    </a:lnTo>
                    <a:lnTo>
                      <a:pt x="1654" y="222"/>
                    </a:lnTo>
                    <a:lnTo>
                      <a:pt x="1682" y="198"/>
                    </a:lnTo>
                    <a:lnTo>
                      <a:pt x="1703" y="175"/>
                    </a:lnTo>
                    <a:lnTo>
                      <a:pt x="1719" y="147"/>
                    </a:lnTo>
                    <a:lnTo>
                      <a:pt x="1729" y="120"/>
                    </a:lnTo>
                    <a:lnTo>
                      <a:pt x="1734" y="89"/>
                    </a:lnTo>
                    <a:lnTo>
                      <a:pt x="1735" y="67"/>
                    </a:lnTo>
                    <a:lnTo>
                      <a:pt x="1734" y="44"/>
                    </a:lnTo>
                    <a:lnTo>
                      <a:pt x="1719" y="44"/>
                    </a:lnTo>
                    <a:lnTo>
                      <a:pt x="1719" y="59"/>
                    </a:lnTo>
                    <a:lnTo>
                      <a:pt x="1719" y="90"/>
                    </a:lnTo>
                    <a:lnTo>
                      <a:pt x="1713" y="119"/>
                    </a:lnTo>
                    <a:lnTo>
                      <a:pt x="1699" y="145"/>
                    </a:lnTo>
                    <a:lnTo>
                      <a:pt x="1680" y="170"/>
                    </a:lnTo>
                    <a:lnTo>
                      <a:pt x="1657" y="193"/>
                    </a:lnTo>
                    <a:lnTo>
                      <a:pt x="1626" y="212"/>
                    </a:lnTo>
                    <a:lnTo>
                      <a:pt x="1595" y="227"/>
                    </a:lnTo>
                    <a:lnTo>
                      <a:pt x="1568" y="230"/>
                    </a:lnTo>
                    <a:lnTo>
                      <a:pt x="1535" y="220"/>
                    </a:lnTo>
                    <a:lnTo>
                      <a:pt x="1500" y="207"/>
                    </a:lnTo>
                    <a:lnTo>
                      <a:pt x="1459" y="194"/>
                    </a:lnTo>
                    <a:lnTo>
                      <a:pt x="1417" y="187"/>
                    </a:lnTo>
                    <a:lnTo>
                      <a:pt x="1386" y="185"/>
                    </a:lnTo>
                    <a:lnTo>
                      <a:pt x="1355" y="187"/>
                    </a:lnTo>
                    <a:lnTo>
                      <a:pt x="1315" y="195"/>
                    </a:lnTo>
                    <a:lnTo>
                      <a:pt x="1355" y="162"/>
                    </a:lnTo>
                    <a:lnTo>
                      <a:pt x="1380" y="144"/>
                    </a:lnTo>
                    <a:lnTo>
                      <a:pt x="1410" y="127"/>
                    </a:lnTo>
                    <a:lnTo>
                      <a:pt x="1436" y="115"/>
                    </a:lnTo>
                    <a:lnTo>
                      <a:pt x="1452" y="105"/>
                    </a:lnTo>
                    <a:lnTo>
                      <a:pt x="1461" y="98"/>
                    </a:lnTo>
                    <a:lnTo>
                      <a:pt x="1467" y="89"/>
                    </a:lnTo>
                    <a:lnTo>
                      <a:pt x="1477" y="68"/>
                    </a:lnTo>
                    <a:lnTo>
                      <a:pt x="1485" y="47"/>
                    </a:lnTo>
                    <a:lnTo>
                      <a:pt x="1494" y="29"/>
                    </a:lnTo>
                    <a:lnTo>
                      <a:pt x="1510" y="3"/>
                    </a:lnTo>
                    <a:lnTo>
                      <a:pt x="1498" y="0"/>
                    </a:lnTo>
                    <a:lnTo>
                      <a:pt x="1483" y="20"/>
                    </a:lnTo>
                    <a:lnTo>
                      <a:pt x="1474" y="38"/>
                    </a:lnTo>
                    <a:lnTo>
                      <a:pt x="1466" y="57"/>
                    </a:lnTo>
                    <a:lnTo>
                      <a:pt x="1459" y="73"/>
                    </a:lnTo>
                    <a:lnTo>
                      <a:pt x="1446" y="89"/>
                    </a:lnTo>
                    <a:lnTo>
                      <a:pt x="1426" y="103"/>
                    </a:lnTo>
                    <a:lnTo>
                      <a:pt x="1395" y="118"/>
                    </a:lnTo>
                    <a:lnTo>
                      <a:pt x="1361" y="133"/>
                    </a:lnTo>
                    <a:lnTo>
                      <a:pt x="1331" y="153"/>
                    </a:lnTo>
                    <a:lnTo>
                      <a:pt x="1307" y="170"/>
                    </a:lnTo>
                    <a:lnTo>
                      <a:pt x="1275" y="195"/>
                    </a:lnTo>
                    <a:lnTo>
                      <a:pt x="1282" y="162"/>
                    </a:lnTo>
                    <a:lnTo>
                      <a:pt x="1286" y="134"/>
                    </a:lnTo>
                    <a:lnTo>
                      <a:pt x="1282" y="109"/>
                    </a:lnTo>
                    <a:lnTo>
                      <a:pt x="1277" y="84"/>
                    </a:lnTo>
                    <a:lnTo>
                      <a:pt x="1275" y="58"/>
                    </a:lnTo>
                    <a:lnTo>
                      <a:pt x="1277" y="40"/>
                    </a:lnTo>
                    <a:lnTo>
                      <a:pt x="1253" y="47"/>
                    </a:lnTo>
                    <a:lnTo>
                      <a:pt x="1253" y="58"/>
                    </a:lnTo>
                    <a:lnTo>
                      <a:pt x="1256" y="84"/>
                    </a:lnTo>
                    <a:lnTo>
                      <a:pt x="1263" y="119"/>
                    </a:lnTo>
                    <a:lnTo>
                      <a:pt x="1262" y="145"/>
                    </a:lnTo>
                    <a:lnTo>
                      <a:pt x="1255" y="178"/>
                    </a:lnTo>
                    <a:lnTo>
                      <a:pt x="1238" y="210"/>
                    </a:lnTo>
                    <a:lnTo>
                      <a:pt x="1223" y="230"/>
                    </a:lnTo>
                    <a:lnTo>
                      <a:pt x="1202" y="247"/>
                    </a:lnTo>
                    <a:lnTo>
                      <a:pt x="1171" y="260"/>
                    </a:lnTo>
                    <a:lnTo>
                      <a:pt x="1111" y="279"/>
                    </a:lnTo>
                    <a:lnTo>
                      <a:pt x="1068" y="299"/>
                    </a:lnTo>
                    <a:lnTo>
                      <a:pt x="1052" y="310"/>
                    </a:lnTo>
                    <a:lnTo>
                      <a:pt x="1036" y="327"/>
                    </a:lnTo>
                    <a:lnTo>
                      <a:pt x="1022" y="335"/>
                    </a:lnTo>
                    <a:lnTo>
                      <a:pt x="1006" y="343"/>
                    </a:lnTo>
                    <a:lnTo>
                      <a:pt x="947" y="363"/>
                    </a:lnTo>
                    <a:lnTo>
                      <a:pt x="899" y="382"/>
                    </a:lnTo>
                    <a:lnTo>
                      <a:pt x="859" y="399"/>
                    </a:lnTo>
                    <a:lnTo>
                      <a:pt x="814" y="426"/>
                    </a:lnTo>
                    <a:lnTo>
                      <a:pt x="789" y="444"/>
                    </a:lnTo>
                    <a:lnTo>
                      <a:pt x="789" y="436"/>
                    </a:lnTo>
                    <a:lnTo>
                      <a:pt x="798" y="419"/>
                    </a:lnTo>
                    <a:lnTo>
                      <a:pt x="814" y="393"/>
                    </a:lnTo>
                    <a:lnTo>
                      <a:pt x="838" y="368"/>
                    </a:lnTo>
                    <a:lnTo>
                      <a:pt x="863" y="345"/>
                    </a:lnTo>
                    <a:lnTo>
                      <a:pt x="882" y="327"/>
                    </a:lnTo>
                    <a:lnTo>
                      <a:pt x="895" y="305"/>
                    </a:lnTo>
                    <a:lnTo>
                      <a:pt x="907" y="278"/>
                    </a:lnTo>
                    <a:lnTo>
                      <a:pt x="909" y="244"/>
                    </a:lnTo>
                    <a:lnTo>
                      <a:pt x="905" y="212"/>
                    </a:lnTo>
                    <a:lnTo>
                      <a:pt x="897" y="185"/>
                    </a:lnTo>
                    <a:lnTo>
                      <a:pt x="894" y="169"/>
                    </a:lnTo>
                    <a:lnTo>
                      <a:pt x="893" y="154"/>
                    </a:lnTo>
                    <a:lnTo>
                      <a:pt x="898" y="139"/>
                    </a:lnTo>
                    <a:lnTo>
                      <a:pt x="908" y="125"/>
                    </a:lnTo>
                    <a:lnTo>
                      <a:pt x="935" y="102"/>
                    </a:lnTo>
                    <a:lnTo>
                      <a:pt x="964" y="70"/>
                    </a:lnTo>
                    <a:lnTo>
                      <a:pt x="944" y="68"/>
                    </a:lnTo>
                    <a:lnTo>
                      <a:pt x="927" y="85"/>
                    </a:lnTo>
                    <a:lnTo>
                      <a:pt x="905" y="103"/>
                    </a:lnTo>
                    <a:lnTo>
                      <a:pt x="892" y="118"/>
                    </a:lnTo>
                    <a:lnTo>
                      <a:pt x="878" y="138"/>
                    </a:lnTo>
                    <a:lnTo>
                      <a:pt x="872" y="159"/>
                    </a:lnTo>
                    <a:lnTo>
                      <a:pt x="872" y="195"/>
                    </a:lnTo>
                    <a:lnTo>
                      <a:pt x="860" y="169"/>
                    </a:lnTo>
                    <a:lnTo>
                      <a:pt x="845" y="140"/>
                    </a:lnTo>
                    <a:lnTo>
                      <a:pt x="834" y="109"/>
                    </a:lnTo>
                    <a:lnTo>
                      <a:pt x="825" y="85"/>
                    </a:lnTo>
                    <a:lnTo>
                      <a:pt x="816" y="65"/>
                    </a:lnTo>
                    <a:lnTo>
                      <a:pt x="803" y="72"/>
                    </a:lnTo>
                    <a:lnTo>
                      <a:pt x="791" y="82"/>
                    </a:lnTo>
                    <a:lnTo>
                      <a:pt x="803" y="102"/>
                    </a:lnTo>
                    <a:lnTo>
                      <a:pt x="815" y="133"/>
                    </a:lnTo>
                    <a:lnTo>
                      <a:pt x="828" y="167"/>
                    </a:lnTo>
                    <a:lnTo>
                      <a:pt x="843" y="203"/>
                    </a:lnTo>
                    <a:lnTo>
                      <a:pt x="855" y="229"/>
                    </a:lnTo>
                    <a:lnTo>
                      <a:pt x="863" y="255"/>
                    </a:lnTo>
                    <a:lnTo>
                      <a:pt x="863" y="282"/>
                    </a:lnTo>
                    <a:lnTo>
                      <a:pt x="854" y="307"/>
                    </a:lnTo>
                    <a:lnTo>
                      <a:pt x="839" y="329"/>
                    </a:lnTo>
                    <a:lnTo>
                      <a:pt x="816" y="350"/>
                    </a:lnTo>
                    <a:lnTo>
                      <a:pt x="791" y="377"/>
                    </a:lnTo>
                    <a:lnTo>
                      <a:pt x="764" y="409"/>
                    </a:lnTo>
                    <a:lnTo>
                      <a:pt x="740" y="436"/>
                    </a:lnTo>
                    <a:lnTo>
                      <a:pt x="715" y="466"/>
                    </a:lnTo>
                    <a:lnTo>
                      <a:pt x="700" y="491"/>
                    </a:lnTo>
                    <a:lnTo>
                      <a:pt x="686" y="514"/>
                    </a:lnTo>
                    <a:lnTo>
                      <a:pt x="676" y="539"/>
                    </a:lnTo>
                    <a:lnTo>
                      <a:pt x="669" y="56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6" name="Freeform 183"/>
              <p:cNvSpPr>
                <a:spLocks/>
              </p:cNvSpPr>
              <p:nvPr/>
            </p:nvSpPr>
            <p:spPr bwMode="auto">
              <a:xfrm>
                <a:off x="1719" y="1330"/>
                <a:ext cx="7" cy="19"/>
              </a:xfrm>
              <a:custGeom>
                <a:avLst/>
                <a:gdLst>
                  <a:gd name="T0" fmla="*/ 0 w 28"/>
                  <a:gd name="T1" fmla="*/ 0 h 79"/>
                  <a:gd name="T2" fmla="*/ 0 w 28"/>
                  <a:gd name="T3" fmla="*/ 0 h 79"/>
                  <a:gd name="T4" fmla="*/ 0 w 28"/>
                  <a:gd name="T5" fmla="*/ 0 h 79"/>
                  <a:gd name="T6" fmla="*/ 0 w 28"/>
                  <a:gd name="T7" fmla="*/ 0 h 79"/>
                  <a:gd name="T8" fmla="*/ 0 w 28"/>
                  <a:gd name="T9" fmla="*/ 0 h 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"/>
                  <a:gd name="T16" fmla="*/ 0 h 79"/>
                  <a:gd name="T17" fmla="*/ 28 w 28"/>
                  <a:gd name="T18" fmla="*/ 79 h 7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" h="79">
                    <a:moveTo>
                      <a:pt x="0" y="79"/>
                    </a:moveTo>
                    <a:lnTo>
                      <a:pt x="10" y="52"/>
                    </a:lnTo>
                    <a:lnTo>
                      <a:pt x="23" y="33"/>
                    </a:lnTo>
                    <a:lnTo>
                      <a:pt x="28" y="18"/>
                    </a:lnTo>
                    <a:lnTo>
                      <a:pt x="28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7" name="Freeform 184"/>
              <p:cNvSpPr>
                <a:spLocks/>
              </p:cNvSpPr>
              <p:nvPr/>
            </p:nvSpPr>
            <p:spPr bwMode="auto">
              <a:xfrm>
                <a:off x="1479" y="942"/>
                <a:ext cx="320" cy="173"/>
              </a:xfrm>
              <a:custGeom>
                <a:avLst/>
                <a:gdLst>
                  <a:gd name="T0" fmla="*/ 0 w 1279"/>
                  <a:gd name="T1" fmla="*/ 0 h 696"/>
                  <a:gd name="T2" fmla="*/ 0 w 1279"/>
                  <a:gd name="T3" fmla="*/ 0 h 696"/>
                  <a:gd name="T4" fmla="*/ 0 w 1279"/>
                  <a:gd name="T5" fmla="*/ 0 h 696"/>
                  <a:gd name="T6" fmla="*/ 0 w 1279"/>
                  <a:gd name="T7" fmla="*/ 0 h 696"/>
                  <a:gd name="T8" fmla="*/ 0 w 1279"/>
                  <a:gd name="T9" fmla="*/ 0 h 696"/>
                  <a:gd name="T10" fmla="*/ 0 w 1279"/>
                  <a:gd name="T11" fmla="*/ 0 h 696"/>
                  <a:gd name="T12" fmla="*/ 0 w 1279"/>
                  <a:gd name="T13" fmla="*/ 0 h 696"/>
                  <a:gd name="T14" fmla="*/ 0 w 1279"/>
                  <a:gd name="T15" fmla="*/ 0 h 696"/>
                  <a:gd name="T16" fmla="*/ 0 w 1279"/>
                  <a:gd name="T17" fmla="*/ 0 h 696"/>
                  <a:gd name="T18" fmla="*/ 0 w 1279"/>
                  <a:gd name="T19" fmla="*/ 0 h 696"/>
                  <a:gd name="T20" fmla="*/ 0 w 1279"/>
                  <a:gd name="T21" fmla="*/ 0 h 696"/>
                  <a:gd name="T22" fmla="*/ 0 w 1279"/>
                  <a:gd name="T23" fmla="*/ 0 h 696"/>
                  <a:gd name="T24" fmla="*/ 0 w 1279"/>
                  <a:gd name="T25" fmla="*/ 0 h 696"/>
                  <a:gd name="T26" fmla="*/ 0 w 1279"/>
                  <a:gd name="T27" fmla="*/ 0 h 696"/>
                  <a:gd name="T28" fmla="*/ 0 w 1279"/>
                  <a:gd name="T29" fmla="*/ 0 h 696"/>
                  <a:gd name="T30" fmla="*/ 0 w 1279"/>
                  <a:gd name="T31" fmla="*/ 0 h 696"/>
                  <a:gd name="T32" fmla="*/ 0 w 1279"/>
                  <a:gd name="T33" fmla="*/ 0 h 696"/>
                  <a:gd name="T34" fmla="*/ 0 w 1279"/>
                  <a:gd name="T35" fmla="*/ 0 h 696"/>
                  <a:gd name="T36" fmla="*/ 0 w 1279"/>
                  <a:gd name="T37" fmla="*/ 0 h 696"/>
                  <a:gd name="T38" fmla="*/ 0 w 1279"/>
                  <a:gd name="T39" fmla="*/ 0 h 696"/>
                  <a:gd name="T40" fmla="*/ 0 w 1279"/>
                  <a:gd name="T41" fmla="*/ 0 h 696"/>
                  <a:gd name="T42" fmla="*/ 0 w 1279"/>
                  <a:gd name="T43" fmla="*/ 0 h 696"/>
                  <a:gd name="T44" fmla="*/ 0 w 1279"/>
                  <a:gd name="T45" fmla="*/ 0 h 696"/>
                  <a:gd name="T46" fmla="*/ 0 w 1279"/>
                  <a:gd name="T47" fmla="*/ 0 h 696"/>
                  <a:gd name="T48" fmla="*/ 0 w 1279"/>
                  <a:gd name="T49" fmla="*/ 0 h 696"/>
                  <a:gd name="T50" fmla="*/ 0 w 1279"/>
                  <a:gd name="T51" fmla="*/ 0 h 696"/>
                  <a:gd name="T52" fmla="*/ 0 w 1279"/>
                  <a:gd name="T53" fmla="*/ 0 h 696"/>
                  <a:gd name="T54" fmla="*/ 0 w 1279"/>
                  <a:gd name="T55" fmla="*/ 0 h 696"/>
                  <a:gd name="T56" fmla="*/ 0 w 1279"/>
                  <a:gd name="T57" fmla="*/ 0 h 696"/>
                  <a:gd name="T58" fmla="*/ 0 w 1279"/>
                  <a:gd name="T59" fmla="*/ 0 h 696"/>
                  <a:gd name="T60" fmla="*/ 0 w 1279"/>
                  <a:gd name="T61" fmla="*/ 0 h 696"/>
                  <a:gd name="T62" fmla="*/ 0 w 1279"/>
                  <a:gd name="T63" fmla="*/ 0 h 696"/>
                  <a:gd name="T64" fmla="*/ 0 w 1279"/>
                  <a:gd name="T65" fmla="*/ 0 h 696"/>
                  <a:gd name="T66" fmla="*/ 0 w 1279"/>
                  <a:gd name="T67" fmla="*/ 0 h 696"/>
                  <a:gd name="T68" fmla="*/ 0 w 1279"/>
                  <a:gd name="T69" fmla="*/ 0 h 696"/>
                  <a:gd name="T70" fmla="*/ 0 w 1279"/>
                  <a:gd name="T71" fmla="*/ 0 h 696"/>
                  <a:gd name="T72" fmla="*/ 0 w 1279"/>
                  <a:gd name="T73" fmla="*/ 0 h 696"/>
                  <a:gd name="T74" fmla="*/ 0 w 1279"/>
                  <a:gd name="T75" fmla="*/ 0 h 696"/>
                  <a:gd name="T76" fmla="*/ 0 w 1279"/>
                  <a:gd name="T77" fmla="*/ 0 h 696"/>
                  <a:gd name="T78" fmla="*/ 0 w 1279"/>
                  <a:gd name="T79" fmla="*/ 0 h 696"/>
                  <a:gd name="T80" fmla="*/ 0 w 1279"/>
                  <a:gd name="T81" fmla="*/ 0 h 696"/>
                  <a:gd name="T82" fmla="*/ 0 w 1279"/>
                  <a:gd name="T83" fmla="*/ 0 h 696"/>
                  <a:gd name="T84" fmla="*/ 0 w 1279"/>
                  <a:gd name="T85" fmla="*/ 0 h 696"/>
                  <a:gd name="T86" fmla="*/ 0 w 1279"/>
                  <a:gd name="T87" fmla="*/ 0 h 696"/>
                  <a:gd name="T88" fmla="*/ 0 w 1279"/>
                  <a:gd name="T89" fmla="*/ 0 h 696"/>
                  <a:gd name="T90" fmla="*/ 0 w 1279"/>
                  <a:gd name="T91" fmla="*/ 0 h 696"/>
                  <a:gd name="T92" fmla="*/ 0 w 1279"/>
                  <a:gd name="T93" fmla="*/ 0 h 696"/>
                  <a:gd name="T94" fmla="*/ 0 w 1279"/>
                  <a:gd name="T95" fmla="*/ 0 h 69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279"/>
                  <a:gd name="T145" fmla="*/ 0 h 696"/>
                  <a:gd name="T146" fmla="*/ 1279 w 1279"/>
                  <a:gd name="T147" fmla="*/ 696 h 69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279" h="696">
                    <a:moveTo>
                      <a:pt x="489" y="34"/>
                    </a:moveTo>
                    <a:lnTo>
                      <a:pt x="459" y="30"/>
                    </a:lnTo>
                    <a:lnTo>
                      <a:pt x="437" y="23"/>
                    </a:lnTo>
                    <a:lnTo>
                      <a:pt x="412" y="9"/>
                    </a:lnTo>
                    <a:lnTo>
                      <a:pt x="390" y="3"/>
                    </a:lnTo>
                    <a:lnTo>
                      <a:pt x="369" y="0"/>
                    </a:lnTo>
                    <a:lnTo>
                      <a:pt x="346" y="8"/>
                    </a:lnTo>
                    <a:lnTo>
                      <a:pt x="331" y="21"/>
                    </a:lnTo>
                    <a:lnTo>
                      <a:pt x="315" y="45"/>
                    </a:lnTo>
                    <a:lnTo>
                      <a:pt x="301" y="80"/>
                    </a:lnTo>
                    <a:lnTo>
                      <a:pt x="285" y="130"/>
                    </a:lnTo>
                    <a:lnTo>
                      <a:pt x="269" y="160"/>
                    </a:lnTo>
                    <a:lnTo>
                      <a:pt x="255" y="184"/>
                    </a:lnTo>
                    <a:lnTo>
                      <a:pt x="244" y="195"/>
                    </a:lnTo>
                    <a:lnTo>
                      <a:pt x="226" y="208"/>
                    </a:lnTo>
                    <a:lnTo>
                      <a:pt x="191" y="224"/>
                    </a:lnTo>
                    <a:lnTo>
                      <a:pt x="150" y="245"/>
                    </a:lnTo>
                    <a:lnTo>
                      <a:pt x="109" y="272"/>
                    </a:lnTo>
                    <a:lnTo>
                      <a:pt x="77" y="298"/>
                    </a:lnTo>
                    <a:lnTo>
                      <a:pt x="43" y="337"/>
                    </a:lnTo>
                    <a:lnTo>
                      <a:pt x="21" y="374"/>
                    </a:lnTo>
                    <a:lnTo>
                      <a:pt x="6" y="423"/>
                    </a:lnTo>
                    <a:lnTo>
                      <a:pt x="0" y="468"/>
                    </a:lnTo>
                    <a:lnTo>
                      <a:pt x="2" y="513"/>
                    </a:lnTo>
                    <a:lnTo>
                      <a:pt x="10" y="548"/>
                    </a:lnTo>
                    <a:lnTo>
                      <a:pt x="23" y="578"/>
                    </a:lnTo>
                    <a:lnTo>
                      <a:pt x="42" y="603"/>
                    </a:lnTo>
                    <a:lnTo>
                      <a:pt x="69" y="622"/>
                    </a:lnTo>
                    <a:lnTo>
                      <a:pt x="101" y="634"/>
                    </a:lnTo>
                    <a:lnTo>
                      <a:pt x="132" y="641"/>
                    </a:lnTo>
                    <a:lnTo>
                      <a:pt x="156" y="648"/>
                    </a:lnTo>
                    <a:lnTo>
                      <a:pt x="174" y="659"/>
                    </a:lnTo>
                    <a:lnTo>
                      <a:pt x="197" y="677"/>
                    </a:lnTo>
                    <a:lnTo>
                      <a:pt x="220" y="688"/>
                    </a:lnTo>
                    <a:lnTo>
                      <a:pt x="245" y="694"/>
                    </a:lnTo>
                    <a:lnTo>
                      <a:pt x="273" y="692"/>
                    </a:lnTo>
                    <a:lnTo>
                      <a:pt x="316" y="678"/>
                    </a:lnTo>
                    <a:lnTo>
                      <a:pt x="370" y="666"/>
                    </a:lnTo>
                    <a:lnTo>
                      <a:pt x="397" y="661"/>
                    </a:lnTo>
                    <a:lnTo>
                      <a:pt x="425" y="661"/>
                    </a:lnTo>
                    <a:lnTo>
                      <a:pt x="458" y="666"/>
                    </a:lnTo>
                    <a:lnTo>
                      <a:pt x="487" y="661"/>
                    </a:lnTo>
                    <a:lnTo>
                      <a:pt x="513" y="652"/>
                    </a:lnTo>
                    <a:lnTo>
                      <a:pt x="557" y="638"/>
                    </a:lnTo>
                    <a:lnTo>
                      <a:pt x="588" y="631"/>
                    </a:lnTo>
                    <a:lnTo>
                      <a:pt x="619" y="619"/>
                    </a:lnTo>
                    <a:lnTo>
                      <a:pt x="643" y="611"/>
                    </a:lnTo>
                    <a:lnTo>
                      <a:pt x="678" y="598"/>
                    </a:lnTo>
                    <a:lnTo>
                      <a:pt x="707" y="592"/>
                    </a:lnTo>
                    <a:lnTo>
                      <a:pt x="740" y="592"/>
                    </a:lnTo>
                    <a:lnTo>
                      <a:pt x="770" y="596"/>
                    </a:lnTo>
                    <a:lnTo>
                      <a:pt x="796" y="609"/>
                    </a:lnTo>
                    <a:lnTo>
                      <a:pt x="828" y="627"/>
                    </a:lnTo>
                    <a:lnTo>
                      <a:pt x="861" y="643"/>
                    </a:lnTo>
                    <a:lnTo>
                      <a:pt x="887" y="653"/>
                    </a:lnTo>
                    <a:lnTo>
                      <a:pt x="909" y="661"/>
                    </a:lnTo>
                    <a:lnTo>
                      <a:pt x="934" y="669"/>
                    </a:lnTo>
                    <a:lnTo>
                      <a:pt x="964" y="683"/>
                    </a:lnTo>
                    <a:lnTo>
                      <a:pt x="981" y="691"/>
                    </a:lnTo>
                    <a:lnTo>
                      <a:pt x="1002" y="696"/>
                    </a:lnTo>
                    <a:lnTo>
                      <a:pt x="1034" y="696"/>
                    </a:lnTo>
                    <a:lnTo>
                      <a:pt x="1066" y="687"/>
                    </a:lnTo>
                    <a:lnTo>
                      <a:pt x="1100" y="673"/>
                    </a:lnTo>
                    <a:lnTo>
                      <a:pt x="1133" y="649"/>
                    </a:lnTo>
                    <a:lnTo>
                      <a:pt x="1158" y="626"/>
                    </a:lnTo>
                    <a:lnTo>
                      <a:pt x="1181" y="592"/>
                    </a:lnTo>
                    <a:lnTo>
                      <a:pt x="1194" y="564"/>
                    </a:lnTo>
                    <a:lnTo>
                      <a:pt x="1208" y="509"/>
                    </a:lnTo>
                    <a:lnTo>
                      <a:pt x="1219" y="469"/>
                    </a:lnTo>
                    <a:lnTo>
                      <a:pt x="1237" y="428"/>
                    </a:lnTo>
                    <a:lnTo>
                      <a:pt x="1257" y="394"/>
                    </a:lnTo>
                    <a:lnTo>
                      <a:pt x="1272" y="360"/>
                    </a:lnTo>
                    <a:lnTo>
                      <a:pt x="1279" y="327"/>
                    </a:lnTo>
                    <a:lnTo>
                      <a:pt x="1278" y="297"/>
                    </a:lnTo>
                    <a:lnTo>
                      <a:pt x="1269" y="270"/>
                    </a:lnTo>
                    <a:lnTo>
                      <a:pt x="1253" y="239"/>
                    </a:lnTo>
                    <a:lnTo>
                      <a:pt x="1234" y="209"/>
                    </a:lnTo>
                    <a:lnTo>
                      <a:pt x="1209" y="182"/>
                    </a:lnTo>
                    <a:lnTo>
                      <a:pt x="1186" y="161"/>
                    </a:lnTo>
                    <a:lnTo>
                      <a:pt x="1169" y="139"/>
                    </a:lnTo>
                    <a:lnTo>
                      <a:pt x="1153" y="125"/>
                    </a:lnTo>
                    <a:lnTo>
                      <a:pt x="1124" y="111"/>
                    </a:lnTo>
                    <a:lnTo>
                      <a:pt x="1090" y="104"/>
                    </a:lnTo>
                    <a:lnTo>
                      <a:pt x="1054" y="101"/>
                    </a:lnTo>
                    <a:lnTo>
                      <a:pt x="999" y="106"/>
                    </a:lnTo>
                    <a:lnTo>
                      <a:pt x="924" y="116"/>
                    </a:lnTo>
                    <a:lnTo>
                      <a:pt x="845" y="125"/>
                    </a:lnTo>
                    <a:lnTo>
                      <a:pt x="798" y="125"/>
                    </a:lnTo>
                    <a:lnTo>
                      <a:pt x="740" y="118"/>
                    </a:lnTo>
                    <a:lnTo>
                      <a:pt x="686" y="108"/>
                    </a:lnTo>
                    <a:lnTo>
                      <a:pt x="639" y="95"/>
                    </a:lnTo>
                    <a:lnTo>
                      <a:pt x="599" y="83"/>
                    </a:lnTo>
                    <a:lnTo>
                      <a:pt x="561" y="66"/>
                    </a:lnTo>
                    <a:lnTo>
                      <a:pt x="528" y="49"/>
                    </a:lnTo>
                    <a:lnTo>
                      <a:pt x="507" y="39"/>
                    </a:lnTo>
                    <a:lnTo>
                      <a:pt x="489" y="34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8" name="Freeform 185"/>
              <p:cNvSpPr>
                <a:spLocks/>
              </p:cNvSpPr>
              <p:nvPr/>
            </p:nvSpPr>
            <p:spPr bwMode="auto">
              <a:xfrm>
                <a:off x="1601" y="887"/>
                <a:ext cx="416" cy="243"/>
              </a:xfrm>
              <a:custGeom>
                <a:avLst/>
                <a:gdLst>
                  <a:gd name="T0" fmla="*/ 0 w 1665"/>
                  <a:gd name="T1" fmla="*/ 0 h 970"/>
                  <a:gd name="T2" fmla="*/ 0 w 1665"/>
                  <a:gd name="T3" fmla="*/ 0 h 970"/>
                  <a:gd name="T4" fmla="*/ 0 w 1665"/>
                  <a:gd name="T5" fmla="*/ 0 h 970"/>
                  <a:gd name="T6" fmla="*/ 0 w 1665"/>
                  <a:gd name="T7" fmla="*/ 0 h 970"/>
                  <a:gd name="T8" fmla="*/ 0 w 1665"/>
                  <a:gd name="T9" fmla="*/ 0 h 970"/>
                  <a:gd name="T10" fmla="*/ 0 w 1665"/>
                  <a:gd name="T11" fmla="*/ 0 h 970"/>
                  <a:gd name="T12" fmla="*/ 0 w 1665"/>
                  <a:gd name="T13" fmla="*/ 0 h 970"/>
                  <a:gd name="T14" fmla="*/ 0 w 1665"/>
                  <a:gd name="T15" fmla="*/ 0 h 970"/>
                  <a:gd name="T16" fmla="*/ 0 w 1665"/>
                  <a:gd name="T17" fmla="*/ 0 h 970"/>
                  <a:gd name="T18" fmla="*/ 0 w 1665"/>
                  <a:gd name="T19" fmla="*/ 0 h 970"/>
                  <a:gd name="T20" fmla="*/ 0 w 1665"/>
                  <a:gd name="T21" fmla="*/ 0 h 970"/>
                  <a:gd name="T22" fmla="*/ 0 w 1665"/>
                  <a:gd name="T23" fmla="*/ 0 h 970"/>
                  <a:gd name="T24" fmla="*/ 0 w 1665"/>
                  <a:gd name="T25" fmla="*/ 0 h 970"/>
                  <a:gd name="T26" fmla="*/ 0 w 1665"/>
                  <a:gd name="T27" fmla="*/ 0 h 970"/>
                  <a:gd name="T28" fmla="*/ 0 w 1665"/>
                  <a:gd name="T29" fmla="*/ 0 h 970"/>
                  <a:gd name="T30" fmla="*/ 0 w 1665"/>
                  <a:gd name="T31" fmla="*/ 0 h 970"/>
                  <a:gd name="T32" fmla="*/ 0 w 1665"/>
                  <a:gd name="T33" fmla="*/ 0 h 970"/>
                  <a:gd name="T34" fmla="*/ 0 w 1665"/>
                  <a:gd name="T35" fmla="*/ 0 h 970"/>
                  <a:gd name="T36" fmla="*/ 0 w 1665"/>
                  <a:gd name="T37" fmla="*/ 0 h 970"/>
                  <a:gd name="T38" fmla="*/ 0 w 1665"/>
                  <a:gd name="T39" fmla="*/ 0 h 970"/>
                  <a:gd name="T40" fmla="*/ 0 w 1665"/>
                  <a:gd name="T41" fmla="*/ 0 h 970"/>
                  <a:gd name="T42" fmla="*/ 0 w 1665"/>
                  <a:gd name="T43" fmla="*/ 0 h 970"/>
                  <a:gd name="T44" fmla="*/ 0 w 1665"/>
                  <a:gd name="T45" fmla="*/ 0 h 970"/>
                  <a:gd name="T46" fmla="*/ 0 w 1665"/>
                  <a:gd name="T47" fmla="*/ 0 h 970"/>
                  <a:gd name="T48" fmla="*/ 0 w 1665"/>
                  <a:gd name="T49" fmla="*/ 0 h 970"/>
                  <a:gd name="T50" fmla="*/ 0 w 1665"/>
                  <a:gd name="T51" fmla="*/ 0 h 970"/>
                  <a:gd name="T52" fmla="*/ 0 w 1665"/>
                  <a:gd name="T53" fmla="*/ 0 h 970"/>
                  <a:gd name="T54" fmla="*/ 0 w 1665"/>
                  <a:gd name="T55" fmla="*/ 0 h 970"/>
                  <a:gd name="T56" fmla="*/ 0 w 1665"/>
                  <a:gd name="T57" fmla="*/ 0 h 970"/>
                  <a:gd name="T58" fmla="*/ 0 w 1665"/>
                  <a:gd name="T59" fmla="*/ 0 h 970"/>
                  <a:gd name="T60" fmla="*/ 0 w 1665"/>
                  <a:gd name="T61" fmla="*/ 0 h 970"/>
                  <a:gd name="T62" fmla="*/ 0 w 1665"/>
                  <a:gd name="T63" fmla="*/ 0 h 970"/>
                  <a:gd name="T64" fmla="*/ 0 w 1665"/>
                  <a:gd name="T65" fmla="*/ 0 h 970"/>
                  <a:gd name="T66" fmla="*/ 0 w 1665"/>
                  <a:gd name="T67" fmla="*/ 0 h 970"/>
                  <a:gd name="T68" fmla="*/ 0 w 1665"/>
                  <a:gd name="T69" fmla="*/ 0 h 970"/>
                  <a:gd name="T70" fmla="*/ 0 w 1665"/>
                  <a:gd name="T71" fmla="*/ 0 h 970"/>
                  <a:gd name="T72" fmla="*/ 0 w 1665"/>
                  <a:gd name="T73" fmla="*/ 0 h 970"/>
                  <a:gd name="T74" fmla="*/ 0 w 1665"/>
                  <a:gd name="T75" fmla="*/ 0 h 970"/>
                  <a:gd name="T76" fmla="*/ 0 w 1665"/>
                  <a:gd name="T77" fmla="*/ 0 h 970"/>
                  <a:gd name="T78" fmla="*/ 0 w 1665"/>
                  <a:gd name="T79" fmla="*/ 0 h 970"/>
                  <a:gd name="T80" fmla="*/ 0 w 1665"/>
                  <a:gd name="T81" fmla="*/ 0 h 970"/>
                  <a:gd name="T82" fmla="*/ 0 w 1665"/>
                  <a:gd name="T83" fmla="*/ 0 h 970"/>
                  <a:gd name="T84" fmla="*/ 0 w 1665"/>
                  <a:gd name="T85" fmla="*/ 0 h 970"/>
                  <a:gd name="T86" fmla="*/ 0 w 1665"/>
                  <a:gd name="T87" fmla="*/ 0 h 970"/>
                  <a:gd name="T88" fmla="*/ 0 w 1665"/>
                  <a:gd name="T89" fmla="*/ 0 h 970"/>
                  <a:gd name="T90" fmla="*/ 0 w 1665"/>
                  <a:gd name="T91" fmla="*/ 0 h 970"/>
                  <a:gd name="T92" fmla="*/ 0 w 1665"/>
                  <a:gd name="T93" fmla="*/ 0 h 970"/>
                  <a:gd name="T94" fmla="*/ 0 w 1665"/>
                  <a:gd name="T95" fmla="*/ 0 h 970"/>
                  <a:gd name="T96" fmla="*/ 0 w 1665"/>
                  <a:gd name="T97" fmla="*/ 0 h 970"/>
                  <a:gd name="T98" fmla="*/ 0 w 1665"/>
                  <a:gd name="T99" fmla="*/ 0 h 970"/>
                  <a:gd name="T100" fmla="*/ 0 w 1665"/>
                  <a:gd name="T101" fmla="*/ 0 h 970"/>
                  <a:gd name="T102" fmla="*/ 0 w 1665"/>
                  <a:gd name="T103" fmla="*/ 0 h 970"/>
                  <a:gd name="T104" fmla="*/ 0 w 1665"/>
                  <a:gd name="T105" fmla="*/ 0 h 970"/>
                  <a:gd name="T106" fmla="*/ 0 w 1665"/>
                  <a:gd name="T107" fmla="*/ 0 h 970"/>
                  <a:gd name="T108" fmla="*/ 0 w 1665"/>
                  <a:gd name="T109" fmla="*/ 0 h 970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65"/>
                  <a:gd name="T166" fmla="*/ 0 h 970"/>
                  <a:gd name="T167" fmla="*/ 1665 w 1665"/>
                  <a:gd name="T168" fmla="*/ 970 h 970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65" h="970">
                    <a:moveTo>
                      <a:pt x="544" y="910"/>
                    </a:moveTo>
                    <a:lnTo>
                      <a:pt x="547" y="939"/>
                    </a:lnTo>
                    <a:lnTo>
                      <a:pt x="551" y="970"/>
                    </a:lnTo>
                    <a:lnTo>
                      <a:pt x="592" y="962"/>
                    </a:lnTo>
                    <a:lnTo>
                      <a:pt x="627" y="950"/>
                    </a:lnTo>
                    <a:lnTo>
                      <a:pt x="655" y="933"/>
                    </a:lnTo>
                    <a:lnTo>
                      <a:pt x="672" y="917"/>
                    </a:lnTo>
                    <a:lnTo>
                      <a:pt x="683" y="907"/>
                    </a:lnTo>
                    <a:lnTo>
                      <a:pt x="697" y="900"/>
                    </a:lnTo>
                    <a:lnTo>
                      <a:pt x="724" y="898"/>
                    </a:lnTo>
                    <a:lnTo>
                      <a:pt x="751" y="903"/>
                    </a:lnTo>
                    <a:lnTo>
                      <a:pt x="796" y="898"/>
                    </a:lnTo>
                    <a:lnTo>
                      <a:pt x="826" y="902"/>
                    </a:lnTo>
                    <a:lnTo>
                      <a:pt x="845" y="905"/>
                    </a:lnTo>
                    <a:lnTo>
                      <a:pt x="870" y="910"/>
                    </a:lnTo>
                    <a:lnTo>
                      <a:pt x="901" y="917"/>
                    </a:lnTo>
                    <a:lnTo>
                      <a:pt x="938" y="919"/>
                    </a:lnTo>
                    <a:lnTo>
                      <a:pt x="989" y="914"/>
                    </a:lnTo>
                    <a:lnTo>
                      <a:pt x="1043" y="903"/>
                    </a:lnTo>
                    <a:lnTo>
                      <a:pt x="1090" y="892"/>
                    </a:lnTo>
                    <a:lnTo>
                      <a:pt x="1134" y="882"/>
                    </a:lnTo>
                    <a:lnTo>
                      <a:pt x="1159" y="874"/>
                    </a:lnTo>
                    <a:lnTo>
                      <a:pt x="1188" y="864"/>
                    </a:lnTo>
                    <a:lnTo>
                      <a:pt x="1224" y="848"/>
                    </a:lnTo>
                    <a:lnTo>
                      <a:pt x="1261" y="835"/>
                    </a:lnTo>
                    <a:lnTo>
                      <a:pt x="1301" y="823"/>
                    </a:lnTo>
                    <a:lnTo>
                      <a:pt x="1339" y="804"/>
                    </a:lnTo>
                    <a:lnTo>
                      <a:pt x="1367" y="786"/>
                    </a:lnTo>
                    <a:lnTo>
                      <a:pt x="1392" y="764"/>
                    </a:lnTo>
                    <a:lnTo>
                      <a:pt x="1426" y="730"/>
                    </a:lnTo>
                    <a:lnTo>
                      <a:pt x="1458" y="701"/>
                    </a:lnTo>
                    <a:lnTo>
                      <a:pt x="1498" y="678"/>
                    </a:lnTo>
                    <a:lnTo>
                      <a:pt x="1542" y="660"/>
                    </a:lnTo>
                    <a:lnTo>
                      <a:pt x="1585" y="641"/>
                    </a:lnTo>
                    <a:lnTo>
                      <a:pt x="1616" y="619"/>
                    </a:lnTo>
                    <a:lnTo>
                      <a:pt x="1639" y="590"/>
                    </a:lnTo>
                    <a:lnTo>
                      <a:pt x="1656" y="556"/>
                    </a:lnTo>
                    <a:lnTo>
                      <a:pt x="1665" y="508"/>
                    </a:lnTo>
                    <a:lnTo>
                      <a:pt x="1664" y="455"/>
                    </a:lnTo>
                    <a:lnTo>
                      <a:pt x="1659" y="406"/>
                    </a:lnTo>
                    <a:lnTo>
                      <a:pt x="1644" y="362"/>
                    </a:lnTo>
                    <a:lnTo>
                      <a:pt x="1624" y="326"/>
                    </a:lnTo>
                    <a:lnTo>
                      <a:pt x="1597" y="289"/>
                    </a:lnTo>
                    <a:lnTo>
                      <a:pt x="1562" y="257"/>
                    </a:lnTo>
                    <a:lnTo>
                      <a:pt x="1518" y="231"/>
                    </a:lnTo>
                    <a:lnTo>
                      <a:pt x="1476" y="214"/>
                    </a:lnTo>
                    <a:lnTo>
                      <a:pt x="1418" y="197"/>
                    </a:lnTo>
                    <a:lnTo>
                      <a:pt x="1357" y="181"/>
                    </a:lnTo>
                    <a:lnTo>
                      <a:pt x="1309" y="161"/>
                    </a:lnTo>
                    <a:lnTo>
                      <a:pt x="1261" y="137"/>
                    </a:lnTo>
                    <a:lnTo>
                      <a:pt x="1221" y="110"/>
                    </a:lnTo>
                    <a:lnTo>
                      <a:pt x="1172" y="70"/>
                    </a:lnTo>
                    <a:lnTo>
                      <a:pt x="1125" y="39"/>
                    </a:lnTo>
                    <a:lnTo>
                      <a:pt x="1075" y="19"/>
                    </a:lnTo>
                    <a:lnTo>
                      <a:pt x="1019" y="5"/>
                    </a:lnTo>
                    <a:lnTo>
                      <a:pt x="954" y="1"/>
                    </a:lnTo>
                    <a:lnTo>
                      <a:pt x="900" y="0"/>
                    </a:lnTo>
                    <a:lnTo>
                      <a:pt x="825" y="10"/>
                    </a:lnTo>
                    <a:lnTo>
                      <a:pt x="762" y="20"/>
                    </a:lnTo>
                    <a:lnTo>
                      <a:pt x="710" y="25"/>
                    </a:lnTo>
                    <a:lnTo>
                      <a:pt x="658" y="27"/>
                    </a:lnTo>
                    <a:lnTo>
                      <a:pt x="616" y="37"/>
                    </a:lnTo>
                    <a:lnTo>
                      <a:pt x="547" y="65"/>
                    </a:lnTo>
                    <a:lnTo>
                      <a:pt x="479" y="86"/>
                    </a:lnTo>
                    <a:lnTo>
                      <a:pt x="428" y="95"/>
                    </a:lnTo>
                    <a:lnTo>
                      <a:pt x="387" y="94"/>
                    </a:lnTo>
                    <a:lnTo>
                      <a:pt x="334" y="84"/>
                    </a:lnTo>
                    <a:lnTo>
                      <a:pt x="292" y="79"/>
                    </a:lnTo>
                    <a:lnTo>
                      <a:pt x="250" y="79"/>
                    </a:lnTo>
                    <a:lnTo>
                      <a:pt x="210" y="86"/>
                    </a:lnTo>
                    <a:lnTo>
                      <a:pt x="178" y="99"/>
                    </a:lnTo>
                    <a:lnTo>
                      <a:pt x="125" y="129"/>
                    </a:lnTo>
                    <a:lnTo>
                      <a:pt x="42" y="184"/>
                    </a:lnTo>
                    <a:lnTo>
                      <a:pt x="9" y="215"/>
                    </a:lnTo>
                    <a:lnTo>
                      <a:pt x="0" y="232"/>
                    </a:lnTo>
                    <a:lnTo>
                      <a:pt x="0" y="250"/>
                    </a:lnTo>
                    <a:lnTo>
                      <a:pt x="17" y="255"/>
                    </a:lnTo>
                    <a:lnTo>
                      <a:pt x="39" y="264"/>
                    </a:lnTo>
                    <a:lnTo>
                      <a:pt x="71" y="282"/>
                    </a:lnTo>
                    <a:lnTo>
                      <a:pt x="110" y="297"/>
                    </a:lnTo>
                    <a:lnTo>
                      <a:pt x="150" y="311"/>
                    </a:lnTo>
                    <a:lnTo>
                      <a:pt x="196" y="322"/>
                    </a:lnTo>
                    <a:lnTo>
                      <a:pt x="250" y="334"/>
                    </a:lnTo>
                    <a:lnTo>
                      <a:pt x="310" y="341"/>
                    </a:lnTo>
                    <a:lnTo>
                      <a:pt x="357" y="341"/>
                    </a:lnTo>
                    <a:lnTo>
                      <a:pt x="434" y="332"/>
                    </a:lnTo>
                    <a:lnTo>
                      <a:pt x="509" y="321"/>
                    </a:lnTo>
                    <a:lnTo>
                      <a:pt x="566" y="317"/>
                    </a:lnTo>
                    <a:lnTo>
                      <a:pt x="601" y="320"/>
                    </a:lnTo>
                    <a:lnTo>
                      <a:pt x="635" y="326"/>
                    </a:lnTo>
                    <a:lnTo>
                      <a:pt x="663" y="340"/>
                    </a:lnTo>
                    <a:lnTo>
                      <a:pt x="681" y="355"/>
                    </a:lnTo>
                    <a:lnTo>
                      <a:pt x="697" y="377"/>
                    </a:lnTo>
                    <a:lnTo>
                      <a:pt x="721" y="396"/>
                    </a:lnTo>
                    <a:lnTo>
                      <a:pt x="745" y="424"/>
                    </a:lnTo>
                    <a:lnTo>
                      <a:pt x="764" y="455"/>
                    </a:lnTo>
                    <a:lnTo>
                      <a:pt x="781" y="485"/>
                    </a:lnTo>
                    <a:lnTo>
                      <a:pt x="789" y="513"/>
                    </a:lnTo>
                    <a:lnTo>
                      <a:pt x="790" y="543"/>
                    </a:lnTo>
                    <a:lnTo>
                      <a:pt x="782" y="576"/>
                    </a:lnTo>
                    <a:lnTo>
                      <a:pt x="767" y="610"/>
                    </a:lnTo>
                    <a:lnTo>
                      <a:pt x="747" y="644"/>
                    </a:lnTo>
                    <a:lnTo>
                      <a:pt x="730" y="684"/>
                    </a:lnTo>
                    <a:lnTo>
                      <a:pt x="719" y="725"/>
                    </a:lnTo>
                    <a:lnTo>
                      <a:pt x="705" y="779"/>
                    </a:lnTo>
                    <a:lnTo>
                      <a:pt x="692" y="808"/>
                    </a:lnTo>
                    <a:lnTo>
                      <a:pt x="670" y="842"/>
                    </a:lnTo>
                    <a:lnTo>
                      <a:pt x="643" y="865"/>
                    </a:lnTo>
                    <a:lnTo>
                      <a:pt x="611" y="888"/>
                    </a:lnTo>
                    <a:lnTo>
                      <a:pt x="578" y="903"/>
                    </a:lnTo>
                    <a:lnTo>
                      <a:pt x="544" y="91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9" name="Freeform 186"/>
              <p:cNvSpPr>
                <a:spLocks/>
              </p:cNvSpPr>
              <p:nvPr/>
            </p:nvSpPr>
            <p:spPr bwMode="auto">
              <a:xfrm>
                <a:off x="1936" y="971"/>
                <a:ext cx="231" cy="160"/>
              </a:xfrm>
              <a:custGeom>
                <a:avLst/>
                <a:gdLst>
                  <a:gd name="T0" fmla="*/ 0 w 927"/>
                  <a:gd name="T1" fmla="*/ 0 h 641"/>
                  <a:gd name="T2" fmla="*/ 0 w 927"/>
                  <a:gd name="T3" fmla="*/ 0 h 641"/>
                  <a:gd name="T4" fmla="*/ 0 w 927"/>
                  <a:gd name="T5" fmla="*/ 0 h 641"/>
                  <a:gd name="T6" fmla="*/ 0 w 927"/>
                  <a:gd name="T7" fmla="*/ 0 h 641"/>
                  <a:gd name="T8" fmla="*/ 0 w 927"/>
                  <a:gd name="T9" fmla="*/ 0 h 641"/>
                  <a:gd name="T10" fmla="*/ 0 w 927"/>
                  <a:gd name="T11" fmla="*/ 0 h 641"/>
                  <a:gd name="T12" fmla="*/ 0 w 927"/>
                  <a:gd name="T13" fmla="*/ 0 h 641"/>
                  <a:gd name="T14" fmla="*/ 0 w 927"/>
                  <a:gd name="T15" fmla="*/ 0 h 641"/>
                  <a:gd name="T16" fmla="*/ 0 w 927"/>
                  <a:gd name="T17" fmla="*/ 0 h 641"/>
                  <a:gd name="T18" fmla="*/ 0 w 927"/>
                  <a:gd name="T19" fmla="*/ 0 h 641"/>
                  <a:gd name="T20" fmla="*/ 0 w 927"/>
                  <a:gd name="T21" fmla="*/ 0 h 641"/>
                  <a:gd name="T22" fmla="*/ 0 w 927"/>
                  <a:gd name="T23" fmla="*/ 0 h 641"/>
                  <a:gd name="T24" fmla="*/ 0 w 927"/>
                  <a:gd name="T25" fmla="*/ 0 h 641"/>
                  <a:gd name="T26" fmla="*/ 0 w 927"/>
                  <a:gd name="T27" fmla="*/ 0 h 641"/>
                  <a:gd name="T28" fmla="*/ 0 w 927"/>
                  <a:gd name="T29" fmla="*/ 0 h 641"/>
                  <a:gd name="T30" fmla="*/ 0 w 927"/>
                  <a:gd name="T31" fmla="*/ 0 h 641"/>
                  <a:gd name="T32" fmla="*/ 0 w 927"/>
                  <a:gd name="T33" fmla="*/ 0 h 641"/>
                  <a:gd name="T34" fmla="*/ 0 w 927"/>
                  <a:gd name="T35" fmla="*/ 0 h 641"/>
                  <a:gd name="T36" fmla="*/ 0 w 927"/>
                  <a:gd name="T37" fmla="*/ 0 h 641"/>
                  <a:gd name="T38" fmla="*/ 0 w 927"/>
                  <a:gd name="T39" fmla="*/ 0 h 641"/>
                  <a:gd name="T40" fmla="*/ 0 w 927"/>
                  <a:gd name="T41" fmla="*/ 0 h 641"/>
                  <a:gd name="T42" fmla="*/ 0 w 927"/>
                  <a:gd name="T43" fmla="*/ 0 h 641"/>
                  <a:gd name="T44" fmla="*/ 0 w 927"/>
                  <a:gd name="T45" fmla="*/ 0 h 641"/>
                  <a:gd name="T46" fmla="*/ 0 w 927"/>
                  <a:gd name="T47" fmla="*/ 0 h 641"/>
                  <a:gd name="T48" fmla="*/ 0 w 927"/>
                  <a:gd name="T49" fmla="*/ 0 h 641"/>
                  <a:gd name="T50" fmla="*/ 0 w 927"/>
                  <a:gd name="T51" fmla="*/ 0 h 641"/>
                  <a:gd name="T52" fmla="*/ 0 w 927"/>
                  <a:gd name="T53" fmla="*/ 0 h 641"/>
                  <a:gd name="T54" fmla="*/ 0 w 927"/>
                  <a:gd name="T55" fmla="*/ 0 h 641"/>
                  <a:gd name="T56" fmla="*/ 0 w 927"/>
                  <a:gd name="T57" fmla="*/ 0 h 641"/>
                  <a:gd name="T58" fmla="*/ 0 w 927"/>
                  <a:gd name="T59" fmla="*/ 0 h 641"/>
                  <a:gd name="T60" fmla="*/ 0 w 927"/>
                  <a:gd name="T61" fmla="*/ 0 h 641"/>
                  <a:gd name="T62" fmla="*/ 0 w 927"/>
                  <a:gd name="T63" fmla="*/ 0 h 641"/>
                  <a:gd name="T64" fmla="*/ 0 w 927"/>
                  <a:gd name="T65" fmla="*/ 0 h 641"/>
                  <a:gd name="T66" fmla="*/ 0 w 927"/>
                  <a:gd name="T67" fmla="*/ 0 h 641"/>
                  <a:gd name="T68" fmla="*/ 0 w 927"/>
                  <a:gd name="T69" fmla="*/ 0 h 641"/>
                  <a:gd name="T70" fmla="*/ 0 w 927"/>
                  <a:gd name="T71" fmla="*/ 0 h 641"/>
                  <a:gd name="T72" fmla="*/ 0 w 927"/>
                  <a:gd name="T73" fmla="*/ 0 h 641"/>
                  <a:gd name="T74" fmla="*/ 0 w 927"/>
                  <a:gd name="T75" fmla="*/ 0 h 641"/>
                  <a:gd name="T76" fmla="*/ 0 w 927"/>
                  <a:gd name="T77" fmla="*/ 0 h 641"/>
                  <a:gd name="T78" fmla="*/ 0 w 927"/>
                  <a:gd name="T79" fmla="*/ 0 h 641"/>
                  <a:gd name="T80" fmla="*/ 0 w 927"/>
                  <a:gd name="T81" fmla="*/ 0 h 641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927"/>
                  <a:gd name="T124" fmla="*/ 0 h 641"/>
                  <a:gd name="T125" fmla="*/ 927 w 927"/>
                  <a:gd name="T126" fmla="*/ 641 h 641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927" h="641">
                    <a:moveTo>
                      <a:pt x="303" y="30"/>
                    </a:moveTo>
                    <a:lnTo>
                      <a:pt x="333" y="15"/>
                    </a:lnTo>
                    <a:lnTo>
                      <a:pt x="359" y="7"/>
                    </a:lnTo>
                    <a:lnTo>
                      <a:pt x="389" y="2"/>
                    </a:lnTo>
                    <a:lnTo>
                      <a:pt x="415" y="0"/>
                    </a:lnTo>
                    <a:lnTo>
                      <a:pt x="446" y="2"/>
                    </a:lnTo>
                    <a:lnTo>
                      <a:pt x="474" y="5"/>
                    </a:lnTo>
                    <a:lnTo>
                      <a:pt x="504" y="14"/>
                    </a:lnTo>
                    <a:lnTo>
                      <a:pt x="538" y="29"/>
                    </a:lnTo>
                    <a:lnTo>
                      <a:pt x="565" y="48"/>
                    </a:lnTo>
                    <a:lnTo>
                      <a:pt x="591" y="72"/>
                    </a:lnTo>
                    <a:lnTo>
                      <a:pt x="614" y="97"/>
                    </a:lnTo>
                    <a:lnTo>
                      <a:pt x="638" y="132"/>
                    </a:lnTo>
                    <a:lnTo>
                      <a:pt x="654" y="147"/>
                    </a:lnTo>
                    <a:lnTo>
                      <a:pt x="677" y="158"/>
                    </a:lnTo>
                    <a:lnTo>
                      <a:pt x="724" y="164"/>
                    </a:lnTo>
                    <a:lnTo>
                      <a:pt x="803" y="169"/>
                    </a:lnTo>
                    <a:lnTo>
                      <a:pt x="828" y="174"/>
                    </a:lnTo>
                    <a:lnTo>
                      <a:pt x="848" y="182"/>
                    </a:lnTo>
                    <a:lnTo>
                      <a:pt x="864" y="194"/>
                    </a:lnTo>
                    <a:lnTo>
                      <a:pt x="874" y="211"/>
                    </a:lnTo>
                    <a:lnTo>
                      <a:pt x="881" y="234"/>
                    </a:lnTo>
                    <a:lnTo>
                      <a:pt x="884" y="258"/>
                    </a:lnTo>
                    <a:lnTo>
                      <a:pt x="889" y="282"/>
                    </a:lnTo>
                    <a:lnTo>
                      <a:pt x="899" y="306"/>
                    </a:lnTo>
                    <a:lnTo>
                      <a:pt x="917" y="342"/>
                    </a:lnTo>
                    <a:lnTo>
                      <a:pt x="924" y="368"/>
                    </a:lnTo>
                    <a:lnTo>
                      <a:pt x="927" y="394"/>
                    </a:lnTo>
                    <a:lnTo>
                      <a:pt x="922" y="417"/>
                    </a:lnTo>
                    <a:lnTo>
                      <a:pt x="912" y="434"/>
                    </a:lnTo>
                    <a:lnTo>
                      <a:pt x="899" y="449"/>
                    </a:lnTo>
                    <a:lnTo>
                      <a:pt x="861" y="471"/>
                    </a:lnTo>
                    <a:lnTo>
                      <a:pt x="824" y="490"/>
                    </a:lnTo>
                    <a:lnTo>
                      <a:pt x="797" y="507"/>
                    </a:lnTo>
                    <a:lnTo>
                      <a:pt x="778" y="527"/>
                    </a:lnTo>
                    <a:lnTo>
                      <a:pt x="765" y="550"/>
                    </a:lnTo>
                    <a:lnTo>
                      <a:pt x="745" y="593"/>
                    </a:lnTo>
                    <a:lnTo>
                      <a:pt x="729" y="615"/>
                    </a:lnTo>
                    <a:lnTo>
                      <a:pt x="712" y="630"/>
                    </a:lnTo>
                    <a:lnTo>
                      <a:pt x="689" y="638"/>
                    </a:lnTo>
                    <a:lnTo>
                      <a:pt x="656" y="641"/>
                    </a:lnTo>
                    <a:lnTo>
                      <a:pt x="618" y="638"/>
                    </a:lnTo>
                    <a:lnTo>
                      <a:pt x="578" y="628"/>
                    </a:lnTo>
                    <a:lnTo>
                      <a:pt x="535" y="611"/>
                    </a:lnTo>
                    <a:lnTo>
                      <a:pt x="521" y="606"/>
                    </a:lnTo>
                    <a:lnTo>
                      <a:pt x="494" y="598"/>
                    </a:lnTo>
                    <a:lnTo>
                      <a:pt x="464" y="587"/>
                    </a:lnTo>
                    <a:lnTo>
                      <a:pt x="441" y="577"/>
                    </a:lnTo>
                    <a:lnTo>
                      <a:pt x="407" y="556"/>
                    </a:lnTo>
                    <a:lnTo>
                      <a:pt x="387" y="547"/>
                    </a:lnTo>
                    <a:lnTo>
                      <a:pt x="356" y="542"/>
                    </a:lnTo>
                    <a:lnTo>
                      <a:pt x="345" y="541"/>
                    </a:lnTo>
                    <a:lnTo>
                      <a:pt x="311" y="541"/>
                    </a:lnTo>
                    <a:lnTo>
                      <a:pt x="276" y="546"/>
                    </a:lnTo>
                    <a:lnTo>
                      <a:pt x="262" y="547"/>
                    </a:lnTo>
                    <a:lnTo>
                      <a:pt x="218" y="551"/>
                    </a:lnTo>
                    <a:lnTo>
                      <a:pt x="163" y="550"/>
                    </a:lnTo>
                    <a:lnTo>
                      <a:pt x="138" y="547"/>
                    </a:lnTo>
                    <a:lnTo>
                      <a:pt x="117" y="538"/>
                    </a:lnTo>
                    <a:lnTo>
                      <a:pt x="99" y="526"/>
                    </a:lnTo>
                    <a:lnTo>
                      <a:pt x="81" y="515"/>
                    </a:lnTo>
                    <a:lnTo>
                      <a:pt x="63" y="508"/>
                    </a:lnTo>
                    <a:lnTo>
                      <a:pt x="52" y="506"/>
                    </a:lnTo>
                    <a:lnTo>
                      <a:pt x="41" y="503"/>
                    </a:lnTo>
                    <a:lnTo>
                      <a:pt x="27" y="501"/>
                    </a:lnTo>
                    <a:lnTo>
                      <a:pt x="13" y="493"/>
                    </a:lnTo>
                    <a:lnTo>
                      <a:pt x="4" y="482"/>
                    </a:lnTo>
                    <a:lnTo>
                      <a:pt x="0" y="472"/>
                    </a:lnTo>
                    <a:lnTo>
                      <a:pt x="28" y="454"/>
                    </a:lnTo>
                    <a:lnTo>
                      <a:pt x="53" y="432"/>
                    </a:lnTo>
                    <a:lnTo>
                      <a:pt x="86" y="398"/>
                    </a:lnTo>
                    <a:lnTo>
                      <a:pt x="119" y="369"/>
                    </a:lnTo>
                    <a:lnTo>
                      <a:pt x="159" y="346"/>
                    </a:lnTo>
                    <a:lnTo>
                      <a:pt x="203" y="328"/>
                    </a:lnTo>
                    <a:lnTo>
                      <a:pt x="246" y="309"/>
                    </a:lnTo>
                    <a:lnTo>
                      <a:pt x="277" y="287"/>
                    </a:lnTo>
                    <a:lnTo>
                      <a:pt x="300" y="258"/>
                    </a:lnTo>
                    <a:lnTo>
                      <a:pt x="316" y="224"/>
                    </a:lnTo>
                    <a:lnTo>
                      <a:pt x="326" y="176"/>
                    </a:lnTo>
                    <a:lnTo>
                      <a:pt x="325" y="123"/>
                    </a:lnTo>
                    <a:lnTo>
                      <a:pt x="320" y="74"/>
                    </a:lnTo>
                    <a:lnTo>
                      <a:pt x="303" y="3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0" name="Freeform 187"/>
              <p:cNvSpPr>
                <a:spLocks/>
              </p:cNvSpPr>
              <p:nvPr/>
            </p:nvSpPr>
            <p:spPr bwMode="auto">
              <a:xfrm>
                <a:off x="1634" y="1089"/>
                <a:ext cx="80" cy="52"/>
              </a:xfrm>
              <a:custGeom>
                <a:avLst/>
                <a:gdLst>
                  <a:gd name="T0" fmla="*/ 0 w 321"/>
                  <a:gd name="T1" fmla="*/ 0 h 205"/>
                  <a:gd name="T2" fmla="*/ 0 w 321"/>
                  <a:gd name="T3" fmla="*/ 0 h 205"/>
                  <a:gd name="T4" fmla="*/ 0 w 321"/>
                  <a:gd name="T5" fmla="*/ 0 h 205"/>
                  <a:gd name="T6" fmla="*/ 0 w 321"/>
                  <a:gd name="T7" fmla="*/ 0 h 205"/>
                  <a:gd name="T8" fmla="*/ 0 w 321"/>
                  <a:gd name="T9" fmla="*/ 0 h 205"/>
                  <a:gd name="T10" fmla="*/ 0 w 321"/>
                  <a:gd name="T11" fmla="*/ 0 h 205"/>
                  <a:gd name="T12" fmla="*/ 0 w 321"/>
                  <a:gd name="T13" fmla="*/ 0 h 205"/>
                  <a:gd name="T14" fmla="*/ 0 w 321"/>
                  <a:gd name="T15" fmla="*/ 0 h 205"/>
                  <a:gd name="T16" fmla="*/ 0 w 321"/>
                  <a:gd name="T17" fmla="*/ 0 h 205"/>
                  <a:gd name="T18" fmla="*/ 0 w 321"/>
                  <a:gd name="T19" fmla="*/ 0 h 205"/>
                  <a:gd name="T20" fmla="*/ 0 w 321"/>
                  <a:gd name="T21" fmla="*/ 0 h 205"/>
                  <a:gd name="T22" fmla="*/ 0 w 321"/>
                  <a:gd name="T23" fmla="*/ 0 h 205"/>
                  <a:gd name="T24" fmla="*/ 0 w 321"/>
                  <a:gd name="T25" fmla="*/ 0 h 205"/>
                  <a:gd name="T26" fmla="*/ 0 w 321"/>
                  <a:gd name="T27" fmla="*/ 0 h 205"/>
                  <a:gd name="T28" fmla="*/ 0 w 321"/>
                  <a:gd name="T29" fmla="*/ 0 h 205"/>
                  <a:gd name="T30" fmla="*/ 0 w 321"/>
                  <a:gd name="T31" fmla="*/ 0 h 205"/>
                  <a:gd name="T32" fmla="*/ 0 w 321"/>
                  <a:gd name="T33" fmla="*/ 0 h 205"/>
                  <a:gd name="T34" fmla="*/ 0 w 321"/>
                  <a:gd name="T35" fmla="*/ 0 h 205"/>
                  <a:gd name="T36" fmla="*/ 0 w 321"/>
                  <a:gd name="T37" fmla="*/ 0 h 205"/>
                  <a:gd name="T38" fmla="*/ 0 w 321"/>
                  <a:gd name="T39" fmla="*/ 0 h 205"/>
                  <a:gd name="T40" fmla="*/ 0 w 321"/>
                  <a:gd name="T41" fmla="*/ 0 h 205"/>
                  <a:gd name="T42" fmla="*/ 0 w 321"/>
                  <a:gd name="T43" fmla="*/ 0 h 205"/>
                  <a:gd name="T44" fmla="*/ 0 w 321"/>
                  <a:gd name="T45" fmla="*/ 0 h 205"/>
                  <a:gd name="T46" fmla="*/ 0 w 321"/>
                  <a:gd name="T47" fmla="*/ 0 h 205"/>
                  <a:gd name="T48" fmla="*/ 0 w 321"/>
                  <a:gd name="T49" fmla="*/ 0 h 205"/>
                  <a:gd name="T50" fmla="*/ 0 w 321"/>
                  <a:gd name="T51" fmla="*/ 0 h 205"/>
                  <a:gd name="T52" fmla="*/ 0 w 321"/>
                  <a:gd name="T53" fmla="*/ 0 h 205"/>
                  <a:gd name="T54" fmla="*/ 0 w 321"/>
                  <a:gd name="T55" fmla="*/ 0 h 205"/>
                  <a:gd name="T56" fmla="*/ 0 w 321"/>
                  <a:gd name="T57" fmla="*/ 0 h 20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1"/>
                  <a:gd name="T88" fmla="*/ 0 h 205"/>
                  <a:gd name="T89" fmla="*/ 321 w 321"/>
                  <a:gd name="T90" fmla="*/ 205 h 205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1" h="205">
                    <a:moveTo>
                      <a:pt x="0" y="26"/>
                    </a:moveTo>
                    <a:lnTo>
                      <a:pt x="13" y="30"/>
                    </a:lnTo>
                    <a:lnTo>
                      <a:pt x="38" y="37"/>
                    </a:lnTo>
                    <a:lnTo>
                      <a:pt x="62" y="51"/>
                    </a:lnTo>
                    <a:lnTo>
                      <a:pt x="93" y="75"/>
                    </a:lnTo>
                    <a:lnTo>
                      <a:pt x="138" y="119"/>
                    </a:lnTo>
                    <a:lnTo>
                      <a:pt x="181" y="160"/>
                    </a:lnTo>
                    <a:lnTo>
                      <a:pt x="217" y="187"/>
                    </a:lnTo>
                    <a:lnTo>
                      <a:pt x="243" y="201"/>
                    </a:lnTo>
                    <a:lnTo>
                      <a:pt x="258" y="205"/>
                    </a:lnTo>
                    <a:lnTo>
                      <a:pt x="272" y="204"/>
                    </a:lnTo>
                    <a:lnTo>
                      <a:pt x="288" y="200"/>
                    </a:lnTo>
                    <a:lnTo>
                      <a:pt x="301" y="195"/>
                    </a:lnTo>
                    <a:lnTo>
                      <a:pt x="321" y="186"/>
                    </a:lnTo>
                    <a:lnTo>
                      <a:pt x="321" y="179"/>
                    </a:lnTo>
                    <a:lnTo>
                      <a:pt x="316" y="135"/>
                    </a:lnTo>
                    <a:lnTo>
                      <a:pt x="310" y="109"/>
                    </a:lnTo>
                    <a:lnTo>
                      <a:pt x="301" y="86"/>
                    </a:lnTo>
                    <a:lnTo>
                      <a:pt x="290" y="69"/>
                    </a:lnTo>
                    <a:lnTo>
                      <a:pt x="267" y="61"/>
                    </a:lnTo>
                    <a:lnTo>
                      <a:pt x="241" y="51"/>
                    </a:lnTo>
                    <a:lnTo>
                      <a:pt x="209" y="35"/>
                    </a:lnTo>
                    <a:lnTo>
                      <a:pt x="177" y="17"/>
                    </a:lnTo>
                    <a:lnTo>
                      <a:pt x="149" y="4"/>
                    </a:lnTo>
                    <a:lnTo>
                      <a:pt x="121" y="0"/>
                    </a:lnTo>
                    <a:lnTo>
                      <a:pt x="88" y="0"/>
                    </a:lnTo>
                    <a:lnTo>
                      <a:pt x="59" y="6"/>
                    </a:lnTo>
                    <a:lnTo>
                      <a:pt x="23" y="19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1" name="Freeform 188"/>
              <p:cNvSpPr>
                <a:spLocks/>
              </p:cNvSpPr>
              <p:nvPr/>
            </p:nvSpPr>
            <p:spPr bwMode="auto">
              <a:xfrm>
                <a:off x="1936" y="978"/>
                <a:ext cx="81" cy="111"/>
              </a:xfrm>
              <a:custGeom>
                <a:avLst/>
                <a:gdLst>
                  <a:gd name="T0" fmla="*/ 0 w 326"/>
                  <a:gd name="T1" fmla="*/ 0 h 440"/>
                  <a:gd name="T2" fmla="*/ 0 w 326"/>
                  <a:gd name="T3" fmla="*/ 0 h 440"/>
                  <a:gd name="T4" fmla="*/ 0 w 326"/>
                  <a:gd name="T5" fmla="*/ 0 h 440"/>
                  <a:gd name="T6" fmla="*/ 0 w 326"/>
                  <a:gd name="T7" fmla="*/ 0 h 440"/>
                  <a:gd name="T8" fmla="*/ 0 w 326"/>
                  <a:gd name="T9" fmla="*/ 0 h 440"/>
                  <a:gd name="T10" fmla="*/ 0 w 326"/>
                  <a:gd name="T11" fmla="*/ 0 h 440"/>
                  <a:gd name="T12" fmla="*/ 0 w 326"/>
                  <a:gd name="T13" fmla="*/ 0 h 440"/>
                  <a:gd name="T14" fmla="*/ 0 w 326"/>
                  <a:gd name="T15" fmla="*/ 0 h 440"/>
                  <a:gd name="T16" fmla="*/ 0 w 326"/>
                  <a:gd name="T17" fmla="*/ 0 h 440"/>
                  <a:gd name="T18" fmla="*/ 0 w 326"/>
                  <a:gd name="T19" fmla="*/ 0 h 440"/>
                  <a:gd name="T20" fmla="*/ 0 w 326"/>
                  <a:gd name="T21" fmla="*/ 0 h 440"/>
                  <a:gd name="T22" fmla="*/ 0 w 326"/>
                  <a:gd name="T23" fmla="*/ 0 h 440"/>
                  <a:gd name="T24" fmla="*/ 0 w 326"/>
                  <a:gd name="T25" fmla="*/ 0 h 440"/>
                  <a:gd name="T26" fmla="*/ 0 w 326"/>
                  <a:gd name="T27" fmla="*/ 0 h 440"/>
                  <a:gd name="T28" fmla="*/ 0 w 326"/>
                  <a:gd name="T29" fmla="*/ 0 h 44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26"/>
                  <a:gd name="T46" fmla="*/ 0 h 440"/>
                  <a:gd name="T47" fmla="*/ 326 w 326"/>
                  <a:gd name="T48" fmla="*/ 440 h 44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26" h="440">
                    <a:moveTo>
                      <a:pt x="0" y="440"/>
                    </a:moveTo>
                    <a:lnTo>
                      <a:pt x="28" y="424"/>
                    </a:lnTo>
                    <a:lnTo>
                      <a:pt x="53" y="401"/>
                    </a:lnTo>
                    <a:lnTo>
                      <a:pt x="86" y="367"/>
                    </a:lnTo>
                    <a:lnTo>
                      <a:pt x="119" y="337"/>
                    </a:lnTo>
                    <a:lnTo>
                      <a:pt x="159" y="315"/>
                    </a:lnTo>
                    <a:lnTo>
                      <a:pt x="203" y="297"/>
                    </a:lnTo>
                    <a:lnTo>
                      <a:pt x="246" y="277"/>
                    </a:lnTo>
                    <a:lnTo>
                      <a:pt x="277" y="255"/>
                    </a:lnTo>
                    <a:lnTo>
                      <a:pt x="300" y="226"/>
                    </a:lnTo>
                    <a:lnTo>
                      <a:pt x="316" y="194"/>
                    </a:lnTo>
                    <a:lnTo>
                      <a:pt x="326" y="145"/>
                    </a:lnTo>
                    <a:lnTo>
                      <a:pt x="325" y="92"/>
                    </a:lnTo>
                    <a:lnTo>
                      <a:pt x="318" y="44"/>
                    </a:lnTo>
                    <a:lnTo>
                      <a:pt x="303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2" name="Freeform 189"/>
              <p:cNvSpPr>
                <a:spLocks/>
              </p:cNvSpPr>
              <p:nvPr/>
            </p:nvSpPr>
            <p:spPr bwMode="auto">
              <a:xfrm>
                <a:off x="1171" y="1128"/>
                <a:ext cx="499" cy="387"/>
              </a:xfrm>
              <a:custGeom>
                <a:avLst/>
                <a:gdLst>
                  <a:gd name="T0" fmla="*/ 0 w 1993"/>
                  <a:gd name="T1" fmla="*/ 0 h 1551"/>
                  <a:gd name="T2" fmla="*/ 0 w 1993"/>
                  <a:gd name="T3" fmla="*/ 0 h 1551"/>
                  <a:gd name="T4" fmla="*/ 0 w 1993"/>
                  <a:gd name="T5" fmla="*/ 0 h 1551"/>
                  <a:gd name="T6" fmla="*/ 0 w 1993"/>
                  <a:gd name="T7" fmla="*/ 0 h 1551"/>
                  <a:gd name="T8" fmla="*/ 0 w 1993"/>
                  <a:gd name="T9" fmla="*/ 0 h 1551"/>
                  <a:gd name="T10" fmla="*/ 0 w 1993"/>
                  <a:gd name="T11" fmla="*/ 0 h 1551"/>
                  <a:gd name="T12" fmla="*/ 0 w 1993"/>
                  <a:gd name="T13" fmla="*/ 0 h 1551"/>
                  <a:gd name="T14" fmla="*/ 0 w 1993"/>
                  <a:gd name="T15" fmla="*/ 0 h 1551"/>
                  <a:gd name="T16" fmla="*/ 0 w 1993"/>
                  <a:gd name="T17" fmla="*/ 0 h 1551"/>
                  <a:gd name="T18" fmla="*/ 0 w 1993"/>
                  <a:gd name="T19" fmla="*/ 0 h 1551"/>
                  <a:gd name="T20" fmla="*/ 0 w 1993"/>
                  <a:gd name="T21" fmla="*/ 0 h 1551"/>
                  <a:gd name="T22" fmla="*/ 0 w 1993"/>
                  <a:gd name="T23" fmla="*/ 0 h 1551"/>
                  <a:gd name="T24" fmla="*/ 0 w 1993"/>
                  <a:gd name="T25" fmla="*/ 0 h 1551"/>
                  <a:gd name="T26" fmla="*/ 0 w 1993"/>
                  <a:gd name="T27" fmla="*/ 0 h 1551"/>
                  <a:gd name="T28" fmla="*/ 0 w 1993"/>
                  <a:gd name="T29" fmla="*/ 0 h 1551"/>
                  <a:gd name="T30" fmla="*/ 0 w 1993"/>
                  <a:gd name="T31" fmla="*/ 0 h 1551"/>
                  <a:gd name="T32" fmla="*/ 0 w 1993"/>
                  <a:gd name="T33" fmla="*/ 0 h 1551"/>
                  <a:gd name="T34" fmla="*/ 0 w 1993"/>
                  <a:gd name="T35" fmla="*/ 0 h 1551"/>
                  <a:gd name="T36" fmla="*/ 0 w 1993"/>
                  <a:gd name="T37" fmla="*/ 0 h 1551"/>
                  <a:gd name="T38" fmla="*/ 0 w 1993"/>
                  <a:gd name="T39" fmla="*/ 0 h 1551"/>
                  <a:gd name="T40" fmla="*/ 0 w 1993"/>
                  <a:gd name="T41" fmla="*/ 0 h 1551"/>
                  <a:gd name="T42" fmla="*/ 0 w 1993"/>
                  <a:gd name="T43" fmla="*/ 0 h 1551"/>
                  <a:gd name="T44" fmla="*/ 0 w 1993"/>
                  <a:gd name="T45" fmla="*/ 0 h 1551"/>
                  <a:gd name="T46" fmla="*/ 0 w 1993"/>
                  <a:gd name="T47" fmla="*/ 0 h 1551"/>
                  <a:gd name="T48" fmla="*/ 0 w 1993"/>
                  <a:gd name="T49" fmla="*/ 0 h 1551"/>
                  <a:gd name="T50" fmla="*/ 0 w 1993"/>
                  <a:gd name="T51" fmla="*/ 0 h 1551"/>
                  <a:gd name="T52" fmla="*/ 0 w 1993"/>
                  <a:gd name="T53" fmla="*/ 0 h 1551"/>
                  <a:gd name="T54" fmla="*/ 0 w 1993"/>
                  <a:gd name="T55" fmla="*/ 0 h 1551"/>
                  <a:gd name="T56" fmla="*/ 0 w 1993"/>
                  <a:gd name="T57" fmla="*/ 0 h 1551"/>
                  <a:gd name="T58" fmla="*/ 0 w 1993"/>
                  <a:gd name="T59" fmla="*/ 0 h 1551"/>
                  <a:gd name="T60" fmla="*/ 0 w 1993"/>
                  <a:gd name="T61" fmla="*/ 0 h 1551"/>
                  <a:gd name="T62" fmla="*/ 0 w 1993"/>
                  <a:gd name="T63" fmla="*/ 0 h 1551"/>
                  <a:gd name="T64" fmla="*/ 1 w 1993"/>
                  <a:gd name="T65" fmla="*/ 0 h 1551"/>
                  <a:gd name="T66" fmla="*/ 1 w 1993"/>
                  <a:gd name="T67" fmla="*/ 0 h 1551"/>
                  <a:gd name="T68" fmla="*/ 1 w 1993"/>
                  <a:gd name="T69" fmla="*/ 0 h 1551"/>
                  <a:gd name="T70" fmla="*/ 1 w 1993"/>
                  <a:gd name="T71" fmla="*/ 0 h 1551"/>
                  <a:gd name="T72" fmla="*/ 1 w 1993"/>
                  <a:gd name="T73" fmla="*/ 0 h 1551"/>
                  <a:gd name="T74" fmla="*/ 1 w 1993"/>
                  <a:gd name="T75" fmla="*/ 0 h 1551"/>
                  <a:gd name="T76" fmla="*/ 1 w 1993"/>
                  <a:gd name="T77" fmla="*/ 0 h 1551"/>
                  <a:gd name="T78" fmla="*/ 1 w 1993"/>
                  <a:gd name="T79" fmla="*/ 0 h 1551"/>
                  <a:gd name="T80" fmla="*/ 1 w 1993"/>
                  <a:gd name="T81" fmla="*/ 0 h 1551"/>
                  <a:gd name="T82" fmla="*/ 0 w 1993"/>
                  <a:gd name="T83" fmla="*/ 0 h 1551"/>
                  <a:gd name="T84" fmla="*/ 1 w 1993"/>
                  <a:gd name="T85" fmla="*/ 0 h 1551"/>
                  <a:gd name="T86" fmla="*/ 1 w 1993"/>
                  <a:gd name="T87" fmla="*/ 0 h 1551"/>
                  <a:gd name="T88" fmla="*/ 0 w 1993"/>
                  <a:gd name="T89" fmla="*/ 0 h 1551"/>
                  <a:gd name="T90" fmla="*/ 0 w 1993"/>
                  <a:gd name="T91" fmla="*/ 0 h 1551"/>
                  <a:gd name="T92" fmla="*/ 0 w 1993"/>
                  <a:gd name="T93" fmla="*/ 0 h 1551"/>
                  <a:gd name="T94" fmla="*/ 0 w 1993"/>
                  <a:gd name="T95" fmla="*/ 0 h 1551"/>
                  <a:gd name="T96" fmla="*/ 0 w 1993"/>
                  <a:gd name="T97" fmla="*/ 0 h 1551"/>
                  <a:gd name="T98" fmla="*/ 0 w 1993"/>
                  <a:gd name="T99" fmla="*/ 0 h 1551"/>
                  <a:gd name="T100" fmla="*/ 0 w 1993"/>
                  <a:gd name="T101" fmla="*/ 0 h 1551"/>
                  <a:gd name="T102" fmla="*/ 0 w 1993"/>
                  <a:gd name="T103" fmla="*/ 0 h 1551"/>
                  <a:gd name="T104" fmla="*/ 0 w 1993"/>
                  <a:gd name="T105" fmla="*/ 0 h 1551"/>
                  <a:gd name="T106" fmla="*/ 0 w 1993"/>
                  <a:gd name="T107" fmla="*/ 0 h 1551"/>
                  <a:gd name="T108" fmla="*/ 0 w 1993"/>
                  <a:gd name="T109" fmla="*/ 0 h 1551"/>
                  <a:gd name="T110" fmla="*/ 0 w 1993"/>
                  <a:gd name="T111" fmla="*/ 0 h 1551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93"/>
                  <a:gd name="T169" fmla="*/ 0 h 1551"/>
                  <a:gd name="T170" fmla="*/ 1993 w 1993"/>
                  <a:gd name="T171" fmla="*/ 1551 h 1551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93" h="1551">
                    <a:moveTo>
                      <a:pt x="669" y="564"/>
                    </a:moveTo>
                    <a:lnTo>
                      <a:pt x="653" y="547"/>
                    </a:lnTo>
                    <a:lnTo>
                      <a:pt x="636" y="513"/>
                    </a:lnTo>
                    <a:lnTo>
                      <a:pt x="629" y="479"/>
                    </a:lnTo>
                    <a:lnTo>
                      <a:pt x="625" y="433"/>
                    </a:lnTo>
                    <a:lnTo>
                      <a:pt x="625" y="393"/>
                    </a:lnTo>
                    <a:lnTo>
                      <a:pt x="632" y="357"/>
                    </a:lnTo>
                    <a:lnTo>
                      <a:pt x="644" y="324"/>
                    </a:lnTo>
                    <a:lnTo>
                      <a:pt x="660" y="283"/>
                    </a:lnTo>
                    <a:lnTo>
                      <a:pt x="670" y="248"/>
                    </a:lnTo>
                    <a:lnTo>
                      <a:pt x="676" y="204"/>
                    </a:lnTo>
                    <a:lnTo>
                      <a:pt x="675" y="170"/>
                    </a:lnTo>
                    <a:lnTo>
                      <a:pt x="670" y="137"/>
                    </a:lnTo>
                    <a:lnTo>
                      <a:pt x="666" y="105"/>
                    </a:lnTo>
                    <a:lnTo>
                      <a:pt x="664" y="77"/>
                    </a:lnTo>
                    <a:lnTo>
                      <a:pt x="632" y="77"/>
                    </a:lnTo>
                    <a:lnTo>
                      <a:pt x="637" y="95"/>
                    </a:lnTo>
                    <a:lnTo>
                      <a:pt x="641" y="129"/>
                    </a:lnTo>
                    <a:lnTo>
                      <a:pt x="643" y="143"/>
                    </a:lnTo>
                    <a:lnTo>
                      <a:pt x="644" y="167"/>
                    </a:lnTo>
                    <a:lnTo>
                      <a:pt x="644" y="198"/>
                    </a:lnTo>
                    <a:lnTo>
                      <a:pt x="637" y="228"/>
                    </a:lnTo>
                    <a:lnTo>
                      <a:pt x="631" y="251"/>
                    </a:lnTo>
                    <a:lnTo>
                      <a:pt x="619" y="276"/>
                    </a:lnTo>
                    <a:lnTo>
                      <a:pt x="604" y="298"/>
                    </a:lnTo>
                    <a:lnTo>
                      <a:pt x="596" y="264"/>
                    </a:lnTo>
                    <a:lnTo>
                      <a:pt x="594" y="239"/>
                    </a:lnTo>
                    <a:lnTo>
                      <a:pt x="594" y="208"/>
                    </a:lnTo>
                    <a:lnTo>
                      <a:pt x="590" y="177"/>
                    </a:lnTo>
                    <a:lnTo>
                      <a:pt x="590" y="153"/>
                    </a:lnTo>
                    <a:lnTo>
                      <a:pt x="586" y="118"/>
                    </a:lnTo>
                    <a:lnTo>
                      <a:pt x="580" y="88"/>
                    </a:lnTo>
                    <a:lnTo>
                      <a:pt x="571" y="67"/>
                    </a:lnTo>
                    <a:lnTo>
                      <a:pt x="564" y="50"/>
                    </a:lnTo>
                    <a:lnTo>
                      <a:pt x="539" y="42"/>
                    </a:lnTo>
                    <a:lnTo>
                      <a:pt x="551" y="59"/>
                    </a:lnTo>
                    <a:lnTo>
                      <a:pt x="560" y="83"/>
                    </a:lnTo>
                    <a:lnTo>
                      <a:pt x="566" y="108"/>
                    </a:lnTo>
                    <a:lnTo>
                      <a:pt x="570" y="152"/>
                    </a:lnTo>
                    <a:lnTo>
                      <a:pt x="570" y="159"/>
                    </a:lnTo>
                    <a:lnTo>
                      <a:pt x="572" y="192"/>
                    </a:lnTo>
                    <a:lnTo>
                      <a:pt x="572" y="234"/>
                    </a:lnTo>
                    <a:lnTo>
                      <a:pt x="562" y="274"/>
                    </a:lnTo>
                    <a:lnTo>
                      <a:pt x="547" y="307"/>
                    </a:lnTo>
                    <a:lnTo>
                      <a:pt x="534" y="327"/>
                    </a:lnTo>
                    <a:lnTo>
                      <a:pt x="529" y="339"/>
                    </a:lnTo>
                    <a:lnTo>
                      <a:pt x="526" y="352"/>
                    </a:lnTo>
                    <a:lnTo>
                      <a:pt x="522" y="402"/>
                    </a:lnTo>
                    <a:lnTo>
                      <a:pt x="516" y="371"/>
                    </a:lnTo>
                    <a:lnTo>
                      <a:pt x="509" y="353"/>
                    </a:lnTo>
                    <a:lnTo>
                      <a:pt x="496" y="338"/>
                    </a:lnTo>
                    <a:lnTo>
                      <a:pt x="480" y="329"/>
                    </a:lnTo>
                    <a:lnTo>
                      <a:pt x="456" y="322"/>
                    </a:lnTo>
                    <a:lnTo>
                      <a:pt x="426" y="316"/>
                    </a:lnTo>
                    <a:lnTo>
                      <a:pt x="405" y="309"/>
                    </a:lnTo>
                    <a:lnTo>
                      <a:pt x="402" y="304"/>
                    </a:lnTo>
                    <a:lnTo>
                      <a:pt x="402" y="298"/>
                    </a:lnTo>
                    <a:lnTo>
                      <a:pt x="412" y="279"/>
                    </a:lnTo>
                    <a:lnTo>
                      <a:pt x="427" y="267"/>
                    </a:lnTo>
                    <a:lnTo>
                      <a:pt x="452" y="254"/>
                    </a:lnTo>
                    <a:lnTo>
                      <a:pt x="473" y="237"/>
                    </a:lnTo>
                    <a:lnTo>
                      <a:pt x="490" y="218"/>
                    </a:lnTo>
                    <a:lnTo>
                      <a:pt x="501" y="195"/>
                    </a:lnTo>
                    <a:lnTo>
                      <a:pt x="507" y="179"/>
                    </a:lnTo>
                    <a:lnTo>
                      <a:pt x="492" y="174"/>
                    </a:lnTo>
                    <a:lnTo>
                      <a:pt x="486" y="193"/>
                    </a:lnTo>
                    <a:lnTo>
                      <a:pt x="473" y="212"/>
                    </a:lnTo>
                    <a:lnTo>
                      <a:pt x="458" y="228"/>
                    </a:lnTo>
                    <a:lnTo>
                      <a:pt x="437" y="239"/>
                    </a:lnTo>
                    <a:lnTo>
                      <a:pt x="416" y="248"/>
                    </a:lnTo>
                    <a:lnTo>
                      <a:pt x="400" y="259"/>
                    </a:lnTo>
                    <a:lnTo>
                      <a:pt x="388" y="271"/>
                    </a:lnTo>
                    <a:lnTo>
                      <a:pt x="381" y="288"/>
                    </a:lnTo>
                    <a:lnTo>
                      <a:pt x="380" y="307"/>
                    </a:lnTo>
                    <a:lnTo>
                      <a:pt x="353" y="291"/>
                    </a:lnTo>
                    <a:lnTo>
                      <a:pt x="330" y="276"/>
                    </a:lnTo>
                    <a:lnTo>
                      <a:pt x="313" y="263"/>
                    </a:lnTo>
                    <a:lnTo>
                      <a:pt x="298" y="253"/>
                    </a:lnTo>
                    <a:lnTo>
                      <a:pt x="281" y="247"/>
                    </a:lnTo>
                    <a:lnTo>
                      <a:pt x="256" y="245"/>
                    </a:lnTo>
                    <a:lnTo>
                      <a:pt x="229" y="247"/>
                    </a:lnTo>
                    <a:lnTo>
                      <a:pt x="207" y="243"/>
                    </a:lnTo>
                    <a:lnTo>
                      <a:pt x="196" y="237"/>
                    </a:lnTo>
                    <a:lnTo>
                      <a:pt x="192" y="229"/>
                    </a:lnTo>
                    <a:lnTo>
                      <a:pt x="192" y="218"/>
                    </a:lnTo>
                    <a:lnTo>
                      <a:pt x="199" y="195"/>
                    </a:lnTo>
                    <a:lnTo>
                      <a:pt x="213" y="169"/>
                    </a:lnTo>
                    <a:lnTo>
                      <a:pt x="224" y="143"/>
                    </a:lnTo>
                    <a:lnTo>
                      <a:pt x="231" y="112"/>
                    </a:lnTo>
                    <a:lnTo>
                      <a:pt x="234" y="78"/>
                    </a:lnTo>
                    <a:lnTo>
                      <a:pt x="239" y="52"/>
                    </a:lnTo>
                    <a:lnTo>
                      <a:pt x="242" y="37"/>
                    </a:lnTo>
                    <a:lnTo>
                      <a:pt x="239" y="24"/>
                    </a:lnTo>
                    <a:lnTo>
                      <a:pt x="232" y="7"/>
                    </a:lnTo>
                    <a:lnTo>
                      <a:pt x="219" y="12"/>
                    </a:lnTo>
                    <a:lnTo>
                      <a:pt x="226" y="24"/>
                    </a:lnTo>
                    <a:lnTo>
                      <a:pt x="227" y="37"/>
                    </a:lnTo>
                    <a:lnTo>
                      <a:pt x="224" y="50"/>
                    </a:lnTo>
                    <a:lnTo>
                      <a:pt x="216" y="75"/>
                    </a:lnTo>
                    <a:lnTo>
                      <a:pt x="212" y="107"/>
                    </a:lnTo>
                    <a:lnTo>
                      <a:pt x="203" y="135"/>
                    </a:lnTo>
                    <a:lnTo>
                      <a:pt x="191" y="162"/>
                    </a:lnTo>
                    <a:lnTo>
                      <a:pt x="174" y="187"/>
                    </a:lnTo>
                    <a:lnTo>
                      <a:pt x="164" y="212"/>
                    </a:lnTo>
                    <a:lnTo>
                      <a:pt x="159" y="238"/>
                    </a:lnTo>
                    <a:lnTo>
                      <a:pt x="143" y="229"/>
                    </a:lnTo>
                    <a:lnTo>
                      <a:pt x="120" y="208"/>
                    </a:lnTo>
                    <a:lnTo>
                      <a:pt x="104" y="179"/>
                    </a:lnTo>
                    <a:lnTo>
                      <a:pt x="88" y="142"/>
                    </a:lnTo>
                    <a:lnTo>
                      <a:pt x="74" y="104"/>
                    </a:lnTo>
                    <a:lnTo>
                      <a:pt x="59" y="75"/>
                    </a:lnTo>
                    <a:lnTo>
                      <a:pt x="44" y="55"/>
                    </a:lnTo>
                    <a:lnTo>
                      <a:pt x="27" y="42"/>
                    </a:lnTo>
                    <a:lnTo>
                      <a:pt x="0" y="47"/>
                    </a:lnTo>
                    <a:lnTo>
                      <a:pt x="14" y="55"/>
                    </a:lnTo>
                    <a:lnTo>
                      <a:pt x="30" y="72"/>
                    </a:lnTo>
                    <a:lnTo>
                      <a:pt x="47" y="94"/>
                    </a:lnTo>
                    <a:lnTo>
                      <a:pt x="63" y="127"/>
                    </a:lnTo>
                    <a:lnTo>
                      <a:pt x="79" y="174"/>
                    </a:lnTo>
                    <a:lnTo>
                      <a:pt x="94" y="213"/>
                    </a:lnTo>
                    <a:lnTo>
                      <a:pt x="110" y="238"/>
                    </a:lnTo>
                    <a:lnTo>
                      <a:pt x="130" y="259"/>
                    </a:lnTo>
                    <a:lnTo>
                      <a:pt x="166" y="282"/>
                    </a:lnTo>
                    <a:lnTo>
                      <a:pt x="208" y="298"/>
                    </a:lnTo>
                    <a:lnTo>
                      <a:pt x="248" y="316"/>
                    </a:lnTo>
                    <a:lnTo>
                      <a:pt x="279" y="333"/>
                    </a:lnTo>
                    <a:lnTo>
                      <a:pt x="308" y="356"/>
                    </a:lnTo>
                    <a:lnTo>
                      <a:pt x="326" y="378"/>
                    </a:lnTo>
                    <a:lnTo>
                      <a:pt x="333" y="398"/>
                    </a:lnTo>
                    <a:lnTo>
                      <a:pt x="337" y="419"/>
                    </a:lnTo>
                    <a:lnTo>
                      <a:pt x="338" y="458"/>
                    </a:lnTo>
                    <a:lnTo>
                      <a:pt x="346" y="483"/>
                    </a:lnTo>
                    <a:lnTo>
                      <a:pt x="358" y="501"/>
                    </a:lnTo>
                    <a:lnTo>
                      <a:pt x="387" y="521"/>
                    </a:lnTo>
                    <a:lnTo>
                      <a:pt x="418" y="538"/>
                    </a:lnTo>
                    <a:lnTo>
                      <a:pt x="451" y="556"/>
                    </a:lnTo>
                    <a:lnTo>
                      <a:pt x="476" y="578"/>
                    </a:lnTo>
                    <a:lnTo>
                      <a:pt x="505" y="653"/>
                    </a:lnTo>
                    <a:lnTo>
                      <a:pt x="522" y="746"/>
                    </a:lnTo>
                    <a:lnTo>
                      <a:pt x="532" y="770"/>
                    </a:lnTo>
                    <a:lnTo>
                      <a:pt x="547" y="793"/>
                    </a:lnTo>
                    <a:lnTo>
                      <a:pt x="566" y="823"/>
                    </a:lnTo>
                    <a:lnTo>
                      <a:pt x="582" y="861"/>
                    </a:lnTo>
                    <a:lnTo>
                      <a:pt x="591" y="892"/>
                    </a:lnTo>
                    <a:lnTo>
                      <a:pt x="596" y="933"/>
                    </a:lnTo>
                    <a:lnTo>
                      <a:pt x="596" y="971"/>
                    </a:lnTo>
                    <a:lnTo>
                      <a:pt x="592" y="1012"/>
                    </a:lnTo>
                    <a:lnTo>
                      <a:pt x="555" y="1080"/>
                    </a:lnTo>
                    <a:lnTo>
                      <a:pt x="515" y="1140"/>
                    </a:lnTo>
                    <a:lnTo>
                      <a:pt x="485" y="1191"/>
                    </a:lnTo>
                    <a:lnTo>
                      <a:pt x="465" y="1231"/>
                    </a:lnTo>
                    <a:lnTo>
                      <a:pt x="450" y="1277"/>
                    </a:lnTo>
                    <a:lnTo>
                      <a:pt x="437" y="1321"/>
                    </a:lnTo>
                    <a:lnTo>
                      <a:pt x="421" y="1366"/>
                    </a:lnTo>
                    <a:lnTo>
                      <a:pt x="398" y="1412"/>
                    </a:lnTo>
                    <a:lnTo>
                      <a:pt x="387" y="1427"/>
                    </a:lnTo>
                    <a:lnTo>
                      <a:pt x="373" y="1445"/>
                    </a:lnTo>
                    <a:lnTo>
                      <a:pt x="346" y="1466"/>
                    </a:lnTo>
                    <a:lnTo>
                      <a:pt x="312" y="1484"/>
                    </a:lnTo>
                    <a:lnTo>
                      <a:pt x="346" y="1474"/>
                    </a:lnTo>
                    <a:lnTo>
                      <a:pt x="386" y="1466"/>
                    </a:lnTo>
                    <a:lnTo>
                      <a:pt x="418" y="1459"/>
                    </a:lnTo>
                    <a:lnTo>
                      <a:pt x="456" y="1455"/>
                    </a:lnTo>
                    <a:lnTo>
                      <a:pt x="492" y="1454"/>
                    </a:lnTo>
                    <a:lnTo>
                      <a:pt x="531" y="1457"/>
                    </a:lnTo>
                    <a:lnTo>
                      <a:pt x="559" y="1467"/>
                    </a:lnTo>
                    <a:lnTo>
                      <a:pt x="585" y="1486"/>
                    </a:lnTo>
                    <a:lnTo>
                      <a:pt x="605" y="1510"/>
                    </a:lnTo>
                    <a:lnTo>
                      <a:pt x="621" y="1534"/>
                    </a:lnTo>
                    <a:lnTo>
                      <a:pt x="636" y="1551"/>
                    </a:lnTo>
                    <a:lnTo>
                      <a:pt x="636" y="1543"/>
                    </a:lnTo>
                    <a:lnTo>
                      <a:pt x="630" y="1510"/>
                    </a:lnTo>
                    <a:lnTo>
                      <a:pt x="629" y="1484"/>
                    </a:lnTo>
                    <a:lnTo>
                      <a:pt x="620" y="1442"/>
                    </a:lnTo>
                    <a:lnTo>
                      <a:pt x="636" y="1484"/>
                    </a:lnTo>
                    <a:lnTo>
                      <a:pt x="651" y="1504"/>
                    </a:lnTo>
                    <a:lnTo>
                      <a:pt x="669" y="1516"/>
                    </a:lnTo>
                    <a:lnTo>
                      <a:pt x="690" y="1520"/>
                    </a:lnTo>
                    <a:lnTo>
                      <a:pt x="718" y="1516"/>
                    </a:lnTo>
                    <a:lnTo>
                      <a:pt x="753" y="1506"/>
                    </a:lnTo>
                    <a:lnTo>
                      <a:pt x="789" y="1498"/>
                    </a:lnTo>
                    <a:lnTo>
                      <a:pt x="829" y="1494"/>
                    </a:lnTo>
                    <a:lnTo>
                      <a:pt x="865" y="1498"/>
                    </a:lnTo>
                    <a:lnTo>
                      <a:pt x="903" y="1509"/>
                    </a:lnTo>
                    <a:lnTo>
                      <a:pt x="835" y="1469"/>
                    </a:lnTo>
                    <a:lnTo>
                      <a:pt x="807" y="1446"/>
                    </a:lnTo>
                    <a:lnTo>
                      <a:pt x="786" y="1421"/>
                    </a:lnTo>
                    <a:lnTo>
                      <a:pt x="774" y="1389"/>
                    </a:lnTo>
                    <a:lnTo>
                      <a:pt x="768" y="1346"/>
                    </a:lnTo>
                    <a:lnTo>
                      <a:pt x="765" y="1286"/>
                    </a:lnTo>
                    <a:lnTo>
                      <a:pt x="769" y="1242"/>
                    </a:lnTo>
                    <a:lnTo>
                      <a:pt x="774" y="1209"/>
                    </a:lnTo>
                    <a:lnTo>
                      <a:pt x="781" y="1166"/>
                    </a:lnTo>
                    <a:lnTo>
                      <a:pt x="781" y="1131"/>
                    </a:lnTo>
                    <a:lnTo>
                      <a:pt x="779" y="1089"/>
                    </a:lnTo>
                    <a:lnTo>
                      <a:pt x="781" y="1038"/>
                    </a:lnTo>
                    <a:lnTo>
                      <a:pt x="778" y="1005"/>
                    </a:lnTo>
                    <a:lnTo>
                      <a:pt x="771" y="973"/>
                    </a:lnTo>
                    <a:lnTo>
                      <a:pt x="760" y="942"/>
                    </a:lnTo>
                    <a:lnTo>
                      <a:pt x="758" y="925"/>
                    </a:lnTo>
                    <a:lnTo>
                      <a:pt x="765" y="900"/>
                    </a:lnTo>
                    <a:lnTo>
                      <a:pt x="774" y="865"/>
                    </a:lnTo>
                    <a:lnTo>
                      <a:pt x="774" y="831"/>
                    </a:lnTo>
                    <a:lnTo>
                      <a:pt x="770" y="791"/>
                    </a:lnTo>
                    <a:lnTo>
                      <a:pt x="758" y="757"/>
                    </a:lnTo>
                    <a:lnTo>
                      <a:pt x="714" y="632"/>
                    </a:lnTo>
                    <a:lnTo>
                      <a:pt x="716" y="629"/>
                    </a:lnTo>
                    <a:lnTo>
                      <a:pt x="743" y="596"/>
                    </a:lnTo>
                    <a:lnTo>
                      <a:pt x="768" y="581"/>
                    </a:lnTo>
                    <a:lnTo>
                      <a:pt x="793" y="567"/>
                    </a:lnTo>
                    <a:lnTo>
                      <a:pt x="842" y="538"/>
                    </a:lnTo>
                    <a:lnTo>
                      <a:pt x="894" y="514"/>
                    </a:lnTo>
                    <a:lnTo>
                      <a:pt x="939" y="502"/>
                    </a:lnTo>
                    <a:lnTo>
                      <a:pt x="978" y="493"/>
                    </a:lnTo>
                    <a:lnTo>
                      <a:pt x="1016" y="483"/>
                    </a:lnTo>
                    <a:lnTo>
                      <a:pt x="1053" y="468"/>
                    </a:lnTo>
                    <a:lnTo>
                      <a:pt x="1091" y="447"/>
                    </a:lnTo>
                    <a:lnTo>
                      <a:pt x="1113" y="429"/>
                    </a:lnTo>
                    <a:lnTo>
                      <a:pt x="1146" y="402"/>
                    </a:lnTo>
                    <a:lnTo>
                      <a:pt x="1177" y="368"/>
                    </a:lnTo>
                    <a:lnTo>
                      <a:pt x="1210" y="333"/>
                    </a:lnTo>
                    <a:lnTo>
                      <a:pt x="1236" y="313"/>
                    </a:lnTo>
                    <a:lnTo>
                      <a:pt x="1266" y="298"/>
                    </a:lnTo>
                    <a:lnTo>
                      <a:pt x="1301" y="288"/>
                    </a:lnTo>
                    <a:lnTo>
                      <a:pt x="1339" y="282"/>
                    </a:lnTo>
                    <a:lnTo>
                      <a:pt x="1380" y="278"/>
                    </a:lnTo>
                    <a:lnTo>
                      <a:pt x="1420" y="279"/>
                    </a:lnTo>
                    <a:lnTo>
                      <a:pt x="1469" y="283"/>
                    </a:lnTo>
                    <a:lnTo>
                      <a:pt x="1515" y="289"/>
                    </a:lnTo>
                    <a:lnTo>
                      <a:pt x="1559" y="299"/>
                    </a:lnTo>
                    <a:lnTo>
                      <a:pt x="1605" y="307"/>
                    </a:lnTo>
                    <a:lnTo>
                      <a:pt x="1648" y="306"/>
                    </a:lnTo>
                    <a:lnTo>
                      <a:pt x="1688" y="299"/>
                    </a:lnTo>
                    <a:lnTo>
                      <a:pt x="1720" y="287"/>
                    </a:lnTo>
                    <a:lnTo>
                      <a:pt x="1753" y="266"/>
                    </a:lnTo>
                    <a:lnTo>
                      <a:pt x="1783" y="240"/>
                    </a:lnTo>
                    <a:lnTo>
                      <a:pt x="1812" y="218"/>
                    </a:lnTo>
                    <a:lnTo>
                      <a:pt x="1838" y="202"/>
                    </a:lnTo>
                    <a:lnTo>
                      <a:pt x="1869" y="189"/>
                    </a:lnTo>
                    <a:lnTo>
                      <a:pt x="1904" y="179"/>
                    </a:lnTo>
                    <a:lnTo>
                      <a:pt x="1942" y="167"/>
                    </a:lnTo>
                    <a:lnTo>
                      <a:pt x="1965" y="157"/>
                    </a:lnTo>
                    <a:lnTo>
                      <a:pt x="1977" y="147"/>
                    </a:lnTo>
                    <a:lnTo>
                      <a:pt x="1986" y="135"/>
                    </a:lnTo>
                    <a:lnTo>
                      <a:pt x="1993" y="108"/>
                    </a:lnTo>
                    <a:lnTo>
                      <a:pt x="1980" y="103"/>
                    </a:lnTo>
                    <a:lnTo>
                      <a:pt x="1973" y="124"/>
                    </a:lnTo>
                    <a:lnTo>
                      <a:pt x="1965" y="138"/>
                    </a:lnTo>
                    <a:lnTo>
                      <a:pt x="1948" y="147"/>
                    </a:lnTo>
                    <a:lnTo>
                      <a:pt x="1904" y="159"/>
                    </a:lnTo>
                    <a:lnTo>
                      <a:pt x="1858" y="174"/>
                    </a:lnTo>
                    <a:lnTo>
                      <a:pt x="1826" y="182"/>
                    </a:lnTo>
                    <a:lnTo>
                      <a:pt x="1814" y="185"/>
                    </a:lnTo>
                    <a:lnTo>
                      <a:pt x="1818" y="163"/>
                    </a:lnTo>
                    <a:lnTo>
                      <a:pt x="1818" y="137"/>
                    </a:lnTo>
                    <a:lnTo>
                      <a:pt x="1818" y="103"/>
                    </a:lnTo>
                    <a:lnTo>
                      <a:pt x="1816" y="67"/>
                    </a:lnTo>
                    <a:lnTo>
                      <a:pt x="1814" y="40"/>
                    </a:lnTo>
                    <a:lnTo>
                      <a:pt x="1803" y="39"/>
                    </a:lnTo>
                    <a:lnTo>
                      <a:pt x="1803" y="63"/>
                    </a:lnTo>
                    <a:lnTo>
                      <a:pt x="1803" y="102"/>
                    </a:lnTo>
                    <a:lnTo>
                      <a:pt x="1801" y="139"/>
                    </a:lnTo>
                    <a:lnTo>
                      <a:pt x="1792" y="170"/>
                    </a:lnTo>
                    <a:lnTo>
                      <a:pt x="1779" y="187"/>
                    </a:lnTo>
                    <a:lnTo>
                      <a:pt x="1765" y="199"/>
                    </a:lnTo>
                    <a:lnTo>
                      <a:pt x="1743" y="213"/>
                    </a:lnTo>
                    <a:lnTo>
                      <a:pt x="1718" y="223"/>
                    </a:lnTo>
                    <a:lnTo>
                      <a:pt x="1688" y="232"/>
                    </a:lnTo>
                    <a:lnTo>
                      <a:pt x="1654" y="238"/>
                    </a:lnTo>
                    <a:lnTo>
                      <a:pt x="1630" y="238"/>
                    </a:lnTo>
                    <a:lnTo>
                      <a:pt x="1654" y="222"/>
                    </a:lnTo>
                    <a:lnTo>
                      <a:pt x="1682" y="198"/>
                    </a:lnTo>
                    <a:lnTo>
                      <a:pt x="1703" y="175"/>
                    </a:lnTo>
                    <a:lnTo>
                      <a:pt x="1719" y="147"/>
                    </a:lnTo>
                    <a:lnTo>
                      <a:pt x="1729" y="120"/>
                    </a:lnTo>
                    <a:lnTo>
                      <a:pt x="1734" y="89"/>
                    </a:lnTo>
                    <a:lnTo>
                      <a:pt x="1735" y="67"/>
                    </a:lnTo>
                    <a:lnTo>
                      <a:pt x="1734" y="44"/>
                    </a:lnTo>
                    <a:lnTo>
                      <a:pt x="1719" y="44"/>
                    </a:lnTo>
                    <a:lnTo>
                      <a:pt x="1719" y="59"/>
                    </a:lnTo>
                    <a:lnTo>
                      <a:pt x="1719" y="90"/>
                    </a:lnTo>
                    <a:lnTo>
                      <a:pt x="1713" y="119"/>
                    </a:lnTo>
                    <a:lnTo>
                      <a:pt x="1699" y="145"/>
                    </a:lnTo>
                    <a:lnTo>
                      <a:pt x="1680" y="170"/>
                    </a:lnTo>
                    <a:lnTo>
                      <a:pt x="1657" y="193"/>
                    </a:lnTo>
                    <a:lnTo>
                      <a:pt x="1627" y="212"/>
                    </a:lnTo>
                    <a:lnTo>
                      <a:pt x="1595" y="227"/>
                    </a:lnTo>
                    <a:lnTo>
                      <a:pt x="1568" y="230"/>
                    </a:lnTo>
                    <a:lnTo>
                      <a:pt x="1535" y="220"/>
                    </a:lnTo>
                    <a:lnTo>
                      <a:pt x="1500" y="207"/>
                    </a:lnTo>
                    <a:lnTo>
                      <a:pt x="1459" y="194"/>
                    </a:lnTo>
                    <a:lnTo>
                      <a:pt x="1417" y="187"/>
                    </a:lnTo>
                    <a:lnTo>
                      <a:pt x="1386" y="185"/>
                    </a:lnTo>
                    <a:lnTo>
                      <a:pt x="1355" y="187"/>
                    </a:lnTo>
                    <a:lnTo>
                      <a:pt x="1315" y="195"/>
                    </a:lnTo>
                    <a:lnTo>
                      <a:pt x="1355" y="162"/>
                    </a:lnTo>
                    <a:lnTo>
                      <a:pt x="1380" y="144"/>
                    </a:lnTo>
                    <a:lnTo>
                      <a:pt x="1410" y="127"/>
                    </a:lnTo>
                    <a:lnTo>
                      <a:pt x="1436" y="115"/>
                    </a:lnTo>
                    <a:lnTo>
                      <a:pt x="1452" y="105"/>
                    </a:lnTo>
                    <a:lnTo>
                      <a:pt x="1461" y="98"/>
                    </a:lnTo>
                    <a:lnTo>
                      <a:pt x="1468" y="89"/>
                    </a:lnTo>
                    <a:lnTo>
                      <a:pt x="1478" y="68"/>
                    </a:lnTo>
                    <a:lnTo>
                      <a:pt x="1485" y="47"/>
                    </a:lnTo>
                    <a:lnTo>
                      <a:pt x="1494" y="29"/>
                    </a:lnTo>
                    <a:lnTo>
                      <a:pt x="1510" y="3"/>
                    </a:lnTo>
                    <a:lnTo>
                      <a:pt x="1498" y="0"/>
                    </a:lnTo>
                    <a:lnTo>
                      <a:pt x="1483" y="20"/>
                    </a:lnTo>
                    <a:lnTo>
                      <a:pt x="1474" y="38"/>
                    </a:lnTo>
                    <a:lnTo>
                      <a:pt x="1466" y="57"/>
                    </a:lnTo>
                    <a:lnTo>
                      <a:pt x="1459" y="73"/>
                    </a:lnTo>
                    <a:lnTo>
                      <a:pt x="1446" y="89"/>
                    </a:lnTo>
                    <a:lnTo>
                      <a:pt x="1426" y="103"/>
                    </a:lnTo>
                    <a:lnTo>
                      <a:pt x="1395" y="118"/>
                    </a:lnTo>
                    <a:lnTo>
                      <a:pt x="1361" y="133"/>
                    </a:lnTo>
                    <a:lnTo>
                      <a:pt x="1331" y="153"/>
                    </a:lnTo>
                    <a:lnTo>
                      <a:pt x="1307" y="170"/>
                    </a:lnTo>
                    <a:lnTo>
                      <a:pt x="1275" y="195"/>
                    </a:lnTo>
                    <a:lnTo>
                      <a:pt x="1282" y="162"/>
                    </a:lnTo>
                    <a:lnTo>
                      <a:pt x="1286" y="134"/>
                    </a:lnTo>
                    <a:lnTo>
                      <a:pt x="1282" y="109"/>
                    </a:lnTo>
                    <a:lnTo>
                      <a:pt x="1277" y="84"/>
                    </a:lnTo>
                    <a:lnTo>
                      <a:pt x="1275" y="58"/>
                    </a:lnTo>
                    <a:lnTo>
                      <a:pt x="1277" y="40"/>
                    </a:lnTo>
                    <a:lnTo>
                      <a:pt x="1253" y="47"/>
                    </a:lnTo>
                    <a:lnTo>
                      <a:pt x="1253" y="58"/>
                    </a:lnTo>
                    <a:lnTo>
                      <a:pt x="1256" y="84"/>
                    </a:lnTo>
                    <a:lnTo>
                      <a:pt x="1263" y="119"/>
                    </a:lnTo>
                    <a:lnTo>
                      <a:pt x="1262" y="145"/>
                    </a:lnTo>
                    <a:lnTo>
                      <a:pt x="1255" y="178"/>
                    </a:lnTo>
                    <a:lnTo>
                      <a:pt x="1238" y="210"/>
                    </a:lnTo>
                    <a:lnTo>
                      <a:pt x="1223" y="230"/>
                    </a:lnTo>
                    <a:lnTo>
                      <a:pt x="1202" y="247"/>
                    </a:lnTo>
                    <a:lnTo>
                      <a:pt x="1171" y="261"/>
                    </a:lnTo>
                    <a:lnTo>
                      <a:pt x="1111" y="279"/>
                    </a:lnTo>
                    <a:lnTo>
                      <a:pt x="1068" y="299"/>
                    </a:lnTo>
                    <a:lnTo>
                      <a:pt x="1052" y="311"/>
                    </a:lnTo>
                    <a:lnTo>
                      <a:pt x="1036" y="327"/>
                    </a:lnTo>
                    <a:lnTo>
                      <a:pt x="1022" y="336"/>
                    </a:lnTo>
                    <a:lnTo>
                      <a:pt x="1006" y="343"/>
                    </a:lnTo>
                    <a:lnTo>
                      <a:pt x="947" y="363"/>
                    </a:lnTo>
                    <a:lnTo>
                      <a:pt x="899" y="382"/>
                    </a:lnTo>
                    <a:lnTo>
                      <a:pt x="859" y="399"/>
                    </a:lnTo>
                    <a:lnTo>
                      <a:pt x="814" y="426"/>
                    </a:lnTo>
                    <a:lnTo>
                      <a:pt x="789" y="444"/>
                    </a:lnTo>
                    <a:lnTo>
                      <a:pt x="789" y="436"/>
                    </a:lnTo>
                    <a:lnTo>
                      <a:pt x="798" y="419"/>
                    </a:lnTo>
                    <a:lnTo>
                      <a:pt x="814" y="393"/>
                    </a:lnTo>
                    <a:lnTo>
                      <a:pt x="838" y="368"/>
                    </a:lnTo>
                    <a:lnTo>
                      <a:pt x="863" y="346"/>
                    </a:lnTo>
                    <a:lnTo>
                      <a:pt x="882" y="327"/>
                    </a:lnTo>
                    <a:lnTo>
                      <a:pt x="895" y="306"/>
                    </a:lnTo>
                    <a:lnTo>
                      <a:pt x="907" y="278"/>
                    </a:lnTo>
                    <a:lnTo>
                      <a:pt x="909" y="244"/>
                    </a:lnTo>
                    <a:lnTo>
                      <a:pt x="905" y="212"/>
                    </a:lnTo>
                    <a:lnTo>
                      <a:pt x="897" y="185"/>
                    </a:lnTo>
                    <a:lnTo>
                      <a:pt x="894" y="169"/>
                    </a:lnTo>
                    <a:lnTo>
                      <a:pt x="893" y="154"/>
                    </a:lnTo>
                    <a:lnTo>
                      <a:pt x="898" y="139"/>
                    </a:lnTo>
                    <a:lnTo>
                      <a:pt x="908" y="125"/>
                    </a:lnTo>
                    <a:lnTo>
                      <a:pt x="935" y="102"/>
                    </a:lnTo>
                    <a:lnTo>
                      <a:pt x="964" y="70"/>
                    </a:lnTo>
                    <a:lnTo>
                      <a:pt x="944" y="68"/>
                    </a:lnTo>
                    <a:lnTo>
                      <a:pt x="927" y="85"/>
                    </a:lnTo>
                    <a:lnTo>
                      <a:pt x="905" y="103"/>
                    </a:lnTo>
                    <a:lnTo>
                      <a:pt x="892" y="118"/>
                    </a:lnTo>
                    <a:lnTo>
                      <a:pt x="878" y="138"/>
                    </a:lnTo>
                    <a:lnTo>
                      <a:pt x="872" y="159"/>
                    </a:lnTo>
                    <a:lnTo>
                      <a:pt x="872" y="195"/>
                    </a:lnTo>
                    <a:lnTo>
                      <a:pt x="860" y="169"/>
                    </a:lnTo>
                    <a:lnTo>
                      <a:pt x="845" y="140"/>
                    </a:lnTo>
                    <a:lnTo>
                      <a:pt x="834" y="109"/>
                    </a:lnTo>
                    <a:lnTo>
                      <a:pt x="825" y="85"/>
                    </a:lnTo>
                    <a:lnTo>
                      <a:pt x="817" y="65"/>
                    </a:lnTo>
                    <a:lnTo>
                      <a:pt x="803" y="72"/>
                    </a:lnTo>
                    <a:lnTo>
                      <a:pt x="791" y="82"/>
                    </a:lnTo>
                    <a:lnTo>
                      <a:pt x="803" y="102"/>
                    </a:lnTo>
                    <a:lnTo>
                      <a:pt x="815" y="133"/>
                    </a:lnTo>
                    <a:lnTo>
                      <a:pt x="828" y="167"/>
                    </a:lnTo>
                    <a:lnTo>
                      <a:pt x="843" y="203"/>
                    </a:lnTo>
                    <a:lnTo>
                      <a:pt x="855" y="229"/>
                    </a:lnTo>
                    <a:lnTo>
                      <a:pt x="863" y="256"/>
                    </a:lnTo>
                    <a:lnTo>
                      <a:pt x="863" y="282"/>
                    </a:lnTo>
                    <a:lnTo>
                      <a:pt x="854" y="307"/>
                    </a:lnTo>
                    <a:lnTo>
                      <a:pt x="839" y="329"/>
                    </a:lnTo>
                    <a:lnTo>
                      <a:pt x="817" y="351"/>
                    </a:lnTo>
                    <a:lnTo>
                      <a:pt x="791" y="377"/>
                    </a:lnTo>
                    <a:lnTo>
                      <a:pt x="764" y="409"/>
                    </a:lnTo>
                    <a:lnTo>
                      <a:pt x="740" y="436"/>
                    </a:lnTo>
                    <a:lnTo>
                      <a:pt x="715" y="466"/>
                    </a:lnTo>
                    <a:lnTo>
                      <a:pt x="700" y="491"/>
                    </a:lnTo>
                    <a:lnTo>
                      <a:pt x="686" y="514"/>
                    </a:lnTo>
                    <a:lnTo>
                      <a:pt x="676" y="539"/>
                    </a:lnTo>
                    <a:lnTo>
                      <a:pt x="669" y="56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3" name="Freeform 190"/>
              <p:cNvSpPr>
                <a:spLocks/>
              </p:cNvSpPr>
              <p:nvPr/>
            </p:nvSpPr>
            <p:spPr bwMode="auto">
              <a:xfrm>
                <a:off x="1319" y="1361"/>
                <a:ext cx="7" cy="20"/>
              </a:xfrm>
              <a:custGeom>
                <a:avLst/>
                <a:gdLst>
                  <a:gd name="T0" fmla="*/ 0 w 28"/>
                  <a:gd name="T1" fmla="*/ 0 h 79"/>
                  <a:gd name="T2" fmla="*/ 0 w 28"/>
                  <a:gd name="T3" fmla="*/ 0 h 79"/>
                  <a:gd name="T4" fmla="*/ 0 w 28"/>
                  <a:gd name="T5" fmla="*/ 0 h 79"/>
                  <a:gd name="T6" fmla="*/ 0 w 28"/>
                  <a:gd name="T7" fmla="*/ 0 h 79"/>
                  <a:gd name="T8" fmla="*/ 0 w 28"/>
                  <a:gd name="T9" fmla="*/ 0 h 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"/>
                  <a:gd name="T16" fmla="*/ 0 h 79"/>
                  <a:gd name="T17" fmla="*/ 28 w 28"/>
                  <a:gd name="T18" fmla="*/ 79 h 7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" h="79">
                    <a:moveTo>
                      <a:pt x="0" y="79"/>
                    </a:moveTo>
                    <a:lnTo>
                      <a:pt x="10" y="52"/>
                    </a:lnTo>
                    <a:lnTo>
                      <a:pt x="23" y="33"/>
                    </a:lnTo>
                    <a:lnTo>
                      <a:pt x="28" y="18"/>
                    </a:lnTo>
                    <a:lnTo>
                      <a:pt x="28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4" name="Freeform 191"/>
              <p:cNvSpPr>
                <a:spLocks/>
              </p:cNvSpPr>
              <p:nvPr/>
            </p:nvSpPr>
            <p:spPr bwMode="auto">
              <a:xfrm>
                <a:off x="1079" y="973"/>
                <a:ext cx="320" cy="174"/>
              </a:xfrm>
              <a:custGeom>
                <a:avLst/>
                <a:gdLst>
                  <a:gd name="T0" fmla="*/ 0 w 1279"/>
                  <a:gd name="T1" fmla="*/ 0 h 696"/>
                  <a:gd name="T2" fmla="*/ 0 w 1279"/>
                  <a:gd name="T3" fmla="*/ 0 h 696"/>
                  <a:gd name="T4" fmla="*/ 0 w 1279"/>
                  <a:gd name="T5" fmla="*/ 0 h 696"/>
                  <a:gd name="T6" fmla="*/ 0 w 1279"/>
                  <a:gd name="T7" fmla="*/ 0 h 696"/>
                  <a:gd name="T8" fmla="*/ 0 w 1279"/>
                  <a:gd name="T9" fmla="*/ 0 h 696"/>
                  <a:gd name="T10" fmla="*/ 0 w 1279"/>
                  <a:gd name="T11" fmla="*/ 0 h 696"/>
                  <a:gd name="T12" fmla="*/ 0 w 1279"/>
                  <a:gd name="T13" fmla="*/ 0 h 696"/>
                  <a:gd name="T14" fmla="*/ 0 w 1279"/>
                  <a:gd name="T15" fmla="*/ 0 h 696"/>
                  <a:gd name="T16" fmla="*/ 0 w 1279"/>
                  <a:gd name="T17" fmla="*/ 0 h 696"/>
                  <a:gd name="T18" fmla="*/ 0 w 1279"/>
                  <a:gd name="T19" fmla="*/ 0 h 696"/>
                  <a:gd name="T20" fmla="*/ 0 w 1279"/>
                  <a:gd name="T21" fmla="*/ 0 h 696"/>
                  <a:gd name="T22" fmla="*/ 0 w 1279"/>
                  <a:gd name="T23" fmla="*/ 0 h 696"/>
                  <a:gd name="T24" fmla="*/ 0 w 1279"/>
                  <a:gd name="T25" fmla="*/ 0 h 696"/>
                  <a:gd name="T26" fmla="*/ 0 w 1279"/>
                  <a:gd name="T27" fmla="*/ 0 h 696"/>
                  <a:gd name="T28" fmla="*/ 0 w 1279"/>
                  <a:gd name="T29" fmla="*/ 0 h 696"/>
                  <a:gd name="T30" fmla="*/ 0 w 1279"/>
                  <a:gd name="T31" fmla="*/ 0 h 696"/>
                  <a:gd name="T32" fmla="*/ 0 w 1279"/>
                  <a:gd name="T33" fmla="*/ 0 h 696"/>
                  <a:gd name="T34" fmla="*/ 0 w 1279"/>
                  <a:gd name="T35" fmla="*/ 0 h 696"/>
                  <a:gd name="T36" fmla="*/ 0 w 1279"/>
                  <a:gd name="T37" fmla="*/ 0 h 696"/>
                  <a:gd name="T38" fmla="*/ 0 w 1279"/>
                  <a:gd name="T39" fmla="*/ 0 h 696"/>
                  <a:gd name="T40" fmla="*/ 0 w 1279"/>
                  <a:gd name="T41" fmla="*/ 0 h 696"/>
                  <a:gd name="T42" fmla="*/ 0 w 1279"/>
                  <a:gd name="T43" fmla="*/ 0 h 696"/>
                  <a:gd name="T44" fmla="*/ 0 w 1279"/>
                  <a:gd name="T45" fmla="*/ 0 h 696"/>
                  <a:gd name="T46" fmla="*/ 0 w 1279"/>
                  <a:gd name="T47" fmla="*/ 0 h 696"/>
                  <a:gd name="T48" fmla="*/ 0 w 1279"/>
                  <a:gd name="T49" fmla="*/ 0 h 696"/>
                  <a:gd name="T50" fmla="*/ 0 w 1279"/>
                  <a:gd name="T51" fmla="*/ 0 h 696"/>
                  <a:gd name="T52" fmla="*/ 0 w 1279"/>
                  <a:gd name="T53" fmla="*/ 0 h 696"/>
                  <a:gd name="T54" fmla="*/ 0 w 1279"/>
                  <a:gd name="T55" fmla="*/ 0 h 696"/>
                  <a:gd name="T56" fmla="*/ 0 w 1279"/>
                  <a:gd name="T57" fmla="*/ 0 h 696"/>
                  <a:gd name="T58" fmla="*/ 0 w 1279"/>
                  <a:gd name="T59" fmla="*/ 0 h 696"/>
                  <a:gd name="T60" fmla="*/ 0 w 1279"/>
                  <a:gd name="T61" fmla="*/ 0 h 696"/>
                  <a:gd name="T62" fmla="*/ 0 w 1279"/>
                  <a:gd name="T63" fmla="*/ 0 h 696"/>
                  <a:gd name="T64" fmla="*/ 0 w 1279"/>
                  <a:gd name="T65" fmla="*/ 0 h 696"/>
                  <a:gd name="T66" fmla="*/ 0 w 1279"/>
                  <a:gd name="T67" fmla="*/ 0 h 696"/>
                  <a:gd name="T68" fmla="*/ 0 w 1279"/>
                  <a:gd name="T69" fmla="*/ 0 h 696"/>
                  <a:gd name="T70" fmla="*/ 0 w 1279"/>
                  <a:gd name="T71" fmla="*/ 0 h 696"/>
                  <a:gd name="T72" fmla="*/ 0 w 1279"/>
                  <a:gd name="T73" fmla="*/ 0 h 696"/>
                  <a:gd name="T74" fmla="*/ 0 w 1279"/>
                  <a:gd name="T75" fmla="*/ 0 h 696"/>
                  <a:gd name="T76" fmla="*/ 0 w 1279"/>
                  <a:gd name="T77" fmla="*/ 0 h 696"/>
                  <a:gd name="T78" fmla="*/ 0 w 1279"/>
                  <a:gd name="T79" fmla="*/ 0 h 696"/>
                  <a:gd name="T80" fmla="*/ 0 w 1279"/>
                  <a:gd name="T81" fmla="*/ 0 h 696"/>
                  <a:gd name="T82" fmla="*/ 0 w 1279"/>
                  <a:gd name="T83" fmla="*/ 0 h 696"/>
                  <a:gd name="T84" fmla="*/ 0 w 1279"/>
                  <a:gd name="T85" fmla="*/ 0 h 696"/>
                  <a:gd name="T86" fmla="*/ 0 w 1279"/>
                  <a:gd name="T87" fmla="*/ 0 h 696"/>
                  <a:gd name="T88" fmla="*/ 0 w 1279"/>
                  <a:gd name="T89" fmla="*/ 0 h 696"/>
                  <a:gd name="T90" fmla="*/ 0 w 1279"/>
                  <a:gd name="T91" fmla="*/ 0 h 696"/>
                  <a:gd name="T92" fmla="*/ 0 w 1279"/>
                  <a:gd name="T93" fmla="*/ 0 h 696"/>
                  <a:gd name="T94" fmla="*/ 0 w 1279"/>
                  <a:gd name="T95" fmla="*/ 0 h 69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279"/>
                  <a:gd name="T145" fmla="*/ 0 h 696"/>
                  <a:gd name="T146" fmla="*/ 1279 w 1279"/>
                  <a:gd name="T147" fmla="*/ 696 h 69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279" h="696">
                    <a:moveTo>
                      <a:pt x="489" y="34"/>
                    </a:moveTo>
                    <a:lnTo>
                      <a:pt x="459" y="30"/>
                    </a:lnTo>
                    <a:lnTo>
                      <a:pt x="437" y="23"/>
                    </a:lnTo>
                    <a:lnTo>
                      <a:pt x="412" y="9"/>
                    </a:lnTo>
                    <a:lnTo>
                      <a:pt x="390" y="3"/>
                    </a:lnTo>
                    <a:lnTo>
                      <a:pt x="369" y="0"/>
                    </a:lnTo>
                    <a:lnTo>
                      <a:pt x="346" y="8"/>
                    </a:lnTo>
                    <a:lnTo>
                      <a:pt x="331" y="21"/>
                    </a:lnTo>
                    <a:lnTo>
                      <a:pt x="315" y="45"/>
                    </a:lnTo>
                    <a:lnTo>
                      <a:pt x="301" y="80"/>
                    </a:lnTo>
                    <a:lnTo>
                      <a:pt x="285" y="130"/>
                    </a:lnTo>
                    <a:lnTo>
                      <a:pt x="269" y="160"/>
                    </a:lnTo>
                    <a:lnTo>
                      <a:pt x="255" y="184"/>
                    </a:lnTo>
                    <a:lnTo>
                      <a:pt x="244" y="195"/>
                    </a:lnTo>
                    <a:lnTo>
                      <a:pt x="226" y="208"/>
                    </a:lnTo>
                    <a:lnTo>
                      <a:pt x="191" y="224"/>
                    </a:lnTo>
                    <a:lnTo>
                      <a:pt x="150" y="245"/>
                    </a:lnTo>
                    <a:lnTo>
                      <a:pt x="109" y="272"/>
                    </a:lnTo>
                    <a:lnTo>
                      <a:pt x="77" y="298"/>
                    </a:lnTo>
                    <a:lnTo>
                      <a:pt x="44" y="337"/>
                    </a:lnTo>
                    <a:lnTo>
                      <a:pt x="21" y="374"/>
                    </a:lnTo>
                    <a:lnTo>
                      <a:pt x="6" y="423"/>
                    </a:lnTo>
                    <a:lnTo>
                      <a:pt x="0" y="468"/>
                    </a:lnTo>
                    <a:lnTo>
                      <a:pt x="2" y="513"/>
                    </a:lnTo>
                    <a:lnTo>
                      <a:pt x="10" y="548"/>
                    </a:lnTo>
                    <a:lnTo>
                      <a:pt x="23" y="578"/>
                    </a:lnTo>
                    <a:lnTo>
                      <a:pt x="42" y="603"/>
                    </a:lnTo>
                    <a:lnTo>
                      <a:pt x="69" y="622"/>
                    </a:lnTo>
                    <a:lnTo>
                      <a:pt x="101" y="634"/>
                    </a:lnTo>
                    <a:lnTo>
                      <a:pt x="132" y="641"/>
                    </a:lnTo>
                    <a:lnTo>
                      <a:pt x="156" y="648"/>
                    </a:lnTo>
                    <a:lnTo>
                      <a:pt x="174" y="659"/>
                    </a:lnTo>
                    <a:lnTo>
                      <a:pt x="197" y="677"/>
                    </a:lnTo>
                    <a:lnTo>
                      <a:pt x="220" y="688"/>
                    </a:lnTo>
                    <a:lnTo>
                      <a:pt x="245" y="694"/>
                    </a:lnTo>
                    <a:lnTo>
                      <a:pt x="273" y="692"/>
                    </a:lnTo>
                    <a:lnTo>
                      <a:pt x="316" y="678"/>
                    </a:lnTo>
                    <a:lnTo>
                      <a:pt x="370" y="666"/>
                    </a:lnTo>
                    <a:lnTo>
                      <a:pt x="397" y="661"/>
                    </a:lnTo>
                    <a:lnTo>
                      <a:pt x="425" y="661"/>
                    </a:lnTo>
                    <a:lnTo>
                      <a:pt x="458" y="666"/>
                    </a:lnTo>
                    <a:lnTo>
                      <a:pt x="487" y="661"/>
                    </a:lnTo>
                    <a:lnTo>
                      <a:pt x="513" y="652"/>
                    </a:lnTo>
                    <a:lnTo>
                      <a:pt x="557" y="638"/>
                    </a:lnTo>
                    <a:lnTo>
                      <a:pt x="588" y="631"/>
                    </a:lnTo>
                    <a:lnTo>
                      <a:pt x="619" y="619"/>
                    </a:lnTo>
                    <a:lnTo>
                      <a:pt x="643" y="611"/>
                    </a:lnTo>
                    <a:lnTo>
                      <a:pt x="678" y="598"/>
                    </a:lnTo>
                    <a:lnTo>
                      <a:pt x="707" y="592"/>
                    </a:lnTo>
                    <a:lnTo>
                      <a:pt x="740" y="592"/>
                    </a:lnTo>
                    <a:lnTo>
                      <a:pt x="770" y="596"/>
                    </a:lnTo>
                    <a:lnTo>
                      <a:pt x="796" y="609"/>
                    </a:lnTo>
                    <a:lnTo>
                      <a:pt x="828" y="627"/>
                    </a:lnTo>
                    <a:lnTo>
                      <a:pt x="861" y="643"/>
                    </a:lnTo>
                    <a:lnTo>
                      <a:pt x="887" y="653"/>
                    </a:lnTo>
                    <a:lnTo>
                      <a:pt x="909" y="661"/>
                    </a:lnTo>
                    <a:lnTo>
                      <a:pt x="934" y="669"/>
                    </a:lnTo>
                    <a:lnTo>
                      <a:pt x="964" y="683"/>
                    </a:lnTo>
                    <a:lnTo>
                      <a:pt x="981" y="691"/>
                    </a:lnTo>
                    <a:lnTo>
                      <a:pt x="1002" y="696"/>
                    </a:lnTo>
                    <a:lnTo>
                      <a:pt x="1034" y="696"/>
                    </a:lnTo>
                    <a:lnTo>
                      <a:pt x="1066" y="687"/>
                    </a:lnTo>
                    <a:lnTo>
                      <a:pt x="1100" y="673"/>
                    </a:lnTo>
                    <a:lnTo>
                      <a:pt x="1133" y="649"/>
                    </a:lnTo>
                    <a:lnTo>
                      <a:pt x="1158" y="626"/>
                    </a:lnTo>
                    <a:lnTo>
                      <a:pt x="1182" y="592"/>
                    </a:lnTo>
                    <a:lnTo>
                      <a:pt x="1194" y="564"/>
                    </a:lnTo>
                    <a:lnTo>
                      <a:pt x="1208" y="509"/>
                    </a:lnTo>
                    <a:lnTo>
                      <a:pt x="1219" y="469"/>
                    </a:lnTo>
                    <a:lnTo>
                      <a:pt x="1237" y="428"/>
                    </a:lnTo>
                    <a:lnTo>
                      <a:pt x="1257" y="394"/>
                    </a:lnTo>
                    <a:lnTo>
                      <a:pt x="1272" y="360"/>
                    </a:lnTo>
                    <a:lnTo>
                      <a:pt x="1279" y="327"/>
                    </a:lnTo>
                    <a:lnTo>
                      <a:pt x="1278" y="297"/>
                    </a:lnTo>
                    <a:lnTo>
                      <a:pt x="1269" y="270"/>
                    </a:lnTo>
                    <a:lnTo>
                      <a:pt x="1253" y="239"/>
                    </a:lnTo>
                    <a:lnTo>
                      <a:pt x="1234" y="209"/>
                    </a:lnTo>
                    <a:lnTo>
                      <a:pt x="1209" y="182"/>
                    </a:lnTo>
                    <a:lnTo>
                      <a:pt x="1187" y="162"/>
                    </a:lnTo>
                    <a:lnTo>
                      <a:pt x="1169" y="139"/>
                    </a:lnTo>
                    <a:lnTo>
                      <a:pt x="1153" y="125"/>
                    </a:lnTo>
                    <a:lnTo>
                      <a:pt x="1124" y="112"/>
                    </a:lnTo>
                    <a:lnTo>
                      <a:pt x="1090" y="104"/>
                    </a:lnTo>
                    <a:lnTo>
                      <a:pt x="1054" y="102"/>
                    </a:lnTo>
                    <a:lnTo>
                      <a:pt x="999" y="107"/>
                    </a:lnTo>
                    <a:lnTo>
                      <a:pt x="924" y="117"/>
                    </a:lnTo>
                    <a:lnTo>
                      <a:pt x="845" y="125"/>
                    </a:lnTo>
                    <a:lnTo>
                      <a:pt x="798" y="125"/>
                    </a:lnTo>
                    <a:lnTo>
                      <a:pt x="740" y="118"/>
                    </a:lnTo>
                    <a:lnTo>
                      <a:pt x="686" y="108"/>
                    </a:lnTo>
                    <a:lnTo>
                      <a:pt x="639" y="95"/>
                    </a:lnTo>
                    <a:lnTo>
                      <a:pt x="599" y="83"/>
                    </a:lnTo>
                    <a:lnTo>
                      <a:pt x="561" y="67"/>
                    </a:lnTo>
                    <a:lnTo>
                      <a:pt x="528" y="49"/>
                    </a:lnTo>
                    <a:lnTo>
                      <a:pt x="507" y="39"/>
                    </a:lnTo>
                    <a:lnTo>
                      <a:pt x="489" y="34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5" name="Freeform 192"/>
              <p:cNvSpPr>
                <a:spLocks/>
              </p:cNvSpPr>
              <p:nvPr/>
            </p:nvSpPr>
            <p:spPr bwMode="auto">
              <a:xfrm>
                <a:off x="1201" y="919"/>
                <a:ext cx="416" cy="242"/>
              </a:xfrm>
              <a:custGeom>
                <a:avLst/>
                <a:gdLst>
                  <a:gd name="T0" fmla="*/ 0 w 1665"/>
                  <a:gd name="T1" fmla="*/ 0 h 970"/>
                  <a:gd name="T2" fmla="*/ 0 w 1665"/>
                  <a:gd name="T3" fmla="*/ 0 h 970"/>
                  <a:gd name="T4" fmla="*/ 0 w 1665"/>
                  <a:gd name="T5" fmla="*/ 0 h 970"/>
                  <a:gd name="T6" fmla="*/ 0 w 1665"/>
                  <a:gd name="T7" fmla="*/ 0 h 970"/>
                  <a:gd name="T8" fmla="*/ 0 w 1665"/>
                  <a:gd name="T9" fmla="*/ 0 h 970"/>
                  <a:gd name="T10" fmla="*/ 0 w 1665"/>
                  <a:gd name="T11" fmla="*/ 0 h 970"/>
                  <a:gd name="T12" fmla="*/ 0 w 1665"/>
                  <a:gd name="T13" fmla="*/ 0 h 970"/>
                  <a:gd name="T14" fmla="*/ 0 w 1665"/>
                  <a:gd name="T15" fmla="*/ 0 h 970"/>
                  <a:gd name="T16" fmla="*/ 0 w 1665"/>
                  <a:gd name="T17" fmla="*/ 0 h 970"/>
                  <a:gd name="T18" fmla="*/ 0 w 1665"/>
                  <a:gd name="T19" fmla="*/ 0 h 970"/>
                  <a:gd name="T20" fmla="*/ 0 w 1665"/>
                  <a:gd name="T21" fmla="*/ 0 h 970"/>
                  <a:gd name="T22" fmla="*/ 0 w 1665"/>
                  <a:gd name="T23" fmla="*/ 0 h 970"/>
                  <a:gd name="T24" fmla="*/ 0 w 1665"/>
                  <a:gd name="T25" fmla="*/ 0 h 970"/>
                  <a:gd name="T26" fmla="*/ 0 w 1665"/>
                  <a:gd name="T27" fmla="*/ 0 h 970"/>
                  <a:gd name="T28" fmla="*/ 0 w 1665"/>
                  <a:gd name="T29" fmla="*/ 0 h 970"/>
                  <a:gd name="T30" fmla="*/ 0 w 1665"/>
                  <a:gd name="T31" fmla="*/ 0 h 970"/>
                  <a:gd name="T32" fmla="*/ 0 w 1665"/>
                  <a:gd name="T33" fmla="*/ 0 h 970"/>
                  <a:gd name="T34" fmla="*/ 0 w 1665"/>
                  <a:gd name="T35" fmla="*/ 0 h 970"/>
                  <a:gd name="T36" fmla="*/ 0 w 1665"/>
                  <a:gd name="T37" fmla="*/ 0 h 970"/>
                  <a:gd name="T38" fmla="*/ 0 w 1665"/>
                  <a:gd name="T39" fmla="*/ 0 h 970"/>
                  <a:gd name="T40" fmla="*/ 0 w 1665"/>
                  <a:gd name="T41" fmla="*/ 0 h 970"/>
                  <a:gd name="T42" fmla="*/ 0 w 1665"/>
                  <a:gd name="T43" fmla="*/ 0 h 970"/>
                  <a:gd name="T44" fmla="*/ 0 w 1665"/>
                  <a:gd name="T45" fmla="*/ 0 h 970"/>
                  <a:gd name="T46" fmla="*/ 0 w 1665"/>
                  <a:gd name="T47" fmla="*/ 0 h 970"/>
                  <a:gd name="T48" fmla="*/ 0 w 1665"/>
                  <a:gd name="T49" fmla="*/ 0 h 970"/>
                  <a:gd name="T50" fmla="*/ 0 w 1665"/>
                  <a:gd name="T51" fmla="*/ 0 h 970"/>
                  <a:gd name="T52" fmla="*/ 0 w 1665"/>
                  <a:gd name="T53" fmla="*/ 0 h 970"/>
                  <a:gd name="T54" fmla="*/ 0 w 1665"/>
                  <a:gd name="T55" fmla="*/ 0 h 970"/>
                  <a:gd name="T56" fmla="*/ 0 w 1665"/>
                  <a:gd name="T57" fmla="*/ 0 h 970"/>
                  <a:gd name="T58" fmla="*/ 0 w 1665"/>
                  <a:gd name="T59" fmla="*/ 0 h 970"/>
                  <a:gd name="T60" fmla="*/ 0 w 1665"/>
                  <a:gd name="T61" fmla="*/ 0 h 970"/>
                  <a:gd name="T62" fmla="*/ 0 w 1665"/>
                  <a:gd name="T63" fmla="*/ 0 h 970"/>
                  <a:gd name="T64" fmla="*/ 0 w 1665"/>
                  <a:gd name="T65" fmla="*/ 0 h 970"/>
                  <a:gd name="T66" fmla="*/ 0 w 1665"/>
                  <a:gd name="T67" fmla="*/ 0 h 970"/>
                  <a:gd name="T68" fmla="*/ 0 w 1665"/>
                  <a:gd name="T69" fmla="*/ 0 h 970"/>
                  <a:gd name="T70" fmla="*/ 0 w 1665"/>
                  <a:gd name="T71" fmla="*/ 0 h 970"/>
                  <a:gd name="T72" fmla="*/ 0 w 1665"/>
                  <a:gd name="T73" fmla="*/ 0 h 970"/>
                  <a:gd name="T74" fmla="*/ 0 w 1665"/>
                  <a:gd name="T75" fmla="*/ 0 h 970"/>
                  <a:gd name="T76" fmla="*/ 0 w 1665"/>
                  <a:gd name="T77" fmla="*/ 0 h 970"/>
                  <a:gd name="T78" fmla="*/ 0 w 1665"/>
                  <a:gd name="T79" fmla="*/ 0 h 970"/>
                  <a:gd name="T80" fmla="*/ 0 w 1665"/>
                  <a:gd name="T81" fmla="*/ 0 h 970"/>
                  <a:gd name="T82" fmla="*/ 0 w 1665"/>
                  <a:gd name="T83" fmla="*/ 0 h 970"/>
                  <a:gd name="T84" fmla="*/ 0 w 1665"/>
                  <a:gd name="T85" fmla="*/ 0 h 970"/>
                  <a:gd name="T86" fmla="*/ 0 w 1665"/>
                  <a:gd name="T87" fmla="*/ 0 h 970"/>
                  <a:gd name="T88" fmla="*/ 0 w 1665"/>
                  <a:gd name="T89" fmla="*/ 0 h 970"/>
                  <a:gd name="T90" fmla="*/ 0 w 1665"/>
                  <a:gd name="T91" fmla="*/ 0 h 970"/>
                  <a:gd name="T92" fmla="*/ 0 w 1665"/>
                  <a:gd name="T93" fmla="*/ 0 h 970"/>
                  <a:gd name="T94" fmla="*/ 0 w 1665"/>
                  <a:gd name="T95" fmla="*/ 0 h 970"/>
                  <a:gd name="T96" fmla="*/ 0 w 1665"/>
                  <a:gd name="T97" fmla="*/ 0 h 970"/>
                  <a:gd name="T98" fmla="*/ 0 w 1665"/>
                  <a:gd name="T99" fmla="*/ 0 h 970"/>
                  <a:gd name="T100" fmla="*/ 0 w 1665"/>
                  <a:gd name="T101" fmla="*/ 0 h 970"/>
                  <a:gd name="T102" fmla="*/ 0 w 1665"/>
                  <a:gd name="T103" fmla="*/ 0 h 970"/>
                  <a:gd name="T104" fmla="*/ 0 w 1665"/>
                  <a:gd name="T105" fmla="*/ 0 h 970"/>
                  <a:gd name="T106" fmla="*/ 0 w 1665"/>
                  <a:gd name="T107" fmla="*/ 0 h 970"/>
                  <a:gd name="T108" fmla="*/ 0 w 1665"/>
                  <a:gd name="T109" fmla="*/ 0 h 970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65"/>
                  <a:gd name="T166" fmla="*/ 0 h 970"/>
                  <a:gd name="T167" fmla="*/ 1665 w 1665"/>
                  <a:gd name="T168" fmla="*/ 970 h 970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65" h="970">
                    <a:moveTo>
                      <a:pt x="545" y="910"/>
                    </a:moveTo>
                    <a:lnTo>
                      <a:pt x="547" y="939"/>
                    </a:lnTo>
                    <a:lnTo>
                      <a:pt x="551" y="970"/>
                    </a:lnTo>
                    <a:lnTo>
                      <a:pt x="592" y="962"/>
                    </a:lnTo>
                    <a:lnTo>
                      <a:pt x="627" y="950"/>
                    </a:lnTo>
                    <a:lnTo>
                      <a:pt x="655" y="933"/>
                    </a:lnTo>
                    <a:lnTo>
                      <a:pt x="672" y="917"/>
                    </a:lnTo>
                    <a:lnTo>
                      <a:pt x="683" y="907"/>
                    </a:lnTo>
                    <a:lnTo>
                      <a:pt x="697" y="900"/>
                    </a:lnTo>
                    <a:lnTo>
                      <a:pt x="724" y="898"/>
                    </a:lnTo>
                    <a:lnTo>
                      <a:pt x="751" y="903"/>
                    </a:lnTo>
                    <a:lnTo>
                      <a:pt x="796" y="898"/>
                    </a:lnTo>
                    <a:lnTo>
                      <a:pt x="826" y="902"/>
                    </a:lnTo>
                    <a:lnTo>
                      <a:pt x="845" y="905"/>
                    </a:lnTo>
                    <a:lnTo>
                      <a:pt x="870" y="910"/>
                    </a:lnTo>
                    <a:lnTo>
                      <a:pt x="901" y="917"/>
                    </a:lnTo>
                    <a:lnTo>
                      <a:pt x="938" y="919"/>
                    </a:lnTo>
                    <a:lnTo>
                      <a:pt x="989" y="914"/>
                    </a:lnTo>
                    <a:lnTo>
                      <a:pt x="1043" y="903"/>
                    </a:lnTo>
                    <a:lnTo>
                      <a:pt x="1090" y="892"/>
                    </a:lnTo>
                    <a:lnTo>
                      <a:pt x="1134" y="882"/>
                    </a:lnTo>
                    <a:lnTo>
                      <a:pt x="1159" y="874"/>
                    </a:lnTo>
                    <a:lnTo>
                      <a:pt x="1188" y="864"/>
                    </a:lnTo>
                    <a:lnTo>
                      <a:pt x="1224" y="848"/>
                    </a:lnTo>
                    <a:lnTo>
                      <a:pt x="1261" y="835"/>
                    </a:lnTo>
                    <a:lnTo>
                      <a:pt x="1301" y="823"/>
                    </a:lnTo>
                    <a:lnTo>
                      <a:pt x="1340" y="804"/>
                    </a:lnTo>
                    <a:lnTo>
                      <a:pt x="1367" y="787"/>
                    </a:lnTo>
                    <a:lnTo>
                      <a:pt x="1392" y="764"/>
                    </a:lnTo>
                    <a:lnTo>
                      <a:pt x="1426" y="730"/>
                    </a:lnTo>
                    <a:lnTo>
                      <a:pt x="1458" y="702"/>
                    </a:lnTo>
                    <a:lnTo>
                      <a:pt x="1499" y="678"/>
                    </a:lnTo>
                    <a:lnTo>
                      <a:pt x="1542" y="660"/>
                    </a:lnTo>
                    <a:lnTo>
                      <a:pt x="1585" y="641"/>
                    </a:lnTo>
                    <a:lnTo>
                      <a:pt x="1616" y="619"/>
                    </a:lnTo>
                    <a:lnTo>
                      <a:pt x="1639" y="590"/>
                    </a:lnTo>
                    <a:lnTo>
                      <a:pt x="1656" y="556"/>
                    </a:lnTo>
                    <a:lnTo>
                      <a:pt x="1665" y="508"/>
                    </a:lnTo>
                    <a:lnTo>
                      <a:pt x="1664" y="455"/>
                    </a:lnTo>
                    <a:lnTo>
                      <a:pt x="1659" y="406"/>
                    </a:lnTo>
                    <a:lnTo>
                      <a:pt x="1644" y="363"/>
                    </a:lnTo>
                    <a:lnTo>
                      <a:pt x="1624" y="326"/>
                    </a:lnTo>
                    <a:lnTo>
                      <a:pt x="1597" y="289"/>
                    </a:lnTo>
                    <a:lnTo>
                      <a:pt x="1562" y="258"/>
                    </a:lnTo>
                    <a:lnTo>
                      <a:pt x="1519" y="231"/>
                    </a:lnTo>
                    <a:lnTo>
                      <a:pt x="1476" y="214"/>
                    </a:lnTo>
                    <a:lnTo>
                      <a:pt x="1418" y="197"/>
                    </a:lnTo>
                    <a:lnTo>
                      <a:pt x="1357" y="181"/>
                    </a:lnTo>
                    <a:lnTo>
                      <a:pt x="1309" y="161"/>
                    </a:lnTo>
                    <a:lnTo>
                      <a:pt x="1261" y="137"/>
                    </a:lnTo>
                    <a:lnTo>
                      <a:pt x="1221" y="110"/>
                    </a:lnTo>
                    <a:lnTo>
                      <a:pt x="1172" y="70"/>
                    </a:lnTo>
                    <a:lnTo>
                      <a:pt x="1125" y="39"/>
                    </a:lnTo>
                    <a:lnTo>
                      <a:pt x="1075" y="19"/>
                    </a:lnTo>
                    <a:lnTo>
                      <a:pt x="1019" y="5"/>
                    </a:lnTo>
                    <a:lnTo>
                      <a:pt x="954" y="1"/>
                    </a:lnTo>
                    <a:lnTo>
                      <a:pt x="900" y="0"/>
                    </a:lnTo>
                    <a:lnTo>
                      <a:pt x="825" y="10"/>
                    </a:lnTo>
                    <a:lnTo>
                      <a:pt x="762" y="20"/>
                    </a:lnTo>
                    <a:lnTo>
                      <a:pt x="710" y="25"/>
                    </a:lnTo>
                    <a:lnTo>
                      <a:pt x="658" y="27"/>
                    </a:lnTo>
                    <a:lnTo>
                      <a:pt x="616" y="37"/>
                    </a:lnTo>
                    <a:lnTo>
                      <a:pt x="547" y="65"/>
                    </a:lnTo>
                    <a:lnTo>
                      <a:pt x="479" y="86"/>
                    </a:lnTo>
                    <a:lnTo>
                      <a:pt x="428" y="95"/>
                    </a:lnTo>
                    <a:lnTo>
                      <a:pt x="387" y="94"/>
                    </a:lnTo>
                    <a:lnTo>
                      <a:pt x="334" y="84"/>
                    </a:lnTo>
                    <a:lnTo>
                      <a:pt x="292" y="79"/>
                    </a:lnTo>
                    <a:lnTo>
                      <a:pt x="250" y="79"/>
                    </a:lnTo>
                    <a:lnTo>
                      <a:pt x="210" y="86"/>
                    </a:lnTo>
                    <a:lnTo>
                      <a:pt x="178" y="99"/>
                    </a:lnTo>
                    <a:lnTo>
                      <a:pt x="125" y="129"/>
                    </a:lnTo>
                    <a:lnTo>
                      <a:pt x="43" y="184"/>
                    </a:lnTo>
                    <a:lnTo>
                      <a:pt x="9" y="215"/>
                    </a:lnTo>
                    <a:lnTo>
                      <a:pt x="0" y="232"/>
                    </a:lnTo>
                    <a:lnTo>
                      <a:pt x="0" y="250"/>
                    </a:lnTo>
                    <a:lnTo>
                      <a:pt x="17" y="255"/>
                    </a:lnTo>
                    <a:lnTo>
                      <a:pt x="39" y="264"/>
                    </a:lnTo>
                    <a:lnTo>
                      <a:pt x="71" y="283"/>
                    </a:lnTo>
                    <a:lnTo>
                      <a:pt x="110" y="298"/>
                    </a:lnTo>
                    <a:lnTo>
                      <a:pt x="150" y="311"/>
                    </a:lnTo>
                    <a:lnTo>
                      <a:pt x="196" y="323"/>
                    </a:lnTo>
                    <a:lnTo>
                      <a:pt x="250" y="334"/>
                    </a:lnTo>
                    <a:lnTo>
                      <a:pt x="310" y="341"/>
                    </a:lnTo>
                    <a:lnTo>
                      <a:pt x="357" y="341"/>
                    </a:lnTo>
                    <a:lnTo>
                      <a:pt x="434" y="333"/>
                    </a:lnTo>
                    <a:lnTo>
                      <a:pt x="509" y="321"/>
                    </a:lnTo>
                    <a:lnTo>
                      <a:pt x="566" y="318"/>
                    </a:lnTo>
                    <a:lnTo>
                      <a:pt x="601" y="320"/>
                    </a:lnTo>
                    <a:lnTo>
                      <a:pt x="635" y="326"/>
                    </a:lnTo>
                    <a:lnTo>
                      <a:pt x="663" y="340"/>
                    </a:lnTo>
                    <a:lnTo>
                      <a:pt x="681" y="355"/>
                    </a:lnTo>
                    <a:lnTo>
                      <a:pt x="697" y="378"/>
                    </a:lnTo>
                    <a:lnTo>
                      <a:pt x="721" y="396"/>
                    </a:lnTo>
                    <a:lnTo>
                      <a:pt x="745" y="424"/>
                    </a:lnTo>
                    <a:lnTo>
                      <a:pt x="764" y="455"/>
                    </a:lnTo>
                    <a:lnTo>
                      <a:pt x="781" y="485"/>
                    </a:lnTo>
                    <a:lnTo>
                      <a:pt x="789" y="513"/>
                    </a:lnTo>
                    <a:lnTo>
                      <a:pt x="790" y="543"/>
                    </a:lnTo>
                    <a:lnTo>
                      <a:pt x="782" y="576"/>
                    </a:lnTo>
                    <a:lnTo>
                      <a:pt x="767" y="610"/>
                    </a:lnTo>
                    <a:lnTo>
                      <a:pt x="747" y="644"/>
                    </a:lnTo>
                    <a:lnTo>
                      <a:pt x="730" y="684"/>
                    </a:lnTo>
                    <a:lnTo>
                      <a:pt x="719" y="725"/>
                    </a:lnTo>
                    <a:lnTo>
                      <a:pt x="705" y="779"/>
                    </a:lnTo>
                    <a:lnTo>
                      <a:pt x="692" y="808"/>
                    </a:lnTo>
                    <a:lnTo>
                      <a:pt x="670" y="842"/>
                    </a:lnTo>
                    <a:lnTo>
                      <a:pt x="643" y="865"/>
                    </a:lnTo>
                    <a:lnTo>
                      <a:pt x="611" y="888"/>
                    </a:lnTo>
                    <a:lnTo>
                      <a:pt x="578" y="903"/>
                    </a:lnTo>
                    <a:lnTo>
                      <a:pt x="545" y="91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6" name="Freeform 193"/>
              <p:cNvSpPr>
                <a:spLocks/>
              </p:cNvSpPr>
              <p:nvPr/>
            </p:nvSpPr>
            <p:spPr bwMode="auto">
              <a:xfrm>
                <a:off x="1536" y="1002"/>
                <a:ext cx="231" cy="160"/>
              </a:xfrm>
              <a:custGeom>
                <a:avLst/>
                <a:gdLst>
                  <a:gd name="T0" fmla="*/ 0 w 926"/>
                  <a:gd name="T1" fmla="*/ 0 h 640"/>
                  <a:gd name="T2" fmla="*/ 0 w 926"/>
                  <a:gd name="T3" fmla="*/ 0 h 640"/>
                  <a:gd name="T4" fmla="*/ 0 w 926"/>
                  <a:gd name="T5" fmla="*/ 0 h 640"/>
                  <a:gd name="T6" fmla="*/ 0 w 926"/>
                  <a:gd name="T7" fmla="*/ 0 h 640"/>
                  <a:gd name="T8" fmla="*/ 0 w 926"/>
                  <a:gd name="T9" fmla="*/ 0 h 640"/>
                  <a:gd name="T10" fmla="*/ 0 w 926"/>
                  <a:gd name="T11" fmla="*/ 0 h 640"/>
                  <a:gd name="T12" fmla="*/ 0 w 926"/>
                  <a:gd name="T13" fmla="*/ 0 h 640"/>
                  <a:gd name="T14" fmla="*/ 0 w 926"/>
                  <a:gd name="T15" fmla="*/ 0 h 640"/>
                  <a:gd name="T16" fmla="*/ 0 w 926"/>
                  <a:gd name="T17" fmla="*/ 0 h 640"/>
                  <a:gd name="T18" fmla="*/ 0 w 926"/>
                  <a:gd name="T19" fmla="*/ 0 h 640"/>
                  <a:gd name="T20" fmla="*/ 0 w 926"/>
                  <a:gd name="T21" fmla="*/ 0 h 640"/>
                  <a:gd name="T22" fmla="*/ 0 w 926"/>
                  <a:gd name="T23" fmla="*/ 0 h 640"/>
                  <a:gd name="T24" fmla="*/ 0 w 926"/>
                  <a:gd name="T25" fmla="*/ 0 h 640"/>
                  <a:gd name="T26" fmla="*/ 0 w 926"/>
                  <a:gd name="T27" fmla="*/ 0 h 640"/>
                  <a:gd name="T28" fmla="*/ 0 w 926"/>
                  <a:gd name="T29" fmla="*/ 0 h 640"/>
                  <a:gd name="T30" fmla="*/ 0 w 926"/>
                  <a:gd name="T31" fmla="*/ 0 h 640"/>
                  <a:gd name="T32" fmla="*/ 0 w 926"/>
                  <a:gd name="T33" fmla="*/ 0 h 640"/>
                  <a:gd name="T34" fmla="*/ 0 w 926"/>
                  <a:gd name="T35" fmla="*/ 0 h 640"/>
                  <a:gd name="T36" fmla="*/ 0 w 926"/>
                  <a:gd name="T37" fmla="*/ 0 h 640"/>
                  <a:gd name="T38" fmla="*/ 0 w 926"/>
                  <a:gd name="T39" fmla="*/ 0 h 640"/>
                  <a:gd name="T40" fmla="*/ 0 w 926"/>
                  <a:gd name="T41" fmla="*/ 0 h 640"/>
                  <a:gd name="T42" fmla="*/ 0 w 926"/>
                  <a:gd name="T43" fmla="*/ 0 h 640"/>
                  <a:gd name="T44" fmla="*/ 0 w 926"/>
                  <a:gd name="T45" fmla="*/ 0 h 640"/>
                  <a:gd name="T46" fmla="*/ 0 w 926"/>
                  <a:gd name="T47" fmla="*/ 0 h 640"/>
                  <a:gd name="T48" fmla="*/ 0 w 926"/>
                  <a:gd name="T49" fmla="*/ 0 h 640"/>
                  <a:gd name="T50" fmla="*/ 0 w 926"/>
                  <a:gd name="T51" fmla="*/ 0 h 640"/>
                  <a:gd name="T52" fmla="*/ 0 w 926"/>
                  <a:gd name="T53" fmla="*/ 0 h 640"/>
                  <a:gd name="T54" fmla="*/ 0 w 926"/>
                  <a:gd name="T55" fmla="*/ 0 h 640"/>
                  <a:gd name="T56" fmla="*/ 0 w 926"/>
                  <a:gd name="T57" fmla="*/ 0 h 640"/>
                  <a:gd name="T58" fmla="*/ 0 w 926"/>
                  <a:gd name="T59" fmla="*/ 0 h 640"/>
                  <a:gd name="T60" fmla="*/ 0 w 926"/>
                  <a:gd name="T61" fmla="*/ 0 h 640"/>
                  <a:gd name="T62" fmla="*/ 0 w 926"/>
                  <a:gd name="T63" fmla="*/ 0 h 640"/>
                  <a:gd name="T64" fmla="*/ 0 w 926"/>
                  <a:gd name="T65" fmla="*/ 0 h 640"/>
                  <a:gd name="T66" fmla="*/ 0 w 926"/>
                  <a:gd name="T67" fmla="*/ 0 h 640"/>
                  <a:gd name="T68" fmla="*/ 0 w 926"/>
                  <a:gd name="T69" fmla="*/ 0 h 640"/>
                  <a:gd name="T70" fmla="*/ 0 w 926"/>
                  <a:gd name="T71" fmla="*/ 0 h 640"/>
                  <a:gd name="T72" fmla="*/ 0 w 926"/>
                  <a:gd name="T73" fmla="*/ 0 h 640"/>
                  <a:gd name="T74" fmla="*/ 0 w 926"/>
                  <a:gd name="T75" fmla="*/ 0 h 640"/>
                  <a:gd name="T76" fmla="*/ 0 w 926"/>
                  <a:gd name="T77" fmla="*/ 0 h 640"/>
                  <a:gd name="T78" fmla="*/ 0 w 926"/>
                  <a:gd name="T79" fmla="*/ 0 h 640"/>
                  <a:gd name="T80" fmla="*/ 0 w 926"/>
                  <a:gd name="T81" fmla="*/ 0 h 64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926"/>
                  <a:gd name="T124" fmla="*/ 0 h 640"/>
                  <a:gd name="T125" fmla="*/ 926 w 926"/>
                  <a:gd name="T126" fmla="*/ 640 h 64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926" h="640">
                    <a:moveTo>
                      <a:pt x="302" y="30"/>
                    </a:moveTo>
                    <a:lnTo>
                      <a:pt x="333" y="15"/>
                    </a:lnTo>
                    <a:lnTo>
                      <a:pt x="358" y="6"/>
                    </a:lnTo>
                    <a:lnTo>
                      <a:pt x="388" y="1"/>
                    </a:lnTo>
                    <a:lnTo>
                      <a:pt x="414" y="0"/>
                    </a:lnTo>
                    <a:lnTo>
                      <a:pt x="445" y="1"/>
                    </a:lnTo>
                    <a:lnTo>
                      <a:pt x="473" y="5"/>
                    </a:lnTo>
                    <a:lnTo>
                      <a:pt x="503" y="13"/>
                    </a:lnTo>
                    <a:lnTo>
                      <a:pt x="537" y="28"/>
                    </a:lnTo>
                    <a:lnTo>
                      <a:pt x="564" y="47"/>
                    </a:lnTo>
                    <a:lnTo>
                      <a:pt x="590" y="71"/>
                    </a:lnTo>
                    <a:lnTo>
                      <a:pt x="613" y="96"/>
                    </a:lnTo>
                    <a:lnTo>
                      <a:pt x="637" y="131"/>
                    </a:lnTo>
                    <a:lnTo>
                      <a:pt x="653" y="146"/>
                    </a:lnTo>
                    <a:lnTo>
                      <a:pt x="676" y="157"/>
                    </a:lnTo>
                    <a:lnTo>
                      <a:pt x="723" y="163"/>
                    </a:lnTo>
                    <a:lnTo>
                      <a:pt x="802" y="168"/>
                    </a:lnTo>
                    <a:lnTo>
                      <a:pt x="827" y="173"/>
                    </a:lnTo>
                    <a:lnTo>
                      <a:pt x="847" y="181"/>
                    </a:lnTo>
                    <a:lnTo>
                      <a:pt x="863" y="193"/>
                    </a:lnTo>
                    <a:lnTo>
                      <a:pt x="873" y="210"/>
                    </a:lnTo>
                    <a:lnTo>
                      <a:pt x="880" y="233"/>
                    </a:lnTo>
                    <a:lnTo>
                      <a:pt x="883" y="257"/>
                    </a:lnTo>
                    <a:lnTo>
                      <a:pt x="888" y="281"/>
                    </a:lnTo>
                    <a:lnTo>
                      <a:pt x="898" y="305"/>
                    </a:lnTo>
                    <a:lnTo>
                      <a:pt x="916" y="341"/>
                    </a:lnTo>
                    <a:lnTo>
                      <a:pt x="923" y="367"/>
                    </a:lnTo>
                    <a:lnTo>
                      <a:pt x="926" y="394"/>
                    </a:lnTo>
                    <a:lnTo>
                      <a:pt x="921" y="416"/>
                    </a:lnTo>
                    <a:lnTo>
                      <a:pt x="911" y="434"/>
                    </a:lnTo>
                    <a:lnTo>
                      <a:pt x="898" y="449"/>
                    </a:lnTo>
                    <a:lnTo>
                      <a:pt x="860" y="470"/>
                    </a:lnTo>
                    <a:lnTo>
                      <a:pt x="823" y="489"/>
                    </a:lnTo>
                    <a:lnTo>
                      <a:pt x="796" y="506"/>
                    </a:lnTo>
                    <a:lnTo>
                      <a:pt x="777" y="526"/>
                    </a:lnTo>
                    <a:lnTo>
                      <a:pt x="764" y="549"/>
                    </a:lnTo>
                    <a:lnTo>
                      <a:pt x="744" y="592"/>
                    </a:lnTo>
                    <a:lnTo>
                      <a:pt x="728" y="614"/>
                    </a:lnTo>
                    <a:lnTo>
                      <a:pt x="711" y="629"/>
                    </a:lnTo>
                    <a:lnTo>
                      <a:pt x="688" y="637"/>
                    </a:lnTo>
                    <a:lnTo>
                      <a:pt x="656" y="640"/>
                    </a:lnTo>
                    <a:lnTo>
                      <a:pt x="617" y="637"/>
                    </a:lnTo>
                    <a:lnTo>
                      <a:pt x="577" y="627"/>
                    </a:lnTo>
                    <a:lnTo>
                      <a:pt x="534" y="610"/>
                    </a:lnTo>
                    <a:lnTo>
                      <a:pt x="520" y="605"/>
                    </a:lnTo>
                    <a:lnTo>
                      <a:pt x="493" y="597"/>
                    </a:lnTo>
                    <a:lnTo>
                      <a:pt x="463" y="586"/>
                    </a:lnTo>
                    <a:lnTo>
                      <a:pt x="440" y="576"/>
                    </a:lnTo>
                    <a:lnTo>
                      <a:pt x="406" y="555"/>
                    </a:lnTo>
                    <a:lnTo>
                      <a:pt x="386" y="546"/>
                    </a:lnTo>
                    <a:lnTo>
                      <a:pt x="355" y="541"/>
                    </a:lnTo>
                    <a:lnTo>
                      <a:pt x="344" y="540"/>
                    </a:lnTo>
                    <a:lnTo>
                      <a:pt x="310" y="540"/>
                    </a:lnTo>
                    <a:lnTo>
                      <a:pt x="275" y="545"/>
                    </a:lnTo>
                    <a:lnTo>
                      <a:pt x="261" y="546"/>
                    </a:lnTo>
                    <a:lnTo>
                      <a:pt x="217" y="550"/>
                    </a:lnTo>
                    <a:lnTo>
                      <a:pt x="162" y="549"/>
                    </a:lnTo>
                    <a:lnTo>
                      <a:pt x="137" y="546"/>
                    </a:lnTo>
                    <a:lnTo>
                      <a:pt x="116" y="537"/>
                    </a:lnTo>
                    <a:lnTo>
                      <a:pt x="98" y="525"/>
                    </a:lnTo>
                    <a:lnTo>
                      <a:pt x="80" y="514"/>
                    </a:lnTo>
                    <a:lnTo>
                      <a:pt x="62" y="507"/>
                    </a:lnTo>
                    <a:lnTo>
                      <a:pt x="51" y="505"/>
                    </a:lnTo>
                    <a:lnTo>
                      <a:pt x="40" y="502"/>
                    </a:lnTo>
                    <a:lnTo>
                      <a:pt x="26" y="500"/>
                    </a:lnTo>
                    <a:lnTo>
                      <a:pt x="12" y="492"/>
                    </a:lnTo>
                    <a:lnTo>
                      <a:pt x="3" y="481"/>
                    </a:lnTo>
                    <a:lnTo>
                      <a:pt x="0" y="471"/>
                    </a:lnTo>
                    <a:lnTo>
                      <a:pt x="27" y="454"/>
                    </a:lnTo>
                    <a:lnTo>
                      <a:pt x="52" y="431"/>
                    </a:lnTo>
                    <a:lnTo>
                      <a:pt x="85" y="397"/>
                    </a:lnTo>
                    <a:lnTo>
                      <a:pt x="118" y="369"/>
                    </a:lnTo>
                    <a:lnTo>
                      <a:pt x="159" y="345"/>
                    </a:lnTo>
                    <a:lnTo>
                      <a:pt x="202" y="327"/>
                    </a:lnTo>
                    <a:lnTo>
                      <a:pt x="245" y="308"/>
                    </a:lnTo>
                    <a:lnTo>
                      <a:pt x="276" y="286"/>
                    </a:lnTo>
                    <a:lnTo>
                      <a:pt x="299" y="257"/>
                    </a:lnTo>
                    <a:lnTo>
                      <a:pt x="315" y="223"/>
                    </a:lnTo>
                    <a:lnTo>
                      <a:pt x="325" y="175"/>
                    </a:lnTo>
                    <a:lnTo>
                      <a:pt x="324" y="122"/>
                    </a:lnTo>
                    <a:lnTo>
                      <a:pt x="319" y="73"/>
                    </a:lnTo>
                    <a:lnTo>
                      <a:pt x="302" y="3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7" name="Freeform 194"/>
              <p:cNvSpPr>
                <a:spLocks/>
              </p:cNvSpPr>
              <p:nvPr/>
            </p:nvSpPr>
            <p:spPr bwMode="auto">
              <a:xfrm>
                <a:off x="1234" y="1121"/>
                <a:ext cx="80" cy="51"/>
              </a:xfrm>
              <a:custGeom>
                <a:avLst/>
                <a:gdLst>
                  <a:gd name="T0" fmla="*/ 0 w 321"/>
                  <a:gd name="T1" fmla="*/ 0 h 205"/>
                  <a:gd name="T2" fmla="*/ 0 w 321"/>
                  <a:gd name="T3" fmla="*/ 0 h 205"/>
                  <a:gd name="T4" fmla="*/ 0 w 321"/>
                  <a:gd name="T5" fmla="*/ 0 h 205"/>
                  <a:gd name="T6" fmla="*/ 0 w 321"/>
                  <a:gd name="T7" fmla="*/ 0 h 205"/>
                  <a:gd name="T8" fmla="*/ 0 w 321"/>
                  <a:gd name="T9" fmla="*/ 0 h 205"/>
                  <a:gd name="T10" fmla="*/ 0 w 321"/>
                  <a:gd name="T11" fmla="*/ 0 h 205"/>
                  <a:gd name="T12" fmla="*/ 0 w 321"/>
                  <a:gd name="T13" fmla="*/ 0 h 205"/>
                  <a:gd name="T14" fmla="*/ 0 w 321"/>
                  <a:gd name="T15" fmla="*/ 0 h 205"/>
                  <a:gd name="T16" fmla="*/ 0 w 321"/>
                  <a:gd name="T17" fmla="*/ 0 h 205"/>
                  <a:gd name="T18" fmla="*/ 0 w 321"/>
                  <a:gd name="T19" fmla="*/ 0 h 205"/>
                  <a:gd name="T20" fmla="*/ 0 w 321"/>
                  <a:gd name="T21" fmla="*/ 0 h 205"/>
                  <a:gd name="T22" fmla="*/ 0 w 321"/>
                  <a:gd name="T23" fmla="*/ 0 h 205"/>
                  <a:gd name="T24" fmla="*/ 0 w 321"/>
                  <a:gd name="T25" fmla="*/ 0 h 205"/>
                  <a:gd name="T26" fmla="*/ 0 w 321"/>
                  <a:gd name="T27" fmla="*/ 0 h 205"/>
                  <a:gd name="T28" fmla="*/ 0 w 321"/>
                  <a:gd name="T29" fmla="*/ 0 h 205"/>
                  <a:gd name="T30" fmla="*/ 0 w 321"/>
                  <a:gd name="T31" fmla="*/ 0 h 205"/>
                  <a:gd name="T32" fmla="*/ 0 w 321"/>
                  <a:gd name="T33" fmla="*/ 0 h 205"/>
                  <a:gd name="T34" fmla="*/ 0 w 321"/>
                  <a:gd name="T35" fmla="*/ 0 h 205"/>
                  <a:gd name="T36" fmla="*/ 0 w 321"/>
                  <a:gd name="T37" fmla="*/ 0 h 205"/>
                  <a:gd name="T38" fmla="*/ 0 w 321"/>
                  <a:gd name="T39" fmla="*/ 0 h 205"/>
                  <a:gd name="T40" fmla="*/ 0 w 321"/>
                  <a:gd name="T41" fmla="*/ 0 h 205"/>
                  <a:gd name="T42" fmla="*/ 0 w 321"/>
                  <a:gd name="T43" fmla="*/ 0 h 205"/>
                  <a:gd name="T44" fmla="*/ 0 w 321"/>
                  <a:gd name="T45" fmla="*/ 0 h 205"/>
                  <a:gd name="T46" fmla="*/ 0 w 321"/>
                  <a:gd name="T47" fmla="*/ 0 h 205"/>
                  <a:gd name="T48" fmla="*/ 0 w 321"/>
                  <a:gd name="T49" fmla="*/ 0 h 205"/>
                  <a:gd name="T50" fmla="*/ 0 w 321"/>
                  <a:gd name="T51" fmla="*/ 0 h 205"/>
                  <a:gd name="T52" fmla="*/ 0 w 321"/>
                  <a:gd name="T53" fmla="*/ 0 h 205"/>
                  <a:gd name="T54" fmla="*/ 0 w 321"/>
                  <a:gd name="T55" fmla="*/ 0 h 205"/>
                  <a:gd name="T56" fmla="*/ 0 w 321"/>
                  <a:gd name="T57" fmla="*/ 0 h 20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1"/>
                  <a:gd name="T88" fmla="*/ 0 h 205"/>
                  <a:gd name="T89" fmla="*/ 321 w 321"/>
                  <a:gd name="T90" fmla="*/ 205 h 205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1" h="205">
                    <a:moveTo>
                      <a:pt x="0" y="26"/>
                    </a:moveTo>
                    <a:lnTo>
                      <a:pt x="13" y="30"/>
                    </a:lnTo>
                    <a:lnTo>
                      <a:pt x="38" y="37"/>
                    </a:lnTo>
                    <a:lnTo>
                      <a:pt x="62" y="51"/>
                    </a:lnTo>
                    <a:lnTo>
                      <a:pt x="93" y="75"/>
                    </a:lnTo>
                    <a:lnTo>
                      <a:pt x="138" y="119"/>
                    </a:lnTo>
                    <a:lnTo>
                      <a:pt x="181" y="160"/>
                    </a:lnTo>
                    <a:lnTo>
                      <a:pt x="217" y="187"/>
                    </a:lnTo>
                    <a:lnTo>
                      <a:pt x="243" y="201"/>
                    </a:lnTo>
                    <a:lnTo>
                      <a:pt x="258" y="205"/>
                    </a:lnTo>
                    <a:lnTo>
                      <a:pt x="272" y="204"/>
                    </a:lnTo>
                    <a:lnTo>
                      <a:pt x="288" y="200"/>
                    </a:lnTo>
                    <a:lnTo>
                      <a:pt x="301" y="195"/>
                    </a:lnTo>
                    <a:lnTo>
                      <a:pt x="321" y="186"/>
                    </a:lnTo>
                    <a:lnTo>
                      <a:pt x="321" y="179"/>
                    </a:lnTo>
                    <a:lnTo>
                      <a:pt x="316" y="135"/>
                    </a:lnTo>
                    <a:lnTo>
                      <a:pt x="310" y="109"/>
                    </a:lnTo>
                    <a:lnTo>
                      <a:pt x="301" y="86"/>
                    </a:lnTo>
                    <a:lnTo>
                      <a:pt x="290" y="69"/>
                    </a:lnTo>
                    <a:lnTo>
                      <a:pt x="267" y="61"/>
                    </a:lnTo>
                    <a:lnTo>
                      <a:pt x="241" y="51"/>
                    </a:lnTo>
                    <a:lnTo>
                      <a:pt x="209" y="35"/>
                    </a:lnTo>
                    <a:lnTo>
                      <a:pt x="177" y="17"/>
                    </a:lnTo>
                    <a:lnTo>
                      <a:pt x="149" y="4"/>
                    </a:lnTo>
                    <a:lnTo>
                      <a:pt x="121" y="0"/>
                    </a:lnTo>
                    <a:lnTo>
                      <a:pt x="88" y="0"/>
                    </a:lnTo>
                    <a:lnTo>
                      <a:pt x="59" y="6"/>
                    </a:lnTo>
                    <a:lnTo>
                      <a:pt x="23" y="19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8" name="Freeform 195"/>
              <p:cNvSpPr>
                <a:spLocks/>
              </p:cNvSpPr>
              <p:nvPr/>
            </p:nvSpPr>
            <p:spPr bwMode="auto">
              <a:xfrm>
                <a:off x="1536" y="1010"/>
                <a:ext cx="81" cy="110"/>
              </a:xfrm>
              <a:custGeom>
                <a:avLst/>
                <a:gdLst>
                  <a:gd name="T0" fmla="*/ 0 w 325"/>
                  <a:gd name="T1" fmla="*/ 0 h 440"/>
                  <a:gd name="T2" fmla="*/ 0 w 325"/>
                  <a:gd name="T3" fmla="*/ 0 h 440"/>
                  <a:gd name="T4" fmla="*/ 0 w 325"/>
                  <a:gd name="T5" fmla="*/ 0 h 440"/>
                  <a:gd name="T6" fmla="*/ 0 w 325"/>
                  <a:gd name="T7" fmla="*/ 0 h 440"/>
                  <a:gd name="T8" fmla="*/ 0 w 325"/>
                  <a:gd name="T9" fmla="*/ 0 h 440"/>
                  <a:gd name="T10" fmla="*/ 0 w 325"/>
                  <a:gd name="T11" fmla="*/ 0 h 440"/>
                  <a:gd name="T12" fmla="*/ 0 w 325"/>
                  <a:gd name="T13" fmla="*/ 0 h 440"/>
                  <a:gd name="T14" fmla="*/ 0 w 325"/>
                  <a:gd name="T15" fmla="*/ 0 h 440"/>
                  <a:gd name="T16" fmla="*/ 0 w 325"/>
                  <a:gd name="T17" fmla="*/ 0 h 440"/>
                  <a:gd name="T18" fmla="*/ 0 w 325"/>
                  <a:gd name="T19" fmla="*/ 0 h 440"/>
                  <a:gd name="T20" fmla="*/ 0 w 325"/>
                  <a:gd name="T21" fmla="*/ 0 h 440"/>
                  <a:gd name="T22" fmla="*/ 0 w 325"/>
                  <a:gd name="T23" fmla="*/ 0 h 440"/>
                  <a:gd name="T24" fmla="*/ 0 w 325"/>
                  <a:gd name="T25" fmla="*/ 0 h 440"/>
                  <a:gd name="T26" fmla="*/ 0 w 325"/>
                  <a:gd name="T27" fmla="*/ 0 h 440"/>
                  <a:gd name="T28" fmla="*/ 0 w 325"/>
                  <a:gd name="T29" fmla="*/ 0 h 44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25"/>
                  <a:gd name="T46" fmla="*/ 0 h 440"/>
                  <a:gd name="T47" fmla="*/ 325 w 325"/>
                  <a:gd name="T48" fmla="*/ 440 h 44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25" h="440">
                    <a:moveTo>
                      <a:pt x="0" y="440"/>
                    </a:moveTo>
                    <a:lnTo>
                      <a:pt x="27" y="424"/>
                    </a:lnTo>
                    <a:lnTo>
                      <a:pt x="52" y="401"/>
                    </a:lnTo>
                    <a:lnTo>
                      <a:pt x="85" y="368"/>
                    </a:lnTo>
                    <a:lnTo>
                      <a:pt x="118" y="338"/>
                    </a:lnTo>
                    <a:lnTo>
                      <a:pt x="159" y="315"/>
                    </a:lnTo>
                    <a:lnTo>
                      <a:pt x="202" y="297"/>
                    </a:lnTo>
                    <a:lnTo>
                      <a:pt x="245" y="277"/>
                    </a:lnTo>
                    <a:lnTo>
                      <a:pt x="276" y="255"/>
                    </a:lnTo>
                    <a:lnTo>
                      <a:pt x="299" y="226"/>
                    </a:lnTo>
                    <a:lnTo>
                      <a:pt x="315" y="194"/>
                    </a:lnTo>
                    <a:lnTo>
                      <a:pt x="325" y="145"/>
                    </a:lnTo>
                    <a:lnTo>
                      <a:pt x="324" y="92"/>
                    </a:lnTo>
                    <a:lnTo>
                      <a:pt x="317" y="44"/>
                    </a:lnTo>
                    <a:lnTo>
                      <a:pt x="302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9" name="Freeform 196"/>
              <p:cNvSpPr>
                <a:spLocks/>
              </p:cNvSpPr>
              <p:nvPr/>
            </p:nvSpPr>
            <p:spPr bwMode="auto">
              <a:xfrm>
                <a:off x="3648" y="680"/>
                <a:ext cx="43" cy="302"/>
              </a:xfrm>
              <a:custGeom>
                <a:avLst/>
                <a:gdLst>
                  <a:gd name="T0" fmla="*/ 0 w 176"/>
                  <a:gd name="T1" fmla="*/ 0 h 1208"/>
                  <a:gd name="T2" fmla="*/ 0 w 176"/>
                  <a:gd name="T3" fmla="*/ 0 h 1208"/>
                  <a:gd name="T4" fmla="*/ 0 w 176"/>
                  <a:gd name="T5" fmla="*/ 0 h 1208"/>
                  <a:gd name="T6" fmla="*/ 0 w 176"/>
                  <a:gd name="T7" fmla="*/ 0 h 1208"/>
                  <a:gd name="T8" fmla="*/ 0 w 176"/>
                  <a:gd name="T9" fmla="*/ 0 h 1208"/>
                  <a:gd name="T10" fmla="*/ 0 w 176"/>
                  <a:gd name="T11" fmla="*/ 0 h 12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76"/>
                  <a:gd name="T19" fmla="*/ 0 h 1208"/>
                  <a:gd name="T20" fmla="*/ 176 w 176"/>
                  <a:gd name="T21" fmla="*/ 1208 h 120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76" h="1208">
                    <a:moveTo>
                      <a:pt x="176" y="1203"/>
                    </a:moveTo>
                    <a:lnTo>
                      <a:pt x="147" y="169"/>
                    </a:lnTo>
                    <a:lnTo>
                      <a:pt x="86" y="0"/>
                    </a:lnTo>
                    <a:lnTo>
                      <a:pt x="29" y="165"/>
                    </a:lnTo>
                    <a:lnTo>
                      <a:pt x="0" y="1208"/>
                    </a:lnTo>
                    <a:lnTo>
                      <a:pt x="176" y="1208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0" name="Rectangle 481"/>
              <p:cNvSpPr>
                <a:spLocks noChangeArrowheads="1"/>
              </p:cNvSpPr>
              <p:nvPr/>
            </p:nvSpPr>
            <p:spPr bwMode="auto">
              <a:xfrm>
                <a:off x="2460" y="3686"/>
                <a:ext cx="816" cy="24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31" name="Text Box 482"/>
              <p:cNvSpPr txBox="1">
                <a:spLocks noChangeArrowheads="1"/>
              </p:cNvSpPr>
              <p:nvPr/>
            </p:nvSpPr>
            <p:spPr bwMode="auto">
              <a:xfrm>
                <a:off x="2442" y="3686"/>
                <a:ext cx="116" cy="155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endParaRPr lang="en-US" sz="1000" dirty="0"/>
              </a:p>
            </p:txBody>
          </p:sp>
          <p:sp>
            <p:nvSpPr>
              <p:cNvPr id="4232" name="Text Box 484"/>
              <p:cNvSpPr txBox="1">
                <a:spLocks noChangeArrowheads="1"/>
              </p:cNvSpPr>
              <p:nvPr/>
            </p:nvSpPr>
            <p:spPr bwMode="auto">
              <a:xfrm>
                <a:off x="1680" y="432"/>
                <a:ext cx="2813" cy="29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Times New Roman" pitchFamily="18" charset="0"/>
                  </a:rPr>
                  <a:t>ARRIVAL OF OFFICIAL PARTY</a:t>
                </a:r>
              </a:p>
            </p:txBody>
          </p:sp>
          <p:grpSp>
            <p:nvGrpSpPr>
              <p:cNvPr id="4" name="Group 494"/>
              <p:cNvGrpSpPr>
                <a:grpSpLocks/>
              </p:cNvGrpSpPr>
              <p:nvPr/>
            </p:nvGrpSpPr>
            <p:grpSpPr bwMode="auto">
              <a:xfrm>
                <a:off x="1008" y="3734"/>
                <a:ext cx="1200" cy="144"/>
                <a:chOff x="1008" y="3552"/>
                <a:chExt cx="1200" cy="144"/>
              </a:xfrm>
            </p:grpSpPr>
            <p:sp>
              <p:nvSpPr>
                <p:cNvPr id="4494" name="Line 485"/>
                <p:cNvSpPr>
                  <a:spLocks noChangeShapeType="1"/>
                </p:cNvSpPr>
                <p:nvPr/>
              </p:nvSpPr>
              <p:spPr bwMode="auto">
                <a:xfrm flipV="1">
                  <a:off x="1008" y="3552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5" name="Line 486"/>
                <p:cNvSpPr>
                  <a:spLocks noChangeShapeType="1"/>
                </p:cNvSpPr>
                <p:nvPr/>
              </p:nvSpPr>
              <p:spPr bwMode="auto">
                <a:xfrm>
                  <a:off x="1008" y="3552"/>
                  <a:ext cx="12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6" name="Line 488"/>
                <p:cNvSpPr>
                  <a:spLocks noChangeShapeType="1"/>
                </p:cNvSpPr>
                <p:nvPr/>
              </p:nvSpPr>
              <p:spPr bwMode="auto">
                <a:xfrm flipV="1">
                  <a:off x="2208" y="3552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7" name="Text Box 489"/>
                <p:cNvSpPr txBox="1">
                  <a:spLocks noChangeArrowheads="1"/>
                </p:cNvSpPr>
                <p:nvPr/>
              </p:nvSpPr>
              <p:spPr bwMode="auto">
                <a:xfrm>
                  <a:off x="1478" y="3557"/>
                  <a:ext cx="527" cy="136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dirty="0" smtClean="0"/>
                    <a:t>ISR SEATING</a:t>
                  </a:r>
                  <a:endParaRPr lang="en-US" dirty="0"/>
                </a:p>
              </p:txBody>
            </p:sp>
          </p:grpSp>
          <p:grpSp>
            <p:nvGrpSpPr>
              <p:cNvPr id="5" name="Group 495"/>
              <p:cNvGrpSpPr>
                <a:grpSpLocks/>
              </p:cNvGrpSpPr>
              <p:nvPr/>
            </p:nvGrpSpPr>
            <p:grpSpPr bwMode="auto">
              <a:xfrm>
                <a:off x="3552" y="3734"/>
                <a:ext cx="1200" cy="144"/>
                <a:chOff x="1008" y="3552"/>
                <a:chExt cx="1200" cy="144"/>
              </a:xfrm>
            </p:grpSpPr>
            <p:sp>
              <p:nvSpPr>
                <p:cNvPr id="4490" name="Line 496"/>
                <p:cNvSpPr>
                  <a:spLocks noChangeShapeType="1"/>
                </p:cNvSpPr>
                <p:nvPr/>
              </p:nvSpPr>
              <p:spPr bwMode="auto">
                <a:xfrm flipV="1">
                  <a:off x="1008" y="3552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1" name="Line 497"/>
                <p:cNvSpPr>
                  <a:spLocks noChangeShapeType="1"/>
                </p:cNvSpPr>
                <p:nvPr/>
              </p:nvSpPr>
              <p:spPr bwMode="auto">
                <a:xfrm>
                  <a:off x="1008" y="3552"/>
                  <a:ext cx="12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2" name="Line 498"/>
                <p:cNvSpPr>
                  <a:spLocks noChangeShapeType="1"/>
                </p:cNvSpPr>
                <p:nvPr/>
              </p:nvSpPr>
              <p:spPr bwMode="auto">
                <a:xfrm flipV="1">
                  <a:off x="2208" y="3552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3" name="Text Box 499"/>
                <p:cNvSpPr txBox="1">
                  <a:spLocks noChangeArrowheads="1"/>
                </p:cNvSpPr>
                <p:nvPr/>
              </p:nvSpPr>
              <p:spPr bwMode="auto">
                <a:xfrm>
                  <a:off x="1478" y="3557"/>
                  <a:ext cx="541" cy="136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dirty="0" smtClean="0"/>
                    <a:t>JCS SEATING</a:t>
                  </a:r>
                  <a:endParaRPr lang="en-US" dirty="0"/>
                </a:p>
              </p:txBody>
            </p:sp>
          </p:grpSp>
          <p:grpSp>
            <p:nvGrpSpPr>
              <p:cNvPr id="6" name="Group 599"/>
              <p:cNvGrpSpPr>
                <a:grpSpLocks/>
              </p:cNvGrpSpPr>
              <p:nvPr/>
            </p:nvGrpSpPr>
            <p:grpSpPr bwMode="auto">
              <a:xfrm>
                <a:off x="2767" y="917"/>
                <a:ext cx="415" cy="811"/>
                <a:chOff x="2767" y="768"/>
                <a:chExt cx="415" cy="811"/>
              </a:xfrm>
            </p:grpSpPr>
            <p:sp>
              <p:nvSpPr>
                <p:cNvPr id="4428" name="Freeform 197"/>
                <p:cNvSpPr>
                  <a:spLocks/>
                </p:cNvSpPr>
                <p:nvPr/>
              </p:nvSpPr>
              <p:spPr bwMode="auto">
                <a:xfrm>
                  <a:off x="2767" y="1488"/>
                  <a:ext cx="239" cy="91"/>
                </a:xfrm>
                <a:custGeom>
                  <a:avLst/>
                  <a:gdLst>
                    <a:gd name="T0" fmla="*/ 0 w 959"/>
                    <a:gd name="T1" fmla="*/ 0 h 366"/>
                    <a:gd name="T2" fmla="*/ 0 w 959"/>
                    <a:gd name="T3" fmla="*/ 0 h 366"/>
                    <a:gd name="T4" fmla="*/ 0 w 959"/>
                    <a:gd name="T5" fmla="*/ 0 h 366"/>
                    <a:gd name="T6" fmla="*/ 0 w 959"/>
                    <a:gd name="T7" fmla="*/ 0 h 366"/>
                    <a:gd name="T8" fmla="*/ 0 w 959"/>
                    <a:gd name="T9" fmla="*/ 0 h 366"/>
                    <a:gd name="T10" fmla="*/ 0 w 959"/>
                    <a:gd name="T11" fmla="*/ 0 h 366"/>
                    <a:gd name="T12" fmla="*/ 0 w 959"/>
                    <a:gd name="T13" fmla="*/ 0 h 366"/>
                    <a:gd name="T14" fmla="*/ 0 w 959"/>
                    <a:gd name="T15" fmla="*/ 0 h 366"/>
                    <a:gd name="T16" fmla="*/ 0 w 959"/>
                    <a:gd name="T17" fmla="*/ 0 h 366"/>
                    <a:gd name="T18" fmla="*/ 0 w 959"/>
                    <a:gd name="T19" fmla="*/ 0 h 366"/>
                    <a:gd name="T20" fmla="*/ 0 w 959"/>
                    <a:gd name="T21" fmla="*/ 0 h 366"/>
                    <a:gd name="T22" fmla="*/ 0 w 959"/>
                    <a:gd name="T23" fmla="*/ 0 h 366"/>
                    <a:gd name="T24" fmla="*/ 0 w 959"/>
                    <a:gd name="T25" fmla="*/ 0 h 366"/>
                    <a:gd name="T26" fmla="*/ 0 w 959"/>
                    <a:gd name="T27" fmla="*/ 0 h 366"/>
                    <a:gd name="T28" fmla="*/ 0 w 959"/>
                    <a:gd name="T29" fmla="*/ 0 h 366"/>
                    <a:gd name="T30" fmla="*/ 0 w 959"/>
                    <a:gd name="T31" fmla="*/ 0 h 366"/>
                    <a:gd name="T32" fmla="*/ 0 w 959"/>
                    <a:gd name="T33" fmla="*/ 0 h 36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959"/>
                    <a:gd name="T52" fmla="*/ 0 h 366"/>
                    <a:gd name="T53" fmla="*/ 959 w 959"/>
                    <a:gd name="T54" fmla="*/ 366 h 36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959" h="366">
                      <a:moveTo>
                        <a:pt x="959" y="183"/>
                      </a:moveTo>
                      <a:lnTo>
                        <a:pt x="920" y="112"/>
                      </a:lnTo>
                      <a:lnTo>
                        <a:pt x="819" y="53"/>
                      </a:lnTo>
                      <a:lnTo>
                        <a:pt x="666" y="14"/>
                      </a:lnTo>
                      <a:lnTo>
                        <a:pt x="480" y="0"/>
                      </a:lnTo>
                      <a:lnTo>
                        <a:pt x="292" y="14"/>
                      </a:lnTo>
                      <a:lnTo>
                        <a:pt x="141" y="53"/>
                      </a:lnTo>
                      <a:lnTo>
                        <a:pt x="38" y="112"/>
                      </a:lnTo>
                      <a:lnTo>
                        <a:pt x="0" y="183"/>
                      </a:lnTo>
                      <a:lnTo>
                        <a:pt x="38" y="253"/>
                      </a:lnTo>
                      <a:lnTo>
                        <a:pt x="141" y="312"/>
                      </a:lnTo>
                      <a:lnTo>
                        <a:pt x="292" y="351"/>
                      </a:lnTo>
                      <a:lnTo>
                        <a:pt x="480" y="366"/>
                      </a:lnTo>
                      <a:lnTo>
                        <a:pt x="666" y="351"/>
                      </a:lnTo>
                      <a:lnTo>
                        <a:pt x="819" y="312"/>
                      </a:lnTo>
                      <a:lnTo>
                        <a:pt x="920" y="253"/>
                      </a:lnTo>
                      <a:lnTo>
                        <a:pt x="959" y="18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9" name="Freeform 428"/>
                <p:cNvSpPr>
                  <a:spLocks/>
                </p:cNvSpPr>
                <p:nvPr/>
              </p:nvSpPr>
              <p:spPr bwMode="auto">
                <a:xfrm>
                  <a:off x="2879" y="952"/>
                  <a:ext cx="15" cy="584"/>
                </a:xfrm>
                <a:custGeom>
                  <a:avLst/>
                  <a:gdLst>
                    <a:gd name="T0" fmla="*/ 0 w 60"/>
                    <a:gd name="T1" fmla="*/ 0 h 2338"/>
                    <a:gd name="T2" fmla="*/ 0 w 60"/>
                    <a:gd name="T3" fmla="*/ 0 h 2338"/>
                    <a:gd name="T4" fmla="*/ 0 w 60"/>
                    <a:gd name="T5" fmla="*/ 0 h 2338"/>
                    <a:gd name="T6" fmla="*/ 0 w 60"/>
                    <a:gd name="T7" fmla="*/ 0 h 2338"/>
                    <a:gd name="T8" fmla="*/ 0 w 60"/>
                    <a:gd name="T9" fmla="*/ 0 h 23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0"/>
                    <a:gd name="T16" fmla="*/ 0 h 2338"/>
                    <a:gd name="T17" fmla="*/ 60 w 60"/>
                    <a:gd name="T18" fmla="*/ 2338 h 23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0" h="2338">
                      <a:moveTo>
                        <a:pt x="0" y="36"/>
                      </a:moveTo>
                      <a:lnTo>
                        <a:pt x="0" y="2338"/>
                      </a:lnTo>
                      <a:lnTo>
                        <a:pt x="60" y="2338"/>
                      </a:lnTo>
                      <a:lnTo>
                        <a:pt x="6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7" name="Group 598"/>
                <p:cNvGrpSpPr>
                  <a:grpSpLocks/>
                </p:cNvGrpSpPr>
                <p:nvPr/>
              </p:nvGrpSpPr>
              <p:grpSpPr bwMode="auto">
                <a:xfrm>
                  <a:off x="2898" y="768"/>
                  <a:ext cx="284" cy="199"/>
                  <a:chOff x="2874" y="1331"/>
                  <a:chExt cx="284" cy="199"/>
                </a:xfrm>
              </p:grpSpPr>
              <p:sp>
                <p:nvSpPr>
                  <p:cNvPr id="4431" name="Freeform 501"/>
                  <p:cNvSpPr>
                    <a:spLocks/>
                  </p:cNvSpPr>
                  <p:nvPr/>
                </p:nvSpPr>
                <p:spPr bwMode="auto">
                  <a:xfrm>
                    <a:off x="2874" y="1331"/>
                    <a:ext cx="284" cy="198"/>
                  </a:xfrm>
                  <a:custGeom>
                    <a:avLst/>
                    <a:gdLst>
                      <a:gd name="T0" fmla="*/ 0 w 1136"/>
                      <a:gd name="T1" fmla="*/ 0 h 793"/>
                      <a:gd name="T2" fmla="*/ 0 w 1136"/>
                      <a:gd name="T3" fmla="*/ 0 h 793"/>
                      <a:gd name="T4" fmla="*/ 0 w 1136"/>
                      <a:gd name="T5" fmla="*/ 0 h 793"/>
                      <a:gd name="T6" fmla="*/ 0 w 1136"/>
                      <a:gd name="T7" fmla="*/ 0 h 793"/>
                      <a:gd name="T8" fmla="*/ 0 w 1136"/>
                      <a:gd name="T9" fmla="*/ 0 h 793"/>
                      <a:gd name="T10" fmla="*/ 0 w 1136"/>
                      <a:gd name="T11" fmla="*/ 0 h 793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136"/>
                      <a:gd name="T19" fmla="*/ 0 h 793"/>
                      <a:gd name="T20" fmla="*/ 1136 w 1136"/>
                      <a:gd name="T21" fmla="*/ 793 h 793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136" h="793">
                        <a:moveTo>
                          <a:pt x="1136" y="793"/>
                        </a:moveTo>
                        <a:lnTo>
                          <a:pt x="0" y="793"/>
                        </a:lnTo>
                        <a:lnTo>
                          <a:pt x="1" y="790"/>
                        </a:lnTo>
                        <a:lnTo>
                          <a:pt x="1" y="0"/>
                        </a:lnTo>
                        <a:lnTo>
                          <a:pt x="1136" y="0"/>
                        </a:lnTo>
                        <a:lnTo>
                          <a:pt x="1136" y="79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2" name="Rectangle 502"/>
                  <p:cNvSpPr>
                    <a:spLocks noChangeArrowheads="1"/>
                  </p:cNvSpPr>
                  <p:nvPr/>
                </p:nvSpPr>
                <p:spPr bwMode="auto">
                  <a:xfrm>
                    <a:off x="2989" y="1331"/>
                    <a:ext cx="169" cy="16"/>
                  </a:xfrm>
                  <a:prstGeom prst="rect">
                    <a:avLst/>
                  </a:pr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3" name="Rectangle 503"/>
                  <p:cNvSpPr>
                    <a:spLocks noChangeArrowheads="1"/>
                  </p:cNvSpPr>
                  <p:nvPr/>
                </p:nvSpPr>
                <p:spPr bwMode="auto">
                  <a:xfrm>
                    <a:off x="2989" y="1361"/>
                    <a:ext cx="169" cy="16"/>
                  </a:xfrm>
                  <a:prstGeom prst="rect">
                    <a:avLst/>
                  </a:pr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4" name="Freeform 504"/>
                  <p:cNvSpPr>
                    <a:spLocks/>
                  </p:cNvSpPr>
                  <p:nvPr/>
                </p:nvSpPr>
                <p:spPr bwMode="auto">
                  <a:xfrm>
                    <a:off x="2989" y="1393"/>
                    <a:ext cx="169" cy="15"/>
                  </a:xfrm>
                  <a:custGeom>
                    <a:avLst/>
                    <a:gdLst>
                      <a:gd name="T0" fmla="*/ 0 w 673"/>
                      <a:gd name="T1" fmla="*/ 0 h 63"/>
                      <a:gd name="T2" fmla="*/ 0 w 673"/>
                      <a:gd name="T3" fmla="*/ 0 h 63"/>
                      <a:gd name="T4" fmla="*/ 0 w 673"/>
                      <a:gd name="T5" fmla="*/ 0 h 63"/>
                      <a:gd name="T6" fmla="*/ 0 w 673"/>
                      <a:gd name="T7" fmla="*/ 0 h 63"/>
                      <a:gd name="T8" fmla="*/ 0 w 673"/>
                      <a:gd name="T9" fmla="*/ 0 h 63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673"/>
                      <a:gd name="T16" fmla="*/ 0 h 63"/>
                      <a:gd name="T17" fmla="*/ 673 w 673"/>
                      <a:gd name="T18" fmla="*/ 63 h 63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673" h="63">
                        <a:moveTo>
                          <a:pt x="1" y="63"/>
                        </a:moveTo>
                        <a:lnTo>
                          <a:pt x="673" y="63"/>
                        </a:lnTo>
                        <a:lnTo>
                          <a:pt x="673" y="0"/>
                        </a:lnTo>
                        <a:lnTo>
                          <a:pt x="0" y="0"/>
                        </a:lnTo>
                        <a:lnTo>
                          <a:pt x="1" y="63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5" name="Freeform 505"/>
                  <p:cNvSpPr>
                    <a:spLocks/>
                  </p:cNvSpPr>
                  <p:nvPr/>
                </p:nvSpPr>
                <p:spPr bwMode="auto">
                  <a:xfrm>
                    <a:off x="2989" y="1423"/>
                    <a:ext cx="169" cy="14"/>
                  </a:xfrm>
                  <a:custGeom>
                    <a:avLst/>
                    <a:gdLst>
                      <a:gd name="T0" fmla="*/ 0 w 673"/>
                      <a:gd name="T1" fmla="*/ 0 h 55"/>
                      <a:gd name="T2" fmla="*/ 0 w 673"/>
                      <a:gd name="T3" fmla="*/ 0 h 55"/>
                      <a:gd name="T4" fmla="*/ 0 w 673"/>
                      <a:gd name="T5" fmla="*/ 0 h 55"/>
                      <a:gd name="T6" fmla="*/ 0 w 673"/>
                      <a:gd name="T7" fmla="*/ 0 h 55"/>
                      <a:gd name="T8" fmla="*/ 0 w 673"/>
                      <a:gd name="T9" fmla="*/ 0 h 55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673"/>
                      <a:gd name="T16" fmla="*/ 0 h 55"/>
                      <a:gd name="T17" fmla="*/ 673 w 673"/>
                      <a:gd name="T18" fmla="*/ 55 h 55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673" h="55">
                        <a:moveTo>
                          <a:pt x="1" y="55"/>
                        </a:moveTo>
                        <a:lnTo>
                          <a:pt x="673" y="55"/>
                        </a:lnTo>
                        <a:lnTo>
                          <a:pt x="673" y="0"/>
                        </a:lnTo>
                        <a:lnTo>
                          <a:pt x="0" y="0"/>
                        </a:lnTo>
                        <a:lnTo>
                          <a:pt x="1" y="55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6" name="Rectangle 506"/>
                  <p:cNvSpPr>
                    <a:spLocks noChangeArrowheads="1"/>
                  </p:cNvSpPr>
                  <p:nvPr/>
                </p:nvSpPr>
                <p:spPr bwMode="auto">
                  <a:xfrm>
                    <a:off x="2874" y="1452"/>
                    <a:ext cx="284" cy="16"/>
                  </a:xfrm>
                  <a:prstGeom prst="rect">
                    <a:avLst/>
                  </a:pr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7" name="Rectangle 507"/>
                  <p:cNvSpPr>
                    <a:spLocks noChangeArrowheads="1"/>
                  </p:cNvSpPr>
                  <p:nvPr/>
                </p:nvSpPr>
                <p:spPr bwMode="auto">
                  <a:xfrm>
                    <a:off x="2874" y="1483"/>
                    <a:ext cx="284" cy="16"/>
                  </a:xfrm>
                  <a:prstGeom prst="rect">
                    <a:avLst/>
                  </a:pr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8" name="Rectangle 508"/>
                  <p:cNvSpPr>
                    <a:spLocks noChangeArrowheads="1"/>
                  </p:cNvSpPr>
                  <p:nvPr/>
                </p:nvSpPr>
                <p:spPr bwMode="auto">
                  <a:xfrm>
                    <a:off x="2874" y="1514"/>
                    <a:ext cx="284" cy="16"/>
                  </a:xfrm>
                  <a:prstGeom prst="rect">
                    <a:avLst/>
                  </a:pr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9" name="Rectangle 509"/>
                  <p:cNvSpPr>
                    <a:spLocks noChangeArrowheads="1"/>
                  </p:cNvSpPr>
                  <p:nvPr/>
                </p:nvSpPr>
                <p:spPr bwMode="auto">
                  <a:xfrm>
                    <a:off x="2875" y="1331"/>
                    <a:ext cx="116" cy="106"/>
                  </a:xfrm>
                  <a:prstGeom prst="rect">
                    <a:avLst/>
                  </a:prstGeom>
                  <a:solidFill>
                    <a:srgbClr val="0000FF"/>
                  </a:solidFill>
                  <a:ln w="0">
                    <a:solidFill>
                      <a:srgbClr val="0000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0" name="Freeform 510"/>
                  <p:cNvSpPr>
                    <a:spLocks/>
                  </p:cNvSpPr>
                  <p:nvPr/>
                </p:nvSpPr>
                <p:spPr bwMode="auto">
                  <a:xfrm>
                    <a:off x="2881" y="1335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7"/>
                        </a:lnTo>
                        <a:lnTo>
                          <a:pt x="0" y="19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1" name="Freeform 511"/>
                  <p:cNvSpPr>
                    <a:spLocks/>
                  </p:cNvSpPr>
                  <p:nvPr/>
                </p:nvSpPr>
                <p:spPr bwMode="auto">
                  <a:xfrm>
                    <a:off x="2900" y="1335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9" y="17"/>
                        </a:lnTo>
                        <a:lnTo>
                          <a:pt x="0" y="19"/>
                        </a:lnTo>
                        <a:lnTo>
                          <a:pt x="6" y="27"/>
                        </a:lnTo>
                        <a:lnTo>
                          <a:pt x="4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7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2" name="Freeform 512"/>
                  <p:cNvSpPr>
                    <a:spLocks/>
                  </p:cNvSpPr>
                  <p:nvPr/>
                </p:nvSpPr>
                <p:spPr bwMode="auto">
                  <a:xfrm>
                    <a:off x="2920" y="1335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10" y="17"/>
                        </a:lnTo>
                        <a:lnTo>
                          <a:pt x="0" y="19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1" y="40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3" name="Freeform 513"/>
                  <p:cNvSpPr>
                    <a:spLocks/>
                  </p:cNvSpPr>
                  <p:nvPr/>
                </p:nvSpPr>
                <p:spPr bwMode="auto">
                  <a:xfrm>
                    <a:off x="2938" y="1335"/>
                    <a:ext cx="7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7"/>
                        </a:lnTo>
                        <a:lnTo>
                          <a:pt x="0" y="19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7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4" name="Freeform 514"/>
                  <p:cNvSpPr>
                    <a:spLocks/>
                  </p:cNvSpPr>
                  <p:nvPr/>
                </p:nvSpPr>
                <p:spPr bwMode="auto">
                  <a:xfrm>
                    <a:off x="2958" y="1335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1" y="0"/>
                        </a:moveTo>
                        <a:lnTo>
                          <a:pt x="10" y="17"/>
                        </a:lnTo>
                        <a:lnTo>
                          <a:pt x="0" y="19"/>
                        </a:lnTo>
                        <a:lnTo>
                          <a:pt x="8" y="27"/>
                        </a:lnTo>
                        <a:lnTo>
                          <a:pt x="4" y="40"/>
                        </a:lnTo>
                        <a:lnTo>
                          <a:pt x="11" y="32"/>
                        </a:lnTo>
                        <a:lnTo>
                          <a:pt x="20" y="40"/>
                        </a:lnTo>
                        <a:lnTo>
                          <a:pt x="19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5" name="Freeform 515"/>
                  <p:cNvSpPr>
                    <a:spLocks/>
                  </p:cNvSpPr>
                  <p:nvPr/>
                </p:nvSpPr>
                <p:spPr bwMode="auto">
                  <a:xfrm>
                    <a:off x="2977" y="1335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3" y="0"/>
                        </a:moveTo>
                        <a:lnTo>
                          <a:pt x="10" y="17"/>
                        </a:lnTo>
                        <a:lnTo>
                          <a:pt x="0" y="19"/>
                        </a:lnTo>
                        <a:lnTo>
                          <a:pt x="8" y="27"/>
                        </a:lnTo>
                        <a:lnTo>
                          <a:pt x="4" y="40"/>
                        </a:lnTo>
                        <a:lnTo>
                          <a:pt x="13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7" y="17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6" name="Freeform 516"/>
                  <p:cNvSpPr>
                    <a:spLocks/>
                  </p:cNvSpPr>
                  <p:nvPr/>
                </p:nvSpPr>
                <p:spPr bwMode="auto">
                  <a:xfrm>
                    <a:off x="2967" y="1346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1" y="0"/>
                        </a:moveTo>
                        <a:lnTo>
                          <a:pt x="8" y="15"/>
                        </a:lnTo>
                        <a:lnTo>
                          <a:pt x="0" y="17"/>
                        </a:lnTo>
                        <a:lnTo>
                          <a:pt x="6" y="25"/>
                        </a:lnTo>
                        <a:lnTo>
                          <a:pt x="3" y="39"/>
                        </a:lnTo>
                        <a:lnTo>
                          <a:pt x="11" y="31"/>
                        </a:lnTo>
                        <a:lnTo>
                          <a:pt x="20" y="39"/>
                        </a:lnTo>
                        <a:lnTo>
                          <a:pt x="17" y="25"/>
                        </a:lnTo>
                        <a:lnTo>
                          <a:pt x="25" y="17"/>
                        </a:lnTo>
                        <a:lnTo>
                          <a:pt x="16" y="15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7" name="Freeform 517"/>
                  <p:cNvSpPr>
                    <a:spLocks/>
                  </p:cNvSpPr>
                  <p:nvPr/>
                </p:nvSpPr>
                <p:spPr bwMode="auto">
                  <a:xfrm>
                    <a:off x="2948" y="1346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10" y="15"/>
                        </a:lnTo>
                        <a:lnTo>
                          <a:pt x="0" y="17"/>
                        </a:lnTo>
                        <a:lnTo>
                          <a:pt x="7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0" y="39"/>
                        </a:lnTo>
                        <a:lnTo>
                          <a:pt x="19" y="25"/>
                        </a:lnTo>
                        <a:lnTo>
                          <a:pt x="25" y="17"/>
                        </a:lnTo>
                        <a:lnTo>
                          <a:pt x="17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8" name="Freeform 518"/>
                  <p:cNvSpPr>
                    <a:spLocks/>
                  </p:cNvSpPr>
                  <p:nvPr/>
                </p:nvSpPr>
                <p:spPr bwMode="auto">
                  <a:xfrm>
                    <a:off x="2929" y="1346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9" y="15"/>
                        </a:lnTo>
                        <a:lnTo>
                          <a:pt x="0" y="17"/>
                        </a:lnTo>
                        <a:lnTo>
                          <a:pt x="8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0" y="39"/>
                        </a:lnTo>
                        <a:lnTo>
                          <a:pt x="19" y="25"/>
                        </a:lnTo>
                        <a:lnTo>
                          <a:pt x="25" y="17"/>
                        </a:lnTo>
                        <a:lnTo>
                          <a:pt x="16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9" name="Freeform 519"/>
                  <p:cNvSpPr>
                    <a:spLocks/>
                  </p:cNvSpPr>
                  <p:nvPr/>
                </p:nvSpPr>
                <p:spPr bwMode="auto">
                  <a:xfrm>
                    <a:off x="2891" y="1346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1" y="0"/>
                        </a:moveTo>
                        <a:lnTo>
                          <a:pt x="10" y="15"/>
                        </a:lnTo>
                        <a:lnTo>
                          <a:pt x="0" y="17"/>
                        </a:lnTo>
                        <a:lnTo>
                          <a:pt x="8" y="25"/>
                        </a:lnTo>
                        <a:lnTo>
                          <a:pt x="4" y="39"/>
                        </a:lnTo>
                        <a:lnTo>
                          <a:pt x="11" y="31"/>
                        </a:lnTo>
                        <a:lnTo>
                          <a:pt x="20" y="39"/>
                        </a:lnTo>
                        <a:lnTo>
                          <a:pt x="19" y="25"/>
                        </a:lnTo>
                        <a:lnTo>
                          <a:pt x="25" y="17"/>
                        </a:lnTo>
                        <a:lnTo>
                          <a:pt x="16" y="15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0" name="Freeform 520"/>
                  <p:cNvSpPr>
                    <a:spLocks/>
                  </p:cNvSpPr>
                  <p:nvPr/>
                </p:nvSpPr>
                <p:spPr bwMode="auto">
                  <a:xfrm>
                    <a:off x="2881" y="1358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9"/>
                        </a:lnTo>
                        <a:lnTo>
                          <a:pt x="7" y="26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8" y="26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1" name="Freeform 521"/>
                  <p:cNvSpPr>
                    <a:spLocks/>
                  </p:cNvSpPr>
                  <p:nvPr/>
                </p:nvSpPr>
                <p:spPr bwMode="auto">
                  <a:xfrm>
                    <a:off x="2900" y="1358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9"/>
                        </a:lnTo>
                        <a:lnTo>
                          <a:pt x="7" y="26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8" y="26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2" name="Freeform 522"/>
                  <p:cNvSpPr>
                    <a:spLocks/>
                  </p:cNvSpPr>
                  <p:nvPr/>
                </p:nvSpPr>
                <p:spPr bwMode="auto">
                  <a:xfrm>
                    <a:off x="2920" y="1358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9" y="16"/>
                        </a:lnTo>
                        <a:lnTo>
                          <a:pt x="0" y="19"/>
                        </a:lnTo>
                        <a:lnTo>
                          <a:pt x="7" y="26"/>
                        </a:lnTo>
                        <a:lnTo>
                          <a:pt x="4" y="40"/>
                        </a:lnTo>
                        <a:lnTo>
                          <a:pt x="12" y="32"/>
                        </a:lnTo>
                        <a:lnTo>
                          <a:pt x="21" y="40"/>
                        </a:lnTo>
                        <a:lnTo>
                          <a:pt x="19" y="26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3" name="Freeform 523"/>
                  <p:cNvSpPr>
                    <a:spLocks/>
                  </p:cNvSpPr>
                  <p:nvPr/>
                </p:nvSpPr>
                <p:spPr bwMode="auto">
                  <a:xfrm>
                    <a:off x="2958" y="1358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1" y="0"/>
                        </a:moveTo>
                        <a:lnTo>
                          <a:pt x="10" y="16"/>
                        </a:lnTo>
                        <a:lnTo>
                          <a:pt x="0" y="19"/>
                        </a:lnTo>
                        <a:lnTo>
                          <a:pt x="8" y="26"/>
                        </a:lnTo>
                        <a:lnTo>
                          <a:pt x="4" y="40"/>
                        </a:lnTo>
                        <a:lnTo>
                          <a:pt x="11" y="32"/>
                        </a:lnTo>
                        <a:lnTo>
                          <a:pt x="20" y="40"/>
                        </a:lnTo>
                        <a:lnTo>
                          <a:pt x="19" y="26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4" name="Freeform 524"/>
                  <p:cNvSpPr>
                    <a:spLocks/>
                  </p:cNvSpPr>
                  <p:nvPr/>
                </p:nvSpPr>
                <p:spPr bwMode="auto">
                  <a:xfrm>
                    <a:off x="2976" y="1358"/>
                    <a:ext cx="7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1" y="0"/>
                        </a:moveTo>
                        <a:lnTo>
                          <a:pt x="9" y="16"/>
                        </a:lnTo>
                        <a:lnTo>
                          <a:pt x="0" y="19"/>
                        </a:lnTo>
                        <a:lnTo>
                          <a:pt x="6" y="26"/>
                        </a:lnTo>
                        <a:lnTo>
                          <a:pt x="4" y="40"/>
                        </a:lnTo>
                        <a:lnTo>
                          <a:pt x="11" y="32"/>
                        </a:lnTo>
                        <a:lnTo>
                          <a:pt x="20" y="40"/>
                        </a:lnTo>
                        <a:lnTo>
                          <a:pt x="18" y="26"/>
                        </a:lnTo>
                        <a:lnTo>
                          <a:pt x="25" y="19"/>
                        </a:lnTo>
                        <a:lnTo>
                          <a:pt x="15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5" name="Freeform 525"/>
                  <p:cNvSpPr>
                    <a:spLocks/>
                  </p:cNvSpPr>
                  <p:nvPr/>
                </p:nvSpPr>
                <p:spPr bwMode="auto">
                  <a:xfrm>
                    <a:off x="2968" y="1369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3" y="0"/>
                        </a:moveTo>
                        <a:lnTo>
                          <a:pt x="9" y="16"/>
                        </a:lnTo>
                        <a:lnTo>
                          <a:pt x="0" y="19"/>
                        </a:lnTo>
                        <a:lnTo>
                          <a:pt x="6" y="26"/>
                        </a:lnTo>
                        <a:lnTo>
                          <a:pt x="4" y="40"/>
                        </a:lnTo>
                        <a:lnTo>
                          <a:pt x="13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6" name="Freeform 526"/>
                  <p:cNvSpPr>
                    <a:spLocks/>
                  </p:cNvSpPr>
                  <p:nvPr/>
                </p:nvSpPr>
                <p:spPr bwMode="auto">
                  <a:xfrm>
                    <a:off x="2948" y="1369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3" y="0"/>
                        </a:moveTo>
                        <a:lnTo>
                          <a:pt x="9" y="16"/>
                        </a:lnTo>
                        <a:lnTo>
                          <a:pt x="0" y="19"/>
                        </a:lnTo>
                        <a:lnTo>
                          <a:pt x="7" y="26"/>
                        </a:lnTo>
                        <a:lnTo>
                          <a:pt x="4" y="40"/>
                        </a:lnTo>
                        <a:lnTo>
                          <a:pt x="13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7" y="16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7" name="Freeform 527"/>
                  <p:cNvSpPr>
                    <a:spLocks/>
                  </p:cNvSpPr>
                  <p:nvPr/>
                </p:nvSpPr>
                <p:spPr bwMode="auto">
                  <a:xfrm>
                    <a:off x="2929" y="1369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3" y="0"/>
                        </a:moveTo>
                        <a:lnTo>
                          <a:pt x="9" y="16"/>
                        </a:lnTo>
                        <a:lnTo>
                          <a:pt x="0" y="19"/>
                        </a:lnTo>
                        <a:lnTo>
                          <a:pt x="8" y="26"/>
                        </a:lnTo>
                        <a:lnTo>
                          <a:pt x="4" y="40"/>
                        </a:lnTo>
                        <a:lnTo>
                          <a:pt x="13" y="32"/>
                        </a:lnTo>
                        <a:lnTo>
                          <a:pt x="20" y="40"/>
                        </a:lnTo>
                        <a:lnTo>
                          <a:pt x="19" y="27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8" name="Freeform 528"/>
                  <p:cNvSpPr>
                    <a:spLocks/>
                  </p:cNvSpPr>
                  <p:nvPr/>
                </p:nvSpPr>
                <p:spPr bwMode="auto">
                  <a:xfrm>
                    <a:off x="2910" y="1369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3" y="0"/>
                        </a:moveTo>
                        <a:lnTo>
                          <a:pt x="9" y="16"/>
                        </a:lnTo>
                        <a:lnTo>
                          <a:pt x="0" y="19"/>
                        </a:lnTo>
                        <a:lnTo>
                          <a:pt x="7" y="26"/>
                        </a:lnTo>
                        <a:lnTo>
                          <a:pt x="4" y="40"/>
                        </a:lnTo>
                        <a:lnTo>
                          <a:pt x="13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5" y="16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9" name="Freeform 529"/>
                  <p:cNvSpPr>
                    <a:spLocks/>
                  </p:cNvSpPr>
                  <p:nvPr/>
                </p:nvSpPr>
                <p:spPr bwMode="auto">
                  <a:xfrm>
                    <a:off x="2891" y="1369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1" y="0"/>
                        </a:moveTo>
                        <a:lnTo>
                          <a:pt x="10" y="16"/>
                        </a:lnTo>
                        <a:lnTo>
                          <a:pt x="0" y="19"/>
                        </a:lnTo>
                        <a:lnTo>
                          <a:pt x="8" y="26"/>
                        </a:lnTo>
                        <a:lnTo>
                          <a:pt x="4" y="40"/>
                        </a:lnTo>
                        <a:lnTo>
                          <a:pt x="11" y="32"/>
                        </a:lnTo>
                        <a:lnTo>
                          <a:pt x="20" y="40"/>
                        </a:lnTo>
                        <a:lnTo>
                          <a:pt x="19" y="27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0" name="Freeform 530"/>
                  <p:cNvSpPr>
                    <a:spLocks/>
                  </p:cNvSpPr>
                  <p:nvPr/>
                </p:nvSpPr>
                <p:spPr bwMode="auto">
                  <a:xfrm>
                    <a:off x="2881" y="1381"/>
                    <a:ext cx="6" cy="9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2" y="0"/>
                        </a:moveTo>
                        <a:lnTo>
                          <a:pt x="8" y="15"/>
                        </a:lnTo>
                        <a:lnTo>
                          <a:pt x="0" y="18"/>
                        </a:lnTo>
                        <a:lnTo>
                          <a:pt x="7" y="25"/>
                        </a:lnTo>
                        <a:lnTo>
                          <a:pt x="3" y="39"/>
                        </a:lnTo>
                        <a:lnTo>
                          <a:pt x="12" y="31"/>
                        </a:lnTo>
                        <a:lnTo>
                          <a:pt x="20" y="39"/>
                        </a:lnTo>
                        <a:lnTo>
                          <a:pt x="18" y="25"/>
                        </a:lnTo>
                        <a:lnTo>
                          <a:pt x="25" y="18"/>
                        </a:lnTo>
                        <a:lnTo>
                          <a:pt x="16" y="15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1" name="Freeform 531"/>
                  <p:cNvSpPr>
                    <a:spLocks/>
                  </p:cNvSpPr>
                  <p:nvPr/>
                </p:nvSpPr>
                <p:spPr bwMode="auto">
                  <a:xfrm>
                    <a:off x="2900" y="1381"/>
                    <a:ext cx="6" cy="9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2" y="0"/>
                        </a:moveTo>
                        <a:lnTo>
                          <a:pt x="9" y="15"/>
                        </a:lnTo>
                        <a:lnTo>
                          <a:pt x="0" y="18"/>
                        </a:lnTo>
                        <a:lnTo>
                          <a:pt x="6" y="25"/>
                        </a:lnTo>
                        <a:lnTo>
                          <a:pt x="4" y="39"/>
                        </a:lnTo>
                        <a:lnTo>
                          <a:pt x="12" y="31"/>
                        </a:lnTo>
                        <a:lnTo>
                          <a:pt x="20" y="39"/>
                        </a:lnTo>
                        <a:lnTo>
                          <a:pt x="17" y="25"/>
                        </a:lnTo>
                        <a:lnTo>
                          <a:pt x="25" y="18"/>
                        </a:lnTo>
                        <a:lnTo>
                          <a:pt x="16" y="15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2" name="Freeform 532"/>
                  <p:cNvSpPr>
                    <a:spLocks/>
                  </p:cNvSpPr>
                  <p:nvPr/>
                </p:nvSpPr>
                <p:spPr bwMode="auto">
                  <a:xfrm>
                    <a:off x="2920" y="1381"/>
                    <a:ext cx="6" cy="9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2" y="0"/>
                        </a:moveTo>
                        <a:lnTo>
                          <a:pt x="10" y="15"/>
                        </a:lnTo>
                        <a:lnTo>
                          <a:pt x="0" y="18"/>
                        </a:lnTo>
                        <a:lnTo>
                          <a:pt x="7" y="25"/>
                        </a:lnTo>
                        <a:lnTo>
                          <a:pt x="3" y="39"/>
                        </a:lnTo>
                        <a:lnTo>
                          <a:pt x="12" y="31"/>
                        </a:lnTo>
                        <a:lnTo>
                          <a:pt x="21" y="39"/>
                        </a:lnTo>
                        <a:lnTo>
                          <a:pt x="18" y="25"/>
                        </a:lnTo>
                        <a:lnTo>
                          <a:pt x="25" y="18"/>
                        </a:lnTo>
                        <a:lnTo>
                          <a:pt x="16" y="15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3" name="Freeform 533"/>
                  <p:cNvSpPr>
                    <a:spLocks/>
                  </p:cNvSpPr>
                  <p:nvPr/>
                </p:nvSpPr>
                <p:spPr bwMode="auto">
                  <a:xfrm>
                    <a:off x="2958" y="1381"/>
                    <a:ext cx="6" cy="9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1" y="0"/>
                        </a:moveTo>
                        <a:lnTo>
                          <a:pt x="10" y="15"/>
                        </a:lnTo>
                        <a:lnTo>
                          <a:pt x="0" y="18"/>
                        </a:lnTo>
                        <a:lnTo>
                          <a:pt x="8" y="25"/>
                        </a:lnTo>
                        <a:lnTo>
                          <a:pt x="4" y="39"/>
                        </a:lnTo>
                        <a:lnTo>
                          <a:pt x="11" y="31"/>
                        </a:lnTo>
                        <a:lnTo>
                          <a:pt x="20" y="39"/>
                        </a:lnTo>
                        <a:lnTo>
                          <a:pt x="19" y="25"/>
                        </a:lnTo>
                        <a:lnTo>
                          <a:pt x="25" y="18"/>
                        </a:lnTo>
                        <a:lnTo>
                          <a:pt x="16" y="15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4" name="Freeform 534"/>
                  <p:cNvSpPr>
                    <a:spLocks/>
                  </p:cNvSpPr>
                  <p:nvPr/>
                </p:nvSpPr>
                <p:spPr bwMode="auto">
                  <a:xfrm>
                    <a:off x="2976" y="1381"/>
                    <a:ext cx="7" cy="9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1" y="0"/>
                        </a:moveTo>
                        <a:lnTo>
                          <a:pt x="9" y="15"/>
                        </a:lnTo>
                        <a:lnTo>
                          <a:pt x="0" y="18"/>
                        </a:lnTo>
                        <a:lnTo>
                          <a:pt x="6" y="25"/>
                        </a:lnTo>
                        <a:lnTo>
                          <a:pt x="4" y="39"/>
                        </a:lnTo>
                        <a:lnTo>
                          <a:pt x="11" y="31"/>
                        </a:lnTo>
                        <a:lnTo>
                          <a:pt x="20" y="39"/>
                        </a:lnTo>
                        <a:lnTo>
                          <a:pt x="18" y="25"/>
                        </a:lnTo>
                        <a:lnTo>
                          <a:pt x="25" y="18"/>
                        </a:lnTo>
                        <a:lnTo>
                          <a:pt x="15" y="15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5" name="Freeform 535"/>
                  <p:cNvSpPr>
                    <a:spLocks/>
                  </p:cNvSpPr>
                  <p:nvPr/>
                </p:nvSpPr>
                <p:spPr bwMode="auto">
                  <a:xfrm>
                    <a:off x="2967" y="1392"/>
                    <a:ext cx="6" cy="10"/>
                  </a:xfrm>
                  <a:custGeom>
                    <a:avLst/>
                    <a:gdLst>
                      <a:gd name="T0" fmla="*/ 0 w 25"/>
                      <a:gd name="T1" fmla="*/ 0 h 41"/>
                      <a:gd name="T2" fmla="*/ 0 w 25"/>
                      <a:gd name="T3" fmla="*/ 0 h 41"/>
                      <a:gd name="T4" fmla="*/ 0 w 25"/>
                      <a:gd name="T5" fmla="*/ 0 h 41"/>
                      <a:gd name="T6" fmla="*/ 0 w 25"/>
                      <a:gd name="T7" fmla="*/ 0 h 41"/>
                      <a:gd name="T8" fmla="*/ 0 w 25"/>
                      <a:gd name="T9" fmla="*/ 0 h 41"/>
                      <a:gd name="T10" fmla="*/ 0 w 25"/>
                      <a:gd name="T11" fmla="*/ 0 h 41"/>
                      <a:gd name="T12" fmla="*/ 0 w 25"/>
                      <a:gd name="T13" fmla="*/ 0 h 41"/>
                      <a:gd name="T14" fmla="*/ 0 w 25"/>
                      <a:gd name="T15" fmla="*/ 0 h 41"/>
                      <a:gd name="T16" fmla="*/ 0 w 25"/>
                      <a:gd name="T17" fmla="*/ 0 h 41"/>
                      <a:gd name="T18" fmla="*/ 0 w 25"/>
                      <a:gd name="T19" fmla="*/ 0 h 41"/>
                      <a:gd name="T20" fmla="*/ 0 w 25"/>
                      <a:gd name="T21" fmla="*/ 0 h 4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1"/>
                      <a:gd name="T35" fmla="*/ 25 w 25"/>
                      <a:gd name="T36" fmla="*/ 41 h 41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1">
                        <a:moveTo>
                          <a:pt x="11" y="0"/>
                        </a:moveTo>
                        <a:lnTo>
                          <a:pt x="8" y="17"/>
                        </a:lnTo>
                        <a:lnTo>
                          <a:pt x="0" y="19"/>
                        </a:lnTo>
                        <a:lnTo>
                          <a:pt x="6" y="27"/>
                        </a:lnTo>
                        <a:lnTo>
                          <a:pt x="3" y="41"/>
                        </a:lnTo>
                        <a:lnTo>
                          <a:pt x="11" y="32"/>
                        </a:lnTo>
                        <a:lnTo>
                          <a:pt x="20" y="41"/>
                        </a:lnTo>
                        <a:lnTo>
                          <a:pt x="17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6" name="Freeform 536"/>
                  <p:cNvSpPr>
                    <a:spLocks/>
                  </p:cNvSpPr>
                  <p:nvPr/>
                </p:nvSpPr>
                <p:spPr bwMode="auto">
                  <a:xfrm>
                    <a:off x="2948" y="1392"/>
                    <a:ext cx="6" cy="10"/>
                  </a:xfrm>
                  <a:custGeom>
                    <a:avLst/>
                    <a:gdLst>
                      <a:gd name="T0" fmla="*/ 0 w 25"/>
                      <a:gd name="T1" fmla="*/ 0 h 41"/>
                      <a:gd name="T2" fmla="*/ 0 w 25"/>
                      <a:gd name="T3" fmla="*/ 0 h 41"/>
                      <a:gd name="T4" fmla="*/ 0 w 25"/>
                      <a:gd name="T5" fmla="*/ 0 h 41"/>
                      <a:gd name="T6" fmla="*/ 0 w 25"/>
                      <a:gd name="T7" fmla="*/ 0 h 41"/>
                      <a:gd name="T8" fmla="*/ 0 w 25"/>
                      <a:gd name="T9" fmla="*/ 0 h 41"/>
                      <a:gd name="T10" fmla="*/ 0 w 25"/>
                      <a:gd name="T11" fmla="*/ 0 h 41"/>
                      <a:gd name="T12" fmla="*/ 0 w 25"/>
                      <a:gd name="T13" fmla="*/ 0 h 41"/>
                      <a:gd name="T14" fmla="*/ 0 w 25"/>
                      <a:gd name="T15" fmla="*/ 0 h 41"/>
                      <a:gd name="T16" fmla="*/ 0 w 25"/>
                      <a:gd name="T17" fmla="*/ 0 h 41"/>
                      <a:gd name="T18" fmla="*/ 0 w 25"/>
                      <a:gd name="T19" fmla="*/ 0 h 41"/>
                      <a:gd name="T20" fmla="*/ 0 w 25"/>
                      <a:gd name="T21" fmla="*/ 0 h 4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1"/>
                      <a:gd name="T35" fmla="*/ 25 w 25"/>
                      <a:gd name="T36" fmla="*/ 41 h 41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1">
                        <a:moveTo>
                          <a:pt x="13" y="0"/>
                        </a:moveTo>
                        <a:lnTo>
                          <a:pt x="9" y="17"/>
                        </a:lnTo>
                        <a:lnTo>
                          <a:pt x="0" y="19"/>
                        </a:lnTo>
                        <a:lnTo>
                          <a:pt x="7" y="27"/>
                        </a:lnTo>
                        <a:lnTo>
                          <a:pt x="4" y="41"/>
                        </a:lnTo>
                        <a:lnTo>
                          <a:pt x="13" y="32"/>
                        </a:lnTo>
                        <a:lnTo>
                          <a:pt x="20" y="41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7" y="17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7" name="Freeform 537"/>
                  <p:cNvSpPr>
                    <a:spLocks/>
                  </p:cNvSpPr>
                  <p:nvPr/>
                </p:nvSpPr>
                <p:spPr bwMode="auto">
                  <a:xfrm>
                    <a:off x="2929" y="1392"/>
                    <a:ext cx="6" cy="10"/>
                  </a:xfrm>
                  <a:custGeom>
                    <a:avLst/>
                    <a:gdLst>
                      <a:gd name="T0" fmla="*/ 0 w 25"/>
                      <a:gd name="T1" fmla="*/ 0 h 41"/>
                      <a:gd name="T2" fmla="*/ 0 w 25"/>
                      <a:gd name="T3" fmla="*/ 0 h 41"/>
                      <a:gd name="T4" fmla="*/ 0 w 25"/>
                      <a:gd name="T5" fmla="*/ 0 h 41"/>
                      <a:gd name="T6" fmla="*/ 0 w 25"/>
                      <a:gd name="T7" fmla="*/ 0 h 41"/>
                      <a:gd name="T8" fmla="*/ 0 w 25"/>
                      <a:gd name="T9" fmla="*/ 0 h 41"/>
                      <a:gd name="T10" fmla="*/ 0 w 25"/>
                      <a:gd name="T11" fmla="*/ 0 h 41"/>
                      <a:gd name="T12" fmla="*/ 0 w 25"/>
                      <a:gd name="T13" fmla="*/ 0 h 41"/>
                      <a:gd name="T14" fmla="*/ 0 w 25"/>
                      <a:gd name="T15" fmla="*/ 0 h 41"/>
                      <a:gd name="T16" fmla="*/ 0 w 25"/>
                      <a:gd name="T17" fmla="*/ 0 h 41"/>
                      <a:gd name="T18" fmla="*/ 0 w 25"/>
                      <a:gd name="T19" fmla="*/ 0 h 41"/>
                      <a:gd name="T20" fmla="*/ 0 w 25"/>
                      <a:gd name="T21" fmla="*/ 0 h 4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1"/>
                      <a:gd name="T35" fmla="*/ 25 w 25"/>
                      <a:gd name="T36" fmla="*/ 41 h 41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1">
                        <a:moveTo>
                          <a:pt x="12" y="0"/>
                        </a:moveTo>
                        <a:lnTo>
                          <a:pt x="9" y="17"/>
                        </a:lnTo>
                        <a:lnTo>
                          <a:pt x="0" y="19"/>
                        </a:lnTo>
                        <a:lnTo>
                          <a:pt x="7" y="27"/>
                        </a:lnTo>
                        <a:lnTo>
                          <a:pt x="4" y="41"/>
                        </a:lnTo>
                        <a:lnTo>
                          <a:pt x="12" y="32"/>
                        </a:lnTo>
                        <a:lnTo>
                          <a:pt x="20" y="41"/>
                        </a:lnTo>
                        <a:lnTo>
                          <a:pt x="19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8" name="Freeform 538"/>
                  <p:cNvSpPr>
                    <a:spLocks/>
                  </p:cNvSpPr>
                  <p:nvPr/>
                </p:nvSpPr>
                <p:spPr bwMode="auto">
                  <a:xfrm>
                    <a:off x="2910" y="1392"/>
                    <a:ext cx="6" cy="10"/>
                  </a:xfrm>
                  <a:custGeom>
                    <a:avLst/>
                    <a:gdLst>
                      <a:gd name="T0" fmla="*/ 0 w 25"/>
                      <a:gd name="T1" fmla="*/ 0 h 41"/>
                      <a:gd name="T2" fmla="*/ 0 w 25"/>
                      <a:gd name="T3" fmla="*/ 0 h 41"/>
                      <a:gd name="T4" fmla="*/ 0 w 25"/>
                      <a:gd name="T5" fmla="*/ 0 h 41"/>
                      <a:gd name="T6" fmla="*/ 0 w 25"/>
                      <a:gd name="T7" fmla="*/ 0 h 41"/>
                      <a:gd name="T8" fmla="*/ 0 w 25"/>
                      <a:gd name="T9" fmla="*/ 0 h 41"/>
                      <a:gd name="T10" fmla="*/ 0 w 25"/>
                      <a:gd name="T11" fmla="*/ 0 h 41"/>
                      <a:gd name="T12" fmla="*/ 0 w 25"/>
                      <a:gd name="T13" fmla="*/ 0 h 41"/>
                      <a:gd name="T14" fmla="*/ 0 w 25"/>
                      <a:gd name="T15" fmla="*/ 0 h 41"/>
                      <a:gd name="T16" fmla="*/ 0 w 25"/>
                      <a:gd name="T17" fmla="*/ 0 h 41"/>
                      <a:gd name="T18" fmla="*/ 0 w 25"/>
                      <a:gd name="T19" fmla="*/ 0 h 41"/>
                      <a:gd name="T20" fmla="*/ 0 w 25"/>
                      <a:gd name="T21" fmla="*/ 0 h 4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1"/>
                      <a:gd name="T35" fmla="*/ 25 w 25"/>
                      <a:gd name="T36" fmla="*/ 41 h 41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1">
                        <a:moveTo>
                          <a:pt x="13" y="0"/>
                        </a:moveTo>
                        <a:lnTo>
                          <a:pt x="9" y="17"/>
                        </a:lnTo>
                        <a:lnTo>
                          <a:pt x="0" y="19"/>
                        </a:lnTo>
                        <a:lnTo>
                          <a:pt x="7" y="27"/>
                        </a:lnTo>
                        <a:lnTo>
                          <a:pt x="4" y="41"/>
                        </a:lnTo>
                        <a:lnTo>
                          <a:pt x="13" y="32"/>
                        </a:lnTo>
                        <a:lnTo>
                          <a:pt x="20" y="41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5" y="17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9" name="Freeform 539"/>
                  <p:cNvSpPr>
                    <a:spLocks/>
                  </p:cNvSpPr>
                  <p:nvPr/>
                </p:nvSpPr>
                <p:spPr bwMode="auto">
                  <a:xfrm>
                    <a:off x="2891" y="1392"/>
                    <a:ext cx="6" cy="10"/>
                  </a:xfrm>
                  <a:custGeom>
                    <a:avLst/>
                    <a:gdLst>
                      <a:gd name="T0" fmla="*/ 0 w 25"/>
                      <a:gd name="T1" fmla="*/ 0 h 41"/>
                      <a:gd name="T2" fmla="*/ 0 w 25"/>
                      <a:gd name="T3" fmla="*/ 0 h 41"/>
                      <a:gd name="T4" fmla="*/ 0 w 25"/>
                      <a:gd name="T5" fmla="*/ 0 h 41"/>
                      <a:gd name="T6" fmla="*/ 0 w 25"/>
                      <a:gd name="T7" fmla="*/ 0 h 41"/>
                      <a:gd name="T8" fmla="*/ 0 w 25"/>
                      <a:gd name="T9" fmla="*/ 0 h 41"/>
                      <a:gd name="T10" fmla="*/ 0 w 25"/>
                      <a:gd name="T11" fmla="*/ 0 h 41"/>
                      <a:gd name="T12" fmla="*/ 0 w 25"/>
                      <a:gd name="T13" fmla="*/ 0 h 41"/>
                      <a:gd name="T14" fmla="*/ 0 w 25"/>
                      <a:gd name="T15" fmla="*/ 0 h 41"/>
                      <a:gd name="T16" fmla="*/ 0 w 25"/>
                      <a:gd name="T17" fmla="*/ 0 h 41"/>
                      <a:gd name="T18" fmla="*/ 0 w 25"/>
                      <a:gd name="T19" fmla="*/ 0 h 41"/>
                      <a:gd name="T20" fmla="*/ 0 w 25"/>
                      <a:gd name="T21" fmla="*/ 0 h 4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1"/>
                      <a:gd name="T35" fmla="*/ 25 w 25"/>
                      <a:gd name="T36" fmla="*/ 41 h 41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1">
                        <a:moveTo>
                          <a:pt x="11" y="0"/>
                        </a:moveTo>
                        <a:lnTo>
                          <a:pt x="10" y="17"/>
                        </a:lnTo>
                        <a:lnTo>
                          <a:pt x="0" y="19"/>
                        </a:lnTo>
                        <a:lnTo>
                          <a:pt x="8" y="27"/>
                        </a:lnTo>
                        <a:lnTo>
                          <a:pt x="4" y="41"/>
                        </a:lnTo>
                        <a:lnTo>
                          <a:pt x="11" y="32"/>
                        </a:lnTo>
                        <a:lnTo>
                          <a:pt x="20" y="41"/>
                        </a:lnTo>
                        <a:lnTo>
                          <a:pt x="19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0" name="Freeform 540"/>
                  <p:cNvSpPr>
                    <a:spLocks/>
                  </p:cNvSpPr>
                  <p:nvPr/>
                </p:nvSpPr>
                <p:spPr bwMode="auto">
                  <a:xfrm>
                    <a:off x="2900" y="1403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8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1" name="Freeform 541"/>
                  <p:cNvSpPr>
                    <a:spLocks/>
                  </p:cNvSpPr>
                  <p:nvPr/>
                </p:nvSpPr>
                <p:spPr bwMode="auto">
                  <a:xfrm>
                    <a:off x="2920" y="1403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10" y="16"/>
                        </a:lnTo>
                        <a:lnTo>
                          <a:pt x="0" y="18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1" y="40"/>
                        </a:lnTo>
                        <a:lnTo>
                          <a:pt x="18" y="27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2" name="Freeform 542"/>
                  <p:cNvSpPr>
                    <a:spLocks/>
                  </p:cNvSpPr>
                  <p:nvPr/>
                </p:nvSpPr>
                <p:spPr bwMode="auto">
                  <a:xfrm>
                    <a:off x="2938" y="1403"/>
                    <a:ext cx="7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8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7" y="27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3" name="Freeform 543"/>
                  <p:cNvSpPr>
                    <a:spLocks/>
                  </p:cNvSpPr>
                  <p:nvPr/>
                </p:nvSpPr>
                <p:spPr bwMode="auto">
                  <a:xfrm>
                    <a:off x="2958" y="1403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1" y="0"/>
                        </a:moveTo>
                        <a:lnTo>
                          <a:pt x="10" y="16"/>
                        </a:lnTo>
                        <a:lnTo>
                          <a:pt x="0" y="18"/>
                        </a:lnTo>
                        <a:lnTo>
                          <a:pt x="8" y="27"/>
                        </a:lnTo>
                        <a:lnTo>
                          <a:pt x="4" y="40"/>
                        </a:lnTo>
                        <a:lnTo>
                          <a:pt x="11" y="32"/>
                        </a:lnTo>
                        <a:lnTo>
                          <a:pt x="20" y="40"/>
                        </a:lnTo>
                        <a:lnTo>
                          <a:pt x="19" y="27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4" name="Freeform 544"/>
                  <p:cNvSpPr>
                    <a:spLocks/>
                  </p:cNvSpPr>
                  <p:nvPr/>
                </p:nvSpPr>
                <p:spPr bwMode="auto">
                  <a:xfrm>
                    <a:off x="2976" y="1403"/>
                    <a:ext cx="7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1" y="0"/>
                        </a:moveTo>
                        <a:lnTo>
                          <a:pt x="9" y="16"/>
                        </a:lnTo>
                        <a:lnTo>
                          <a:pt x="0" y="18"/>
                        </a:lnTo>
                        <a:lnTo>
                          <a:pt x="6" y="27"/>
                        </a:lnTo>
                        <a:lnTo>
                          <a:pt x="4" y="40"/>
                        </a:lnTo>
                        <a:lnTo>
                          <a:pt x="11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8"/>
                        </a:lnTo>
                        <a:lnTo>
                          <a:pt x="15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5" name="Freeform 545"/>
                  <p:cNvSpPr>
                    <a:spLocks/>
                  </p:cNvSpPr>
                  <p:nvPr/>
                </p:nvSpPr>
                <p:spPr bwMode="auto">
                  <a:xfrm>
                    <a:off x="2968" y="1415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9" y="15"/>
                        </a:lnTo>
                        <a:lnTo>
                          <a:pt x="0" y="17"/>
                        </a:lnTo>
                        <a:lnTo>
                          <a:pt x="6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0" y="39"/>
                        </a:lnTo>
                        <a:lnTo>
                          <a:pt x="18" y="25"/>
                        </a:lnTo>
                        <a:lnTo>
                          <a:pt x="25" y="17"/>
                        </a:lnTo>
                        <a:lnTo>
                          <a:pt x="16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6" name="Freeform 546"/>
                  <p:cNvSpPr>
                    <a:spLocks/>
                  </p:cNvSpPr>
                  <p:nvPr/>
                </p:nvSpPr>
                <p:spPr bwMode="auto">
                  <a:xfrm>
                    <a:off x="2948" y="1415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9" y="15"/>
                        </a:lnTo>
                        <a:lnTo>
                          <a:pt x="0" y="17"/>
                        </a:lnTo>
                        <a:lnTo>
                          <a:pt x="7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0" y="39"/>
                        </a:lnTo>
                        <a:lnTo>
                          <a:pt x="18" y="25"/>
                        </a:lnTo>
                        <a:lnTo>
                          <a:pt x="25" y="17"/>
                        </a:lnTo>
                        <a:lnTo>
                          <a:pt x="17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7" name="Freeform 547"/>
                  <p:cNvSpPr>
                    <a:spLocks/>
                  </p:cNvSpPr>
                  <p:nvPr/>
                </p:nvSpPr>
                <p:spPr bwMode="auto">
                  <a:xfrm>
                    <a:off x="2929" y="1415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2" y="0"/>
                        </a:moveTo>
                        <a:lnTo>
                          <a:pt x="9" y="15"/>
                        </a:lnTo>
                        <a:lnTo>
                          <a:pt x="0" y="17"/>
                        </a:lnTo>
                        <a:lnTo>
                          <a:pt x="7" y="25"/>
                        </a:lnTo>
                        <a:lnTo>
                          <a:pt x="4" y="39"/>
                        </a:lnTo>
                        <a:lnTo>
                          <a:pt x="12" y="31"/>
                        </a:lnTo>
                        <a:lnTo>
                          <a:pt x="20" y="39"/>
                        </a:lnTo>
                        <a:lnTo>
                          <a:pt x="19" y="25"/>
                        </a:lnTo>
                        <a:lnTo>
                          <a:pt x="25" y="17"/>
                        </a:lnTo>
                        <a:lnTo>
                          <a:pt x="16" y="15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8" name="Freeform 548"/>
                  <p:cNvSpPr>
                    <a:spLocks/>
                  </p:cNvSpPr>
                  <p:nvPr/>
                </p:nvSpPr>
                <p:spPr bwMode="auto">
                  <a:xfrm>
                    <a:off x="2910" y="1415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9" y="15"/>
                        </a:lnTo>
                        <a:lnTo>
                          <a:pt x="0" y="17"/>
                        </a:lnTo>
                        <a:lnTo>
                          <a:pt x="7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0" y="39"/>
                        </a:lnTo>
                        <a:lnTo>
                          <a:pt x="18" y="25"/>
                        </a:lnTo>
                        <a:lnTo>
                          <a:pt x="25" y="17"/>
                        </a:lnTo>
                        <a:lnTo>
                          <a:pt x="15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9" name="Freeform 549"/>
                  <p:cNvSpPr>
                    <a:spLocks/>
                  </p:cNvSpPr>
                  <p:nvPr/>
                </p:nvSpPr>
                <p:spPr bwMode="auto">
                  <a:xfrm>
                    <a:off x="2891" y="1415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10" y="15"/>
                        </a:lnTo>
                        <a:lnTo>
                          <a:pt x="0" y="17"/>
                        </a:lnTo>
                        <a:lnTo>
                          <a:pt x="8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1" y="39"/>
                        </a:lnTo>
                        <a:lnTo>
                          <a:pt x="19" y="25"/>
                        </a:lnTo>
                        <a:lnTo>
                          <a:pt x="25" y="17"/>
                        </a:lnTo>
                        <a:lnTo>
                          <a:pt x="16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0" name="Freeform 550"/>
                  <p:cNvSpPr>
                    <a:spLocks/>
                  </p:cNvSpPr>
                  <p:nvPr/>
                </p:nvSpPr>
                <p:spPr bwMode="auto">
                  <a:xfrm>
                    <a:off x="2881" y="1426"/>
                    <a:ext cx="6" cy="10"/>
                  </a:xfrm>
                  <a:custGeom>
                    <a:avLst/>
                    <a:gdLst>
                      <a:gd name="T0" fmla="*/ 0 w 25"/>
                      <a:gd name="T1" fmla="*/ 0 h 38"/>
                      <a:gd name="T2" fmla="*/ 0 w 25"/>
                      <a:gd name="T3" fmla="*/ 0 h 38"/>
                      <a:gd name="T4" fmla="*/ 0 w 25"/>
                      <a:gd name="T5" fmla="*/ 0 h 38"/>
                      <a:gd name="T6" fmla="*/ 0 w 25"/>
                      <a:gd name="T7" fmla="*/ 0 h 38"/>
                      <a:gd name="T8" fmla="*/ 0 w 25"/>
                      <a:gd name="T9" fmla="*/ 0 h 38"/>
                      <a:gd name="T10" fmla="*/ 0 w 25"/>
                      <a:gd name="T11" fmla="*/ 0 h 38"/>
                      <a:gd name="T12" fmla="*/ 0 w 25"/>
                      <a:gd name="T13" fmla="*/ 0 h 38"/>
                      <a:gd name="T14" fmla="*/ 0 w 25"/>
                      <a:gd name="T15" fmla="*/ 0 h 38"/>
                      <a:gd name="T16" fmla="*/ 0 w 25"/>
                      <a:gd name="T17" fmla="*/ 0 h 38"/>
                      <a:gd name="T18" fmla="*/ 0 w 25"/>
                      <a:gd name="T19" fmla="*/ 0 h 38"/>
                      <a:gd name="T20" fmla="*/ 0 w 25"/>
                      <a:gd name="T21" fmla="*/ 0 h 3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8"/>
                      <a:gd name="T35" fmla="*/ 25 w 25"/>
                      <a:gd name="T36" fmla="*/ 38 h 38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8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8"/>
                        </a:lnTo>
                        <a:lnTo>
                          <a:pt x="7" y="25"/>
                        </a:lnTo>
                        <a:lnTo>
                          <a:pt x="3" y="38"/>
                        </a:lnTo>
                        <a:lnTo>
                          <a:pt x="12" y="31"/>
                        </a:lnTo>
                        <a:lnTo>
                          <a:pt x="20" y="38"/>
                        </a:lnTo>
                        <a:lnTo>
                          <a:pt x="18" y="25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1" name="Freeform 551"/>
                  <p:cNvSpPr>
                    <a:spLocks/>
                  </p:cNvSpPr>
                  <p:nvPr/>
                </p:nvSpPr>
                <p:spPr bwMode="auto">
                  <a:xfrm>
                    <a:off x="2900" y="1426"/>
                    <a:ext cx="6" cy="10"/>
                  </a:xfrm>
                  <a:custGeom>
                    <a:avLst/>
                    <a:gdLst>
                      <a:gd name="T0" fmla="*/ 0 w 25"/>
                      <a:gd name="T1" fmla="*/ 0 h 38"/>
                      <a:gd name="T2" fmla="*/ 0 w 25"/>
                      <a:gd name="T3" fmla="*/ 0 h 38"/>
                      <a:gd name="T4" fmla="*/ 0 w 25"/>
                      <a:gd name="T5" fmla="*/ 0 h 38"/>
                      <a:gd name="T6" fmla="*/ 0 w 25"/>
                      <a:gd name="T7" fmla="*/ 0 h 38"/>
                      <a:gd name="T8" fmla="*/ 0 w 25"/>
                      <a:gd name="T9" fmla="*/ 0 h 38"/>
                      <a:gd name="T10" fmla="*/ 0 w 25"/>
                      <a:gd name="T11" fmla="*/ 0 h 38"/>
                      <a:gd name="T12" fmla="*/ 0 w 25"/>
                      <a:gd name="T13" fmla="*/ 0 h 38"/>
                      <a:gd name="T14" fmla="*/ 0 w 25"/>
                      <a:gd name="T15" fmla="*/ 0 h 38"/>
                      <a:gd name="T16" fmla="*/ 0 w 25"/>
                      <a:gd name="T17" fmla="*/ 0 h 38"/>
                      <a:gd name="T18" fmla="*/ 0 w 25"/>
                      <a:gd name="T19" fmla="*/ 0 h 38"/>
                      <a:gd name="T20" fmla="*/ 0 w 25"/>
                      <a:gd name="T21" fmla="*/ 0 h 3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8"/>
                      <a:gd name="T35" fmla="*/ 25 w 25"/>
                      <a:gd name="T36" fmla="*/ 38 h 38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8">
                        <a:moveTo>
                          <a:pt x="12" y="0"/>
                        </a:moveTo>
                        <a:lnTo>
                          <a:pt x="9" y="16"/>
                        </a:lnTo>
                        <a:lnTo>
                          <a:pt x="0" y="18"/>
                        </a:lnTo>
                        <a:lnTo>
                          <a:pt x="6" y="25"/>
                        </a:lnTo>
                        <a:lnTo>
                          <a:pt x="4" y="38"/>
                        </a:lnTo>
                        <a:lnTo>
                          <a:pt x="12" y="31"/>
                        </a:lnTo>
                        <a:lnTo>
                          <a:pt x="20" y="38"/>
                        </a:lnTo>
                        <a:lnTo>
                          <a:pt x="17" y="25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2" name="Freeform 552"/>
                  <p:cNvSpPr>
                    <a:spLocks/>
                  </p:cNvSpPr>
                  <p:nvPr/>
                </p:nvSpPr>
                <p:spPr bwMode="auto">
                  <a:xfrm>
                    <a:off x="2920" y="1426"/>
                    <a:ext cx="6" cy="10"/>
                  </a:xfrm>
                  <a:custGeom>
                    <a:avLst/>
                    <a:gdLst>
                      <a:gd name="T0" fmla="*/ 0 w 25"/>
                      <a:gd name="T1" fmla="*/ 0 h 38"/>
                      <a:gd name="T2" fmla="*/ 0 w 25"/>
                      <a:gd name="T3" fmla="*/ 0 h 38"/>
                      <a:gd name="T4" fmla="*/ 0 w 25"/>
                      <a:gd name="T5" fmla="*/ 0 h 38"/>
                      <a:gd name="T6" fmla="*/ 0 w 25"/>
                      <a:gd name="T7" fmla="*/ 0 h 38"/>
                      <a:gd name="T8" fmla="*/ 0 w 25"/>
                      <a:gd name="T9" fmla="*/ 0 h 38"/>
                      <a:gd name="T10" fmla="*/ 0 w 25"/>
                      <a:gd name="T11" fmla="*/ 0 h 38"/>
                      <a:gd name="T12" fmla="*/ 0 w 25"/>
                      <a:gd name="T13" fmla="*/ 0 h 38"/>
                      <a:gd name="T14" fmla="*/ 0 w 25"/>
                      <a:gd name="T15" fmla="*/ 0 h 38"/>
                      <a:gd name="T16" fmla="*/ 0 w 25"/>
                      <a:gd name="T17" fmla="*/ 0 h 38"/>
                      <a:gd name="T18" fmla="*/ 0 w 25"/>
                      <a:gd name="T19" fmla="*/ 0 h 38"/>
                      <a:gd name="T20" fmla="*/ 0 w 25"/>
                      <a:gd name="T21" fmla="*/ 0 h 3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8"/>
                      <a:gd name="T35" fmla="*/ 25 w 25"/>
                      <a:gd name="T36" fmla="*/ 38 h 38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8">
                        <a:moveTo>
                          <a:pt x="12" y="0"/>
                        </a:moveTo>
                        <a:lnTo>
                          <a:pt x="10" y="16"/>
                        </a:lnTo>
                        <a:lnTo>
                          <a:pt x="0" y="18"/>
                        </a:lnTo>
                        <a:lnTo>
                          <a:pt x="7" y="25"/>
                        </a:lnTo>
                        <a:lnTo>
                          <a:pt x="3" y="38"/>
                        </a:lnTo>
                        <a:lnTo>
                          <a:pt x="12" y="31"/>
                        </a:lnTo>
                        <a:lnTo>
                          <a:pt x="21" y="38"/>
                        </a:lnTo>
                        <a:lnTo>
                          <a:pt x="18" y="25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3" name="Freeform 553"/>
                  <p:cNvSpPr>
                    <a:spLocks/>
                  </p:cNvSpPr>
                  <p:nvPr/>
                </p:nvSpPr>
                <p:spPr bwMode="auto">
                  <a:xfrm>
                    <a:off x="2938" y="1426"/>
                    <a:ext cx="7" cy="10"/>
                  </a:xfrm>
                  <a:custGeom>
                    <a:avLst/>
                    <a:gdLst>
                      <a:gd name="T0" fmla="*/ 0 w 25"/>
                      <a:gd name="T1" fmla="*/ 0 h 38"/>
                      <a:gd name="T2" fmla="*/ 0 w 25"/>
                      <a:gd name="T3" fmla="*/ 0 h 38"/>
                      <a:gd name="T4" fmla="*/ 0 w 25"/>
                      <a:gd name="T5" fmla="*/ 0 h 38"/>
                      <a:gd name="T6" fmla="*/ 0 w 25"/>
                      <a:gd name="T7" fmla="*/ 0 h 38"/>
                      <a:gd name="T8" fmla="*/ 0 w 25"/>
                      <a:gd name="T9" fmla="*/ 0 h 38"/>
                      <a:gd name="T10" fmla="*/ 0 w 25"/>
                      <a:gd name="T11" fmla="*/ 0 h 38"/>
                      <a:gd name="T12" fmla="*/ 0 w 25"/>
                      <a:gd name="T13" fmla="*/ 0 h 38"/>
                      <a:gd name="T14" fmla="*/ 0 w 25"/>
                      <a:gd name="T15" fmla="*/ 0 h 38"/>
                      <a:gd name="T16" fmla="*/ 0 w 25"/>
                      <a:gd name="T17" fmla="*/ 0 h 38"/>
                      <a:gd name="T18" fmla="*/ 0 w 25"/>
                      <a:gd name="T19" fmla="*/ 0 h 38"/>
                      <a:gd name="T20" fmla="*/ 0 w 25"/>
                      <a:gd name="T21" fmla="*/ 0 h 3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8"/>
                      <a:gd name="T35" fmla="*/ 25 w 25"/>
                      <a:gd name="T36" fmla="*/ 38 h 38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8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8"/>
                        </a:lnTo>
                        <a:lnTo>
                          <a:pt x="7" y="25"/>
                        </a:lnTo>
                        <a:lnTo>
                          <a:pt x="3" y="38"/>
                        </a:lnTo>
                        <a:lnTo>
                          <a:pt x="12" y="31"/>
                        </a:lnTo>
                        <a:lnTo>
                          <a:pt x="20" y="38"/>
                        </a:lnTo>
                        <a:lnTo>
                          <a:pt x="17" y="25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4" name="Freeform 554"/>
                  <p:cNvSpPr>
                    <a:spLocks/>
                  </p:cNvSpPr>
                  <p:nvPr/>
                </p:nvSpPr>
                <p:spPr bwMode="auto">
                  <a:xfrm>
                    <a:off x="2958" y="1426"/>
                    <a:ext cx="6" cy="10"/>
                  </a:xfrm>
                  <a:custGeom>
                    <a:avLst/>
                    <a:gdLst>
                      <a:gd name="T0" fmla="*/ 0 w 25"/>
                      <a:gd name="T1" fmla="*/ 0 h 38"/>
                      <a:gd name="T2" fmla="*/ 0 w 25"/>
                      <a:gd name="T3" fmla="*/ 0 h 38"/>
                      <a:gd name="T4" fmla="*/ 0 w 25"/>
                      <a:gd name="T5" fmla="*/ 0 h 38"/>
                      <a:gd name="T6" fmla="*/ 0 w 25"/>
                      <a:gd name="T7" fmla="*/ 0 h 38"/>
                      <a:gd name="T8" fmla="*/ 0 w 25"/>
                      <a:gd name="T9" fmla="*/ 0 h 38"/>
                      <a:gd name="T10" fmla="*/ 0 w 25"/>
                      <a:gd name="T11" fmla="*/ 0 h 38"/>
                      <a:gd name="T12" fmla="*/ 0 w 25"/>
                      <a:gd name="T13" fmla="*/ 0 h 38"/>
                      <a:gd name="T14" fmla="*/ 0 w 25"/>
                      <a:gd name="T15" fmla="*/ 0 h 38"/>
                      <a:gd name="T16" fmla="*/ 0 w 25"/>
                      <a:gd name="T17" fmla="*/ 0 h 38"/>
                      <a:gd name="T18" fmla="*/ 0 w 25"/>
                      <a:gd name="T19" fmla="*/ 0 h 38"/>
                      <a:gd name="T20" fmla="*/ 0 w 25"/>
                      <a:gd name="T21" fmla="*/ 0 h 3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8"/>
                      <a:gd name="T35" fmla="*/ 25 w 25"/>
                      <a:gd name="T36" fmla="*/ 38 h 38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8">
                        <a:moveTo>
                          <a:pt x="11" y="0"/>
                        </a:moveTo>
                        <a:lnTo>
                          <a:pt x="10" y="16"/>
                        </a:lnTo>
                        <a:lnTo>
                          <a:pt x="0" y="18"/>
                        </a:lnTo>
                        <a:lnTo>
                          <a:pt x="8" y="25"/>
                        </a:lnTo>
                        <a:lnTo>
                          <a:pt x="4" y="38"/>
                        </a:lnTo>
                        <a:lnTo>
                          <a:pt x="11" y="31"/>
                        </a:lnTo>
                        <a:lnTo>
                          <a:pt x="20" y="38"/>
                        </a:lnTo>
                        <a:lnTo>
                          <a:pt x="19" y="25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5" name="Freeform 555"/>
                  <p:cNvSpPr>
                    <a:spLocks/>
                  </p:cNvSpPr>
                  <p:nvPr/>
                </p:nvSpPr>
                <p:spPr bwMode="auto">
                  <a:xfrm>
                    <a:off x="2976" y="1426"/>
                    <a:ext cx="7" cy="10"/>
                  </a:xfrm>
                  <a:custGeom>
                    <a:avLst/>
                    <a:gdLst>
                      <a:gd name="T0" fmla="*/ 0 w 25"/>
                      <a:gd name="T1" fmla="*/ 0 h 38"/>
                      <a:gd name="T2" fmla="*/ 0 w 25"/>
                      <a:gd name="T3" fmla="*/ 0 h 38"/>
                      <a:gd name="T4" fmla="*/ 0 w 25"/>
                      <a:gd name="T5" fmla="*/ 0 h 38"/>
                      <a:gd name="T6" fmla="*/ 0 w 25"/>
                      <a:gd name="T7" fmla="*/ 0 h 38"/>
                      <a:gd name="T8" fmla="*/ 0 w 25"/>
                      <a:gd name="T9" fmla="*/ 0 h 38"/>
                      <a:gd name="T10" fmla="*/ 0 w 25"/>
                      <a:gd name="T11" fmla="*/ 0 h 38"/>
                      <a:gd name="T12" fmla="*/ 0 w 25"/>
                      <a:gd name="T13" fmla="*/ 0 h 38"/>
                      <a:gd name="T14" fmla="*/ 0 w 25"/>
                      <a:gd name="T15" fmla="*/ 0 h 38"/>
                      <a:gd name="T16" fmla="*/ 0 w 25"/>
                      <a:gd name="T17" fmla="*/ 0 h 38"/>
                      <a:gd name="T18" fmla="*/ 0 w 25"/>
                      <a:gd name="T19" fmla="*/ 0 h 38"/>
                      <a:gd name="T20" fmla="*/ 0 w 25"/>
                      <a:gd name="T21" fmla="*/ 0 h 3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8"/>
                      <a:gd name="T35" fmla="*/ 25 w 25"/>
                      <a:gd name="T36" fmla="*/ 38 h 38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8">
                        <a:moveTo>
                          <a:pt x="11" y="0"/>
                        </a:moveTo>
                        <a:lnTo>
                          <a:pt x="9" y="16"/>
                        </a:lnTo>
                        <a:lnTo>
                          <a:pt x="0" y="18"/>
                        </a:lnTo>
                        <a:lnTo>
                          <a:pt x="6" y="25"/>
                        </a:lnTo>
                        <a:lnTo>
                          <a:pt x="4" y="38"/>
                        </a:lnTo>
                        <a:lnTo>
                          <a:pt x="11" y="31"/>
                        </a:lnTo>
                        <a:lnTo>
                          <a:pt x="20" y="38"/>
                        </a:lnTo>
                        <a:lnTo>
                          <a:pt x="18" y="25"/>
                        </a:lnTo>
                        <a:lnTo>
                          <a:pt x="25" y="18"/>
                        </a:lnTo>
                        <a:lnTo>
                          <a:pt x="15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6" name="Freeform 556"/>
                  <p:cNvSpPr>
                    <a:spLocks/>
                  </p:cNvSpPr>
                  <p:nvPr/>
                </p:nvSpPr>
                <p:spPr bwMode="auto">
                  <a:xfrm>
                    <a:off x="2910" y="1346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9" y="15"/>
                        </a:lnTo>
                        <a:lnTo>
                          <a:pt x="0" y="17"/>
                        </a:lnTo>
                        <a:lnTo>
                          <a:pt x="7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0" y="39"/>
                        </a:lnTo>
                        <a:lnTo>
                          <a:pt x="18" y="25"/>
                        </a:lnTo>
                        <a:lnTo>
                          <a:pt x="25" y="17"/>
                        </a:lnTo>
                        <a:lnTo>
                          <a:pt x="15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7" name="Freeform 557"/>
                  <p:cNvSpPr>
                    <a:spLocks/>
                  </p:cNvSpPr>
                  <p:nvPr/>
                </p:nvSpPr>
                <p:spPr bwMode="auto">
                  <a:xfrm>
                    <a:off x="2938" y="1358"/>
                    <a:ext cx="7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9"/>
                        </a:lnTo>
                        <a:lnTo>
                          <a:pt x="7" y="26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7" y="26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8" name="Freeform 558"/>
                  <p:cNvSpPr>
                    <a:spLocks/>
                  </p:cNvSpPr>
                  <p:nvPr/>
                </p:nvSpPr>
                <p:spPr bwMode="auto">
                  <a:xfrm>
                    <a:off x="2938" y="1381"/>
                    <a:ext cx="7" cy="9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2" y="0"/>
                        </a:moveTo>
                        <a:lnTo>
                          <a:pt x="8" y="15"/>
                        </a:lnTo>
                        <a:lnTo>
                          <a:pt x="0" y="18"/>
                        </a:lnTo>
                        <a:lnTo>
                          <a:pt x="7" y="25"/>
                        </a:lnTo>
                        <a:lnTo>
                          <a:pt x="3" y="39"/>
                        </a:lnTo>
                        <a:lnTo>
                          <a:pt x="12" y="31"/>
                        </a:lnTo>
                        <a:lnTo>
                          <a:pt x="20" y="39"/>
                        </a:lnTo>
                        <a:lnTo>
                          <a:pt x="17" y="25"/>
                        </a:lnTo>
                        <a:lnTo>
                          <a:pt x="25" y="18"/>
                        </a:lnTo>
                        <a:lnTo>
                          <a:pt x="16" y="15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9" name="Freeform 559"/>
                  <p:cNvSpPr>
                    <a:spLocks/>
                  </p:cNvSpPr>
                  <p:nvPr/>
                </p:nvSpPr>
                <p:spPr bwMode="auto">
                  <a:xfrm>
                    <a:off x="2881" y="1403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8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8" name="Group 560"/>
              <p:cNvGrpSpPr>
                <a:grpSpLocks/>
              </p:cNvGrpSpPr>
              <p:nvPr/>
            </p:nvGrpSpPr>
            <p:grpSpPr bwMode="auto">
              <a:xfrm rot="-5400000">
                <a:off x="2251" y="1009"/>
                <a:ext cx="244" cy="714"/>
                <a:chOff x="4604" y="1734"/>
                <a:chExt cx="328" cy="999"/>
              </a:xfrm>
            </p:grpSpPr>
            <p:sp>
              <p:nvSpPr>
                <p:cNvPr id="4392" name="Rectangle 561"/>
                <p:cNvSpPr>
                  <a:spLocks noChangeArrowheads="1"/>
                </p:cNvSpPr>
                <p:nvPr/>
              </p:nvSpPr>
              <p:spPr bwMode="auto">
                <a:xfrm>
                  <a:off x="4701" y="1799"/>
                  <a:ext cx="70" cy="58"/>
                </a:xfrm>
                <a:prstGeom prst="rect">
                  <a:avLst/>
                </a:prstGeom>
                <a:solidFill>
                  <a:srgbClr val="CFAF8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3" name="Rectangle 562"/>
                <p:cNvSpPr>
                  <a:spLocks noChangeArrowheads="1"/>
                </p:cNvSpPr>
                <p:nvPr/>
              </p:nvSpPr>
              <p:spPr bwMode="auto">
                <a:xfrm>
                  <a:off x="4705" y="1803"/>
                  <a:ext cx="62" cy="50"/>
                </a:xfrm>
                <a:prstGeom prst="rect">
                  <a:avLst/>
                </a:prstGeom>
                <a:noFill/>
                <a:ln w="14288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4" name="Freeform 563"/>
                <p:cNvSpPr>
                  <a:spLocks/>
                </p:cNvSpPr>
                <p:nvPr/>
              </p:nvSpPr>
              <p:spPr bwMode="auto">
                <a:xfrm>
                  <a:off x="4623" y="1734"/>
                  <a:ext cx="146" cy="88"/>
                </a:xfrm>
                <a:custGeom>
                  <a:avLst/>
                  <a:gdLst>
                    <a:gd name="T0" fmla="*/ 0 w 439"/>
                    <a:gd name="T1" fmla="*/ 0 h 354"/>
                    <a:gd name="T2" fmla="*/ 0 w 439"/>
                    <a:gd name="T3" fmla="*/ 0 h 354"/>
                    <a:gd name="T4" fmla="*/ 1 w 439"/>
                    <a:gd name="T5" fmla="*/ 0 h 354"/>
                    <a:gd name="T6" fmla="*/ 1 w 439"/>
                    <a:gd name="T7" fmla="*/ 0 h 354"/>
                    <a:gd name="T8" fmla="*/ 1 w 439"/>
                    <a:gd name="T9" fmla="*/ 0 h 354"/>
                    <a:gd name="T10" fmla="*/ 0 w 439"/>
                    <a:gd name="T11" fmla="*/ 0 h 35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9"/>
                    <a:gd name="T19" fmla="*/ 0 h 354"/>
                    <a:gd name="T20" fmla="*/ 439 w 439"/>
                    <a:gd name="T21" fmla="*/ 354 h 35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9" h="354">
                      <a:moveTo>
                        <a:pt x="4" y="0"/>
                      </a:moveTo>
                      <a:lnTo>
                        <a:pt x="0" y="169"/>
                      </a:lnTo>
                      <a:lnTo>
                        <a:pt x="439" y="354"/>
                      </a:lnTo>
                      <a:lnTo>
                        <a:pt x="432" y="27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5" name="Freeform 564"/>
                <p:cNvSpPr>
                  <a:spLocks/>
                </p:cNvSpPr>
                <p:nvPr/>
              </p:nvSpPr>
              <p:spPr bwMode="auto">
                <a:xfrm>
                  <a:off x="4623" y="1734"/>
                  <a:ext cx="146" cy="88"/>
                </a:xfrm>
                <a:custGeom>
                  <a:avLst/>
                  <a:gdLst>
                    <a:gd name="T0" fmla="*/ 0 w 439"/>
                    <a:gd name="T1" fmla="*/ 0 h 354"/>
                    <a:gd name="T2" fmla="*/ 0 w 439"/>
                    <a:gd name="T3" fmla="*/ 0 h 354"/>
                    <a:gd name="T4" fmla="*/ 1 w 439"/>
                    <a:gd name="T5" fmla="*/ 0 h 354"/>
                    <a:gd name="T6" fmla="*/ 1 w 439"/>
                    <a:gd name="T7" fmla="*/ 0 h 354"/>
                    <a:gd name="T8" fmla="*/ 1 w 439"/>
                    <a:gd name="T9" fmla="*/ 0 h 354"/>
                    <a:gd name="T10" fmla="*/ 0 w 439"/>
                    <a:gd name="T11" fmla="*/ 0 h 35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9"/>
                    <a:gd name="T19" fmla="*/ 0 h 354"/>
                    <a:gd name="T20" fmla="*/ 439 w 439"/>
                    <a:gd name="T21" fmla="*/ 354 h 35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9" h="354">
                      <a:moveTo>
                        <a:pt x="4" y="0"/>
                      </a:moveTo>
                      <a:lnTo>
                        <a:pt x="0" y="169"/>
                      </a:lnTo>
                      <a:lnTo>
                        <a:pt x="439" y="354"/>
                      </a:lnTo>
                      <a:lnTo>
                        <a:pt x="432" y="270"/>
                      </a:lnTo>
                      <a:lnTo>
                        <a:pt x="4" y="0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6" name="Freeform 565"/>
                <p:cNvSpPr>
                  <a:spLocks/>
                </p:cNvSpPr>
                <p:nvPr/>
              </p:nvSpPr>
              <p:spPr bwMode="auto">
                <a:xfrm>
                  <a:off x="4616" y="1827"/>
                  <a:ext cx="145" cy="94"/>
                </a:xfrm>
                <a:custGeom>
                  <a:avLst/>
                  <a:gdLst>
                    <a:gd name="T0" fmla="*/ 0 w 433"/>
                    <a:gd name="T1" fmla="*/ 0 h 375"/>
                    <a:gd name="T2" fmla="*/ 0 w 433"/>
                    <a:gd name="T3" fmla="*/ 0 h 375"/>
                    <a:gd name="T4" fmla="*/ 1 w 433"/>
                    <a:gd name="T5" fmla="*/ 0 h 375"/>
                    <a:gd name="T6" fmla="*/ 1 w 433"/>
                    <a:gd name="T7" fmla="*/ 0 h 375"/>
                    <a:gd name="T8" fmla="*/ 1 w 433"/>
                    <a:gd name="T9" fmla="*/ 0 h 375"/>
                    <a:gd name="T10" fmla="*/ 0 w 433"/>
                    <a:gd name="T11" fmla="*/ 0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3"/>
                    <a:gd name="T19" fmla="*/ 0 h 375"/>
                    <a:gd name="T20" fmla="*/ 433 w 433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3" h="375">
                      <a:moveTo>
                        <a:pt x="0" y="207"/>
                      </a:moveTo>
                      <a:lnTo>
                        <a:pt x="22" y="375"/>
                      </a:lnTo>
                      <a:lnTo>
                        <a:pt x="433" y="92"/>
                      </a:lnTo>
                      <a:lnTo>
                        <a:pt x="412" y="0"/>
                      </a:lnTo>
                      <a:lnTo>
                        <a:pt x="413" y="11"/>
                      </a:lnTo>
                      <a:lnTo>
                        <a:pt x="0" y="20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7" name="Freeform 566"/>
                <p:cNvSpPr>
                  <a:spLocks/>
                </p:cNvSpPr>
                <p:nvPr/>
              </p:nvSpPr>
              <p:spPr bwMode="auto">
                <a:xfrm>
                  <a:off x="4616" y="1827"/>
                  <a:ext cx="145" cy="94"/>
                </a:xfrm>
                <a:custGeom>
                  <a:avLst/>
                  <a:gdLst>
                    <a:gd name="T0" fmla="*/ 0 w 433"/>
                    <a:gd name="T1" fmla="*/ 0 h 375"/>
                    <a:gd name="T2" fmla="*/ 0 w 433"/>
                    <a:gd name="T3" fmla="*/ 0 h 375"/>
                    <a:gd name="T4" fmla="*/ 1 w 433"/>
                    <a:gd name="T5" fmla="*/ 0 h 375"/>
                    <a:gd name="T6" fmla="*/ 1 w 433"/>
                    <a:gd name="T7" fmla="*/ 0 h 375"/>
                    <a:gd name="T8" fmla="*/ 1 w 433"/>
                    <a:gd name="T9" fmla="*/ 0 h 375"/>
                    <a:gd name="T10" fmla="*/ 0 w 433"/>
                    <a:gd name="T11" fmla="*/ 0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3"/>
                    <a:gd name="T19" fmla="*/ 0 h 375"/>
                    <a:gd name="T20" fmla="*/ 433 w 433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3" h="375">
                      <a:moveTo>
                        <a:pt x="0" y="207"/>
                      </a:moveTo>
                      <a:lnTo>
                        <a:pt x="22" y="375"/>
                      </a:lnTo>
                      <a:lnTo>
                        <a:pt x="433" y="92"/>
                      </a:lnTo>
                      <a:lnTo>
                        <a:pt x="412" y="0"/>
                      </a:lnTo>
                      <a:lnTo>
                        <a:pt x="413" y="11"/>
                      </a:lnTo>
                      <a:lnTo>
                        <a:pt x="0" y="207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8" name="Line 567"/>
                <p:cNvSpPr>
                  <a:spLocks noChangeShapeType="1"/>
                </p:cNvSpPr>
                <p:nvPr/>
              </p:nvSpPr>
              <p:spPr bwMode="auto">
                <a:xfrm>
                  <a:off x="4692" y="1828"/>
                  <a:ext cx="240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9" name="Line 568"/>
                <p:cNvSpPr>
                  <a:spLocks noChangeShapeType="1"/>
                </p:cNvSpPr>
                <p:nvPr/>
              </p:nvSpPr>
              <p:spPr bwMode="auto">
                <a:xfrm>
                  <a:off x="4724" y="1775"/>
                  <a:ext cx="44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0" name="Line 569"/>
                <p:cNvSpPr>
                  <a:spLocks noChangeShapeType="1"/>
                </p:cNvSpPr>
                <p:nvPr/>
              </p:nvSpPr>
              <p:spPr bwMode="auto">
                <a:xfrm>
                  <a:off x="4712" y="1881"/>
                  <a:ext cx="56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1" name="Rectangle 570"/>
                <p:cNvSpPr>
                  <a:spLocks noChangeArrowheads="1"/>
                </p:cNvSpPr>
                <p:nvPr/>
              </p:nvSpPr>
              <p:spPr bwMode="auto">
                <a:xfrm>
                  <a:off x="4695" y="2073"/>
                  <a:ext cx="69" cy="59"/>
                </a:xfrm>
                <a:prstGeom prst="rect">
                  <a:avLst/>
                </a:prstGeom>
                <a:solidFill>
                  <a:srgbClr val="CFAF8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2" name="Rectangle 571"/>
                <p:cNvSpPr>
                  <a:spLocks noChangeArrowheads="1"/>
                </p:cNvSpPr>
                <p:nvPr/>
              </p:nvSpPr>
              <p:spPr bwMode="auto">
                <a:xfrm>
                  <a:off x="4699" y="2077"/>
                  <a:ext cx="61" cy="50"/>
                </a:xfrm>
                <a:prstGeom prst="rect">
                  <a:avLst/>
                </a:prstGeom>
                <a:noFill/>
                <a:ln w="14288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3" name="Freeform 572"/>
                <p:cNvSpPr>
                  <a:spLocks/>
                </p:cNvSpPr>
                <p:nvPr/>
              </p:nvSpPr>
              <p:spPr bwMode="auto">
                <a:xfrm>
                  <a:off x="4616" y="2008"/>
                  <a:ext cx="147" cy="88"/>
                </a:xfrm>
                <a:custGeom>
                  <a:avLst/>
                  <a:gdLst>
                    <a:gd name="T0" fmla="*/ 0 w 439"/>
                    <a:gd name="T1" fmla="*/ 0 h 354"/>
                    <a:gd name="T2" fmla="*/ 0 w 439"/>
                    <a:gd name="T3" fmla="*/ 0 h 354"/>
                    <a:gd name="T4" fmla="*/ 1 w 439"/>
                    <a:gd name="T5" fmla="*/ 0 h 354"/>
                    <a:gd name="T6" fmla="*/ 1 w 439"/>
                    <a:gd name="T7" fmla="*/ 0 h 354"/>
                    <a:gd name="T8" fmla="*/ 1 w 439"/>
                    <a:gd name="T9" fmla="*/ 0 h 354"/>
                    <a:gd name="T10" fmla="*/ 0 w 439"/>
                    <a:gd name="T11" fmla="*/ 0 h 35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9"/>
                    <a:gd name="T19" fmla="*/ 0 h 354"/>
                    <a:gd name="T20" fmla="*/ 439 w 439"/>
                    <a:gd name="T21" fmla="*/ 354 h 35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9" h="354">
                      <a:moveTo>
                        <a:pt x="4" y="0"/>
                      </a:moveTo>
                      <a:lnTo>
                        <a:pt x="0" y="169"/>
                      </a:lnTo>
                      <a:lnTo>
                        <a:pt x="439" y="354"/>
                      </a:lnTo>
                      <a:lnTo>
                        <a:pt x="432" y="27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4" name="Freeform 573"/>
                <p:cNvSpPr>
                  <a:spLocks/>
                </p:cNvSpPr>
                <p:nvPr/>
              </p:nvSpPr>
              <p:spPr bwMode="auto">
                <a:xfrm>
                  <a:off x="4616" y="2008"/>
                  <a:ext cx="147" cy="88"/>
                </a:xfrm>
                <a:custGeom>
                  <a:avLst/>
                  <a:gdLst>
                    <a:gd name="T0" fmla="*/ 0 w 439"/>
                    <a:gd name="T1" fmla="*/ 0 h 354"/>
                    <a:gd name="T2" fmla="*/ 0 w 439"/>
                    <a:gd name="T3" fmla="*/ 0 h 354"/>
                    <a:gd name="T4" fmla="*/ 1 w 439"/>
                    <a:gd name="T5" fmla="*/ 0 h 354"/>
                    <a:gd name="T6" fmla="*/ 1 w 439"/>
                    <a:gd name="T7" fmla="*/ 0 h 354"/>
                    <a:gd name="T8" fmla="*/ 1 w 439"/>
                    <a:gd name="T9" fmla="*/ 0 h 354"/>
                    <a:gd name="T10" fmla="*/ 0 w 439"/>
                    <a:gd name="T11" fmla="*/ 0 h 35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9"/>
                    <a:gd name="T19" fmla="*/ 0 h 354"/>
                    <a:gd name="T20" fmla="*/ 439 w 439"/>
                    <a:gd name="T21" fmla="*/ 354 h 35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9" h="354">
                      <a:moveTo>
                        <a:pt x="4" y="0"/>
                      </a:moveTo>
                      <a:lnTo>
                        <a:pt x="0" y="169"/>
                      </a:lnTo>
                      <a:lnTo>
                        <a:pt x="439" y="354"/>
                      </a:lnTo>
                      <a:lnTo>
                        <a:pt x="432" y="270"/>
                      </a:lnTo>
                      <a:lnTo>
                        <a:pt x="4" y="0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5" name="Freeform 574"/>
                <p:cNvSpPr>
                  <a:spLocks/>
                </p:cNvSpPr>
                <p:nvPr/>
              </p:nvSpPr>
              <p:spPr bwMode="auto">
                <a:xfrm>
                  <a:off x="4610" y="2101"/>
                  <a:ext cx="144" cy="94"/>
                </a:xfrm>
                <a:custGeom>
                  <a:avLst/>
                  <a:gdLst>
                    <a:gd name="T0" fmla="*/ 0 w 433"/>
                    <a:gd name="T1" fmla="*/ 0 h 374"/>
                    <a:gd name="T2" fmla="*/ 0 w 433"/>
                    <a:gd name="T3" fmla="*/ 0 h 374"/>
                    <a:gd name="T4" fmla="*/ 1 w 433"/>
                    <a:gd name="T5" fmla="*/ 0 h 374"/>
                    <a:gd name="T6" fmla="*/ 1 w 433"/>
                    <a:gd name="T7" fmla="*/ 0 h 374"/>
                    <a:gd name="T8" fmla="*/ 1 w 433"/>
                    <a:gd name="T9" fmla="*/ 0 h 374"/>
                    <a:gd name="T10" fmla="*/ 0 w 433"/>
                    <a:gd name="T11" fmla="*/ 0 h 37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3"/>
                    <a:gd name="T19" fmla="*/ 0 h 374"/>
                    <a:gd name="T20" fmla="*/ 433 w 433"/>
                    <a:gd name="T21" fmla="*/ 374 h 37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3" h="374">
                      <a:moveTo>
                        <a:pt x="0" y="207"/>
                      </a:moveTo>
                      <a:lnTo>
                        <a:pt x="22" y="374"/>
                      </a:lnTo>
                      <a:lnTo>
                        <a:pt x="433" y="91"/>
                      </a:lnTo>
                      <a:lnTo>
                        <a:pt x="412" y="0"/>
                      </a:lnTo>
                      <a:lnTo>
                        <a:pt x="413" y="10"/>
                      </a:lnTo>
                      <a:lnTo>
                        <a:pt x="0" y="20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6" name="Freeform 575"/>
                <p:cNvSpPr>
                  <a:spLocks/>
                </p:cNvSpPr>
                <p:nvPr/>
              </p:nvSpPr>
              <p:spPr bwMode="auto">
                <a:xfrm>
                  <a:off x="4610" y="2101"/>
                  <a:ext cx="144" cy="94"/>
                </a:xfrm>
                <a:custGeom>
                  <a:avLst/>
                  <a:gdLst>
                    <a:gd name="T0" fmla="*/ 0 w 433"/>
                    <a:gd name="T1" fmla="*/ 0 h 374"/>
                    <a:gd name="T2" fmla="*/ 0 w 433"/>
                    <a:gd name="T3" fmla="*/ 0 h 374"/>
                    <a:gd name="T4" fmla="*/ 1 w 433"/>
                    <a:gd name="T5" fmla="*/ 0 h 374"/>
                    <a:gd name="T6" fmla="*/ 1 w 433"/>
                    <a:gd name="T7" fmla="*/ 0 h 374"/>
                    <a:gd name="T8" fmla="*/ 1 w 433"/>
                    <a:gd name="T9" fmla="*/ 0 h 374"/>
                    <a:gd name="T10" fmla="*/ 0 w 433"/>
                    <a:gd name="T11" fmla="*/ 0 h 37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3"/>
                    <a:gd name="T19" fmla="*/ 0 h 374"/>
                    <a:gd name="T20" fmla="*/ 433 w 433"/>
                    <a:gd name="T21" fmla="*/ 374 h 37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3" h="374">
                      <a:moveTo>
                        <a:pt x="0" y="207"/>
                      </a:moveTo>
                      <a:lnTo>
                        <a:pt x="22" y="374"/>
                      </a:lnTo>
                      <a:lnTo>
                        <a:pt x="433" y="91"/>
                      </a:lnTo>
                      <a:lnTo>
                        <a:pt x="412" y="0"/>
                      </a:lnTo>
                      <a:lnTo>
                        <a:pt x="413" y="10"/>
                      </a:lnTo>
                      <a:lnTo>
                        <a:pt x="0" y="207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7" name="Line 576"/>
                <p:cNvSpPr>
                  <a:spLocks noChangeShapeType="1"/>
                </p:cNvSpPr>
                <p:nvPr/>
              </p:nvSpPr>
              <p:spPr bwMode="auto">
                <a:xfrm>
                  <a:off x="4686" y="2102"/>
                  <a:ext cx="239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8" name="Line 577"/>
                <p:cNvSpPr>
                  <a:spLocks noChangeShapeType="1"/>
                </p:cNvSpPr>
                <p:nvPr/>
              </p:nvSpPr>
              <p:spPr bwMode="auto">
                <a:xfrm>
                  <a:off x="4717" y="2049"/>
                  <a:ext cx="45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9" name="Line 578"/>
                <p:cNvSpPr>
                  <a:spLocks noChangeShapeType="1"/>
                </p:cNvSpPr>
                <p:nvPr/>
              </p:nvSpPr>
              <p:spPr bwMode="auto">
                <a:xfrm>
                  <a:off x="4705" y="2155"/>
                  <a:ext cx="57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0" name="Rectangle 579"/>
                <p:cNvSpPr>
                  <a:spLocks noChangeArrowheads="1"/>
                </p:cNvSpPr>
                <p:nvPr/>
              </p:nvSpPr>
              <p:spPr bwMode="auto">
                <a:xfrm>
                  <a:off x="4689" y="2342"/>
                  <a:ext cx="70" cy="58"/>
                </a:xfrm>
                <a:prstGeom prst="rect">
                  <a:avLst/>
                </a:prstGeom>
                <a:solidFill>
                  <a:srgbClr val="CFAF8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1" name="Rectangle 580"/>
                <p:cNvSpPr>
                  <a:spLocks noChangeArrowheads="1"/>
                </p:cNvSpPr>
                <p:nvPr/>
              </p:nvSpPr>
              <p:spPr bwMode="auto">
                <a:xfrm>
                  <a:off x="4693" y="2346"/>
                  <a:ext cx="61" cy="50"/>
                </a:xfrm>
                <a:prstGeom prst="rect">
                  <a:avLst/>
                </a:prstGeom>
                <a:noFill/>
                <a:ln w="14288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2" name="Freeform 581"/>
                <p:cNvSpPr>
                  <a:spLocks/>
                </p:cNvSpPr>
                <p:nvPr/>
              </p:nvSpPr>
              <p:spPr bwMode="auto">
                <a:xfrm>
                  <a:off x="4611" y="2277"/>
                  <a:ext cx="146" cy="88"/>
                </a:xfrm>
                <a:custGeom>
                  <a:avLst/>
                  <a:gdLst>
                    <a:gd name="T0" fmla="*/ 0 w 440"/>
                    <a:gd name="T1" fmla="*/ 0 h 353"/>
                    <a:gd name="T2" fmla="*/ 0 w 440"/>
                    <a:gd name="T3" fmla="*/ 0 h 353"/>
                    <a:gd name="T4" fmla="*/ 1 w 440"/>
                    <a:gd name="T5" fmla="*/ 0 h 353"/>
                    <a:gd name="T6" fmla="*/ 1 w 440"/>
                    <a:gd name="T7" fmla="*/ 0 h 353"/>
                    <a:gd name="T8" fmla="*/ 1 w 440"/>
                    <a:gd name="T9" fmla="*/ 0 h 353"/>
                    <a:gd name="T10" fmla="*/ 0 w 440"/>
                    <a:gd name="T11" fmla="*/ 0 h 35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40"/>
                    <a:gd name="T19" fmla="*/ 0 h 353"/>
                    <a:gd name="T20" fmla="*/ 440 w 440"/>
                    <a:gd name="T21" fmla="*/ 353 h 35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40" h="353">
                      <a:moveTo>
                        <a:pt x="5" y="0"/>
                      </a:moveTo>
                      <a:lnTo>
                        <a:pt x="0" y="169"/>
                      </a:lnTo>
                      <a:lnTo>
                        <a:pt x="440" y="353"/>
                      </a:lnTo>
                      <a:lnTo>
                        <a:pt x="433" y="269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3" name="Freeform 582"/>
                <p:cNvSpPr>
                  <a:spLocks/>
                </p:cNvSpPr>
                <p:nvPr/>
              </p:nvSpPr>
              <p:spPr bwMode="auto">
                <a:xfrm>
                  <a:off x="4611" y="2277"/>
                  <a:ext cx="146" cy="88"/>
                </a:xfrm>
                <a:custGeom>
                  <a:avLst/>
                  <a:gdLst>
                    <a:gd name="T0" fmla="*/ 0 w 440"/>
                    <a:gd name="T1" fmla="*/ 0 h 353"/>
                    <a:gd name="T2" fmla="*/ 0 w 440"/>
                    <a:gd name="T3" fmla="*/ 0 h 353"/>
                    <a:gd name="T4" fmla="*/ 1 w 440"/>
                    <a:gd name="T5" fmla="*/ 0 h 353"/>
                    <a:gd name="T6" fmla="*/ 1 w 440"/>
                    <a:gd name="T7" fmla="*/ 0 h 353"/>
                    <a:gd name="T8" fmla="*/ 1 w 440"/>
                    <a:gd name="T9" fmla="*/ 0 h 353"/>
                    <a:gd name="T10" fmla="*/ 0 w 440"/>
                    <a:gd name="T11" fmla="*/ 0 h 35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40"/>
                    <a:gd name="T19" fmla="*/ 0 h 353"/>
                    <a:gd name="T20" fmla="*/ 440 w 440"/>
                    <a:gd name="T21" fmla="*/ 353 h 35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40" h="353">
                      <a:moveTo>
                        <a:pt x="5" y="0"/>
                      </a:moveTo>
                      <a:lnTo>
                        <a:pt x="0" y="169"/>
                      </a:lnTo>
                      <a:lnTo>
                        <a:pt x="440" y="353"/>
                      </a:lnTo>
                      <a:lnTo>
                        <a:pt x="433" y="269"/>
                      </a:lnTo>
                      <a:lnTo>
                        <a:pt x="5" y="0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4" name="Freeform 583"/>
                <p:cNvSpPr>
                  <a:spLocks/>
                </p:cNvSpPr>
                <p:nvPr/>
              </p:nvSpPr>
              <p:spPr bwMode="auto">
                <a:xfrm>
                  <a:off x="4604" y="2370"/>
                  <a:ext cx="145" cy="94"/>
                </a:xfrm>
                <a:custGeom>
                  <a:avLst/>
                  <a:gdLst>
                    <a:gd name="T0" fmla="*/ 0 w 434"/>
                    <a:gd name="T1" fmla="*/ 0 h 375"/>
                    <a:gd name="T2" fmla="*/ 0 w 434"/>
                    <a:gd name="T3" fmla="*/ 0 h 375"/>
                    <a:gd name="T4" fmla="*/ 1 w 434"/>
                    <a:gd name="T5" fmla="*/ 0 h 375"/>
                    <a:gd name="T6" fmla="*/ 1 w 434"/>
                    <a:gd name="T7" fmla="*/ 0 h 375"/>
                    <a:gd name="T8" fmla="*/ 1 w 434"/>
                    <a:gd name="T9" fmla="*/ 0 h 375"/>
                    <a:gd name="T10" fmla="*/ 0 w 434"/>
                    <a:gd name="T11" fmla="*/ 0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4"/>
                    <a:gd name="T19" fmla="*/ 0 h 375"/>
                    <a:gd name="T20" fmla="*/ 434 w 434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4" h="375">
                      <a:moveTo>
                        <a:pt x="0" y="207"/>
                      </a:moveTo>
                      <a:lnTo>
                        <a:pt x="23" y="375"/>
                      </a:lnTo>
                      <a:lnTo>
                        <a:pt x="434" y="92"/>
                      </a:lnTo>
                      <a:lnTo>
                        <a:pt x="413" y="0"/>
                      </a:lnTo>
                      <a:lnTo>
                        <a:pt x="414" y="11"/>
                      </a:lnTo>
                      <a:lnTo>
                        <a:pt x="0" y="20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5" name="Freeform 584"/>
                <p:cNvSpPr>
                  <a:spLocks/>
                </p:cNvSpPr>
                <p:nvPr/>
              </p:nvSpPr>
              <p:spPr bwMode="auto">
                <a:xfrm>
                  <a:off x="4604" y="2370"/>
                  <a:ext cx="145" cy="94"/>
                </a:xfrm>
                <a:custGeom>
                  <a:avLst/>
                  <a:gdLst>
                    <a:gd name="T0" fmla="*/ 0 w 434"/>
                    <a:gd name="T1" fmla="*/ 0 h 375"/>
                    <a:gd name="T2" fmla="*/ 0 w 434"/>
                    <a:gd name="T3" fmla="*/ 0 h 375"/>
                    <a:gd name="T4" fmla="*/ 1 w 434"/>
                    <a:gd name="T5" fmla="*/ 0 h 375"/>
                    <a:gd name="T6" fmla="*/ 1 w 434"/>
                    <a:gd name="T7" fmla="*/ 0 h 375"/>
                    <a:gd name="T8" fmla="*/ 1 w 434"/>
                    <a:gd name="T9" fmla="*/ 0 h 375"/>
                    <a:gd name="T10" fmla="*/ 0 w 434"/>
                    <a:gd name="T11" fmla="*/ 0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4"/>
                    <a:gd name="T19" fmla="*/ 0 h 375"/>
                    <a:gd name="T20" fmla="*/ 434 w 434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4" h="375">
                      <a:moveTo>
                        <a:pt x="0" y="207"/>
                      </a:moveTo>
                      <a:lnTo>
                        <a:pt x="23" y="375"/>
                      </a:lnTo>
                      <a:lnTo>
                        <a:pt x="434" y="92"/>
                      </a:lnTo>
                      <a:lnTo>
                        <a:pt x="413" y="0"/>
                      </a:lnTo>
                      <a:lnTo>
                        <a:pt x="414" y="11"/>
                      </a:lnTo>
                      <a:lnTo>
                        <a:pt x="0" y="207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6" name="Line 585"/>
                <p:cNvSpPr>
                  <a:spLocks noChangeShapeType="1"/>
                </p:cNvSpPr>
                <p:nvPr/>
              </p:nvSpPr>
              <p:spPr bwMode="auto">
                <a:xfrm>
                  <a:off x="4680" y="2371"/>
                  <a:ext cx="240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7" name="Line 586"/>
                <p:cNvSpPr>
                  <a:spLocks noChangeShapeType="1"/>
                </p:cNvSpPr>
                <p:nvPr/>
              </p:nvSpPr>
              <p:spPr bwMode="auto">
                <a:xfrm>
                  <a:off x="4712" y="2318"/>
                  <a:ext cx="44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8" name="Line 587"/>
                <p:cNvSpPr>
                  <a:spLocks noChangeShapeType="1"/>
                </p:cNvSpPr>
                <p:nvPr/>
              </p:nvSpPr>
              <p:spPr bwMode="auto">
                <a:xfrm>
                  <a:off x="4699" y="2424"/>
                  <a:ext cx="57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9" name="Rectangle 588"/>
                <p:cNvSpPr>
                  <a:spLocks noChangeArrowheads="1"/>
                </p:cNvSpPr>
                <p:nvPr/>
              </p:nvSpPr>
              <p:spPr bwMode="auto">
                <a:xfrm>
                  <a:off x="4689" y="2611"/>
                  <a:ext cx="69" cy="59"/>
                </a:xfrm>
                <a:prstGeom prst="rect">
                  <a:avLst/>
                </a:prstGeom>
                <a:solidFill>
                  <a:srgbClr val="CFAF8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0" name="Rectangle 589"/>
                <p:cNvSpPr>
                  <a:spLocks noChangeArrowheads="1"/>
                </p:cNvSpPr>
                <p:nvPr/>
              </p:nvSpPr>
              <p:spPr bwMode="auto">
                <a:xfrm>
                  <a:off x="4693" y="2615"/>
                  <a:ext cx="61" cy="50"/>
                </a:xfrm>
                <a:prstGeom prst="rect">
                  <a:avLst/>
                </a:prstGeom>
                <a:noFill/>
                <a:ln w="14288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1" name="Freeform 590"/>
                <p:cNvSpPr>
                  <a:spLocks/>
                </p:cNvSpPr>
                <p:nvPr/>
              </p:nvSpPr>
              <p:spPr bwMode="auto">
                <a:xfrm>
                  <a:off x="4610" y="2546"/>
                  <a:ext cx="147" cy="88"/>
                </a:xfrm>
                <a:custGeom>
                  <a:avLst/>
                  <a:gdLst>
                    <a:gd name="T0" fmla="*/ 0 w 439"/>
                    <a:gd name="T1" fmla="*/ 0 h 354"/>
                    <a:gd name="T2" fmla="*/ 0 w 439"/>
                    <a:gd name="T3" fmla="*/ 0 h 354"/>
                    <a:gd name="T4" fmla="*/ 1 w 439"/>
                    <a:gd name="T5" fmla="*/ 0 h 354"/>
                    <a:gd name="T6" fmla="*/ 1 w 439"/>
                    <a:gd name="T7" fmla="*/ 0 h 354"/>
                    <a:gd name="T8" fmla="*/ 1 w 439"/>
                    <a:gd name="T9" fmla="*/ 0 h 354"/>
                    <a:gd name="T10" fmla="*/ 0 w 439"/>
                    <a:gd name="T11" fmla="*/ 0 h 35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9"/>
                    <a:gd name="T19" fmla="*/ 0 h 354"/>
                    <a:gd name="T20" fmla="*/ 439 w 439"/>
                    <a:gd name="T21" fmla="*/ 354 h 35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9" h="354">
                      <a:moveTo>
                        <a:pt x="5" y="0"/>
                      </a:moveTo>
                      <a:lnTo>
                        <a:pt x="0" y="169"/>
                      </a:lnTo>
                      <a:lnTo>
                        <a:pt x="439" y="354"/>
                      </a:lnTo>
                      <a:lnTo>
                        <a:pt x="432" y="270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2" name="Freeform 591"/>
                <p:cNvSpPr>
                  <a:spLocks/>
                </p:cNvSpPr>
                <p:nvPr/>
              </p:nvSpPr>
              <p:spPr bwMode="auto">
                <a:xfrm>
                  <a:off x="4610" y="2546"/>
                  <a:ext cx="147" cy="88"/>
                </a:xfrm>
                <a:custGeom>
                  <a:avLst/>
                  <a:gdLst>
                    <a:gd name="T0" fmla="*/ 0 w 439"/>
                    <a:gd name="T1" fmla="*/ 0 h 354"/>
                    <a:gd name="T2" fmla="*/ 0 w 439"/>
                    <a:gd name="T3" fmla="*/ 0 h 354"/>
                    <a:gd name="T4" fmla="*/ 1 w 439"/>
                    <a:gd name="T5" fmla="*/ 0 h 354"/>
                    <a:gd name="T6" fmla="*/ 1 w 439"/>
                    <a:gd name="T7" fmla="*/ 0 h 354"/>
                    <a:gd name="T8" fmla="*/ 1 w 439"/>
                    <a:gd name="T9" fmla="*/ 0 h 354"/>
                    <a:gd name="T10" fmla="*/ 0 w 439"/>
                    <a:gd name="T11" fmla="*/ 0 h 35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9"/>
                    <a:gd name="T19" fmla="*/ 0 h 354"/>
                    <a:gd name="T20" fmla="*/ 439 w 439"/>
                    <a:gd name="T21" fmla="*/ 354 h 35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9" h="354">
                      <a:moveTo>
                        <a:pt x="5" y="0"/>
                      </a:moveTo>
                      <a:lnTo>
                        <a:pt x="0" y="169"/>
                      </a:lnTo>
                      <a:lnTo>
                        <a:pt x="439" y="354"/>
                      </a:lnTo>
                      <a:lnTo>
                        <a:pt x="432" y="270"/>
                      </a:lnTo>
                      <a:lnTo>
                        <a:pt x="5" y="0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3" name="Freeform 592"/>
                <p:cNvSpPr>
                  <a:spLocks/>
                </p:cNvSpPr>
                <p:nvPr/>
              </p:nvSpPr>
              <p:spPr bwMode="auto">
                <a:xfrm>
                  <a:off x="4604" y="2640"/>
                  <a:ext cx="144" cy="93"/>
                </a:xfrm>
                <a:custGeom>
                  <a:avLst/>
                  <a:gdLst>
                    <a:gd name="T0" fmla="*/ 0 w 434"/>
                    <a:gd name="T1" fmla="*/ 0 h 375"/>
                    <a:gd name="T2" fmla="*/ 0 w 434"/>
                    <a:gd name="T3" fmla="*/ 0 h 375"/>
                    <a:gd name="T4" fmla="*/ 1 w 434"/>
                    <a:gd name="T5" fmla="*/ 0 h 375"/>
                    <a:gd name="T6" fmla="*/ 1 w 434"/>
                    <a:gd name="T7" fmla="*/ 0 h 375"/>
                    <a:gd name="T8" fmla="*/ 1 w 434"/>
                    <a:gd name="T9" fmla="*/ 0 h 375"/>
                    <a:gd name="T10" fmla="*/ 0 w 434"/>
                    <a:gd name="T11" fmla="*/ 0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4"/>
                    <a:gd name="T19" fmla="*/ 0 h 375"/>
                    <a:gd name="T20" fmla="*/ 434 w 434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4" h="375">
                      <a:moveTo>
                        <a:pt x="0" y="207"/>
                      </a:moveTo>
                      <a:lnTo>
                        <a:pt x="22" y="375"/>
                      </a:lnTo>
                      <a:lnTo>
                        <a:pt x="434" y="92"/>
                      </a:lnTo>
                      <a:lnTo>
                        <a:pt x="413" y="0"/>
                      </a:lnTo>
                      <a:lnTo>
                        <a:pt x="414" y="11"/>
                      </a:lnTo>
                      <a:lnTo>
                        <a:pt x="0" y="20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4" name="Freeform 593"/>
                <p:cNvSpPr>
                  <a:spLocks/>
                </p:cNvSpPr>
                <p:nvPr/>
              </p:nvSpPr>
              <p:spPr bwMode="auto">
                <a:xfrm>
                  <a:off x="4604" y="2640"/>
                  <a:ext cx="144" cy="93"/>
                </a:xfrm>
                <a:custGeom>
                  <a:avLst/>
                  <a:gdLst>
                    <a:gd name="T0" fmla="*/ 0 w 434"/>
                    <a:gd name="T1" fmla="*/ 0 h 375"/>
                    <a:gd name="T2" fmla="*/ 0 w 434"/>
                    <a:gd name="T3" fmla="*/ 0 h 375"/>
                    <a:gd name="T4" fmla="*/ 1 w 434"/>
                    <a:gd name="T5" fmla="*/ 0 h 375"/>
                    <a:gd name="T6" fmla="*/ 1 w 434"/>
                    <a:gd name="T7" fmla="*/ 0 h 375"/>
                    <a:gd name="T8" fmla="*/ 1 w 434"/>
                    <a:gd name="T9" fmla="*/ 0 h 375"/>
                    <a:gd name="T10" fmla="*/ 0 w 434"/>
                    <a:gd name="T11" fmla="*/ 0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4"/>
                    <a:gd name="T19" fmla="*/ 0 h 375"/>
                    <a:gd name="T20" fmla="*/ 434 w 434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4" h="375">
                      <a:moveTo>
                        <a:pt x="0" y="207"/>
                      </a:moveTo>
                      <a:lnTo>
                        <a:pt x="22" y="375"/>
                      </a:lnTo>
                      <a:lnTo>
                        <a:pt x="434" y="92"/>
                      </a:lnTo>
                      <a:lnTo>
                        <a:pt x="413" y="0"/>
                      </a:lnTo>
                      <a:lnTo>
                        <a:pt x="414" y="11"/>
                      </a:lnTo>
                      <a:lnTo>
                        <a:pt x="0" y="207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5" name="Line 594"/>
                <p:cNvSpPr>
                  <a:spLocks noChangeShapeType="1"/>
                </p:cNvSpPr>
                <p:nvPr/>
              </p:nvSpPr>
              <p:spPr bwMode="auto">
                <a:xfrm>
                  <a:off x="4680" y="2640"/>
                  <a:ext cx="239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6" name="Line 595"/>
                <p:cNvSpPr>
                  <a:spLocks noChangeShapeType="1"/>
                </p:cNvSpPr>
                <p:nvPr/>
              </p:nvSpPr>
              <p:spPr bwMode="auto">
                <a:xfrm>
                  <a:off x="4712" y="2587"/>
                  <a:ext cx="44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7" name="Line 596"/>
                <p:cNvSpPr>
                  <a:spLocks noChangeShapeType="1"/>
                </p:cNvSpPr>
                <p:nvPr/>
              </p:nvSpPr>
              <p:spPr bwMode="auto">
                <a:xfrm>
                  <a:off x="4699" y="2693"/>
                  <a:ext cx="57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600"/>
              <p:cNvGrpSpPr>
                <a:grpSpLocks/>
              </p:cNvGrpSpPr>
              <p:nvPr/>
            </p:nvGrpSpPr>
            <p:grpSpPr bwMode="auto">
              <a:xfrm>
                <a:off x="1138" y="1902"/>
                <a:ext cx="3456" cy="34"/>
                <a:chOff x="133" y="517"/>
                <a:chExt cx="3740" cy="49"/>
              </a:xfrm>
            </p:grpSpPr>
            <p:sp>
              <p:nvSpPr>
                <p:cNvPr id="4273" name="Freeform 602"/>
                <p:cNvSpPr>
                  <a:spLocks/>
                </p:cNvSpPr>
                <p:nvPr/>
              </p:nvSpPr>
              <p:spPr bwMode="auto">
                <a:xfrm>
                  <a:off x="1277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7" name="Freeform 606"/>
                <p:cNvSpPr>
                  <a:spLocks/>
                </p:cNvSpPr>
                <p:nvPr/>
              </p:nvSpPr>
              <p:spPr bwMode="auto">
                <a:xfrm>
                  <a:off x="1149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1" name="Freeform 610"/>
                <p:cNvSpPr>
                  <a:spLocks/>
                </p:cNvSpPr>
                <p:nvPr/>
              </p:nvSpPr>
              <p:spPr bwMode="auto">
                <a:xfrm>
                  <a:off x="1022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5" name="Freeform 614"/>
                <p:cNvSpPr>
                  <a:spLocks/>
                </p:cNvSpPr>
                <p:nvPr/>
              </p:nvSpPr>
              <p:spPr bwMode="auto">
                <a:xfrm>
                  <a:off x="896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9" name="Freeform 618"/>
                <p:cNvSpPr>
                  <a:spLocks/>
                </p:cNvSpPr>
                <p:nvPr/>
              </p:nvSpPr>
              <p:spPr bwMode="auto">
                <a:xfrm>
                  <a:off x="768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93" name="Freeform 622"/>
                <p:cNvSpPr>
                  <a:spLocks/>
                </p:cNvSpPr>
                <p:nvPr/>
              </p:nvSpPr>
              <p:spPr bwMode="auto">
                <a:xfrm>
                  <a:off x="639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97" name="Freeform 626"/>
                <p:cNvSpPr>
                  <a:spLocks/>
                </p:cNvSpPr>
                <p:nvPr/>
              </p:nvSpPr>
              <p:spPr bwMode="auto">
                <a:xfrm>
                  <a:off x="511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1" name="Freeform 630"/>
                <p:cNvSpPr>
                  <a:spLocks/>
                </p:cNvSpPr>
                <p:nvPr/>
              </p:nvSpPr>
              <p:spPr bwMode="auto">
                <a:xfrm>
                  <a:off x="385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5" name="Freeform 634"/>
                <p:cNvSpPr>
                  <a:spLocks/>
                </p:cNvSpPr>
                <p:nvPr/>
              </p:nvSpPr>
              <p:spPr bwMode="auto">
                <a:xfrm>
                  <a:off x="133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9" name="Freeform 638"/>
                <p:cNvSpPr>
                  <a:spLocks/>
                </p:cNvSpPr>
                <p:nvPr/>
              </p:nvSpPr>
              <p:spPr bwMode="auto">
                <a:xfrm>
                  <a:off x="257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3" name="Freeform 642"/>
                <p:cNvSpPr>
                  <a:spLocks/>
                </p:cNvSpPr>
                <p:nvPr/>
              </p:nvSpPr>
              <p:spPr bwMode="auto">
                <a:xfrm>
                  <a:off x="2549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7" name="Freeform 646"/>
                <p:cNvSpPr>
                  <a:spLocks/>
                </p:cNvSpPr>
                <p:nvPr/>
              </p:nvSpPr>
              <p:spPr bwMode="auto">
                <a:xfrm>
                  <a:off x="2421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21" name="Freeform 650"/>
                <p:cNvSpPr>
                  <a:spLocks/>
                </p:cNvSpPr>
                <p:nvPr/>
              </p:nvSpPr>
              <p:spPr bwMode="auto">
                <a:xfrm>
                  <a:off x="2294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25" name="Freeform 654"/>
                <p:cNvSpPr>
                  <a:spLocks/>
                </p:cNvSpPr>
                <p:nvPr/>
              </p:nvSpPr>
              <p:spPr bwMode="auto">
                <a:xfrm>
                  <a:off x="2168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29" name="Freeform 658"/>
                <p:cNvSpPr>
                  <a:spLocks/>
                </p:cNvSpPr>
                <p:nvPr/>
              </p:nvSpPr>
              <p:spPr bwMode="auto">
                <a:xfrm>
                  <a:off x="2040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33" name="Freeform 662"/>
                <p:cNvSpPr>
                  <a:spLocks/>
                </p:cNvSpPr>
                <p:nvPr/>
              </p:nvSpPr>
              <p:spPr bwMode="auto">
                <a:xfrm>
                  <a:off x="1911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37" name="Freeform 666"/>
                <p:cNvSpPr>
                  <a:spLocks/>
                </p:cNvSpPr>
                <p:nvPr/>
              </p:nvSpPr>
              <p:spPr bwMode="auto">
                <a:xfrm>
                  <a:off x="1783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41" name="Freeform 670"/>
                <p:cNvSpPr>
                  <a:spLocks/>
                </p:cNvSpPr>
                <p:nvPr/>
              </p:nvSpPr>
              <p:spPr bwMode="auto">
                <a:xfrm>
                  <a:off x="1657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45" name="Freeform 674"/>
                <p:cNvSpPr>
                  <a:spLocks/>
                </p:cNvSpPr>
                <p:nvPr/>
              </p:nvSpPr>
              <p:spPr bwMode="auto">
                <a:xfrm>
                  <a:off x="1405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49" name="Freeform 678"/>
                <p:cNvSpPr>
                  <a:spLocks/>
                </p:cNvSpPr>
                <p:nvPr/>
              </p:nvSpPr>
              <p:spPr bwMode="auto">
                <a:xfrm>
                  <a:off x="1529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53" name="Freeform 682"/>
                <p:cNvSpPr>
                  <a:spLocks/>
                </p:cNvSpPr>
                <p:nvPr/>
              </p:nvSpPr>
              <p:spPr bwMode="auto">
                <a:xfrm>
                  <a:off x="3821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57" name="Freeform 686"/>
                <p:cNvSpPr>
                  <a:spLocks/>
                </p:cNvSpPr>
                <p:nvPr/>
              </p:nvSpPr>
              <p:spPr bwMode="auto">
                <a:xfrm>
                  <a:off x="3693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61" name="Freeform 690"/>
                <p:cNvSpPr>
                  <a:spLocks/>
                </p:cNvSpPr>
                <p:nvPr/>
              </p:nvSpPr>
              <p:spPr bwMode="auto">
                <a:xfrm>
                  <a:off x="3566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65" name="Freeform 694"/>
                <p:cNvSpPr>
                  <a:spLocks/>
                </p:cNvSpPr>
                <p:nvPr/>
              </p:nvSpPr>
              <p:spPr bwMode="auto">
                <a:xfrm>
                  <a:off x="3440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69" name="Freeform 698"/>
                <p:cNvSpPr>
                  <a:spLocks/>
                </p:cNvSpPr>
                <p:nvPr/>
              </p:nvSpPr>
              <p:spPr bwMode="auto">
                <a:xfrm>
                  <a:off x="3312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73" name="Freeform 702"/>
                <p:cNvSpPr>
                  <a:spLocks/>
                </p:cNvSpPr>
                <p:nvPr/>
              </p:nvSpPr>
              <p:spPr bwMode="auto">
                <a:xfrm>
                  <a:off x="3183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77" name="Freeform 706"/>
                <p:cNvSpPr>
                  <a:spLocks/>
                </p:cNvSpPr>
                <p:nvPr/>
              </p:nvSpPr>
              <p:spPr bwMode="auto">
                <a:xfrm>
                  <a:off x="3055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1" name="Freeform 710"/>
                <p:cNvSpPr>
                  <a:spLocks/>
                </p:cNvSpPr>
                <p:nvPr/>
              </p:nvSpPr>
              <p:spPr bwMode="auto">
                <a:xfrm>
                  <a:off x="2929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5" name="Freeform 714"/>
                <p:cNvSpPr>
                  <a:spLocks/>
                </p:cNvSpPr>
                <p:nvPr/>
              </p:nvSpPr>
              <p:spPr bwMode="auto">
                <a:xfrm>
                  <a:off x="2677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9" name="Freeform 718"/>
                <p:cNvSpPr>
                  <a:spLocks/>
                </p:cNvSpPr>
                <p:nvPr/>
              </p:nvSpPr>
              <p:spPr bwMode="auto">
                <a:xfrm>
                  <a:off x="2801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55" name="Rectangle 740"/>
              <p:cNvSpPr>
                <a:spLocks noChangeArrowheads="1"/>
              </p:cNvSpPr>
              <p:nvPr/>
            </p:nvSpPr>
            <p:spPr bwMode="auto">
              <a:xfrm>
                <a:off x="816" y="2275"/>
                <a:ext cx="506" cy="341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endParaRPr lang="en-US" sz="1400" dirty="0">
                  <a:latin typeface="Times New Roman" pitchFamily="18" charset="0"/>
                </a:endParaRPr>
              </a:p>
              <a:p>
                <a:pPr algn="ctr"/>
                <a:r>
                  <a:rPr lang="en-US" sz="1400" dirty="0">
                    <a:latin typeface="Times New Roman" pitchFamily="18" charset="0"/>
                  </a:rPr>
                  <a:t>BAND</a:t>
                </a:r>
              </a:p>
            </p:txBody>
          </p:sp>
        </p:grpSp>
      </p:grpSp>
      <p:sp>
        <p:nvSpPr>
          <p:cNvPr id="405" name="Oval 404"/>
          <p:cNvSpPr/>
          <p:nvPr/>
        </p:nvSpPr>
        <p:spPr>
          <a:xfrm>
            <a:off x="2619375" y="42672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6" name="Oval 405"/>
          <p:cNvSpPr/>
          <p:nvPr/>
        </p:nvSpPr>
        <p:spPr>
          <a:xfrm>
            <a:off x="22383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7" name="Oval 406"/>
          <p:cNvSpPr/>
          <p:nvPr/>
        </p:nvSpPr>
        <p:spPr>
          <a:xfrm>
            <a:off x="22383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8" name="Oval 407"/>
          <p:cNvSpPr/>
          <p:nvPr/>
        </p:nvSpPr>
        <p:spPr>
          <a:xfrm>
            <a:off x="22383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9" name="Oval 408"/>
          <p:cNvSpPr/>
          <p:nvPr/>
        </p:nvSpPr>
        <p:spPr>
          <a:xfrm>
            <a:off x="26193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0" name="Oval 409"/>
          <p:cNvSpPr/>
          <p:nvPr/>
        </p:nvSpPr>
        <p:spPr>
          <a:xfrm>
            <a:off x="26193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1" name="Oval 410"/>
          <p:cNvSpPr/>
          <p:nvPr/>
        </p:nvSpPr>
        <p:spPr>
          <a:xfrm>
            <a:off x="26193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2" name="Oval 411"/>
          <p:cNvSpPr/>
          <p:nvPr/>
        </p:nvSpPr>
        <p:spPr>
          <a:xfrm>
            <a:off x="29718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3" name="Oval 412"/>
          <p:cNvSpPr/>
          <p:nvPr/>
        </p:nvSpPr>
        <p:spPr>
          <a:xfrm>
            <a:off x="2971800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4" name="Oval 413"/>
          <p:cNvSpPr/>
          <p:nvPr/>
        </p:nvSpPr>
        <p:spPr>
          <a:xfrm>
            <a:off x="2971800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5" name="Oval 414"/>
          <p:cNvSpPr/>
          <p:nvPr/>
        </p:nvSpPr>
        <p:spPr>
          <a:xfrm>
            <a:off x="3764281" y="4305299"/>
            <a:ext cx="45719" cy="45719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6" name="Oval 415"/>
          <p:cNvSpPr/>
          <p:nvPr/>
        </p:nvSpPr>
        <p:spPr>
          <a:xfrm>
            <a:off x="34290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7" name="Oval 416"/>
          <p:cNvSpPr/>
          <p:nvPr/>
        </p:nvSpPr>
        <p:spPr>
          <a:xfrm>
            <a:off x="37623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8" name="Oval 417"/>
          <p:cNvSpPr/>
          <p:nvPr/>
        </p:nvSpPr>
        <p:spPr>
          <a:xfrm>
            <a:off x="3429000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9" name="Oval 418"/>
          <p:cNvSpPr/>
          <p:nvPr/>
        </p:nvSpPr>
        <p:spPr>
          <a:xfrm>
            <a:off x="3429000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0" name="Oval 419"/>
          <p:cNvSpPr/>
          <p:nvPr/>
        </p:nvSpPr>
        <p:spPr>
          <a:xfrm>
            <a:off x="37623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1" name="Oval 420"/>
          <p:cNvSpPr/>
          <p:nvPr/>
        </p:nvSpPr>
        <p:spPr>
          <a:xfrm>
            <a:off x="37623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2" name="Oval 421"/>
          <p:cNvSpPr/>
          <p:nvPr/>
        </p:nvSpPr>
        <p:spPr>
          <a:xfrm>
            <a:off x="40671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3" name="Oval 422"/>
          <p:cNvSpPr/>
          <p:nvPr/>
        </p:nvSpPr>
        <p:spPr>
          <a:xfrm>
            <a:off x="40671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4" name="Oval 423"/>
          <p:cNvSpPr/>
          <p:nvPr/>
        </p:nvSpPr>
        <p:spPr>
          <a:xfrm>
            <a:off x="40671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5" name="Oval 424"/>
          <p:cNvSpPr/>
          <p:nvPr/>
        </p:nvSpPr>
        <p:spPr>
          <a:xfrm>
            <a:off x="4495800" y="49149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6" name="Oval 425"/>
          <p:cNvSpPr/>
          <p:nvPr/>
        </p:nvSpPr>
        <p:spPr>
          <a:xfrm>
            <a:off x="4038600" y="46101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7" name="Oval 426"/>
          <p:cNvSpPr/>
          <p:nvPr/>
        </p:nvSpPr>
        <p:spPr>
          <a:xfrm>
            <a:off x="4267200" y="46101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8" name="Oval 427"/>
          <p:cNvSpPr/>
          <p:nvPr/>
        </p:nvSpPr>
        <p:spPr>
          <a:xfrm>
            <a:off x="4495800" y="46101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9" name="Oval 428"/>
          <p:cNvSpPr/>
          <p:nvPr/>
        </p:nvSpPr>
        <p:spPr>
          <a:xfrm>
            <a:off x="5438775" y="42672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0" name="Oval 429"/>
          <p:cNvSpPr/>
          <p:nvPr/>
        </p:nvSpPr>
        <p:spPr>
          <a:xfrm>
            <a:off x="51054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1" name="Oval 430"/>
          <p:cNvSpPr/>
          <p:nvPr/>
        </p:nvSpPr>
        <p:spPr>
          <a:xfrm>
            <a:off x="5105400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2" name="Oval 431"/>
          <p:cNvSpPr/>
          <p:nvPr/>
        </p:nvSpPr>
        <p:spPr>
          <a:xfrm>
            <a:off x="5105400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3" name="Oval 432"/>
          <p:cNvSpPr/>
          <p:nvPr/>
        </p:nvSpPr>
        <p:spPr>
          <a:xfrm>
            <a:off x="54387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4" name="Oval 433"/>
          <p:cNvSpPr/>
          <p:nvPr/>
        </p:nvSpPr>
        <p:spPr>
          <a:xfrm>
            <a:off x="54387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5" name="Oval 434"/>
          <p:cNvSpPr/>
          <p:nvPr/>
        </p:nvSpPr>
        <p:spPr>
          <a:xfrm>
            <a:off x="54387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6" name="Oval 435"/>
          <p:cNvSpPr/>
          <p:nvPr/>
        </p:nvSpPr>
        <p:spPr>
          <a:xfrm>
            <a:off x="57435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7" name="Oval 436"/>
          <p:cNvSpPr/>
          <p:nvPr/>
        </p:nvSpPr>
        <p:spPr>
          <a:xfrm>
            <a:off x="57435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8" name="Oval 437"/>
          <p:cNvSpPr/>
          <p:nvPr/>
        </p:nvSpPr>
        <p:spPr>
          <a:xfrm>
            <a:off x="57435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9" name="Oval 438"/>
          <p:cNvSpPr/>
          <p:nvPr/>
        </p:nvSpPr>
        <p:spPr>
          <a:xfrm>
            <a:off x="6429375" y="42672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0" name="Oval 439"/>
          <p:cNvSpPr/>
          <p:nvPr/>
        </p:nvSpPr>
        <p:spPr>
          <a:xfrm>
            <a:off x="61245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1" name="Oval 440"/>
          <p:cNvSpPr/>
          <p:nvPr/>
        </p:nvSpPr>
        <p:spPr>
          <a:xfrm>
            <a:off x="61245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2" name="Oval 441"/>
          <p:cNvSpPr/>
          <p:nvPr/>
        </p:nvSpPr>
        <p:spPr>
          <a:xfrm>
            <a:off x="61245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3" name="Oval 442"/>
          <p:cNvSpPr/>
          <p:nvPr/>
        </p:nvSpPr>
        <p:spPr>
          <a:xfrm>
            <a:off x="64293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4" name="Oval 443"/>
          <p:cNvSpPr/>
          <p:nvPr/>
        </p:nvSpPr>
        <p:spPr>
          <a:xfrm>
            <a:off x="64293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5" name="Oval 444"/>
          <p:cNvSpPr/>
          <p:nvPr/>
        </p:nvSpPr>
        <p:spPr>
          <a:xfrm>
            <a:off x="64293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6" name="Oval 445"/>
          <p:cNvSpPr/>
          <p:nvPr/>
        </p:nvSpPr>
        <p:spPr>
          <a:xfrm>
            <a:off x="67818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7" name="Oval 446"/>
          <p:cNvSpPr/>
          <p:nvPr/>
        </p:nvSpPr>
        <p:spPr>
          <a:xfrm>
            <a:off x="6781800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8" name="Oval 447"/>
          <p:cNvSpPr/>
          <p:nvPr/>
        </p:nvSpPr>
        <p:spPr>
          <a:xfrm>
            <a:off x="6781800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0" name="Oval 449"/>
          <p:cNvSpPr/>
          <p:nvPr/>
        </p:nvSpPr>
        <p:spPr>
          <a:xfrm>
            <a:off x="42672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1" name="Oval 450"/>
          <p:cNvSpPr/>
          <p:nvPr/>
        </p:nvSpPr>
        <p:spPr>
          <a:xfrm>
            <a:off x="44196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2" name="Oval 451"/>
          <p:cNvSpPr/>
          <p:nvPr/>
        </p:nvSpPr>
        <p:spPr>
          <a:xfrm>
            <a:off x="45720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3" name="Oval 452"/>
          <p:cNvSpPr/>
          <p:nvPr/>
        </p:nvSpPr>
        <p:spPr>
          <a:xfrm>
            <a:off x="47244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4" name="Oval 453"/>
          <p:cNvSpPr/>
          <p:nvPr/>
        </p:nvSpPr>
        <p:spPr>
          <a:xfrm>
            <a:off x="48768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1" name="Oval 330"/>
          <p:cNvSpPr/>
          <p:nvPr/>
        </p:nvSpPr>
        <p:spPr>
          <a:xfrm>
            <a:off x="4724400" y="46101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2" name="Oval 331"/>
          <p:cNvSpPr/>
          <p:nvPr/>
        </p:nvSpPr>
        <p:spPr>
          <a:xfrm>
            <a:off x="4953000" y="46101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3" name="Oval 332"/>
          <p:cNvSpPr/>
          <p:nvPr/>
        </p:nvSpPr>
        <p:spPr>
          <a:xfrm>
            <a:off x="72675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4" name="Oval 333"/>
          <p:cNvSpPr/>
          <p:nvPr/>
        </p:nvSpPr>
        <p:spPr>
          <a:xfrm>
            <a:off x="75723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5" name="Oval 334"/>
          <p:cNvSpPr/>
          <p:nvPr/>
        </p:nvSpPr>
        <p:spPr>
          <a:xfrm>
            <a:off x="78771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6" name="Oval 335"/>
          <p:cNvSpPr/>
          <p:nvPr/>
        </p:nvSpPr>
        <p:spPr>
          <a:xfrm>
            <a:off x="72675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7" name="Oval 336"/>
          <p:cNvSpPr/>
          <p:nvPr/>
        </p:nvSpPr>
        <p:spPr>
          <a:xfrm>
            <a:off x="72675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8" name="Oval 337"/>
          <p:cNvSpPr/>
          <p:nvPr/>
        </p:nvSpPr>
        <p:spPr>
          <a:xfrm>
            <a:off x="75723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9" name="Oval 338"/>
          <p:cNvSpPr/>
          <p:nvPr/>
        </p:nvSpPr>
        <p:spPr>
          <a:xfrm>
            <a:off x="75723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0" name="Oval 339"/>
          <p:cNvSpPr/>
          <p:nvPr/>
        </p:nvSpPr>
        <p:spPr>
          <a:xfrm>
            <a:off x="78771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1" name="Oval 340"/>
          <p:cNvSpPr/>
          <p:nvPr/>
        </p:nvSpPr>
        <p:spPr>
          <a:xfrm>
            <a:off x="78771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2" name="Oval 341"/>
          <p:cNvSpPr/>
          <p:nvPr/>
        </p:nvSpPr>
        <p:spPr>
          <a:xfrm>
            <a:off x="7572375" y="42672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3964301" y="5880556"/>
            <a:ext cx="121539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CJCS                CHOD</a:t>
            </a:r>
          </a:p>
        </p:txBody>
      </p:sp>
    </p:spTree>
    <p:extLst>
      <p:ext uri="{BB962C8B-B14F-4D97-AF65-F5344CB8AC3E}">
        <p14:creationId xmlns:p14="http://schemas.microsoft.com/office/powerpoint/2010/main" val="3936097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57"/>
          <p:cNvGrpSpPr>
            <a:grpSpLocks/>
          </p:cNvGrpSpPr>
          <p:nvPr/>
        </p:nvGrpSpPr>
        <p:grpSpPr bwMode="auto">
          <a:xfrm>
            <a:off x="1295400" y="100146"/>
            <a:ext cx="7899401" cy="6089650"/>
            <a:chOff x="816" y="90"/>
            <a:chExt cx="4976" cy="3836"/>
          </a:xfrm>
        </p:grpSpPr>
        <p:sp>
          <p:nvSpPr>
            <p:cNvPr id="4099" name="Text Box 597"/>
            <p:cNvSpPr txBox="1">
              <a:spLocks noChangeArrowheads="1"/>
            </p:cNvSpPr>
            <p:nvPr/>
          </p:nvSpPr>
          <p:spPr bwMode="auto">
            <a:xfrm>
              <a:off x="816" y="90"/>
              <a:ext cx="4976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</a:rPr>
                <a:t>ARMED FORCES FULL HONOR ARRIVAL</a:t>
              </a:r>
            </a:p>
          </p:txBody>
        </p:sp>
        <p:grpSp>
          <p:nvGrpSpPr>
            <p:cNvPr id="3" name="Group 756"/>
            <p:cNvGrpSpPr>
              <a:grpSpLocks/>
            </p:cNvGrpSpPr>
            <p:nvPr/>
          </p:nvGrpSpPr>
          <p:grpSpPr bwMode="auto">
            <a:xfrm>
              <a:off x="816" y="432"/>
              <a:ext cx="4035" cy="3494"/>
              <a:chOff x="816" y="432"/>
              <a:chExt cx="4035" cy="3494"/>
            </a:xfrm>
          </p:grpSpPr>
          <p:sp>
            <p:nvSpPr>
              <p:cNvPr id="4101" name="Freeform 2"/>
              <p:cNvSpPr>
                <a:spLocks/>
              </p:cNvSpPr>
              <p:nvPr/>
            </p:nvSpPr>
            <p:spPr bwMode="auto">
              <a:xfrm>
                <a:off x="1114" y="1284"/>
                <a:ext cx="3737" cy="570"/>
              </a:xfrm>
              <a:custGeom>
                <a:avLst/>
                <a:gdLst>
                  <a:gd name="T0" fmla="*/ 0 w 14947"/>
                  <a:gd name="T1" fmla="*/ 0 h 2281"/>
                  <a:gd name="T2" fmla="*/ 1 w 14947"/>
                  <a:gd name="T3" fmla="*/ 0 h 2281"/>
                  <a:gd name="T4" fmla="*/ 1 w 14947"/>
                  <a:gd name="T5" fmla="*/ 0 h 2281"/>
                  <a:gd name="T6" fmla="*/ 1 w 14947"/>
                  <a:gd name="T7" fmla="*/ 0 h 2281"/>
                  <a:gd name="T8" fmla="*/ 1 w 14947"/>
                  <a:gd name="T9" fmla="*/ 0 h 2281"/>
                  <a:gd name="T10" fmla="*/ 1 w 14947"/>
                  <a:gd name="T11" fmla="*/ 0 h 2281"/>
                  <a:gd name="T12" fmla="*/ 1 w 14947"/>
                  <a:gd name="T13" fmla="*/ 0 h 2281"/>
                  <a:gd name="T14" fmla="*/ 1 w 14947"/>
                  <a:gd name="T15" fmla="*/ 0 h 2281"/>
                  <a:gd name="T16" fmla="*/ 1 w 14947"/>
                  <a:gd name="T17" fmla="*/ 0 h 2281"/>
                  <a:gd name="T18" fmla="*/ 1 w 14947"/>
                  <a:gd name="T19" fmla="*/ 0 h 2281"/>
                  <a:gd name="T20" fmla="*/ 1 w 14947"/>
                  <a:gd name="T21" fmla="*/ 0 h 2281"/>
                  <a:gd name="T22" fmla="*/ 2 w 14947"/>
                  <a:gd name="T23" fmla="*/ 0 h 2281"/>
                  <a:gd name="T24" fmla="*/ 2 w 14947"/>
                  <a:gd name="T25" fmla="*/ 0 h 2281"/>
                  <a:gd name="T26" fmla="*/ 2 w 14947"/>
                  <a:gd name="T27" fmla="*/ 0 h 2281"/>
                  <a:gd name="T28" fmla="*/ 2 w 14947"/>
                  <a:gd name="T29" fmla="*/ 0 h 2281"/>
                  <a:gd name="T30" fmla="*/ 2 w 14947"/>
                  <a:gd name="T31" fmla="*/ 0 h 2281"/>
                  <a:gd name="T32" fmla="*/ 2 w 14947"/>
                  <a:gd name="T33" fmla="*/ 0 h 2281"/>
                  <a:gd name="T34" fmla="*/ 2 w 14947"/>
                  <a:gd name="T35" fmla="*/ 0 h 2281"/>
                  <a:gd name="T36" fmla="*/ 2 w 14947"/>
                  <a:gd name="T37" fmla="*/ 0 h 2281"/>
                  <a:gd name="T38" fmla="*/ 2 w 14947"/>
                  <a:gd name="T39" fmla="*/ 0 h 2281"/>
                  <a:gd name="T40" fmla="*/ 2 w 14947"/>
                  <a:gd name="T41" fmla="*/ 0 h 2281"/>
                  <a:gd name="T42" fmla="*/ 3 w 14947"/>
                  <a:gd name="T43" fmla="*/ 0 h 2281"/>
                  <a:gd name="T44" fmla="*/ 3 w 14947"/>
                  <a:gd name="T45" fmla="*/ 0 h 2281"/>
                  <a:gd name="T46" fmla="*/ 3 w 14947"/>
                  <a:gd name="T47" fmla="*/ 0 h 2281"/>
                  <a:gd name="T48" fmla="*/ 3 w 14947"/>
                  <a:gd name="T49" fmla="*/ 0 h 2281"/>
                  <a:gd name="T50" fmla="*/ 3 w 14947"/>
                  <a:gd name="T51" fmla="*/ 0 h 2281"/>
                  <a:gd name="T52" fmla="*/ 3 w 14947"/>
                  <a:gd name="T53" fmla="*/ 0 h 2281"/>
                  <a:gd name="T54" fmla="*/ 3 w 14947"/>
                  <a:gd name="T55" fmla="*/ 0 h 2281"/>
                  <a:gd name="T56" fmla="*/ 3 w 14947"/>
                  <a:gd name="T57" fmla="*/ 0 h 2281"/>
                  <a:gd name="T58" fmla="*/ 3 w 14947"/>
                  <a:gd name="T59" fmla="*/ 0 h 2281"/>
                  <a:gd name="T60" fmla="*/ 3 w 14947"/>
                  <a:gd name="T61" fmla="*/ 0 h 2281"/>
                  <a:gd name="T62" fmla="*/ 3 w 14947"/>
                  <a:gd name="T63" fmla="*/ 0 h 2281"/>
                  <a:gd name="T64" fmla="*/ 3 w 14947"/>
                  <a:gd name="T65" fmla="*/ 0 h 2281"/>
                  <a:gd name="T66" fmla="*/ 4 w 14947"/>
                  <a:gd name="T67" fmla="*/ 0 h 2281"/>
                  <a:gd name="T68" fmla="*/ 4 w 14947"/>
                  <a:gd name="T69" fmla="*/ 0 h 2281"/>
                  <a:gd name="T70" fmla="*/ 4 w 14947"/>
                  <a:gd name="T71" fmla="*/ 0 h 2281"/>
                  <a:gd name="T72" fmla="*/ 4 w 14947"/>
                  <a:gd name="T73" fmla="*/ 0 h 2281"/>
                  <a:gd name="T74" fmla="*/ 4 w 14947"/>
                  <a:gd name="T75" fmla="*/ 0 h 2281"/>
                  <a:gd name="T76" fmla="*/ 4 w 14947"/>
                  <a:gd name="T77" fmla="*/ 0 h 2281"/>
                  <a:gd name="T78" fmla="*/ 4 w 14947"/>
                  <a:gd name="T79" fmla="*/ 0 h 2281"/>
                  <a:gd name="T80" fmla="*/ 4 w 14947"/>
                  <a:gd name="T81" fmla="*/ 0 h 2281"/>
                  <a:gd name="T82" fmla="*/ 4 w 14947"/>
                  <a:gd name="T83" fmla="*/ 0 h 2281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4947"/>
                  <a:gd name="T127" fmla="*/ 0 h 2281"/>
                  <a:gd name="T128" fmla="*/ 14947 w 14947"/>
                  <a:gd name="T129" fmla="*/ 2281 h 2281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4947" h="2281">
                    <a:moveTo>
                      <a:pt x="0" y="600"/>
                    </a:moveTo>
                    <a:lnTo>
                      <a:pt x="1646" y="379"/>
                    </a:lnTo>
                    <a:lnTo>
                      <a:pt x="2133" y="307"/>
                    </a:lnTo>
                    <a:lnTo>
                      <a:pt x="2494" y="242"/>
                    </a:lnTo>
                    <a:lnTo>
                      <a:pt x="2772" y="183"/>
                    </a:lnTo>
                    <a:lnTo>
                      <a:pt x="3006" y="133"/>
                    </a:lnTo>
                    <a:lnTo>
                      <a:pt x="3241" y="91"/>
                    </a:lnTo>
                    <a:lnTo>
                      <a:pt x="3519" y="56"/>
                    </a:lnTo>
                    <a:lnTo>
                      <a:pt x="3881" y="30"/>
                    </a:lnTo>
                    <a:lnTo>
                      <a:pt x="4369" y="15"/>
                    </a:lnTo>
                    <a:lnTo>
                      <a:pt x="5002" y="4"/>
                    </a:lnTo>
                    <a:lnTo>
                      <a:pt x="5546" y="0"/>
                    </a:lnTo>
                    <a:lnTo>
                      <a:pt x="6017" y="2"/>
                    </a:lnTo>
                    <a:lnTo>
                      <a:pt x="6423" y="9"/>
                    </a:lnTo>
                    <a:lnTo>
                      <a:pt x="6778" y="24"/>
                    </a:lnTo>
                    <a:lnTo>
                      <a:pt x="7096" y="46"/>
                    </a:lnTo>
                    <a:lnTo>
                      <a:pt x="7388" y="73"/>
                    </a:lnTo>
                    <a:lnTo>
                      <a:pt x="7669" y="108"/>
                    </a:lnTo>
                    <a:lnTo>
                      <a:pt x="8240" y="197"/>
                    </a:lnTo>
                    <a:lnTo>
                      <a:pt x="8913" y="313"/>
                    </a:lnTo>
                    <a:lnTo>
                      <a:pt x="9317" y="383"/>
                    </a:lnTo>
                    <a:lnTo>
                      <a:pt x="9785" y="460"/>
                    </a:lnTo>
                    <a:lnTo>
                      <a:pt x="10329" y="543"/>
                    </a:lnTo>
                    <a:lnTo>
                      <a:pt x="10958" y="636"/>
                    </a:lnTo>
                    <a:lnTo>
                      <a:pt x="11348" y="682"/>
                    </a:lnTo>
                    <a:lnTo>
                      <a:pt x="11642" y="705"/>
                    </a:lnTo>
                    <a:lnTo>
                      <a:pt x="11871" y="717"/>
                    </a:lnTo>
                    <a:lnTo>
                      <a:pt x="12065" y="730"/>
                    </a:lnTo>
                    <a:lnTo>
                      <a:pt x="12255" y="757"/>
                    </a:lnTo>
                    <a:lnTo>
                      <a:pt x="12472" y="808"/>
                    </a:lnTo>
                    <a:lnTo>
                      <a:pt x="12747" y="897"/>
                    </a:lnTo>
                    <a:lnTo>
                      <a:pt x="13110" y="1039"/>
                    </a:lnTo>
                    <a:lnTo>
                      <a:pt x="13432" y="1172"/>
                    </a:lnTo>
                    <a:lnTo>
                      <a:pt x="13670" y="1282"/>
                    </a:lnTo>
                    <a:lnTo>
                      <a:pt x="13849" y="1380"/>
                    </a:lnTo>
                    <a:lnTo>
                      <a:pt x="13995" y="1479"/>
                    </a:lnTo>
                    <a:lnTo>
                      <a:pt x="14137" y="1591"/>
                    </a:lnTo>
                    <a:lnTo>
                      <a:pt x="14298" y="1729"/>
                    </a:lnTo>
                    <a:lnTo>
                      <a:pt x="14507" y="1905"/>
                    </a:lnTo>
                    <a:lnTo>
                      <a:pt x="14790" y="2134"/>
                    </a:lnTo>
                    <a:lnTo>
                      <a:pt x="14873" y="2206"/>
                    </a:lnTo>
                    <a:lnTo>
                      <a:pt x="14947" y="2281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2" name="Freeform 62"/>
              <p:cNvSpPr>
                <a:spLocks/>
              </p:cNvSpPr>
              <p:nvPr/>
            </p:nvSpPr>
            <p:spPr bwMode="auto">
              <a:xfrm>
                <a:off x="3920" y="933"/>
                <a:ext cx="46" cy="36"/>
              </a:xfrm>
              <a:custGeom>
                <a:avLst/>
                <a:gdLst>
                  <a:gd name="T0" fmla="*/ 0 w 182"/>
                  <a:gd name="T1" fmla="*/ 0 h 143"/>
                  <a:gd name="T2" fmla="*/ 0 w 182"/>
                  <a:gd name="T3" fmla="*/ 0 h 143"/>
                  <a:gd name="T4" fmla="*/ 0 w 182"/>
                  <a:gd name="T5" fmla="*/ 0 h 143"/>
                  <a:gd name="T6" fmla="*/ 0 w 182"/>
                  <a:gd name="T7" fmla="*/ 0 h 143"/>
                  <a:gd name="T8" fmla="*/ 0 w 182"/>
                  <a:gd name="T9" fmla="*/ 0 h 143"/>
                  <a:gd name="T10" fmla="*/ 0 w 182"/>
                  <a:gd name="T11" fmla="*/ 0 h 143"/>
                  <a:gd name="T12" fmla="*/ 0 w 182"/>
                  <a:gd name="T13" fmla="*/ 0 h 143"/>
                  <a:gd name="T14" fmla="*/ 0 w 182"/>
                  <a:gd name="T15" fmla="*/ 0 h 143"/>
                  <a:gd name="T16" fmla="*/ 0 w 182"/>
                  <a:gd name="T17" fmla="*/ 0 h 143"/>
                  <a:gd name="T18" fmla="*/ 0 w 182"/>
                  <a:gd name="T19" fmla="*/ 0 h 143"/>
                  <a:gd name="T20" fmla="*/ 0 w 182"/>
                  <a:gd name="T21" fmla="*/ 0 h 143"/>
                  <a:gd name="T22" fmla="*/ 0 w 182"/>
                  <a:gd name="T23" fmla="*/ 0 h 143"/>
                  <a:gd name="T24" fmla="*/ 0 w 182"/>
                  <a:gd name="T25" fmla="*/ 0 h 143"/>
                  <a:gd name="T26" fmla="*/ 0 w 182"/>
                  <a:gd name="T27" fmla="*/ 0 h 143"/>
                  <a:gd name="T28" fmla="*/ 0 w 182"/>
                  <a:gd name="T29" fmla="*/ 0 h 143"/>
                  <a:gd name="T30" fmla="*/ 0 w 182"/>
                  <a:gd name="T31" fmla="*/ 0 h 143"/>
                  <a:gd name="T32" fmla="*/ 0 w 182"/>
                  <a:gd name="T33" fmla="*/ 0 h 143"/>
                  <a:gd name="T34" fmla="*/ 0 w 182"/>
                  <a:gd name="T35" fmla="*/ 0 h 143"/>
                  <a:gd name="T36" fmla="*/ 0 w 182"/>
                  <a:gd name="T37" fmla="*/ 0 h 143"/>
                  <a:gd name="T38" fmla="*/ 0 w 182"/>
                  <a:gd name="T39" fmla="*/ 0 h 143"/>
                  <a:gd name="T40" fmla="*/ 0 w 182"/>
                  <a:gd name="T41" fmla="*/ 0 h 143"/>
                  <a:gd name="T42" fmla="*/ 0 w 182"/>
                  <a:gd name="T43" fmla="*/ 0 h 143"/>
                  <a:gd name="T44" fmla="*/ 0 w 182"/>
                  <a:gd name="T45" fmla="*/ 0 h 143"/>
                  <a:gd name="T46" fmla="*/ 0 w 182"/>
                  <a:gd name="T47" fmla="*/ 0 h 143"/>
                  <a:gd name="T48" fmla="*/ 0 w 182"/>
                  <a:gd name="T49" fmla="*/ 0 h 143"/>
                  <a:gd name="T50" fmla="*/ 0 w 182"/>
                  <a:gd name="T51" fmla="*/ 0 h 143"/>
                  <a:gd name="T52" fmla="*/ 0 w 182"/>
                  <a:gd name="T53" fmla="*/ 0 h 143"/>
                  <a:gd name="T54" fmla="*/ 0 w 182"/>
                  <a:gd name="T55" fmla="*/ 0 h 143"/>
                  <a:gd name="T56" fmla="*/ 0 w 182"/>
                  <a:gd name="T57" fmla="*/ 0 h 143"/>
                  <a:gd name="T58" fmla="*/ 0 w 182"/>
                  <a:gd name="T59" fmla="*/ 0 h 143"/>
                  <a:gd name="T60" fmla="*/ 0 w 182"/>
                  <a:gd name="T61" fmla="*/ 0 h 143"/>
                  <a:gd name="T62" fmla="*/ 0 w 182"/>
                  <a:gd name="T63" fmla="*/ 0 h 143"/>
                  <a:gd name="T64" fmla="*/ 0 w 182"/>
                  <a:gd name="T65" fmla="*/ 0 h 143"/>
                  <a:gd name="T66" fmla="*/ 0 w 182"/>
                  <a:gd name="T67" fmla="*/ 0 h 143"/>
                  <a:gd name="T68" fmla="*/ 0 w 182"/>
                  <a:gd name="T69" fmla="*/ 0 h 143"/>
                  <a:gd name="T70" fmla="*/ 0 w 182"/>
                  <a:gd name="T71" fmla="*/ 0 h 143"/>
                  <a:gd name="T72" fmla="*/ 0 w 182"/>
                  <a:gd name="T73" fmla="*/ 0 h 143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82"/>
                  <a:gd name="T112" fmla="*/ 0 h 143"/>
                  <a:gd name="T113" fmla="*/ 182 w 182"/>
                  <a:gd name="T114" fmla="*/ 143 h 143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82" h="143">
                    <a:moveTo>
                      <a:pt x="177" y="35"/>
                    </a:moveTo>
                    <a:lnTo>
                      <a:pt x="181" y="35"/>
                    </a:lnTo>
                    <a:lnTo>
                      <a:pt x="181" y="28"/>
                    </a:lnTo>
                    <a:lnTo>
                      <a:pt x="177" y="28"/>
                    </a:lnTo>
                    <a:lnTo>
                      <a:pt x="177" y="25"/>
                    </a:lnTo>
                    <a:lnTo>
                      <a:pt x="182" y="25"/>
                    </a:lnTo>
                    <a:lnTo>
                      <a:pt x="182" y="18"/>
                    </a:lnTo>
                    <a:lnTo>
                      <a:pt x="57" y="18"/>
                    </a:lnTo>
                    <a:lnTo>
                      <a:pt x="57" y="13"/>
                    </a:lnTo>
                    <a:lnTo>
                      <a:pt x="55" y="13"/>
                    </a:lnTo>
                    <a:lnTo>
                      <a:pt x="55" y="9"/>
                    </a:lnTo>
                    <a:lnTo>
                      <a:pt x="57" y="9"/>
                    </a:lnTo>
                    <a:lnTo>
                      <a:pt x="57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6" y="3"/>
                    </a:lnTo>
                    <a:lnTo>
                      <a:pt x="6" y="9"/>
                    </a:lnTo>
                    <a:lnTo>
                      <a:pt x="6" y="13"/>
                    </a:lnTo>
                    <a:lnTo>
                      <a:pt x="6" y="14"/>
                    </a:lnTo>
                    <a:lnTo>
                      <a:pt x="0" y="14"/>
                    </a:lnTo>
                    <a:lnTo>
                      <a:pt x="0" y="19"/>
                    </a:lnTo>
                    <a:lnTo>
                      <a:pt x="38" y="19"/>
                    </a:lnTo>
                    <a:lnTo>
                      <a:pt x="38" y="27"/>
                    </a:lnTo>
                    <a:lnTo>
                      <a:pt x="42" y="27"/>
                    </a:lnTo>
                    <a:lnTo>
                      <a:pt x="42" y="115"/>
                    </a:lnTo>
                    <a:lnTo>
                      <a:pt x="38" y="115"/>
                    </a:lnTo>
                    <a:lnTo>
                      <a:pt x="38" y="122"/>
                    </a:lnTo>
                    <a:lnTo>
                      <a:pt x="7" y="122"/>
                    </a:lnTo>
                    <a:lnTo>
                      <a:pt x="7" y="143"/>
                    </a:lnTo>
                    <a:lnTo>
                      <a:pt x="57" y="143"/>
                    </a:lnTo>
                    <a:lnTo>
                      <a:pt x="57" y="135"/>
                    </a:lnTo>
                    <a:lnTo>
                      <a:pt x="182" y="135"/>
                    </a:lnTo>
                    <a:lnTo>
                      <a:pt x="182" y="102"/>
                    </a:lnTo>
                    <a:lnTo>
                      <a:pt x="181" y="102"/>
                    </a:lnTo>
                    <a:lnTo>
                      <a:pt x="181" y="95"/>
                    </a:lnTo>
                    <a:lnTo>
                      <a:pt x="177" y="95"/>
                    </a:lnTo>
                    <a:lnTo>
                      <a:pt x="177" y="3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" name="Freeform 63"/>
              <p:cNvSpPr>
                <a:spLocks/>
              </p:cNvSpPr>
              <p:nvPr/>
            </p:nvSpPr>
            <p:spPr bwMode="auto">
              <a:xfrm>
                <a:off x="3907" y="936"/>
                <a:ext cx="7" cy="21"/>
              </a:xfrm>
              <a:custGeom>
                <a:avLst/>
                <a:gdLst>
                  <a:gd name="T0" fmla="*/ 0 w 25"/>
                  <a:gd name="T1" fmla="*/ 0 h 85"/>
                  <a:gd name="T2" fmla="*/ 0 w 25"/>
                  <a:gd name="T3" fmla="*/ 0 h 85"/>
                  <a:gd name="T4" fmla="*/ 0 w 25"/>
                  <a:gd name="T5" fmla="*/ 0 h 85"/>
                  <a:gd name="T6" fmla="*/ 0 w 25"/>
                  <a:gd name="T7" fmla="*/ 0 h 85"/>
                  <a:gd name="T8" fmla="*/ 0 w 25"/>
                  <a:gd name="T9" fmla="*/ 0 h 85"/>
                  <a:gd name="T10" fmla="*/ 0 w 25"/>
                  <a:gd name="T11" fmla="*/ 0 h 85"/>
                  <a:gd name="T12" fmla="*/ 0 w 25"/>
                  <a:gd name="T13" fmla="*/ 0 h 85"/>
                  <a:gd name="T14" fmla="*/ 0 w 25"/>
                  <a:gd name="T15" fmla="*/ 0 h 85"/>
                  <a:gd name="T16" fmla="*/ 0 w 25"/>
                  <a:gd name="T17" fmla="*/ 0 h 8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5"/>
                  <a:gd name="T28" fmla="*/ 0 h 85"/>
                  <a:gd name="T29" fmla="*/ 25 w 25"/>
                  <a:gd name="T30" fmla="*/ 85 h 8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5" h="85">
                    <a:moveTo>
                      <a:pt x="3" y="85"/>
                    </a:moveTo>
                    <a:lnTo>
                      <a:pt x="3" y="69"/>
                    </a:lnTo>
                    <a:lnTo>
                      <a:pt x="0" y="69"/>
                    </a:lnTo>
                    <a:lnTo>
                      <a:pt x="0" y="0"/>
                    </a:lnTo>
                    <a:lnTo>
                      <a:pt x="25" y="0"/>
                    </a:lnTo>
                    <a:lnTo>
                      <a:pt x="25" y="70"/>
                    </a:lnTo>
                    <a:lnTo>
                      <a:pt x="21" y="70"/>
                    </a:lnTo>
                    <a:lnTo>
                      <a:pt x="21" y="85"/>
                    </a:lnTo>
                    <a:lnTo>
                      <a:pt x="3" y="85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4" name="Freeform 64"/>
              <p:cNvSpPr>
                <a:spLocks/>
              </p:cNvSpPr>
              <p:nvPr/>
            </p:nvSpPr>
            <p:spPr bwMode="auto">
              <a:xfrm>
                <a:off x="3895" y="936"/>
                <a:ext cx="6" cy="21"/>
              </a:xfrm>
              <a:custGeom>
                <a:avLst/>
                <a:gdLst>
                  <a:gd name="T0" fmla="*/ 0 w 25"/>
                  <a:gd name="T1" fmla="*/ 0 h 85"/>
                  <a:gd name="T2" fmla="*/ 0 w 25"/>
                  <a:gd name="T3" fmla="*/ 0 h 85"/>
                  <a:gd name="T4" fmla="*/ 0 w 25"/>
                  <a:gd name="T5" fmla="*/ 0 h 85"/>
                  <a:gd name="T6" fmla="*/ 0 w 25"/>
                  <a:gd name="T7" fmla="*/ 0 h 85"/>
                  <a:gd name="T8" fmla="*/ 0 w 25"/>
                  <a:gd name="T9" fmla="*/ 0 h 85"/>
                  <a:gd name="T10" fmla="*/ 0 w 25"/>
                  <a:gd name="T11" fmla="*/ 0 h 85"/>
                  <a:gd name="T12" fmla="*/ 0 w 25"/>
                  <a:gd name="T13" fmla="*/ 0 h 85"/>
                  <a:gd name="T14" fmla="*/ 0 w 25"/>
                  <a:gd name="T15" fmla="*/ 0 h 85"/>
                  <a:gd name="T16" fmla="*/ 0 w 25"/>
                  <a:gd name="T17" fmla="*/ 0 h 8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5"/>
                  <a:gd name="T28" fmla="*/ 0 h 85"/>
                  <a:gd name="T29" fmla="*/ 25 w 25"/>
                  <a:gd name="T30" fmla="*/ 85 h 8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5" h="85">
                    <a:moveTo>
                      <a:pt x="4" y="85"/>
                    </a:moveTo>
                    <a:lnTo>
                      <a:pt x="4" y="69"/>
                    </a:lnTo>
                    <a:lnTo>
                      <a:pt x="0" y="69"/>
                    </a:lnTo>
                    <a:lnTo>
                      <a:pt x="0" y="0"/>
                    </a:lnTo>
                    <a:lnTo>
                      <a:pt x="25" y="0"/>
                    </a:lnTo>
                    <a:lnTo>
                      <a:pt x="25" y="70"/>
                    </a:lnTo>
                    <a:lnTo>
                      <a:pt x="22" y="70"/>
                    </a:lnTo>
                    <a:lnTo>
                      <a:pt x="22" y="85"/>
                    </a:lnTo>
                    <a:lnTo>
                      <a:pt x="4" y="85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5" name="Freeform 65"/>
              <p:cNvSpPr>
                <a:spLocks/>
              </p:cNvSpPr>
              <p:nvPr/>
            </p:nvSpPr>
            <p:spPr bwMode="auto">
              <a:xfrm>
                <a:off x="3883" y="936"/>
                <a:ext cx="6" cy="21"/>
              </a:xfrm>
              <a:custGeom>
                <a:avLst/>
                <a:gdLst>
                  <a:gd name="T0" fmla="*/ 0 w 25"/>
                  <a:gd name="T1" fmla="*/ 0 h 85"/>
                  <a:gd name="T2" fmla="*/ 0 w 25"/>
                  <a:gd name="T3" fmla="*/ 0 h 85"/>
                  <a:gd name="T4" fmla="*/ 0 w 25"/>
                  <a:gd name="T5" fmla="*/ 0 h 85"/>
                  <a:gd name="T6" fmla="*/ 0 w 25"/>
                  <a:gd name="T7" fmla="*/ 0 h 85"/>
                  <a:gd name="T8" fmla="*/ 0 w 25"/>
                  <a:gd name="T9" fmla="*/ 0 h 85"/>
                  <a:gd name="T10" fmla="*/ 0 w 25"/>
                  <a:gd name="T11" fmla="*/ 0 h 85"/>
                  <a:gd name="T12" fmla="*/ 0 w 25"/>
                  <a:gd name="T13" fmla="*/ 0 h 85"/>
                  <a:gd name="T14" fmla="*/ 0 w 25"/>
                  <a:gd name="T15" fmla="*/ 0 h 85"/>
                  <a:gd name="T16" fmla="*/ 0 w 25"/>
                  <a:gd name="T17" fmla="*/ 0 h 8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5"/>
                  <a:gd name="T28" fmla="*/ 0 h 85"/>
                  <a:gd name="T29" fmla="*/ 25 w 25"/>
                  <a:gd name="T30" fmla="*/ 85 h 8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5" h="85">
                    <a:moveTo>
                      <a:pt x="3" y="85"/>
                    </a:moveTo>
                    <a:lnTo>
                      <a:pt x="3" y="69"/>
                    </a:lnTo>
                    <a:lnTo>
                      <a:pt x="0" y="69"/>
                    </a:lnTo>
                    <a:lnTo>
                      <a:pt x="0" y="0"/>
                    </a:lnTo>
                    <a:lnTo>
                      <a:pt x="25" y="0"/>
                    </a:lnTo>
                    <a:lnTo>
                      <a:pt x="25" y="70"/>
                    </a:lnTo>
                    <a:lnTo>
                      <a:pt x="21" y="70"/>
                    </a:lnTo>
                    <a:lnTo>
                      <a:pt x="21" y="85"/>
                    </a:lnTo>
                    <a:lnTo>
                      <a:pt x="3" y="85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66"/>
              <p:cNvSpPr>
                <a:spLocks/>
              </p:cNvSpPr>
              <p:nvPr/>
            </p:nvSpPr>
            <p:spPr bwMode="auto">
              <a:xfrm>
                <a:off x="3870" y="936"/>
                <a:ext cx="6" cy="21"/>
              </a:xfrm>
              <a:custGeom>
                <a:avLst/>
                <a:gdLst>
                  <a:gd name="T0" fmla="*/ 0 w 25"/>
                  <a:gd name="T1" fmla="*/ 0 h 85"/>
                  <a:gd name="T2" fmla="*/ 0 w 25"/>
                  <a:gd name="T3" fmla="*/ 0 h 85"/>
                  <a:gd name="T4" fmla="*/ 0 w 25"/>
                  <a:gd name="T5" fmla="*/ 0 h 85"/>
                  <a:gd name="T6" fmla="*/ 0 w 25"/>
                  <a:gd name="T7" fmla="*/ 0 h 85"/>
                  <a:gd name="T8" fmla="*/ 0 w 25"/>
                  <a:gd name="T9" fmla="*/ 0 h 85"/>
                  <a:gd name="T10" fmla="*/ 0 w 25"/>
                  <a:gd name="T11" fmla="*/ 0 h 85"/>
                  <a:gd name="T12" fmla="*/ 0 w 25"/>
                  <a:gd name="T13" fmla="*/ 0 h 85"/>
                  <a:gd name="T14" fmla="*/ 0 w 25"/>
                  <a:gd name="T15" fmla="*/ 0 h 85"/>
                  <a:gd name="T16" fmla="*/ 0 w 25"/>
                  <a:gd name="T17" fmla="*/ 0 h 8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5"/>
                  <a:gd name="T28" fmla="*/ 0 h 85"/>
                  <a:gd name="T29" fmla="*/ 25 w 25"/>
                  <a:gd name="T30" fmla="*/ 85 h 8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5" h="85">
                    <a:moveTo>
                      <a:pt x="3" y="85"/>
                    </a:moveTo>
                    <a:lnTo>
                      <a:pt x="3" y="69"/>
                    </a:lnTo>
                    <a:lnTo>
                      <a:pt x="0" y="69"/>
                    </a:lnTo>
                    <a:lnTo>
                      <a:pt x="0" y="0"/>
                    </a:lnTo>
                    <a:lnTo>
                      <a:pt x="25" y="0"/>
                    </a:lnTo>
                    <a:lnTo>
                      <a:pt x="25" y="69"/>
                    </a:lnTo>
                    <a:lnTo>
                      <a:pt x="20" y="69"/>
                    </a:lnTo>
                    <a:lnTo>
                      <a:pt x="20" y="85"/>
                    </a:lnTo>
                    <a:lnTo>
                      <a:pt x="3" y="85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7" name="Freeform 67"/>
              <p:cNvSpPr>
                <a:spLocks/>
              </p:cNvSpPr>
              <p:nvPr/>
            </p:nvSpPr>
            <p:spPr bwMode="auto">
              <a:xfrm>
                <a:off x="3853" y="938"/>
                <a:ext cx="11" cy="25"/>
              </a:xfrm>
              <a:custGeom>
                <a:avLst/>
                <a:gdLst>
                  <a:gd name="T0" fmla="*/ 0 w 43"/>
                  <a:gd name="T1" fmla="*/ 0 h 103"/>
                  <a:gd name="T2" fmla="*/ 0 w 43"/>
                  <a:gd name="T3" fmla="*/ 0 h 103"/>
                  <a:gd name="T4" fmla="*/ 0 w 43"/>
                  <a:gd name="T5" fmla="*/ 0 h 103"/>
                  <a:gd name="T6" fmla="*/ 0 w 43"/>
                  <a:gd name="T7" fmla="*/ 0 h 103"/>
                  <a:gd name="T8" fmla="*/ 0 w 43"/>
                  <a:gd name="T9" fmla="*/ 0 h 103"/>
                  <a:gd name="T10" fmla="*/ 0 w 43"/>
                  <a:gd name="T11" fmla="*/ 0 h 103"/>
                  <a:gd name="T12" fmla="*/ 0 w 43"/>
                  <a:gd name="T13" fmla="*/ 0 h 103"/>
                  <a:gd name="T14" fmla="*/ 0 w 43"/>
                  <a:gd name="T15" fmla="*/ 0 h 103"/>
                  <a:gd name="T16" fmla="*/ 0 w 43"/>
                  <a:gd name="T17" fmla="*/ 0 h 103"/>
                  <a:gd name="T18" fmla="*/ 0 w 43"/>
                  <a:gd name="T19" fmla="*/ 0 h 103"/>
                  <a:gd name="T20" fmla="*/ 0 w 43"/>
                  <a:gd name="T21" fmla="*/ 0 h 103"/>
                  <a:gd name="T22" fmla="*/ 0 w 43"/>
                  <a:gd name="T23" fmla="*/ 0 h 103"/>
                  <a:gd name="T24" fmla="*/ 0 w 43"/>
                  <a:gd name="T25" fmla="*/ 0 h 10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3"/>
                  <a:gd name="T40" fmla="*/ 0 h 103"/>
                  <a:gd name="T41" fmla="*/ 43 w 43"/>
                  <a:gd name="T42" fmla="*/ 103 h 10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3" h="103">
                    <a:moveTo>
                      <a:pt x="35" y="80"/>
                    </a:moveTo>
                    <a:lnTo>
                      <a:pt x="39" y="80"/>
                    </a:lnTo>
                    <a:lnTo>
                      <a:pt x="39" y="64"/>
                    </a:lnTo>
                    <a:lnTo>
                      <a:pt x="43" y="64"/>
                    </a:lnTo>
                    <a:lnTo>
                      <a:pt x="43" y="0"/>
                    </a:lnTo>
                    <a:lnTo>
                      <a:pt x="4" y="0"/>
                    </a:lnTo>
                    <a:lnTo>
                      <a:pt x="4" y="8"/>
                    </a:lnTo>
                    <a:lnTo>
                      <a:pt x="0" y="8"/>
                    </a:lnTo>
                    <a:lnTo>
                      <a:pt x="0" y="95"/>
                    </a:lnTo>
                    <a:lnTo>
                      <a:pt x="4" y="95"/>
                    </a:lnTo>
                    <a:lnTo>
                      <a:pt x="4" y="103"/>
                    </a:lnTo>
                    <a:lnTo>
                      <a:pt x="35" y="103"/>
                    </a:lnTo>
                    <a:lnTo>
                      <a:pt x="35" y="80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8" name="Freeform 68"/>
              <p:cNvSpPr>
                <a:spLocks/>
              </p:cNvSpPr>
              <p:nvPr/>
            </p:nvSpPr>
            <p:spPr bwMode="auto">
              <a:xfrm>
                <a:off x="3920" y="938"/>
                <a:ext cx="11" cy="25"/>
              </a:xfrm>
              <a:custGeom>
                <a:avLst/>
                <a:gdLst>
                  <a:gd name="T0" fmla="*/ 0 w 42"/>
                  <a:gd name="T1" fmla="*/ 0 h 103"/>
                  <a:gd name="T2" fmla="*/ 0 w 42"/>
                  <a:gd name="T3" fmla="*/ 0 h 103"/>
                  <a:gd name="T4" fmla="*/ 0 w 42"/>
                  <a:gd name="T5" fmla="*/ 0 h 103"/>
                  <a:gd name="T6" fmla="*/ 0 w 42"/>
                  <a:gd name="T7" fmla="*/ 0 h 103"/>
                  <a:gd name="T8" fmla="*/ 0 w 42"/>
                  <a:gd name="T9" fmla="*/ 0 h 103"/>
                  <a:gd name="T10" fmla="*/ 0 w 42"/>
                  <a:gd name="T11" fmla="*/ 0 h 103"/>
                  <a:gd name="T12" fmla="*/ 0 w 42"/>
                  <a:gd name="T13" fmla="*/ 0 h 103"/>
                  <a:gd name="T14" fmla="*/ 0 w 42"/>
                  <a:gd name="T15" fmla="*/ 0 h 103"/>
                  <a:gd name="T16" fmla="*/ 0 w 42"/>
                  <a:gd name="T17" fmla="*/ 0 h 103"/>
                  <a:gd name="T18" fmla="*/ 0 w 42"/>
                  <a:gd name="T19" fmla="*/ 0 h 103"/>
                  <a:gd name="T20" fmla="*/ 0 w 42"/>
                  <a:gd name="T21" fmla="*/ 0 h 103"/>
                  <a:gd name="T22" fmla="*/ 0 w 42"/>
                  <a:gd name="T23" fmla="*/ 0 h 103"/>
                  <a:gd name="T24" fmla="*/ 0 w 42"/>
                  <a:gd name="T25" fmla="*/ 0 h 10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2"/>
                  <a:gd name="T40" fmla="*/ 0 h 103"/>
                  <a:gd name="T41" fmla="*/ 42 w 42"/>
                  <a:gd name="T42" fmla="*/ 103 h 10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2" h="103">
                    <a:moveTo>
                      <a:pt x="7" y="80"/>
                    </a:moveTo>
                    <a:lnTo>
                      <a:pt x="3" y="80"/>
                    </a:lnTo>
                    <a:lnTo>
                      <a:pt x="3" y="64"/>
                    </a:lnTo>
                    <a:lnTo>
                      <a:pt x="0" y="64"/>
                    </a:lnTo>
                    <a:lnTo>
                      <a:pt x="0" y="0"/>
                    </a:lnTo>
                    <a:lnTo>
                      <a:pt x="38" y="0"/>
                    </a:lnTo>
                    <a:lnTo>
                      <a:pt x="38" y="8"/>
                    </a:lnTo>
                    <a:lnTo>
                      <a:pt x="42" y="8"/>
                    </a:lnTo>
                    <a:lnTo>
                      <a:pt x="42" y="96"/>
                    </a:lnTo>
                    <a:lnTo>
                      <a:pt x="38" y="96"/>
                    </a:lnTo>
                    <a:lnTo>
                      <a:pt x="38" y="103"/>
                    </a:lnTo>
                    <a:lnTo>
                      <a:pt x="7" y="103"/>
                    </a:lnTo>
                    <a:lnTo>
                      <a:pt x="7" y="80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9" name="Freeform 69"/>
              <p:cNvSpPr>
                <a:spLocks/>
              </p:cNvSpPr>
              <p:nvPr/>
            </p:nvSpPr>
            <p:spPr bwMode="auto">
              <a:xfrm>
                <a:off x="3882" y="860"/>
                <a:ext cx="19" cy="13"/>
              </a:xfrm>
              <a:custGeom>
                <a:avLst/>
                <a:gdLst>
                  <a:gd name="T0" fmla="*/ 0 w 73"/>
                  <a:gd name="T1" fmla="*/ 0 h 55"/>
                  <a:gd name="T2" fmla="*/ 0 w 73"/>
                  <a:gd name="T3" fmla="*/ 0 h 55"/>
                  <a:gd name="T4" fmla="*/ 0 w 73"/>
                  <a:gd name="T5" fmla="*/ 0 h 55"/>
                  <a:gd name="T6" fmla="*/ 0 w 73"/>
                  <a:gd name="T7" fmla="*/ 0 h 55"/>
                  <a:gd name="T8" fmla="*/ 0 w 73"/>
                  <a:gd name="T9" fmla="*/ 0 h 55"/>
                  <a:gd name="T10" fmla="*/ 0 w 73"/>
                  <a:gd name="T11" fmla="*/ 0 h 55"/>
                  <a:gd name="T12" fmla="*/ 0 w 73"/>
                  <a:gd name="T13" fmla="*/ 0 h 55"/>
                  <a:gd name="T14" fmla="*/ 0 w 73"/>
                  <a:gd name="T15" fmla="*/ 0 h 55"/>
                  <a:gd name="T16" fmla="*/ 0 w 73"/>
                  <a:gd name="T17" fmla="*/ 0 h 55"/>
                  <a:gd name="T18" fmla="*/ 0 w 73"/>
                  <a:gd name="T19" fmla="*/ 0 h 55"/>
                  <a:gd name="T20" fmla="*/ 0 w 73"/>
                  <a:gd name="T21" fmla="*/ 0 h 55"/>
                  <a:gd name="T22" fmla="*/ 0 w 73"/>
                  <a:gd name="T23" fmla="*/ 0 h 55"/>
                  <a:gd name="T24" fmla="*/ 0 w 73"/>
                  <a:gd name="T25" fmla="*/ 0 h 55"/>
                  <a:gd name="T26" fmla="*/ 0 w 73"/>
                  <a:gd name="T27" fmla="*/ 0 h 55"/>
                  <a:gd name="T28" fmla="*/ 0 w 73"/>
                  <a:gd name="T29" fmla="*/ 0 h 55"/>
                  <a:gd name="T30" fmla="*/ 0 w 73"/>
                  <a:gd name="T31" fmla="*/ 0 h 55"/>
                  <a:gd name="T32" fmla="*/ 0 w 73"/>
                  <a:gd name="T33" fmla="*/ 0 h 55"/>
                  <a:gd name="T34" fmla="*/ 0 w 73"/>
                  <a:gd name="T35" fmla="*/ 0 h 55"/>
                  <a:gd name="T36" fmla="*/ 0 w 73"/>
                  <a:gd name="T37" fmla="*/ 0 h 55"/>
                  <a:gd name="T38" fmla="*/ 0 w 73"/>
                  <a:gd name="T39" fmla="*/ 0 h 55"/>
                  <a:gd name="T40" fmla="*/ 0 w 73"/>
                  <a:gd name="T41" fmla="*/ 0 h 55"/>
                  <a:gd name="T42" fmla="*/ 0 w 73"/>
                  <a:gd name="T43" fmla="*/ 0 h 55"/>
                  <a:gd name="T44" fmla="*/ 0 w 73"/>
                  <a:gd name="T45" fmla="*/ 0 h 55"/>
                  <a:gd name="T46" fmla="*/ 0 w 73"/>
                  <a:gd name="T47" fmla="*/ 0 h 55"/>
                  <a:gd name="T48" fmla="*/ 0 w 73"/>
                  <a:gd name="T49" fmla="*/ 0 h 55"/>
                  <a:gd name="T50" fmla="*/ 0 w 73"/>
                  <a:gd name="T51" fmla="*/ 0 h 55"/>
                  <a:gd name="T52" fmla="*/ 0 w 73"/>
                  <a:gd name="T53" fmla="*/ 0 h 55"/>
                  <a:gd name="T54" fmla="*/ 0 w 73"/>
                  <a:gd name="T55" fmla="*/ 0 h 55"/>
                  <a:gd name="T56" fmla="*/ 0 w 73"/>
                  <a:gd name="T57" fmla="*/ 0 h 55"/>
                  <a:gd name="T58" fmla="*/ 0 w 73"/>
                  <a:gd name="T59" fmla="*/ 0 h 55"/>
                  <a:gd name="T60" fmla="*/ 0 w 73"/>
                  <a:gd name="T61" fmla="*/ 0 h 55"/>
                  <a:gd name="T62" fmla="*/ 0 w 73"/>
                  <a:gd name="T63" fmla="*/ 0 h 55"/>
                  <a:gd name="T64" fmla="*/ 0 w 73"/>
                  <a:gd name="T65" fmla="*/ 0 h 55"/>
                  <a:gd name="T66" fmla="*/ 0 w 73"/>
                  <a:gd name="T67" fmla="*/ 0 h 55"/>
                  <a:gd name="T68" fmla="*/ 0 w 73"/>
                  <a:gd name="T69" fmla="*/ 0 h 55"/>
                  <a:gd name="T70" fmla="*/ 0 w 73"/>
                  <a:gd name="T71" fmla="*/ 0 h 55"/>
                  <a:gd name="T72" fmla="*/ 0 w 73"/>
                  <a:gd name="T73" fmla="*/ 0 h 55"/>
                  <a:gd name="T74" fmla="*/ 0 w 73"/>
                  <a:gd name="T75" fmla="*/ 0 h 55"/>
                  <a:gd name="T76" fmla="*/ 0 w 73"/>
                  <a:gd name="T77" fmla="*/ 0 h 55"/>
                  <a:gd name="T78" fmla="*/ 0 w 73"/>
                  <a:gd name="T79" fmla="*/ 0 h 55"/>
                  <a:gd name="T80" fmla="*/ 0 w 73"/>
                  <a:gd name="T81" fmla="*/ 0 h 55"/>
                  <a:gd name="T82" fmla="*/ 0 w 73"/>
                  <a:gd name="T83" fmla="*/ 0 h 55"/>
                  <a:gd name="T84" fmla="*/ 0 w 73"/>
                  <a:gd name="T85" fmla="*/ 0 h 55"/>
                  <a:gd name="T86" fmla="*/ 0 w 73"/>
                  <a:gd name="T87" fmla="*/ 0 h 55"/>
                  <a:gd name="T88" fmla="*/ 0 w 73"/>
                  <a:gd name="T89" fmla="*/ 0 h 55"/>
                  <a:gd name="T90" fmla="*/ 0 w 73"/>
                  <a:gd name="T91" fmla="*/ 0 h 55"/>
                  <a:gd name="T92" fmla="*/ 0 w 73"/>
                  <a:gd name="T93" fmla="*/ 0 h 55"/>
                  <a:gd name="T94" fmla="*/ 0 w 73"/>
                  <a:gd name="T95" fmla="*/ 0 h 55"/>
                  <a:gd name="T96" fmla="*/ 0 w 73"/>
                  <a:gd name="T97" fmla="*/ 0 h 55"/>
                  <a:gd name="T98" fmla="*/ 0 w 73"/>
                  <a:gd name="T99" fmla="*/ 0 h 55"/>
                  <a:gd name="T100" fmla="*/ 0 w 73"/>
                  <a:gd name="T101" fmla="*/ 0 h 55"/>
                  <a:gd name="T102" fmla="*/ 0 w 73"/>
                  <a:gd name="T103" fmla="*/ 0 h 55"/>
                  <a:gd name="T104" fmla="*/ 0 w 73"/>
                  <a:gd name="T105" fmla="*/ 0 h 55"/>
                  <a:gd name="T106" fmla="*/ 0 w 73"/>
                  <a:gd name="T107" fmla="*/ 0 h 55"/>
                  <a:gd name="T108" fmla="*/ 0 w 73"/>
                  <a:gd name="T109" fmla="*/ 0 h 55"/>
                  <a:gd name="T110" fmla="*/ 0 w 73"/>
                  <a:gd name="T111" fmla="*/ 0 h 55"/>
                  <a:gd name="T112" fmla="*/ 0 w 73"/>
                  <a:gd name="T113" fmla="*/ 0 h 55"/>
                  <a:gd name="T114" fmla="*/ 0 w 73"/>
                  <a:gd name="T115" fmla="*/ 0 h 55"/>
                  <a:gd name="T116" fmla="*/ 0 w 73"/>
                  <a:gd name="T117" fmla="*/ 0 h 55"/>
                  <a:gd name="T118" fmla="*/ 0 w 73"/>
                  <a:gd name="T119" fmla="*/ 0 h 55"/>
                  <a:gd name="T120" fmla="*/ 0 w 73"/>
                  <a:gd name="T121" fmla="*/ 0 h 55"/>
                  <a:gd name="T122" fmla="*/ 0 w 73"/>
                  <a:gd name="T123" fmla="*/ 0 h 55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73"/>
                  <a:gd name="T187" fmla="*/ 0 h 55"/>
                  <a:gd name="T188" fmla="*/ 73 w 73"/>
                  <a:gd name="T189" fmla="*/ 55 h 55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73" h="55">
                    <a:moveTo>
                      <a:pt x="0" y="55"/>
                    </a:moveTo>
                    <a:lnTo>
                      <a:pt x="4" y="53"/>
                    </a:lnTo>
                    <a:lnTo>
                      <a:pt x="8" y="50"/>
                    </a:lnTo>
                    <a:lnTo>
                      <a:pt x="13" y="48"/>
                    </a:lnTo>
                    <a:lnTo>
                      <a:pt x="18" y="47"/>
                    </a:lnTo>
                    <a:lnTo>
                      <a:pt x="23" y="45"/>
                    </a:lnTo>
                    <a:lnTo>
                      <a:pt x="30" y="44"/>
                    </a:lnTo>
                    <a:lnTo>
                      <a:pt x="37" y="43"/>
                    </a:lnTo>
                    <a:lnTo>
                      <a:pt x="43" y="44"/>
                    </a:lnTo>
                    <a:lnTo>
                      <a:pt x="51" y="45"/>
                    </a:lnTo>
                    <a:lnTo>
                      <a:pt x="56" y="47"/>
                    </a:lnTo>
                    <a:lnTo>
                      <a:pt x="61" y="48"/>
                    </a:lnTo>
                    <a:lnTo>
                      <a:pt x="66" y="50"/>
                    </a:lnTo>
                    <a:lnTo>
                      <a:pt x="69" y="53"/>
                    </a:lnTo>
                    <a:lnTo>
                      <a:pt x="73" y="55"/>
                    </a:lnTo>
                    <a:lnTo>
                      <a:pt x="73" y="24"/>
                    </a:lnTo>
                    <a:lnTo>
                      <a:pt x="72" y="22"/>
                    </a:lnTo>
                    <a:lnTo>
                      <a:pt x="72" y="19"/>
                    </a:lnTo>
                    <a:lnTo>
                      <a:pt x="71" y="17"/>
                    </a:lnTo>
                    <a:lnTo>
                      <a:pt x="69" y="14"/>
                    </a:lnTo>
                    <a:lnTo>
                      <a:pt x="69" y="43"/>
                    </a:lnTo>
                    <a:lnTo>
                      <a:pt x="68" y="42"/>
                    </a:lnTo>
                    <a:lnTo>
                      <a:pt x="67" y="40"/>
                    </a:lnTo>
                    <a:lnTo>
                      <a:pt x="66" y="39"/>
                    </a:lnTo>
                    <a:lnTo>
                      <a:pt x="66" y="9"/>
                    </a:lnTo>
                    <a:lnTo>
                      <a:pt x="63" y="8"/>
                    </a:lnTo>
                    <a:lnTo>
                      <a:pt x="61" y="7"/>
                    </a:lnTo>
                    <a:lnTo>
                      <a:pt x="59" y="5"/>
                    </a:lnTo>
                    <a:lnTo>
                      <a:pt x="59" y="35"/>
                    </a:lnTo>
                    <a:lnTo>
                      <a:pt x="56" y="34"/>
                    </a:lnTo>
                    <a:lnTo>
                      <a:pt x="53" y="33"/>
                    </a:lnTo>
                    <a:lnTo>
                      <a:pt x="53" y="3"/>
                    </a:lnTo>
                    <a:lnTo>
                      <a:pt x="49" y="2"/>
                    </a:lnTo>
                    <a:lnTo>
                      <a:pt x="46" y="2"/>
                    </a:lnTo>
                    <a:lnTo>
                      <a:pt x="43" y="0"/>
                    </a:lnTo>
                    <a:lnTo>
                      <a:pt x="42" y="0"/>
                    </a:lnTo>
                    <a:lnTo>
                      <a:pt x="42" y="32"/>
                    </a:lnTo>
                    <a:lnTo>
                      <a:pt x="37" y="32"/>
                    </a:lnTo>
                    <a:lnTo>
                      <a:pt x="32" y="32"/>
                    </a:lnTo>
                    <a:lnTo>
                      <a:pt x="32" y="0"/>
                    </a:lnTo>
                    <a:lnTo>
                      <a:pt x="30" y="0"/>
                    </a:lnTo>
                    <a:lnTo>
                      <a:pt x="28" y="2"/>
                    </a:lnTo>
                    <a:lnTo>
                      <a:pt x="24" y="2"/>
                    </a:lnTo>
                    <a:lnTo>
                      <a:pt x="20" y="3"/>
                    </a:lnTo>
                    <a:lnTo>
                      <a:pt x="20" y="33"/>
                    </a:lnTo>
                    <a:lnTo>
                      <a:pt x="18" y="34"/>
                    </a:lnTo>
                    <a:lnTo>
                      <a:pt x="14" y="35"/>
                    </a:lnTo>
                    <a:lnTo>
                      <a:pt x="14" y="5"/>
                    </a:lnTo>
                    <a:lnTo>
                      <a:pt x="13" y="7"/>
                    </a:lnTo>
                    <a:lnTo>
                      <a:pt x="10" y="8"/>
                    </a:lnTo>
                    <a:lnTo>
                      <a:pt x="8" y="9"/>
                    </a:lnTo>
                    <a:lnTo>
                      <a:pt x="8" y="39"/>
                    </a:lnTo>
                    <a:lnTo>
                      <a:pt x="7" y="40"/>
                    </a:lnTo>
                    <a:lnTo>
                      <a:pt x="5" y="42"/>
                    </a:lnTo>
                    <a:lnTo>
                      <a:pt x="4" y="43"/>
                    </a:lnTo>
                    <a:lnTo>
                      <a:pt x="4" y="14"/>
                    </a:lnTo>
                    <a:lnTo>
                      <a:pt x="3" y="17"/>
                    </a:lnTo>
                    <a:lnTo>
                      <a:pt x="2" y="19"/>
                    </a:lnTo>
                    <a:lnTo>
                      <a:pt x="2" y="22"/>
                    </a:lnTo>
                    <a:lnTo>
                      <a:pt x="0" y="24"/>
                    </a:lnTo>
                    <a:lnTo>
                      <a:pt x="0" y="5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0" name="Freeform 70"/>
              <p:cNvSpPr>
                <a:spLocks/>
              </p:cNvSpPr>
              <p:nvPr/>
            </p:nvSpPr>
            <p:spPr bwMode="auto">
              <a:xfrm>
                <a:off x="3880" y="856"/>
                <a:ext cx="23" cy="14"/>
              </a:xfrm>
              <a:custGeom>
                <a:avLst/>
                <a:gdLst>
                  <a:gd name="T0" fmla="*/ 0 w 93"/>
                  <a:gd name="T1" fmla="*/ 0 h 58"/>
                  <a:gd name="T2" fmla="*/ 0 w 93"/>
                  <a:gd name="T3" fmla="*/ 0 h 58"/>
                  <a:gd name="T4" fmla="*/ 0 w 93"/>
                  <a:gd name="T5" fmla="*/ 0 h 58"/>
                  <a:gd name="T6" fmla="*/ 0 w 93"/>
                  <a:gd name="T7" fmla="*/ 0 h 58"/>
                  <a:gd name="T8" fmla="*/ 0 w 93"/>
                  <a:gd name="T9" fmla="*/ 0 h 58"/>
                  <a:gd name="T10" fmla="*/ 0 w 93"/>
                  <a:gd name="T11" fmla="*/ 0 h 58"/>
                  <a:gd name="T12" fmla="*/ 0 w 93"/>
                  <a:gd name="T13" fmla="*/ 0 h 58"/>
                  <a:gd name="T14" fmla="*/ 0 w 93"/>
                  <a:gd name="T15" fmla="*/ 0 h 58"/>
                  <a:gd name="T16" fmla="*/ 0 w 93"/>
                  <a:gd name="T17" fmla="*/ 0 h 58"/>
                  <a:gd name="T18" fmla="*/ 0 w 93"/>
                  <a:gd name="T19" fmla="*/ 0 h 58"/>
                  <a:gd name="T20" fmla="*/ 0 w 93"/>
                  <a:gd name="T21" fmla="*/ 0 h 58"/>
                  <a:gd name="T22" fmla="*/ 0 w 93"/>
                  <a:gd name="T23" fmla="*/ 0 h 58"/>
                  <a:gd name="T24" fmla="*/ 0 w 93"/>
                  <a:gd name="T25" fmla="*/ 0 h 58"/>
                  <a:gd name="T26" fmla="*/ 0 w 93"/>
                  <a:gd name="T27" fmla="*/ 0 h 58"/>
                  <a:gd name="T28" fmla="*/ 0 w 93"/>
                  <a:gd name="T29" fmla="*/ 0 h 58"/>
                  <a:gd name="T30" fmla="*/ 0 w 93"/>
                  <a:gd name="T31" fmla="*/ 0 h 58"/>
                  <a:gd name="T32" fmla="*/ 0 w 93"/>
                  <a:gd name="T33" fmla="*/ 0 h 58"/>
                  <a:gd name="T34" fmla="*/ 0 w 93"/>
                  <a:gd name="T35" fmla="*/ 0 h 58"/>
                  <a:gd name="T36" fmla="*/ 0 w 93"/>
                  <a:gd name="T37" fmla="*/ 0 h 58"/>
                  <a:gd name="T38" fmla="*/ 0 w 93"/>
                  <a:gd name="T39" fmla="*/ 0 h 58"/>
                  <a:gd name="T40" fmla="*/ 0 w 93"/>
                  <a:gd name="T41" fmla="*/ 0 h 58"/>
                  <a:gd name="T42" fmla="*/ 0 w 93"/>
                  <a:gd name="T43" fmla="*/ 0 h 58"/>
                  <a:gd name="T44" fmla="*/ 0 w 93"/>
                  <a:gd name="T45" fmla="*/ 0 h 58"/>
                  <a:gd name="T46" fmla="*/ 0 w 93"/>
                  <a:gd name="T47" fmla="*/ 0 h 58"/>
                  <a:gd name="T48" fmla="*/ 0 w 93"/>
                  <a:gd name="T49" fmla="*/ 0 h 58"/>
                  <a:gd name="T50" fmla="*/ 0 w 93"/>
                  <a:gd name="T51" fmla="*/ 0 h 58"/>
                  <a:gd name="T52" fmla="*/ 0 w 93"/>
                  <a:gd name="T53" fmla="*/ 0 h 58"/>
                  <a:gd name="T54" fmla="*/ 0 w 93"/>
                  <a:gd name="T55" fmla="*/ 0 h 58"/>
                  <a:gd name="T56" fmla="*/ 0 w 93"/>
                  <a:gd name="T57" fmla="*/ 0 h 58"/>
                  <a:gd name="T58" fmla="*/ 0 w 93"/>
                  <a:gd name="T59" fmla="*/ 0 h 58"/>
                  <a:gd name="T60" fmla="*/ 0 w 93"/>
                  <a:gd name="T61" fmla="*/ 0 h 58"/>
                  <a:gd name="T62" fmla="*/ 0 w 93"/>
                  <a:gd name="T63" fmla="*/ 0 h 58"/>
                  <a:gd name="T64" fmla="*/ 0 w 93"/>
                  <a:gd name="T65" fmla="*/ 0 h 58"/>
                  <a:gd name="T66" fmla="*/ 0 w 93"/>
                  <a:gd name="T67" fmla="*/ 0 h 58"/>
                  <a:gd name="T68" fmla="*/ 0 w 93"/>
                  <a:gd name="T69" fmla="*/ 0 h 58"/>
                  <a:gd name="T70" fmla="*/ 0 w 93"/>
                  <a:gd name="T71" fmla="*/ 0 h 58"/>
                  <a:gd name="T72" fmla="*/ 0 w 93"/>
                  <a:gd name="T73" fmla="*/ 0 h 58"/>
                  <a:gd name="T74" fmla="*/ 0 w 93"/>
                  <a:gd name="T75" fmla="*/ 0 h 58"/>
                  <a:gd name="T76" fmla="*/ 0 w 93"/>
                  <a:gd name="T77" fmla="*/ 0 h 58"/>
                  <a:gd name="T78" fmla="*/ 0 w 93"/>
                  <a:gd name="T79" fmla="*/ 0 h 58"/>
                  <a:gd name="T80" fmla="*/ 0 w 93"/>
                  <a:gd name="T81" fmla="*/ 0 h 58"/>
                  <a:gd name="T82" fmla="*/ 0 w 93"/>
                  <a:gd name="T83" fmla="*/ 0 h 58"/>
                  <a:gd name="T84" fmla="*/ 0 w 93"/>
                  <a:gd name="T85" fmla="*/ 0 h 58"/>
                  <a:gd name="T86" fmla="*/ 0 w 93"/>
                  <a:gd name="T87" fmla="*/ 0 h 58"/>
                  <a:gd name="T88" fmla="*/ 0 w 93"/>
                  <a:gd name="T89" fmla="*/ 0 h 58"/>
                  <a:gd name="T90" fmla="*/ 0 w 93"/>
                  <a:gd name="T91" fmla="*/ 0 h 58"/>
                  <a:gd name="T92" fmla="*/ 0 w 93"/>
                  <a:gd name="T93" fmla="*/ 0 h 58"/>
                  <a:gd name="T94" fmla="*/ 0 w 93"/>
                  <a:gd name="T95" fmla="*/ 0 h 58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93"/>
                  <a:gd name="T145" fmla="*/ 0 h 58"/>
                  <a:gd name="T146" fmla="*/ 93 w 93"/>
                  <a:gd name="T147" fmla="*/ 58 h 58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93" h="58">
                    <a:moveTo>
                      <a:pt x="84" y="13"/>
                    </a:moveTo>
                    <a:lnTo>
                      <a:pt x="87" y="15"/>
                    </a:lnTo>
                    <a:lnTo>
                      <a:pt x="89" y="17"/>
                    </a:lnTo>
                    <a:lnTo>
                      <a:pt x="91" y="19"/>
                    </a:lnTo>
                    <a:lnTo>
                      <a:pt x="92" y="22"/>
                    </a:lnTo>
                    <a:lnTo>
                      <a:pt x="92" y="24"/>
                    </a:lnTo>
                    <a:lnTo>
                      <a:pt x="93" y="27"/>
                    </a:lnTo>
                    <a:lnTo>
                      <a:pt x="93" y="29"/>
                    </a:lnTo>
                    <a:lnTo>
                      <a:pt x="93" y="32"/>
                    </a:lnTo>
                    <a:lnTo>
                      <a:pt x="92" y="33"/>
                    </a:lnTo>
                    <a:lnTo>
                      <a:pt x="91" y="34"/>
                    </a:lnTo>
                    <a:lnTo>
                      <a:pt x="89" y="35"/>
                    </a:lnTo>
                    <a:lnTo>
                      <a:pt x="88" y="37"/>
                    </a:lnTo>
                    <a:lnTo>
                      <a:pt x="87" y="38"/>
                    </a:lnTo>
                    <a:lnTo>
                      <a:pt x="84" y="38"/>
                    </a:lnTo>
                    <a:lnTo>
                      <a:pt x="83" y="39"/>
                    </a:lnTo>
                    <a:lnTo>
                      <a:pt x="82" y="35"/>
                    </a:lnTo>
                    <a:lnTo>
                      <a:pt x="82" y="33"/>
                    </a:lnTo>
                    <a:lnTo>
                      <a:pt x="81" y="30"/>
                    </a:lnTo>
                    <a:lnTo>
                      <a:pt x="79" y="29"/>
                    </a:lnTo>
                    <a:lnTo>
                      <a:pt x="79" y="58"/>
                    </a:lnTo>
                    <a:lnTo>
                      <a:pt x="78" y="57"/>
                    </a:lnTo>
                    <a:lnTo>
                      <a:pt x="77" y="55"/>
                    </a:lnTo>
                    <a:lnTo>
                      <a:pt x="76" y="53"/>
                    </a:lnTo>
                    <a:lnTo>
                      <a:pt x="76" y="24"/>
                    </a:lnTo>
                    <a:lnTo>
                      <a:pt x="73" y="23"/>
                    </a:lnTo>
                    <a:lnTo>
                      <a:pt x="71" y="20"/>
                    </a:lnTo>
                    <a:lnTo>
                      <a:pt x="69" y="19"/>
                    </a:lnTo>
                    <a:lnTo>
                      <a:pt x="69" y="50"/>
                    </a:lnTo>
                    <a:lnTo>
                      <a:pt x="66" y="49"/>
                    </a:lnTo>
                    <a:lnTo>
                      <a:pt x="63" y="48"/>
                    </a:lnTo>
                    <a:lnTo>
                      <a:pt x="63" y="17"/>
                    </a:lnTo>
                    <a:lnTo>
                      <a:pt x="59" y="17"/>
                    </a:lnTo>
                    <a:lnTo>
                      <a:pt x="56" y="15"/>
                    </a:lnTo>
                    <a:lnTo>
                      <a:pt x="53" y="15"/>
                    </a:lnTo>
                    <a:lnTo>
                      <a:pt x="52" y="15"/>
                    </a:lnTo>
                    <a:lnTo>
                      <a:pt x="52" y="45"/>
                    </a:lnTo>
                    <a:lnTo>
                      <a:pt x="47" y="45"/>
                    </a:lnTo>
                    <a:lnTo>
                      <a:pt x="42" y="45"/>
                    </a:lnTo>
                    <a:lnTo>
                      <a:pt x="42" y="15"/>
                    </a:lnTo>
                    <a:lnTo>
                      <a:pt x="40" y="15"/>
                    </a:lnTo>
                    <a:lnTo>
                      <a:pt x="38" y="15"/>
                    </a:lnTo>
                    <a:lnTo>
                      <a:pt x="34" y="17"/>
                    </a:lnTo>
                    <a:lnTo>
                      <a:pt x="30" y="17"/>
                    </a:lnTo>
                    <a:lnTo>
                      <a:pt x="30" y="48"/>
                    </a:lnTo>
                    <a:lnTo>
                      <a:pt x="28" y="49"/>
                    </a:lnTo>
                    <a:lnTo>
                      <a:pt x="24" y="50"/>
                    </a:lnTo>
                    <a:lnTo>
                      <a:pt x="24" y="19"/>
                    </a:lnTo>
                    <a:lnTo>
                      <a:pt x="23" y="20"/>
                    </a:lnTo>
                    <a:lnTo>
                      <a:pt x="20" y="23"/>
                    </a:lnTo>
                    <a:lnTo>
                      <a:pt x="18" y="24"/>
                    </a:lnTo>
                    <a:lnTo>
                      <a:pt x="18" y="53"/>
                    </a:lnTo>
                    <a:lnTo>
                      <a:pt x="17" y="55"/>
                    </a:lnTo>
                    <a:lnTo>
                      <a:pt x="15" y="57"/>
                    </a:lnTo>
                    <a:lnTo>
                      <a:pt x="14" y="58"/>
                    </a:lnTo>
                    <a:lnTo>
                      <a:pt x="14" y="29"/>
                    </a:lnTo>
                    <a:lnTo>
                      <a:pt x="13" y="30"/>
                    </a:lnTo>
                    <a:lnTo>
                      <a:pt x="12" y="33"/>
                    </a:lnTo>
                    <a:lnTo>
                      <a:pt x="12" y="35"/>
                    </a:lnTo>
                    <a:lnTo>
                      <a:pt x="10" y="39"/>
                    </a:lnTo>
                    <a:lnTo>
                      <a:pt x="9" y="38"/>
                    </a:lnTo>
                    <a:lnTo>
                      <a:pt x="7" y="38"/>
                    </a:lnTo>
                    <a:lnTo>
                      <a:pt x="5" y="37"/>
                    </a:lnTo>
                    <a:lnTo>
                      <a:pt x="4" y="35"/>
                    </a:lnTo>
                    <a:lnTo>
                      <a:pt x="3" y="34"/>
                    </a:lnTo>
                    <a:lnTo>
                      <a:pt x="2" y="33"/>
                    </a:lnTo>
                    <a:lnTo>
                      <a:pt x="0" y="32"/>
                    </a:lnTo>
                    <a:lnTo>
                      <a:pt x="0" y="29"/>
                    </a:lnTo>
                    <a:lnTo>
                      <a:pt x="0" y="27"/>
                    </a:lnTo>
                    <a:lnTo>
                      <a:pt x="2" y="24"/>
                    </a:lnTo>
                    <a:lnTo>
                      <a:pt x="2" y="22"/>
                    </a:lnTo>
                    <a:lnTo>
                      <a:pt x="3" y="19"/>
                    </a:lnTo>
                    <a:lnTo>
                      <a:pt x="5" y="17"/>
                    </a:lnTo>
                    <a:lnTo>
                      <a:pt x="7" y="15"/>
                    </a:lnTo>
                    <a:lnTo>
                      <a:pt x="9" y="13"/>
                    </a:lnTo>
                    <a:lnTo>
                      <a:pt x="12" y="10"/>
                    </a:lnTo>
                    <a:lnTo>
                      <a:pt x="14" y="9"/>
                    </a:lnTo>
                    <a:lnTo>
                      <a:pt x="17" y="8"/>
                    </a:lnTo>
                    <a:lnTo>
                      <a:pt x="20" y="5"/>
                    </a:lnTo>
                    <a:lnTo>
                      <a:pt x="24" y="4"/>
                    </a:lnTo>
                    <a:lnTo>
                      <a:pt x="27" y="3"/>
                    </a:lnTo>
                    <a:lnTo>
                      <a:pt x="30" y="3"/>
                    </a:lnTo>
                    <a:lnTo>
                      <a:pt x="34" y="2"/>
                    </a:lnTo>
                    <a:lnTo>
                      <a:pt x="39" y="2"/>
                    </a:lnTo>
                    <a:lnTo>
                      <a:pt x="43" y="0"/>
                    </a:lnTo>
                    <a:lnTo>
                      <a:pt x="47" y="0"/>
                    </a:lnTo>
                    <a:lnTo>
                      <a:pt x="51" y="0"/>
                    </a:lnTo>
                    <a:lnTo>
                      <a:pt x="56" y="2"/>
                    </a:lnTo>
                    <a:lnTo>
                      <a:pt x="59" y="2"/>
                    </a:lnTo>
                    <a:lnTo>
                      <a:pt x="63" y="3"/>
                    </a:lnTo>
                    <a:lnTo>
                      <a:pt x="67" y="3"/>
                    </a:lnTo>
                    <a:lnTo>
                      <a:pt x="71" y="4"/>
                    </a:lnTo>
                    <a:lnTo>
                      <a:pt x="73" y="5"/>
                    </a:lnTo>
                    <a:lnTo>
                      <a:pt x="77" y="8"/>
                    </a:lnTo>
                    <a:lnTo>
                      <a:pt x="79" y="9"/>
                    </a:lnTo>
                    <a:lnTo>
                      <a:pt x="82" y="10"/>
                    </a:lnTo>
                    <a:lnTo>
                      <a:pt x="84" y="13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1" name="Freeform 71"/>
              <p:cNvSpPr>
                <a:spLocks/>
              </p:cNvSpPr>
              <p:nvPr/>
            </p:nvSpPr>
            <p:spPr bwMode="auto">
              <a:xfrm>
                <a:off x="3866" y="902"/>
                <a:ext cx="51" cy="25"/>
              </a:xfrm>
              <a:custGeom>
                <a:avLst/>
                <a:gdLst>
                  <a:gd name="T0" fmla="*/ 0 w 203"/>
                  <a:gd name="T1" fmla="*/ 0 h 100"/>
                  <a:gd name="T2" fmla="*/ 0 w 203"/>
                  <a:gd name="T3" fmla="*/ 0 h 100"/>
                  <a:gd name="T4" fmla="*/ 0 w 203"/>
                  <a:gd name="T5" fmla="*/ 0 h 100"/>
                  <a:gd name="T6" fmla="*/ 0 w 203"/>
                  <a:gd name="T7" fmla="*/ 0 h 100"/>
                  <a:gd name="T8" fmla="*/ 0 w 203"/>
                  <a:gd name="T9" fmla="*/ 0 h 100"/>
                  <a:gd name="T10" fmla="*/ 0 w 203"/>
                  <a:gd name="T11" fmla="*/ 0 h 100"/>
                  <a:gd name="T12" fmla="*/ 0 w 203"/>
                  <a:gd name="T13" fmla="*/ 0 h 100"/>
                  <a:gd name="T14" fmla="*/ 0 w 203"/>
                  <a:gd name="T15" fmla="*/ 0 h 100"/>
                  <a:gd name="T16" fmla="*/ 0 w 203"/>
                  <a:gd name="T17" fmla="*/ 0 h 100"/>
                  <a:gd name="T18" fmla="*/ 0 w 203"/>
                  <a:gd name="T19" fmla="*/ 0 h 100"/>
                  <a:gd name="T20" fmla="*/ 0 w 203"/>
                  <a:gd name="T21" fmla="*/ 0 h 100"/>
                  <a:gd name="T22" fmla="*/ 0 w 203"/>
                  <a:gd name="T23" fmla="*/ 0 h 100"/>
                  <a:gd name="T24" fmla="*/ 0 w 203"/>
                  <a:gd name="T25" fmla="*/ 0 h 100"/>
                  <a:gd name="T26" fmla="*/ 0 w 203"/>
                  <a:gd name="T27" fmla="*/ 0 h 100"/>
                  <a:gd name="T28" fmla="*/ 0 w 203"/>
                  <a:gd name="T29" fmla="*/ 0 h 100"/>
                  <a:gd name="T30" fmla="*/ 0 w 203"/>
                  <a:gd name="T31" fmla="*/ 0 h 100"/>
                  <a:gd name="T32" fmla="*/ 0 w 203"/>
                  <a:gd name="T33" fmla="*/ 0 h 100"/>
                  <a:gd name="T34" fmla="*/ 0 w 203"/>
                  <a:gd name="T35" fmla="*/ 0 h 100"/>
                  <a:gd name="T36" fmla="*/ 0 w 203"/>
                  <a:gd name="T37" fmla="*/ 0 h 100"/>
                  <a:gd name="T38" fmla="*/ 0 w 203"/>
                  <a:gd name="T39" fmla="*/ 0 h 100"/>
                  <a:gd name="T40" fmla="*/ 0 w 203"/>
                  <a:gd name="T41" fmla="*/ 0 h 100"/>
                  <a:gd name="T42" fmla="*/ 0 w 203"/>
                  <a:gd name="T43" fmla="*/ 0 h 100"/>
                  <a:gd name="T44" fmla="*/ 0 w 203"/>
                  <a:gd name="T45" fmla="*/ 0 h 100"/>
                  <a:gd name="T46" fmla="*/ 0 w 203"/>
                  <a:gd name="T47" fmla="*/ 0 h 100"/>
                  <a:gd name="T48" fmla="*/ 0 w 203"/>
                  <a:gd name="T49" fmla="*/ 0 h 100"/>
                  <a:gd name="T50" fmla="*/ 0 w 203"/>
                  <a:gd name="T51" fmla="*/ 0 h 100"/>
                  <a:gd name="T52" fmla="*/ 0 w 203"/>
                  <a:gd name="T53" fmla="*/ 0 h 100"/>
                  <a:gd name="T54" fmla="*/ 0 w 203"/>
                  <a:gd name="T55" fmla="*/ 0 h 100"/>
                  <a:gd name="T56" fmla="*/ 0 w 203"/>
                  <a:gd name="T57" fmla="*/ 0 h 100"/>
                  <a:gd name="T58" fmla="*/ 0 w 203"/>
                  <a:gd name="T59" fmla="*/ 0 h 100"/>
                  <a:gd name="T60" fmla="*/ 0 w 203"/>
                  <a:gd name="T61" fmla="*/ 0 h 100"/>
                  <a:gd name="T62" fmla="*/ 0 w 203"/>
                  <a:gd name="T63" fmla="*/ 0 h 100"/>
                  <a:gd name="T64" fmla="*/ 0 w 203"/>
                  <a:gd name="T65" fmla="*/ 0 h 100"/>
                  <a:gd name="T66" fmla="*/ 0 w 203"/>
                  <a:gd name="T67" fmla="*/ 0 h 100"/>
                  <a:gd name="T68" fmla="*/ 0 w 203"/>
                  <a:gd name="T69" fmla="*/ 0 h 100"/>
                  <a:gd name="T70" fmla="*/ 0 w 203"/>
                  <a:gd name="T71" fmla="*/ 0 h 100"/>
                  <a:gd name="T72" fmla="*/ 0 w 203"/>
                  <a:gd name="T73" fmla="*/ 0 h 100"/>
                  <a:gd name="T74" fmla="*/ 0 w 203"/>
                  <a:gd name="T75" fmla="*/ 0 h 100"/>
                  <a:gd name="T76" fmla="*/ 0 w 203"/>
                  <a:gd name="T77" fmla="*/ 0 h 100"/>
                  <a:gd name="T78" fmla="*/ 0 w 203"/>
                  <a:gd name="T79" fmla="*/ 0 h 100"/>
                  <a:gd name="T80" fmla="*/ 0 w 203"/>
                  <a:gd name="T81" fmla="*/ 0 h 100"/>
                  <a:gd name="T82" fmla="*/ 0 w 203"/>
                  <a:gd name="T83" fmla="*/ 0 h 100"/>
                  <a:gd name="T84" fmla="*/ 0 w 203"/>
                  <a:gd name="T85" fmla="*/ 0 h 100"/>
                  <a:gd name="T86" fmla="*/ 0 w 203"/>
                  <a:gd name="T87" fmla="*/ 0 h 100"/>
                  <a:gd name="T88" fmla="*/ 0 w 203"/>
                  <a:gd name="T89" fmla="*/ 0 h 100"/>
                  <a:gd name="T90" fmla="*/ 0 w 203"/>
                  <a:gd name="T91" fmla="*/ 0 h 100"/>
                  <a:gd name="T92" fmla="*/ 0 w 203"/>
                  <a:gd name="T93" fmla="*/ 0 h 100"/>
                  <a:gd name="T94" fmla="*/ 0 w 203"/>
                  <a:gd name="T95" fmla="*/ 0 h 100"/>
                  <a:gd name="T96" fmla="*/ 0 w 203"/>
                  <a:gd name="T97" fmla="*/ 0 h 100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203"/>
                  <a:gd name="T148" fmla="*/ 0 h 100"/>
                  <a:gd name="T149" fmla="*/ 203 w 203"/>
                  <a:gd name="T150" fmla="*/ 100 h 100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203" h="100">
                    <a:moveTo>
                      <a:pt x="8" y="25"/>
                    </a:moveTo>
                    <a:lnTo>
                      <a:pt x="7" y="28"/>
                    </a:lnTo>
                    <a:lnTo>
                      <a:pt x="3" y="30"/>
                    </a:lnTo>
                    <a:lnTo>
                      <a:pt x="2" y="34"/>
                    </a:lnTo>
                    <a:lnTo>
                      <a:pt x="0" y="38"/>
                    </a:lnTo>
                    <a:lnTo>
                      <a:pt x="0" y="41"/>
                    </a:lnTo>
                    <a:lnTo>
                      <a:pt x="0" y="45"/>
                    </a:lnTo>
                    <a:lnTo>
                      <a:pt x="2" y="49"/>
                    </a:lnTo>
                    <a:lnTo>
                      <a:pt x="3" y="53"/>
                    </a:lnTo>
                    <a:lnTo>
                      <a:pt x="7" y="55"/>
                    </a:lnTo>
                    <a:lnTo>
                      <a:pt x="9" y="59"/>
                    </a:lnTo>
                    <a:lnTo>
                      <a:pt x="10" y="55"/>
                    </a:lnTo>
                    <a:lnTo>
                      <a:pt x="12" y="53"/>
                    </a:lnTo>
                    <a:lnTo>
                      <a:pt x="13" y="49"/>
                    </a:lnTo>
                    <a:lnTo>
                      <a:pt x="15" y="45"/>
                    </a:lnTo>
                    <a:lnTo>
                      <a:pt x="17" y="44"/>
                    </a:lnTo>
                    <a:lnTo>
                      <a:pt x="17" y="100"/>
                    </a:lnTo>
                    <a:lnTo>
                      <a:pt x="22" y="99"/>
                    </a:lnTo>
                    <a:lnTo>
                      <a:pt x="29" y="96"/>
                    </a:lnTo>
                    <a:lnTo>
                      <a:pt x="29" y="34"/>
                    </a:lnTo>
                    <a:lnTo>
                      <a:pt x="32" y="34"/>
                    </a:lnTo>
                    <a:lnTo>
                      <a:pt x="37" y="31"/>
                    </a:lnTo>
                    <a:lnTo>
                      <a:pt x="40" y="29"/>
                    </a:lnTo>
                    <a:lnTo>
                      <a:pt x="40" y="94"/>
                    </a:lnTo>
                    <a:lnTo>
                      <a:pt x="49" y="93"/>
                    </a:lnTo>
                    <a:lnTo>
                      <a:pt x="57" y="91"/>
                    </a:lnTo>
                    <a:lnTo>
                      <a:pt x="57" y="24"/>
                    </a:lnTo>
                    <a:lnTo>
                      <a:pt x="63" y="23"/>
                    </a:lnTo>
                    <a:lnTo>
                      <a:pt x="70" y="21"/>
                    </a:lnTo>
                    <a:lnTo>
                      <a:pt x="72" y="21"/>
                    </a:lnTo>
                    <a:lnTo>
                      <a:pt x="72" y="89"/>
                    </a:lnTo>
                    <a:lnTo>
                      <a:pt x="80" y="89"/>
                    </a:lnTo>
                    <a:lnTo>
                      <a:pt x="88" y="88"/>
                    </a:lnTo>
                    <a:lnTo>
                      <a:pt x="88" y="19"/>
                    </a:lnTo>
                    <a:lnTo>
                      <a:pt x="94" y="19"/>
                    </a:lnTo>
                    <a:lnTo>
                      <a:pt x="102" y="19"/>
                    </a:lnTo>
                    <a:lnTo>
                      <a:pt x="109" y="19"/>
                    </a:lnTo>
                    <a:lnTo>
                      <a:pt x="116" y="19"/>
                    </a:lnTo>
                    <a:lnTo>
                      <a:pt x="116" y="88"/>
                    </a:lnTo>
                    <a:lnTo>
                      <a:pt x="123" y="89"/>
                    </a:lnTo>
                    <a:lnTo>
                      <a:pt x="132" y="89"/>
                    </a:lnTo>
                    <a:lnTo>
                      <a:pt x="132" y="21"/>
                    </a:lnTo>
                    <a:lnTo>
                      <a:pt x="133" y="21"/>
                    </a:lnTo>
                    <a:lnTo>
                      <a:pt x="141" y="23"/>
                    </a:lnTo>
                    <a:lnTo>
                      <a:pt x="148" y="24"/>
                    </a:lnTo>
                    <a:lnTo>
                      <a:pt x="148" y="91"/>
                    </a:lnTo>
                    <a:lnTo>
                      <a:pt x="154" y="93"/>
                    </a:lnTo>
                    <a:lnTo>
                      <a:pt x="163" y="94"/>
                    </a:lnTo>
                    <a:lnTo>
                      <a:pt x="163" y="29"/>
                    </a:lnTo>
                    <a:lnTo>
                      <a:pt x="167" y="31"/>
                    </a:lnTo>
                    <a:lnTo>
                      <a:pt x="172" y="34"/>
                    </a:lnTo>
                    <a:lnTo>
                      <a:pt x="174" y="34"/>
                    </a:lnTo>
                    <a:lnTo>
                      <a:pt x="174" y="96"/>
                    </a:lnTo>
                    <a:lnTo>
                      <a:pt x="182" y="99"/>
                    </a:lnTo>
                    <a:lnTo>
                      <a:pt x="187" y="100"/>
                    </a:lnTo>
                    <a:lnTo>
                      <a:pt x="187" y="44"/>
                    </a:lnTo>
                    <a:lnTo>
                      <a:pt x="188" y="45"/>
                    </a:lnTo>
                    <a:lnTo>
                      <a:pt x="191" y="49"/>
                    </a:lnTo>
                    <a:lnTo>
                      <a:pt x="192" y="53"/>
                    </a:lnTo>
                    <a:lnTo>
                      <a:pt x="193" y="55"/>
                    </a:lnTo>
                    <a:lnTo>
                      <a:pt x="194" y="59"/>
                    </a:lnTo>
                    <a:lnTo>
                      <a:pt x="198" y="55"/>
                    </a:lnTo>
                    <a:lnTo>
                      <a:pt x="201" y="53"/>
                    </a:lnTo>
                    <a:lnTo>
                      <a:pt x="202" y="49"/>
                    </a:lnTo>
                    <a:lnTo>
                      <a:pt x="203" y="45"/>
                    </a:lnTo>
                    <a:lnTo>
                      <a:pt x="203" y="41"/>
                    </a:lnTo>
                    <a:lnTo>
                      <a:pt x="203" y="38"/>
                    </a:lnTo>
                    <a:lnTo>
                      <a:pt x="202" y="34"/>
                    </a:lnTo>
                    <a:lnTo>
                      <a:pt x="201" y="30"/>
                    </a:lnTo>
                    <a:lnTo>
                      <a:pt x="198" y="28"/>
                    </a:lnTo>
                    <a:lnTo>
                      <a:pt x="196" y="25"/>
                    </a:lnTo>
                    <a:lnTo>
                      <a:pt x="194" y="24"/>
                    </a:lnTo>
                    <a:lnTo>
                      <a:pt x="191" y="20"/>
                    </a:lnTo>
                    <a:lnTo>
                      <a:pt x="186" y="18"/>
                    </a:lnTo>
                    <a:lnTo>
                      <a:pt x="179" y="15"/>
                    </a:lnTo>
                    <a:lnTo>
                      <a:pt x="174" y="13"/>
                    </a:lnTo>
                    <a:lnTo>
                      <a:pt x="167" y="10"/>
                    </a:lnTo>
                    <a:lnTo>
                      <a:pt x="161" y="8"/>
                    </a:lnTo>
                    <a:lnTo>
                      <a:pt x="153" y="5"/>
                    </a:lnTo>
                    <a:lnTo>
                      <a:pt x="146" y="4"/>
                    </a:lnTo>
                    <a:lnTo>
                      <a:pt x="137" y="3"/>
                    </a:lnTo>
                    <a:lnTo>
                      <a:pt x="128" y="1"/>
                    </a:lnTo>
                    <a:lnTo>
                      <a:pt x="119" y="0"/>
                    </a:lnTo>
                    <a:lnTo>
                      <a:pt x="111" y="0"/>
                    </a:lnTo>
                    <a:lnTo>
                      <a:pt x="102" y="0"/>
                    </a:lnTo>
                    <a:lnTo>
                      <a:pt x="93" y="0"/>
                    </a:lnTo>
                    <a:lnTo>
                      <a:pt x="84" y="0"/>
                    </a:lnTo>
                    <a:lnTo>
                      <a:pt x="75" y="1"/>
                    </a:lnTo>
                    <a:lnTo>
                      <a:pt x="67" y="3"/>
                    </a:lnTo>
                    <a:lnTo>
                      <a:pt x="59" y="4"/>
                    </a:lnTo>
                    <a:lnTo>
                      <a:pt x="50" y="5"/>
                    </a:lnTo>
                    <a:lnTo>
                      <a:pt x="43" y="8"/>
                    </a:lnTo>
                    <a:lnTo>
                      <a:pt x="37" y="10"/>
                    </a:lnTo>
                    <a:lnTo>
                      <a:pt x="29" y="13"/>
                    </a:lnTo>
                    <a:lnTo>
                      <a:pt x="24" y="15"/>
                    </a:lnTo>
                    <a:lnTo>
                      <a:pt x="18" y="18"/>
                    </a:lnTo>
                    <a:lnTo>
                      <a:pt x="14" y="20"/>
                    </a:lnTo>
                    <a:lnTo>
                      <a:pt x="9" y="24"/>
                    </a:lnTo>
                    <a:lnTo>
                      <a:pt x="8" y="25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2" name="Freeform 72"/>
              <p:cNvSpPr>
                <a:spLocks/>
              </p:cNvSpPr>
              <p:nvPr/>
            </p:nvSpPr>
            <p:spPr bwMode="auto">
              <a:xfrm>
                <a:off x="3924" y="940"/>
                <a:ext cx="5" cy="8"/>
              </a:xfrm>
              <a:custGeom>
                <a:avLst/>
                <a:gdLst>
                  <a:gd name="T0" fmla="*/ 0 w 20"/>
                  <a:gd name="T1" fmla="*/ 0 h 35"/>
                  <a:gd name="T2" fmla="*/ 0 w 20"/>
                  <a:gd name="T3" fmla="*/ 0 h 35"/>
                  <a:gd name="T4" fmla="*/ 0 w 20"/>
                  <a:gd name="T5" fmla="*/ 0 h 35"/>
                  <a:gd name="T6" fmla="*/ 0 w 20"/>
                  <a:gd name="T7" fmla="*/ 0 h 35"/>
                  <a:gd name="T8" fmla="*/ 0 w 20"/>
                  <a:gd name="T9" fmla="*/ 0 h 35"/>
                  <a:gd name="T10" fmla="*/ 0 w 20"/>
                  <a:gd name="T11" fmla="*/ 0 h 35"/>
                  <a:gd name="T12" fmla="*/ 0 w 20"/>
                  <a:gd name="T13" fmla="*/ 0 h 35"/>
                  <a:gd name="T14" fmla="*/ 0 w 20"/>
                  <a:gd name="T15" fmla="*/ 0 h 35"/>
                  <a:gd name="T16" fmla="*/ 0 w 20"/>
                  <a:gd name="T17" fmla="*/ 0 h 35"/>
                  <a:gd name="T18" fmla="*/ 0 w 20"/>
                  <a:gd name="T19" fmla="*/ 0 h 35"/>
                  <a:gd name="T20" fmla="*/ 0 w 20"/>
                  <a:gd name="T21" fmla="*/ 0 h 35"/>
                  <a:gd name="T22" fmla="*/ 0 w 20"/>
                  <a:gd name="T23" fmla="*/ 0 h 35"/>
                  <a:gd name="T24" fmla="*/ 0 w 20"/>
                  <a:gd name="T25" fmla="*/ 0 h 35"/>
                  <a:gd name="T26" fmla="*/ 0 w 20"/>
                  <a:gd name="T27" fmla="*/ 0 h 35"/>
                  <a:gd name="T28" fmla="*/ 0 w 20"/>
                  <a:gd name="T29" fmla="*/ 0 h 35"/>
                  <a:gd name="T30" fmla="*/ 0 w 20"/>
                  <a:gd name="T31" fmla="*/ 0 h 35"/>
                  <a:gd name="T32" fmla="*/ 0 w 20"/>
                  <a:gd name="T33" fmla="*/ 0 h 35"/>
                  <a:gd name="T34" fmla="*/ 0 w 20"/>
                  <a:gd name="T35" fmla="*/ 0 h 35"/>
                  <a:gd name="T36" fmla="*/ 0 w 20"/>
                  <a:gd name="T37" fmla="*/ 0 h 35"/>
                  <a:gd name="T38" fmla="*/ 0 w 20"/>
                  <a:gd name="T39" fmla="*/ 0 h 35"/>
                  <a:gd name="T40" fmla="*/ 0 w 20"/>
                  <a:gd name="T41" fmla="*/ 0 h 35"/>
                  <a:gd name="T42" fmla="*/ 0 w 20"/>
                  <a:gd name="T43" fmla="*/ 0 h 35"/>
                  <a:gd name="T44" fmla="*/ 0 w 20"/>
                  <a:gd name="T45" fmla="*/ 0 h 35"/>
                  <a:gd name="T46" fmla="*/ 0 w 20"/>
                  <a:gd name="T47" fmla="*/ 0 h 35"/>
                  <a:gd name="T48" fmla="*/ 0 w 20"/>
                  <a:gd name="T49" fmla="*/ 0 h 35"/>
                  <a:gd name="T50" fmla="*/ 0 w 20"/>
                  <a:gd name="T51" fmla="*/ 0 h 35"/>
                  <a:gd name="T52" fmla="*/ 0 w 20"/>
                  <a:gd name="T53" fmla="*/ 0 h 35"/>
                  <a:gd name="T54" fmla="*/ 0 w 20"/>
                  <a:gd name="T55" fmla="*/ 0 h 35"/>
                  <a:gd name="T56" fmla="*/ 0 w 20"/>
                  <a:gd name="T57" fmla="*/ 0 h 35"/>
                  <a:gd name="T58" fmla="*/ 0 w 20"/>
                  <a:gd name="T59" fmla="*/ 0 h 35"/>
                  <a:gd name="T60" fmla="*/ 0 w 20"/>
                  <a:gd name="T61" fmla="*/ 0 h 35"/>
                  <a:gd name="T62" fmla="*/ 0 w 20"/>
                  <a:gd name="T63" fmla="*/ 0 h 35"/>
                  <a:gd name="T64" fmla="*/ 0 w 20"/>
                  <a:gd name="T65" fmla="*/ 0 h 35"/>
                  <a:gd name="T66" fmla="*/ 0 w 20"/>
                  <a:gd name="T67" fmla="*/ 0 h 35"/>
                  <a:gd name="T68" fmla="*/ 0 w 20"/>
                  <a:gd name="T69" fmla="*/ 0 h 35"/>
                  <a:gd name="T70" fmla="*/ 0 w 20"/>
                  <a:gd name="T71" fmla="*/ 0 h 35"/>
                  <a:gd name="T72" fmla="*/ 0 w 20"/>
                  <a:gd name="T73" fmla="*/ 0 h 35"/>
                  <a:gd name="T74" fmla="*/ 0 w 20"/>
                  <a:gd name="T75" fmla="*/ 0 h 35"/>
                  <a:gd name="T76" fmla="*/ 0 w 20"/>
                  <a:gd name="T77" fmla="*/ 0 h 35"/>
                  <a:gd name="T78" fmla="*/ 0 w 20"/>
                  <a:gd name="T79" fmla="*/ 0 h 35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0"/>
                  <a:gd name="T121" fmla="*/ 0 h 35"/>
                  <a:gd name="T122" fmla="*/ 20 w 20"/>
                  <a:gd name="T123" fmla="*/ 35 h 35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0" h="35">
                    <a:moveTo>
                      <a:pt x="0" y="35"/>
                    </a:moveTo>
                    <a:lnTo>
                      <a:pt x="0" y="11"/>
                    </a:lnTo>
                    <a:lnTo>
                      <a:pt x="0" y="10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1" y="3"/>
                    </a:lnTo>
                    <a:lnTo>
                      <a:pt x="2" y="3"/>
                    </a:lnTo>
                    <a:lnTo>
                      <a:pt x="2" y="2"/>
                    </a:lnTo>
                    <a:lnTo>
                      <a:pt x="4" y="2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6" y="0"/>
                    </a:lnTo>
                    <a:lnTo>
                      <a:pt x="7" y="0"/>
                    </a:lnTo>
                    <a:lnTo>
                      <a:pt x="9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5" y="1"/>
                    </a:lnTo>
                    <a:lnTo>
                      <a:pt x="16" y="1"/>
                    </a:lnTo>
                    <a:lnTo>
                      <a:pt x="16" y="2"/>
                    </a:lnTo>
                    <a:lnTo>
                      <a:pt x="17" y="2"/>
                    </a:lnTo>
                    <a:lnTo>
                      <a:pt x="17" y="3"/>
                    </a:lnTo>
                    <a:lnTo>
                      <a:pt x="19" y="3"/>
                    </a:lnTo>
                    <a:lnTo>
                      <a:pt x="19" y="5"/>
                    </a:lnTo>
                    <a:lnTo>
                      <a:pt x="19" y="6"/>
                    </a:lnTo>
                    <a:lnTo>
                      <a:pt x="20" y="7"/>
                    </a:lnTo>
                    <a:lnTo>
                      <a:pt x="20" y="8"/>
                    </a:lnTo>
                    <a:lnTo>
                      <a:pt x="20" y="10"/>
                    </a:lnTo>
                    <a:lnTo>
                      <a:pt x="20" y="11"/>
                    </a:lnTo>
                    <a:lnTo>
                      <a:pt x="20" y="35"/>
                    </a:lnTo>
                    <a:lnTo>
                      <a:pt x="0" y="3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3" name="Freeform 73"/>
              <p:cNvSpPr>
                <a:spLocks/>
              </p:cNvSpPr>
              <p:nvPr/>
            </p:nvSpPr>
            <p:spPr bwMode="auto">
              <a:xfrm>
                <a:off x="3924" y="952"/>
                <a:ext cx="5" cy="8"/>
              </a:xfrm>
              <a:custGeom>
                <a:avLst/>
                <a:gdLst>
                  <a:gd name="T0" fmla="*/ 0 w 20"/>
                  <a:gd name="T1" fmla="*/ 0 h 35"/>
                  <a:gd name="T2" fmla="*/ 0 w 20"/>
                  <a:gd name="T3" fmla="*/ 0 h 35"/>
                  <a:gd name="T4" fmla="*/ 0 w 20"/>
                  <a:gd name="T5" fmla="*/ 0 h 35"/>
                  <a:gd name="T6" fmla="*/ 0 w 20"/>
                  <a:gd name="T7" fmla="*/ 0 h 35"/>
                  <a:gd name="T8" fmla="*/ 0 w 20"/>
                  <a:gd name="T9" fmla="*/ 0 h 35"/>
                  <a:gd name="T10" fmla="*/ 0 w 20"/>
                  <a:gd name="T11" fmla="*/ 0 h 35"/>
                  <a:gd name="T12" fmla="*/ 0 w 20"/>
                  <a:gd name="T13" fmla="*/ 0 h 35"/>
                  <a:gd name="T14" fmla="*/ 0 w 20"/>
                  <a:gd name="T15" fmla="*/ 0 h 35"/>
                  <a:gd name="T16" fmla="*/ 0 w 20"/>
                  <a:gd name="T17" fmla="*/ 0 h 35"/>
                  <a:gd name="T18" fmla="*/ 0 w 20"/>
                  <a:gd name="T19" fmla="*/ 0 h 35"/>
                  <a:gd name="T20" fmla="*/ 0 w 20"/>
                  <a:gd name="T21" fmla="*/ 0 h 35"/>
                  <a:gd name="T22" fmla="*/ 0 w 20"/>
                  <a:gd name="T23" fmla="*/ 0 h 35"/>
                  <a:gd name="T24" fmla="*/ 0 w 20"/>
                  <a:gd name="T25" fmla="*/ 0 h 35"/>
                  <a:gd name="T26" fmla="*/ 0 w 20"/>
                  <a:gd name="T27" fmla="*/ 0 h 35"/>
                  <a:gd name="T28" fmla="*/ 0 w 20"/>
                  <a:gd name="T29" fmla="*/ 0 h 35"/>
                  <a:gd name="T30" fmla="*/ 0 w 20"/>
                  <a:gd name="T31" fmla="*/ 0 h 35"/>
                  <a:gd name="T32" fmla="*/ 0 w 20"/>
                  <a:gd name="T33" fmla="*/ 0 h 35"/>
                  <a:gd name="T34" fmla="*/ 0 w 20"/>
                  <a:gd name="T35" fmla="*/ 0 h 35"/>
                  <a:gd name="T36" fmla="*/ 0 w 20"/>
                  <a:gd name="T37" fmla="*/ 0 h 35"/>
                  <a:gd name="T38" fmla="*/ 0 w 20"/>
                  <a:gd name="T39" fmla="*/ 0 h 35"/>
                  <a:gd name="T40" fmla="*/ 0 w 20"/>
                  <a:gd name="T41" fmla="*/ 0 h 35"/>
                  <a:gd name="T42" fmla="*/ 0 w 20"/>
                  <a:gd name="T43" fmla="*/ 0 h 35"/>
                  <a:gd name="T44" fmla="*/ 0 w 20"/>
                  <a:gd name="T45" fmla="*/ 0 h 35"/>
                  <a:gd name="T46" fmla="*/ 0 w 20"/>
                  <a:gd name="T47" fmla="*/ 0 h 35"/>
                  <a:gd name="T48" fmla="*/ 0 w 20"/>
                  <a:gd name="T49" fmla="*/ 0 h 35"/>
                  <a:gd name="T50" fmla="*/ 0 w 20"/>
                  <a:gd name="T51" fmla="*/ 0 h 35"/>
                  <a:gd name="T52" fmla="*/ 0 w 20"/>
                  <a:gd name="T53" fmla="*/ 0 h 35"/>
                  <a:gd name="T54" fmla="*/ 0 w 20"/>
                  <a:gd name="T55" fmla="*/ 0 h 35"/>
                  <a:gd name="T56" fmla="*/ 0 w 20"/>
                  <a:gd name="T57" fmla="*/ 0 h 35"/>
                  <a:gd name="T58" fmla="*/ 0 w 20"/>
                  <a:gd name="T59" fmla="*/ 0 h 35"/>
                  <a:gd name="T60" fmla="*/ 0 w 20"/>
                  <a:gd name="T61" fmla="*/ 0 h 35"/>
                  <a:gd name="T62" fmla="*/ 0 w 20"/>
                  <a:gd name="T63" fmla="*/ 0 h 35"/>
                  <a:gd name="T64" fmla="*/ 0 w 20"/>
                  <a:gd name="T65" fmla="*/ 0 h 35"/>
                  <a:gd name="T66" fmla="*/ 0 w 20"/>
                  <a:gd name="T67" fmla="*/ 0 h 35"/>
                  <a:gd name="T68" fmla="*/ 0 w 20"/>
                  <a:gd name="T69" fmla="*/ 0 h 35"/>
                  <a:gd name="T70" fmla="*/ 0 w 20"/>
                  <a:gd name="T71" fmla="*/ 0 h 35"/>
                  <a:gd name="T72" fmla="*/ 0 w 20"/>
                  <a:gd name="T73" fmla="*/ 0 h 35"/>
                  <a:gd name="T74" fmla="*/ 0 w 20"/>
                  <a:gd name="T75" fmla="*/ 0 h 35"/>
                  <a:gd name="T76" fmla="*/ 0 w 20"/>
                  <a:gd name="T77" fmla="*/ 0 h 35"/>
                  <a:gd name="T78" fmla="*/ 0 w 20"/>
                  <a:gd name="T79" fmla="*/ 0 h 35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0"/>
                  <a:gd name="T121" fmla="*/ 0 h 35"/>
                  <a:gd name="T122" fmla="*/ 20 w 20"/>
                  <a:gd name="T123" fmla="*/ 35 h 35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0" h="35">
                    <a:moveTo>
                      <a:pt x="0" y="35"/>
                    </a:moveTo>
                    <a:lnTo>
                      <a:pt x="0" y="11"/>
                    </a:lnTo>
                    <a:lnTo>
                      <a:pt x="0" y="10"/>
                    </a:lnTo>
                    <a:lnTo>
                      <a:pt x="0" y="9"/>
                    </a:lnTo>
                    <a:lnTo>
                      <a:pt x="0" y="8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4" y="3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6" y="1"/>
                    </a:lnTo>
                    <a:lnTo>
                      <a:pt x="6" y="0"/>
                    </a:lnTo>
                    <a:lnTo>
                      <a:pt x="7" y="0"/>
                    </a:lnTo>
                    <a:lnTo>
                      <a:pt x="9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4" y="1"/>
                    </a:lnTo>
                    <a:lnTo>
                      <a:pt x="15" y="1"/>
                    </a:lnTo>
                    <a:lnTo>
                      <a:pt x="16" y="1"/>
                    </a:lnTo>
                    <a:lnTo>
                      <a:pt x="16" y="3"/>
                    </a:lnTo>
                    <a:lnTo>
                      <a:pt x="17" y="3"/>
                    </a:lnTo>
                    <a:lnTo>
                      <a:pt x="17" y="4"/>
                    </a:lnTo>
                    <a:lnTo>
                      <a:pt x="19" y="5"/>
                    </a:lnTo>
                    <a:lnTo>
                      <a:pt x="19" y="6"/>
                    </a:lnTo>
                    <a:lnTo>
                      <a:pt x="20" y="8"/>
                    </a:lnTo>
                    <a:lnTo>
                      <a:pt x="20" y="9"/>
                    </a:lnTo>
                    <a:lnTo>
                      <a:pt x="20" y="10"/>
                    </a:lnTo>
                    <a:lnTo>
                      <a:pt x="20" y="11"/>
                    </a:lnTo>
                    <a:lnTo>
                      <a:pt x="20" y="35"/>
                    </a:lnTo>
                    <a:lnTo>
                      <a:pt x="0" y="3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4" name="Freeform 74"/>
              <p:cNvSpPr>
                <a:spLocks/>
              </p:cNvSpPr>
              <p:nvPr/>
            </p:nvSpPr>
            <p:spPr bwMode="auto">
              <a:xfrm>
                <a:off x="3819" y="933"/>
                <a:ext cx="45" cy="36"/>
              </a:xfrm>
              <a:custGeom>
                <a:avLst/>
                <a:gdLst>
                  <a:gd name="T0" fmla="*/ 0 w 183"/>
                  <a:gd name="T1" fmla="*/ 0 h 143"/>
                  <a:gd name="T2" fmla="*/ 0 w 183"/>
                  <a:gd name="T3" fmla="*/ 0 h 143"/>
                  <a:gd name="T4" fmla="*/ 0 w 183"/>
                  <a:gd name="T5" fmla="*/ 0 h 143"/>
                  <a:gd name="T6" fmla="*/ 0 w 183"/>
                  <a:gd name="T7" fmla="*/ 0 h 143"/>
                  <a:gd name="T8" fmla="*/ 0 w 183"/>
                  <a:gd name="T9" fmla="*/ 0 h 143"/>
                  <a:gd name="T10" fmla="*/ 0 w 183"/>
                  <a:gd name="T11" fmla="*/ 0 h 143"/>
                  <a:gd name="T12" fmla="*/ 0 w 183"/>
                  <a:gd name="T13" fmla="*/ 0 h 143"/>
                  <a:gd name="T14" fmla="*/ 0 w 183"/>
                  <a:gd name="T15" fmla="*/ 0 h 143"/>
                  <a:gd name="T16" fmla="*/ 0 w 183"/>
                  <a:gd name="T17" fmla="*/ 0 h 143"/>
                  <a:gd name="T18" fmla="*/ 0 w 183"/>
                  <a:gd name="T19" fmla="*/ 0 h 143"/>
                  <a:gd name="T20" fmla="*/ 0 w 183"/>
                  <a:gd name="T21" fmla="*/ 0 h 143"/>
                  <a:gd name="T22" fmla="*/ 0 w 183"/>
                  <a:gd name="T23" fmla="*/ 0 h 143"/>
                  <a:gd name="T24" fmla="*/ 0 w 183"/>
                  <a:gd name="T25" fmla="*/ 0 h 143"/>
                  <a:gd name="T26" fmla="*/ 0 w 183"/>
                  <a:gd name="T27" fmla="*/ 0 h 143"/>
                  <a:gd name="T28" fmla="*/ 0 w 183"/>
                  <a:gd name="T29" fmla="*/ 0 h 143"/>
                  <a:gd name="T30" fmla="*/ 0 w 183"/>
                  <a:gd name="T31" fmla="*/ 0 h 143"/>
                  <a:gd name="T32" fmla="*/ 0 w 183"/>
                  <a:gd name="T33" fmla="*/ 0 h 143"/>
                  <a:gd name="T34" fmla="*/ 0 w 183"/>
                  <a:gd name="T35" fmla="*/ 0 h 143"/>
                  <a:gd name="T36" fmla="*/ 0 w 183"/>
                  <a:gd name="T37" fmla="*/ 0 h 143"/>
                  <a:gd name="T38" fmla="*/ 0 w 183"/>
                  <a:gd name="T39" fmla="*/ 0 h 143"/>
                  <a:gd name="T40" fmla="*/ 0 w 183"/>
                  <a:gd name="T41" fmla="*/ 0 h 143"/>
                  <a:gd name="T42" fmla="*/ 0 w 183"/>
                  <a:gd name="T43" fmla="*/ 0 h 143"/>
                  <a:gd name="T44" fmla="*/ 0 w 183"/>
                  <a:gd name="T45" fmla="*/ 0 h 143"/>
                  <a:gd name="T46" fmla="*/ 0 w 183"/>
                  <a:gd name="T47" fmla="*/ 0 h 143"/>
                  <a:gd name="T48" fmla="*/ 0 w 183"/>
                  <a:gd name="T49" fmla="*/ 0 h 143"/>
                  <a:gd name="T50" fmla="*/ 0 w 183"/>
                  <a:gd name="T51" fmla="*/ 0 h 143"/>
                  <a:gd name="T52" fmla="*/ 0 w 183"/>
                  <a:gd name="T53" fmla="*/ 0 h 143"/>
                  <a:gd name="T54" fmla="*/ 0 w 183"/>
                  <a:gd name="T55" fmla="*/ 0 h 143"/>
                  <a:gd name="T56" fmla="*/ 0 w 183"/>
                  <a:gd name="T57" fmla="*/ 0 h 143"/>
                  <a:gd name="T58" fmla="*/ 0 w 183"/>
                  <a:gd name="T59" fmla="*/ 0 h 143"/>
                  <a:gd name="T60" fmla="*/ 0 w 183"/>
                  <a:gd name="T61" fmla="*/ 0 h 143"/>
                  <a:gd name="T62" fmla="*/ 0 w 183"/>
                  <a:gd name="T63" fmla="*/ 0 h 143"/>
                  <a:gd name="T64" fmla="*/ 0 w 183"/>
                  <a:gd name="T65" fmla="*/ 0 h 143"/>
                  <a:gd name="T66" fmla="*/ 0 w 183"/>
                  <a:gd name="T67" fmla="*/ 0 h 143"/>
                  <a:gd name="T68" fmla="*/ 0 w 183"/>
                  <a:gd name="T69" fmla="*/ 0 h 143"/>
                  <a:gd name="T70" fmla="*/ 0 w 183"/>
                  <a:gd name="T71" fmla="*/ 0 h 143"/>
                  <a:gd name="T72" fmla="*/ 0 w 183"/>
                  <a:gd name="T73" fmla="*/ 0 h 143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83"/>
                  <a:gd name="T112" fmla="*/ 0 h 143"/>
                  <a:gd name="T113" fmla="*/ 183 w 183"/>
                  <a:gd name="T114" fmla="*/ 143 h 143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83" h="143">
                    <a:moveTo>
                      <a:pt x="5" y="35"/>
                    </a:moveTo>
                    <a:lnTo>
                      <a:pt x="1" y="35"/>
                    </a:lnTo>
                    <a:lnTo>
                      <a:pt x="1" y="28"/>
                    </a:lnTo>
                    <a:lnTo>
                      <a:pt x="5" y="28"/>
                    </a:lnTo>
                    <a:lnTo>
                      <a:pt x="5" y="25"/>
                    </a:lnTo>
                    <a:lnTo>
                      <a:pt x="0" y="25"/>
                    </a:lnTo>
                    <a:lnTo>
                      <a:pt x="0" y="18"/>
                    </a:lnTo>
                    <a:lnTo>
                      <a:pt x="125" y="18"/>
                    </a:lnTo>
                    <a:lnTo>
                      <a:pt x="125" y="13"/>
                    </a:lnTo>
                    <a:lnTo>
                      <a:pt x="129" y="13"/>
                    </a:lnTo>
                    <a:lnTo>
                      <a:pt x="129" y="9"/>
                    </a:lnTo>
                    <a:lnTo>
                      <a:pt x="125" y="9"/>
                    </a:lnTo>
                    <a:lnTo>
                      <a:pt x="125" y="0"/>
                    </a:lnTo>
                    <a:lnTo>
                      <a:pt x="182" y="0"/>
                    </a:lnTo>
                    <a:lnTo>
                      <a:pt x="182" y="3"/>
                    </a:lnTo>
                    <a:lnTo>
                      <a:pt x="177" y="3"/>
                    </a:lnTo>
                    <a:lnTo>
                      <a:pt x="177" y="9"/>
                    </a:lnTo>
                    <a:lnTo>
                      <a:pt x="177" y="13"/>
                    </a:lnTo>
                    <a:lnTo>
                      <a:pt x="177" y="14"/>
                    </a:lnTo>
                    <a:lnTo>
                      <a:pt x="183" y="14"/>
                    </a:lnTo>
                    <a:lnTo>
                      <a:pt x="183" y="19"/>
                    </a:lnTo>
                    <a:lnTo>
                      <a:pt x="144" y="19"/>
                    </a:lnTo>
                    <a:lnTo>
                      <a:pt x="144" y="27"/>
                    </a:lnTo>
                    <a:lnTo>
                      <a:pt x="140" y="27"/>
                    </a:lnTo>
                    <a:lnTo>
                      <a:pt x="140" y="115"/>
                    </a:lnTo>
                    <a:lnTo>
                      <a:pt x="144" y="115"/>
                    </a:lnTo>
                    <a:lnTo>
                      <a:pt x="144" y="122"/>
                    </a:lnTo>
                    <a:lnTo>
                      <a:pt x="175" y="122"/>
                    </a:lnTo>
                    <a:lnTo>
                      <a:pt x="175" y="143"/>
                    </a:lnTo>
                    <a:lnTo>
                      <a:pt x="125" y="143"/>
                    </a:lnTo>
                    <a:lnTo>
                      <a:pt x="125" y="135"/>
                    </a:lnTo>
                    <a:lnTo>
                      <a:pt x="0" y="135"/>
                    </a:lnTo>
                    <a:lnTo>
                      <a:pt x="0" y="102"/>
                    </a:lnTo>
                    <a:lnTo>
                      <a:pt x="1" y="102"/>
                    </a:lnTo>
                    <a:lnTo>
                      <a:pt x="1" y="95"/>
                    </a:lnTo>
                    <a:lnTo>
                      <a:pt x="5" y="95"/>
                    </a:lnTo>
                    <a:lnTo>
                      <a:pt x="5" y="3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5" name="Freeform 75"/>
              <p:cNvSpPr>
                <a:spLocks/>
              </p:cNvSpPr>
              <p:nvPr/>
            </p:nvSpPr>
            <p:spPr bwMode="auto">
              <a:xfrm>
                <a:off x="3855" y="940"/>
                <a:ext cx="5" cy="8"/>
              </a:xfrm>
              <a:custGeom>
                <a:avLst/>
                <a:gdLst>
                  <a:gd name="T0" fmla="*/ 0 w 20"/>
                  <a:gd name="T1" fmla="*/ 0 h 35"/>
                  <a:gd name="T2" fmla="*/ 0 w 20"/>
                  <a:gd name="T3" fmla="*/ 0 h 35"/>
                  <a:gd name="T4" fmla="*/ 0 w 20"/>
                  <a:gd name="T5" fmla="*/ 0 h 35"/>
                  <a:gd name="T6" fmla="*/ 0 w 20"/>
                  <a:gd name="T7" fmla="*/ 0 h 35"/>
                  <a:gd name="T8" fmla="*/ 0 w 20"/>
                  <a:gd name="T9" fmla="*/ 0 h 35"/>
                  <a:gd name="T10" fmla="*/ 0 w 20"/>
                  <a:gd name="T11" fmla="*/ 0 h 35"/>
                  <a:gd name="T12" fmla="*/ 0 w 20"/>
                  <a:gd name="T13" fmla="*/ 0 h 35"/>
                  <a:gd name="T14" fmla="*/ 0 w 20"/>
                  <a:gd name="T15" fmla="*/ 0 h 35"/>
                  <a:gd name="T16" fmla="*/ 0 w 20"/>
                  <a:gd name="T17" fmla="*/ 0 h 35"/>
                  <a:gd name="T18" fmla="*/ 0 w 20"/>
                  <a:gd name="T19" fmla="*/ 0 h 35"/>
                  <a:gd name="T20" fmla="*/ 0 w 20"/>
                  <a:gd name="T21" fmla="*/ 0 h 35"/>
                  <a:gd name="T22" fmla="*/ 0 w 20"/>
                  <a:gd name="T23" fmla="*/ 0 h 35"/>
                  <a:gd name="T24" fmla="*/ 0 w 20"/>
                  <a:gd name="T25" fmla="*/ 0 h 35"/>
                  <a:gd name="T26" fmla="*/ 0 w 20"/>
                  <a:gd name="T27" fmla="*/ 0 h 35"/>
                  <a:gd name="T28" fmla="*/ 0 w 20"/>
                  <a:gd name="T29" fmla="*/ 0 h 35"/>
                  <a:gd name="T30" fmla="*/ 0 w 20"/>
                  <a:gd name="T31" fmla="*/ 0 h 35"/>
                  <a:gd name="T32" fmla="*/ 0 w 20"/>
                  <a:gd name="T33" fmla="*/ 0 h 35"/>
                  <a:gd name="T34" fmla="*/ 0 w 20"/>
                  <a:gd name="T35" fmla="*/ 0 h 35"/>
                  <a:gd name="T36" fmla="*/ 0 w 20"/>
                  <a:gd name="T37" fmla="*/ 0 h 35"/>
                  <a:gd name="T38" fmla="*/ 0 w 20"/>
                  <a:gd name="T39" fmla="*/ 0 h 35"/>
                  <a:gd name="T40" fmla="*/ 0 w 20"/>
                  <a:gd name="T41" fmla="*/ 0 h 35"/>
                  <a:gd name="T42" fmla="*/ 0 w 20"/>
                  <a:gd name="T43" fmla="*/ 0 h 35"/>
                  <a:gd name="T44" fmla="*/ 0 w 20"/>
                  <a:gd name="T45" fmla="*/ 0 h 35"/>
                  <a:gd name="T46" fmla="*/ 0 w 20"/>
                  <a:gd name="T47" fmla="*/ 0 h 35"/>
                  <a:gd name="T48" fmla="*/ 0 w 20"/>
                  <a:gd name="T49" fmla="*/ 0 h 35"/>
                  <a:gd name="T50" fmla="*/ 0 w 20"/>
                  <a:gd name="T51" fmla="*/ 0 h 35"/>
                  <a:gd name="T52" fmla="*/ 0 w 20"/>
                  <a:gd name="T53" fmla="*/ 0 h 35"/>
                  <a:gd name="T54" fmla="*/ 0 w 20"/>
                  <a:gd name="T55" fmla="*/ 0 h 35"/>
                  <a:gd name="T56" fmla="*/ 0 w 20"/>
                  <a:gd name="T57" fmla="*/ 0 h 35"/>
                  <a:gd name="T58" fmla="*/ 0 w 20"/>
                  <a:gd name="T59" fmla="*/ 0 h 35"/>
                  <a:gd name="T60" fmla="*/ 0 w 20"/>
                  <a:gd name="T61" fmla="*/ 0 h 35"/>
                  <a:gd name="T62" fmla="*/ 0 w 20"/>
                  <a:gd name="T63" fmla="*/ 0 h 35"/>
                  <a:gd name="T64" fmla="*/ 0 w 20"/>
                  <a:gd name="T65" fmla="*/ 0 h 35"/>
                  <a:gd name="T66" fmla="*/ 0 w 20"/>
                  <a:gd name="T67" fmla="*/ 0 h 35"/>
                  <a:gd name="T68" fmla="*/ 0 w 20"/>
                  <a:gd name="T69" fmla="*/ 0 h 35"/>
                  <a:gd name="T70" fmla="*/ 0 w 20"/>
                  <a:gd name="T71" fmla="*/ 0 h 35"/>
                  <a:gd name="T72" fmla="*/ 0 w 20"/>
                  <a:gd name="T73" fmla="*/ 0 h 35"/>
                  <a:gd name="T74" fmla="*/ 0 w 20"/>
                  <a:gd name="T75" fmla="*/ 0 h 35"/>
                  <a:gd name="T76" fmla="*/ 0 w 20"/>
                  <a:gd name="T77" fmla="*/ 0 h 35"/>
                  <a:gd name="T78" fmla="*/ 0 w 20"/>
                  <a:gd name="T79" fmla="*/ 0 h 35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0"/>
                  <a:gd name="T121" fmla="*/ 0 h 35"/>
                  <a:gd name="T122" fmla="*/ 20 w 20"/>
                  <a:gd name="T123" fmla="*/ 35 h 35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0" h="35">
                    <a:moveTo>
                      <a:pt x="20" y="35"/>
                    </a:moveTo>
                    <a:lnTo>
                      <a:pt x="20" y="11"/>
                    </a:lnTo>
                    <a:lnTo>
                      <a:pt x="20" y="10"/>
                    </a:lnTo>
                    <a:lnTo>
                      <a:pt x="20" y="8"/>
                    </a:lnTo>
                    <a:lnTo>
                      <a:pt x="20" y="7"/>
                    </a:lnTo>
                    <a:lnTo>
                      <a:pt x="19" y="6"/>
                    </a:lnTo>
                    <a:lnTo>
                      <a:pt x="19" y="5"/>
                    </a:lnTo>
                    <a:lnTo>
                      <a:pt x="19" y="3"/>
                    </a:lnTo>
                    <a:lnTo>
                      <a:pt x="18" y="3"/>
                    </a:lnTo>
                    <a:lnTo>
                      <a:pt x="18" y="2"/>
                    </a:lnTo>
                    <a:lnTo>
                      <a:pt x="16" y="2"/>
                    </a:lnTo>
                    <a:lnTo>
                      <a:pt x="16" y="1"/>
                    </a:lnTo>
                    <a:lnTo>
                      <a:pt x="15" y="1"/>
                    </a:lnTo>
                    <a:lnTo>
                      <a:pt x="14" y="0"/>
                    </a:lnTo>
                    <a:lnTo>
                      <a:pt x="13" y="0"/>
                    </a:lnTo>
                    <a:lnTo>
                      <a:pt x="11" y="0"/>
                    </a:lnTo>
                    <a:lnTo>
                      <a:pt x="10" y="0"/>
                    </a:lnTo>
                    <a:lnTo>
                      <a:pt x="9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5" y="1"/>
                    </a:lnTo>
                    <a:lnTo>
                      <a:pt x="4" y="1"/>
                    </a:lnTo>
                    <a:lnTo>
                      <a:pt x="4" y="2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1" y="3"/>
                    </a:lnTo>
                    <a:lnTo>
                      <a:pt x="1" y="5"/>
                    </a:lnTo>
                    <a:lnTo>
                      <a:pt x="1" y="6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0" y="10"/>
                    </a:lnTo>
                    <a:lnTo>
                      <a:pt x="0" y="11"/>
                    </a:lnTo>
                    <a:lnTo>
                      <a:pt x="0" y="35"/>
                    </a:lnTo>
                    <a:lnTo>
                      <a:pt x="20" y="3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6" name="Freeform 76"/>
              <p:cNvSpPr>
                <a:spLocks/>
              </p:cNvSpPr>
              <p:nvPr/>
            </p:nvSpPr>
            <p:spPr bwMode="auto">
              <a:xfrm>
                <a:off x="3855" y="952"/>
                <a:ext cx="5" cy="8"/>
              </a:xfrm>
              <a:custGeom>
                <a:avLst/>
                <a:gdLst>
                  <a:gd name="T0" fmla="*/ 0 w 20"/>
                  <a:gd name="T1" fmla="*/ 0 h 35"/>
                  <a:gd name="T2" fmla="*/ 0 w 20"/>
                  <a:gd name="T3" fmla="*/ 0 h 35"/>
                  <a:gd name="T4" fmla="*/ 0 w 20"/>
                  <a:gd name="T5" fmla="*/ 0 h 35"/>
                  <a:gd name="T6" fmla="*/ 0 w 20"/>
                  <a:gd name="T7" fmla="*/ 0 h 35"/>
                  <a:gd name="T8" fmla="*/ 0 w 20"/>
                  <a:gd name="T9" fmla="*/ 0 h 35"/>
                  <a:gd name="T10" fmla="*/ 0 w 20"/>
                  <a:gd name="T11" fmla="*/ 0 h 35"/>
                  <a:gd name="T12" fmla="*/ 0 w 20"/>
                  <a:gd name="T13" fmla="*/ 0 h 35"/>
                  <a:gd name="T14" fmla="*/ 0 w 20"/>
                  <a:gd name="T15" fmla="*/ 0 h 35"/>
                  <a:gd name="T16" fmla="*/ 0 w 20"/>
                  <a:gd name="T17" fmla="*/ 0 h 35"/>
                  <a:gd name="T18" fmla="*/ 0 w 20"/>
                  <a:gd name="T19" fmla="*/ 0 h 35"/>
                  <a:gd name="T20" fmla="*/ 0 w 20"/>
                  <a:gd name="T21" fmla="*/ 0 h 35"/>
                  <a:gd name="T22" fmla="*/ 0 w 20"/>
                  <a:gd name="T23" fmla="*/ 0 h 35"/>
                  <a:gd name="T24" fmla="*/ 0 w 20"/>
                  <a:gd name="T25" fmla="*/ 0 h 35"/>
                  <a:gd name="T26" fmla="*/ 0 w 20"/>
                  <a:gd name="T27" fmla="*/ 0 h 35"/>
                  <a:gd name="T28" fmla="*/ 0 w 20"/>
                  <a:gd name="T29" fmla="*/ 0 h 35"/>
                  <a:gd name="T30" fmla="*/ 0 w 20"/>
                  <a:gd name="T31" fmla="*/ 0 h 35"/>
                  <a:gd name="T32" fmla="*/ 0 w 20"/>
                  <a:gd name="T33" fmla="*/ 0 h 35"/>
                  <a:gd name="T34" fmla="*/ 0 w 20"/>
                  <a:gd name="T35" fmla="*/ 0 h 35"/>
                  <a:gd name="T36" fmla="*/ 0 w 20"/>
                  <a:gd name="T37" fmla="*/ 0 h 35"/>
                  <a:gd name="T38" fmla="*/ 0 w 20"/>
                  <a:gd name="T39" fmla="*/ 0 h 35"/>
                  <a:gd name="T40" fmla="*/ 0 w 20"/>
                  <a:gd name="T41" fmla="*/ 0 h 35"/>
                  <a:gd name="T42" fmla="*/ 0 w 20"/>
                  <a:gd name="T43" fmla="*/ 0 h 35"/>
                  <a:gd name="T44" fmla="*/ 0 w 20"/>
                  <a:gd name="T45" fmla="*/ 0 h 35"/>
                  <a:gd name="T46" fmla="*/ 0 w 20"/>
                  <a:gd name="T47" fmla="*/ 0 h 35"/>
                  <a:gd name="T48" fmla="*/ 0 w 20"/>
                  <a:gd name="T49" fmla="*/ 0 h 35"/>
                  <a:gd name="T50" fmla="*/ 0 w 20"/>
                  <a:gd name="T51" fmla="*/ 0 h 35"/>
                  <a:gd name="T52" fmla="*/ 0 w 20"/>
                  <a:gd name="T53" fmla="*/ 0 h 35"/>
                  <a:gd name="T54" fmla="*/ 0 w 20"/>
                  <a:gd name="T55" fmla="*/ 0 h 35"/>
                  <a:gd name="T56" fmla="*/ 0 w 20"/>
                  <a:gd name="T57" fmla="*/ 0 h 35"/>
                  <a:gd name="T58" fmla="*/ 0 w 20"/>
                  <a:gd name="T59" fmla="*/ 0 h 35"/>
                  <a:gd name="T60" fmla="*/ 0 w 20"/>
                  <a:gd name="T61" fmla="*/ 0 h 35"/>
                  <a:gd name="T62" fmla="*/ 0 w 20"/>
                  <a:gd name="T63" fmla="*/ 0 h 35"/>
                  <a:gd name="T64" fmla="*/ 0 w 20"/>
                  <a:gd name="T65" fmla="*/ 0 h 35"/>
                  <a:gd name="T66" fmla="*/ 0 w 20"/>
                  <a:gd name="T67" fmla="*/ 0 h 35"/>
                  <a:gd name="T68" fmla="*/ 0 w 20"/>
                  <a:gd name="T69" fmla="*/ 0 h 35"/>
                  <a:gd name="T70" fmla="*/ 0 w 20"/>
                  <a:gd name="T71" fmla="*/ 0 h 35"/>
                  <a:gd name="T72" fmla="*/ 0 w 20"/>
                  <a:gd name="T73" fmla="*/ 0 h 35"/>
                  <a:gd name="T74" fmla="*/ 0 w 20"/>
                  <a:gd name="T75" fmla="*/ 0 h 35"/>
                  <a:gd name="T76" fmla="*/ 0 w 20"/>
                  <a:gd name="T77" fmla="*/ 0 h 35"/>
                  <a:gd name="T78" fmla="*/ 0 w 20"/>
                  <a:gd name="T79" fmla="*/ 0 h 35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0"/>
                  <a:gd name="T121" fmla="*/ 0 h 35"/>
                  <a:gd name="T122" fmla="*/ 20 w 20"/>
                  <a:gd name="T123" fmla="*/ 35 h 35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0" h="35">
                    <a:moveTo>
                      <a:pt x="20" y="35"/>
                    </a:moveTo>
                    <a:lnTo>
                      <a:pt x="20" y="11"/>
                    </a:lnTo>
                    <a:lnTo>
                      <a:pt x="20" y="10"/>
                    </a:lnTo>
                    <a:lnTo>
                      <a:pt x="20" y="9"/>
                    </a:lnTo>
                    <a:lnTo>
                      <a:pt x="20" y="8"/>
                    </a:lnTo>
                    <a:lnTo>
                      <a:pt x="19" y="6"/>
                    </a:lnTo>
                    <a:lnTo>
                      <a:pt x="19" y="5"/>
                    </a:lnTo>
                    <a:lnTo>
                      <a:pt x="18" y="4"/>
                    </a:lnTo>
                    <a:lnTo>
                      <a:pt x="18" y="3"/>
                    </a:lnTo>
                    <a:lnTo>
                      <a:pt x="16" y="3"/>
                    </a:lnTo>
                    <a:lnTo>
                      <a:pt x="16" y="1"/>
                    </a:lnTo>
                    <a:lnTo>
                      <a:pt x="15" y="1"/>
                    </a:lnTo>
                    <a:lnTo>
                      <a:pt x="14" y="1"/>
                    </a:lnTo>
                    <a:lnTo>
                      <a:pt x="14" y="0"/>
                    </a:lnTo>
                    <a:lnTo>
                      <a:pt x="13" y="0"/>
                    </a:lnTo>
                    <a:lnTo>
                      <a:pt x="11" y="0"/>
                    </a:lnTo>
                    <a:lnTo>
                      <a:pt x="10" y="0"/>
                    </a:lnTo>
                    <a:lnTo>
                      <a:pt x="9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6" y="1"/>
                    </a:lnTo>
                    <a:lnTo>
                      <a:pt x="5" y="1"/>
                    </a:lnTo>
                    <a:lnTo>
                      <a:pt x="4" y="1"/>
                    </a:lnTo>
                    <a:lnTo>
                      <a:pt x="4" y="3"/>
                    </a:lnTo>
                    <a:lnTo>
                      <a:pt x="3" y="3"/>
                    </a:lnTo>
                    <a:lnTo>
                      <a:pt x="3" y="4"/>
                    </a:lnTo>
                    <a:lnTo>
                      <a:pt x="1" y="5"/>
                    </a:lnTo>
                    <a:lnTo>
                      <a:pt x="1" y="6"/>
                    </a:lnTo>
                    <a:lnTo>
                      <a:pt x="0" y="8"/>
                    </a:lnTo>
                    <a:lnTo>
                      <a:pt x="0" y="9"/>
                    </a:lnTo>
                    <a:lnTo>
                      <a:pt x="0" y="10"/>
                    </a:lnTo>
                    <a:lnTo>
                      <a:pt x="0" y="11"/>
                    </a:lnTo>
                    <a:lnTo>
                      <a:pt x="0" y="35"/>
                    </a:lnTo>
                    <a:lnTo>
                      <a:pt x="20" y="3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7" name="Line 77"/>
              <p:cNvSpPr>
                <a:spLocks noChangeShapeType="1"/>
              </p:cNvSpPr>
              <p:nvPr/>
            </p:nvSpPr>
            <p:spPr bwMode="auto">
              <a:xfrm flipV="1">
                <a:off x="3891" y="845"/>
                <a:ext cx="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8" name="Freeform 78"/>
              <p:cNvSpPr>
                <a:spLocks/>
              </p:cNvSpPr>
              <p:nvPr/>
            </p:nvSpPr>
            <p:spPr bwMode="auto">
              <a:xfrm>
                <a:off x="3876" y="907"/>
                <a:ext cx="4" cy="1"/>
              </a:xfrm>
              <a:custGeom>
                <a:avLst/>
                <a:gdLst>
                  <a:gd name="T0" fmla="*/ 0 w 15"/>
                  <a:gd name="T1" fmla="*/ 0 h 5"/>
                  <a:gd name="T2" fmla="*/ 0 w 15"/>
                  <a:gd name="T3" fmla="*/ 0 h 5"/>
                  <a:gd name="T4" fmla="*/ 0 w 15"/>
                  <a:gd name="T5" fmla="*/ 0 h 5"/>
                  <a:gd name="T6" fmla="*/ 0 w 15"/>
                  <a:gd name="T7" fmla="*/ 0 h 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"/>
                  <a:gd name="T13" fmla="*/ 0 h 5"/>
                  <a:gd name="T14" fmla="*/ 15 w 15"/>
                  <a:gd name="T15" fmla="*/ 5 h 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" h="5">
                    <a:moveTo>
                      <a:pt x="0" y="5"/>
                    </a:moveTo>
                    <a:lnTo>
                      <a:pt x="1" y="3"/>
                    </a:lnTo>
                    <a:lnTo>
                      <a:pt x="7" y="2"/>
                    </a:lnTo>
                    <a:lnTo>
                      <a:pt x="15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9" name="Freeform 79"/>
              <p:cNvSpPr>
                <a:spLocks/>
              </p:cNvSpPr>
              <p:nvPr/>
            </p:nvSpPr>
            <p:spPr bwMode="auto">
              <a:xfrm>
                <a:off x="3871" y="910"/>
                <a:ext cx="3" cy="2"/>
              </a:xfrm>
              <a:custGeom>
                <a:avLst/>
                <a:gdLst>
                  <a:gd name="T0" fmla="*/ 0 w 13"/>
                  <a:gd name="T1" fmla="*/ 0 h 10"/>
                  <a:gd name="T2" fmla="*/ 0 w 13"/>
                  <a:gd name="T3" fmla="*/ 0 h 10"/>
                  <a:gd name="T4" fmla="*/ 0 w 13"/>
                  <a:gd name="T5" fmla="*/ 0 h 10"/>
                  <a:gd name="T6" fmla="*/ 0 w 13"/>
                  <a:gd name="T7" fmla="*/ 0 h 10"/>
                  <a:gd name="T8" fmla="*/ 0 w 13"/>
                  <a:gd name="T9" fmla="*/ 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"/>
                  <a:gd name="T16" fmla="*/ 0 h 10"/>
                  <a:gd name="T17" fmla="*/ 13 w 13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" h="10">
                    <a:moveTo>
                      <a:pt x="0" y="10"/>
                    </a:moveTo>
                    <a:lnTo>
                      <a:pt x="1" y="8"/>
                    </a:lnTo>
                    <a:lnTo>
                      <a:pt x="5" y="5"/>
                    </a:lnTo>
                    <a:lnTo>
                      <a:pt x="10" y="2"/>
                    </a:lnTo>
                    <a:lnTo>
                      <a:pt x="13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0" name="Freeform 80"/>
              <p:cNvSpPr>
                <a:spLocks/>
              </p:cNvSpPr>
              <p:nvPr/>
            </p:nvSpPr>
            <p:spPr bwMode="auto">
              <a:xfrm>
                <a:off x="3885" y="906"/>
                <a:ext cx="3" cy="1"/>
              </a:xfrm>
              <a:custGeom>
                <a:avLst/>
                <a:gdLst>
                  <a:gd name="T0" fmla="*/ 0 w 15"/>
                  <a:gd name="T1" fmla="*/ 1 h 2"/>
                  <a:gd name="T2" fmla="*/ 0 w 15"/>
                  <a:gd name="T3" fmla="*/ 1 h 2"/>
                  <a:gd name="T4" fmla="*/ 0 w 15"/>
                  <a:gd name="T5" fmla="*/ 0 h 2"/>
                  <a:gd name="T6" fmla="*/ 0 w 15"/>
                  <a:gd name="T7" fmla="*/ 0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"/>
                  <a:gd name="T13" fmla="*/ 0 h 2"/>
                  <a:gd name="T14" fmla="*/ 15 w 15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" h="2">
                    <a:moveTo>
                      <a:pt x="0" y="2"/>
                    </a:moveTo>
                    <a:lnTo>
                      <a:pt x="6" y="1"/>
                    </a:lnTo>
                    <a:lnTo>
                      <a:pt x="14" y="0"/>
                    </a:lnTo>
                    <a:lnTo>
                      <a:pt x="15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1" name="Freeform 81"/>
              <p:cNvSpPr>
                <a:spLocks/>
              </p:cNvSpPr>
              <p:nvPr/>
            </p:nvSpPr>
            <p:spPr bwMode="auto">
              <a:xfrm>
                <a:off x="3886" y="860"/>
                <a:ext cx="2" cy="1"/>
              </a:xfrm>
              <a:custGeom>
                <a:avLst/>
                <a:gdLst>
                  <a:gd name="T0" fmla="*/ 0 w 6"/>
                  <a:gd name="T1" fmla="*/ 1 h 2"/>
                  <a:gd name="T2" fmla="*/ 0 w 6"/>
                  <a:gd name="T3" fmla="*/ 1 h 2"/>
                  <a:gd name="T4" fmla="*/ 0 w 6"/>
                  <a:gd name="T5" fmla="*/ 1 h 2"/>
                  <a:gd name="T6" fmla="*/ 0 w 6"/>
                  <a:gd name="T7" fmla="*/ 0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"/>
                  <a:gd name="T13" fmla="*/ 0 h 2"/>
                  <a:gd name="T14" fmla="*/ 6 w 6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" h="2">
                    <a:moveTo>
                      <a:pt x="0" y="2"/>
                    </a:moveTo>
                    <a:lnTo>
                      <a:pt x="1" y="1"/>
                    </a:lnTo>
                    <a:lnTo>
                      <a:pt x="3" y="1"/>
                    </a:lnTo>
                    <a:lnTo>
                      <a:pt x="6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2" name="Freeform 82"/>
              <p:cNvSpPr>
                <a:spLocks/>
              </p:cNvSpPr>
              <p:nvPr/>
            </p:nvSpPr>
            <p:spPr bwMode="auto">
              <a:xfrm>
                <a:off x="3884" y="862"/>
                <a:ext cx="1" cy="1"/>
              </a:xfrm>
              <a:custGeom>
                <a:avLst/>
                <a:gdLst>
                  <a:gd name="T0" fmla="*/ 0 w 5"/>
                  <a:gd name="T1" fmla="*/ 0 h 5"/>
                  <a:gd name="T2" fmla="*/ 0 w 5"/>
                  <a:gd name="T3" fmla="*/ 0 h 5"/>
                  <a:gd name="T4" fmla="*/ 0 w 5"/>
                  <a:gd name="T5" fmla="*/ 0 h 5"/>
                  <a:gd name="T6" fmla="*/ 0 w 5"/>
                  <a:gd name="T7" fmla="*/ 0 h 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"/>
                  <a:gd name="T13" fmla="*/ 0 h 5"/>
                  <a:gd name="T14" fmla="*/ 5 w 5"/>
                  <a:gd name="T15" fmla="*/ 5 h 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" h="5">
                    <a:moveTo>
                      <a:pt x="0" y="5"/>
                    </a:moveTo>
                    <a:lnTo>
                      <a:pt x="1" y="4"/>
                    </a:lnTo>
                    <a:lnTo>
                      <a:pt x="2" y="1"/>
                    </a:lnTo>
                    <a:lnTo>
                      <a:pt x="5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3" name="Freeform 83"/>
              <p:cNvSpPr>
                <a:spLocks/>
              </p:cNvSpPr>
              <p:nvPr/>
            </p:nvSpPr>
            <p:spPr bwMode="auto">
              <a:xfrm>
                <a:off x="3883" y="870"/>
                <a:ext cx="1" cy="3"/>
              </a:xfrm>
              <a:custGeom>
                <a:avLst/>
                <a:gdLst>
                  <a:gd name="T0" fmla="*/ 1 w 2"/>
                  <a:gd name="T1" fmla="*/ 0 h 12"/>
                  <a:gd name="T2" fmla="*/ 1 w 2"/>
                  <a:gd name="T3" fmla="*/ 0 h 12"/>
                  <a:gd name="T4" fmla="*/ 0 w 2"/>
                  <a:gd name="T5" fmla="*/ 0 h 12"/>
                  <a:gd name="T6" fmla="*/ 0 w 2"/>
                  <a:gd name="T7" fmla="*/ 0 h 12"/>
                  <a:gd name="T8" fmla="*/ 0 w 2"/>
                  <a:gd name="T9" fmla="*/ 0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12"/>
                  <a:gd name="T17" fmla="*/ 2 w 2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12">
                    <a:moveTo>
                      <a:pt x="2" y="0"/>
                    </a:moveTo>
                    <a:lnTo>
                      <a:pt x="1" y="2"/>
                    </a:lnTo>
                    <a:lnTo>
                      <a:pt x="0" y="5"/>
                    </a:lnTo>
                    <a:lnTo>
                      <a:pt x="0" y="8"/>
                    </a:lnTo>
                    <a:lnTo>
                      <a:pt x="0" y="1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4" name="Freeform 84"/>
              <p:cNvSpPr>
                <a:spLocks/>
              </p:cNvSpPr>
              <p:nvPr/>
            </p:nvSpPr>
            <p:spPr bwMode="auto">
              <a:xfrm>
                <a:off x="3885" y="868"/>
                <a:ext cx="2" cy="1"/>
              </a:xfrm>
              <a:custGeom>
                <a:avLst/>
                <a:gdLst>
                  <a:gd name="T0" fmla="*/ 0 w 6"/>
                  <a:gd name="T1" fmla="*/ 0 h 3"/>
                  <a:gd name="T2" fmla="*/ 0 w 6"/>
                  <a:gd name="T3" fmla="*/ 0 h 3"/>
                  <a:gd name="T4" fmla="*/ 0 w 6"/>
                  <a:gd name="T5" fmla="*/ 0 h 3"/>
                  <a:gd name="T6" fmla="*/ 0 60000 65536"/>
                  <a:gd name="T7" fmla="*/ 0 60000 65536"/>
                  <a:gd name="T8" fmla="*/ 0 60000 65536"/>
                  <a:gd name="T9" fmla="*/ 0 w 6"/>
                  <a:gd name="T10" fmla="*/ 0 h 3"/>
                  <a:gd name="T11" fmla="*/ 6 w 6"/>
                  <a:gd name="T12" fmla="*/ 3 h 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" h="3">
                    <a:moveTo>
                      <a:pt x="6" y="0"/>
                    </a:moveTo>
                    <a:lnTo>
                      <a:pt x="3" y="2"/>
                    </a:lnTo>
                    <a:lnTo>
                      <a:pt x="0" y="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5" name="Freeform 85"/>
              <p:cNvSpPr>
                <a:spLocks/>
              </p:cNvSpPr>
              <p:nvPr/>
            </p:nvSpPr>
            <p:spPr bwMode="auto">
              <a:xfrm>
                <a:off x="3888" y="867"/>
                <a:ext cx="3" cy="1"/>
              </a:xfrm>
              <a:custGeom>
                <a:avLst/>
                <a:gdLst>
                  <a:gd name="T0" fmla="*/ 0 w 10"/>
                  <a:gd name="T1" fmla="*/ 0 h 2"/>
                  <a:gd name="T2" fmla="*/ 0 w 10"/>
                  <a:gd name="T3" fmla="*/ 1 h 2"/>
                  <a:gd name="T4" fmla="*/ 0 w 10"/>
                  <a:gd name="T5" fmla="*/ 1 h 2"/>
                  <a:gd name="T6" fmla="*/ 0 60000 65536"/>
                  <a:gd name="T7" fmla="*/ 0 60000 65536"/>
                  <a:gd name="T8" fmla="*/ 0 60000 65536"/>
                  <a:gd name="T9" fmla="*/ 0 w 10"/>
                  <a:gd name="T10" fmla="*/ 0 h 2"/>
                  <a:gd name="T11" fmla="*/ 10 w 10"/>
                  <a:gd name="T12" fmla="*/ 2 h 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" h="2">
                    <a:moveTo>
                      <a:pt x="10" y="0"/>
                    </a:moveTo>
                    <a:lnTo>
                      <a:pt x="4" y="1"/>
                    </a:lnTo>
                    <a:lnTo>
                      <a:pt x="0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6" name="Freeform 86"/>
              <p:cNvSpPr>
                <a:spLocks/>
              </p:cNvSpPr>
              <p:nvPr/>
            </p:nvSpPr>
            <p:spPr bwMode="auto">
              <a:xfrm>
                <a:off x="3903" y="907"/>
                <a:ext cx="4" cy="1"/>
              </a:xfrm>
              <a:custGeom>
                <a:avLst/>
                <a:gdLst>
                  <a:gd name="T0" fmla="*/ 0 w 15"/>
                  <a:gd name="T1" fmla="*/ 0 h 5"/>
                  <a:gd name="T2" fmla="*/ 0 w 15"/>
                  <a:gd name="T3" fmla="*/ 0 h 5"/>
                  <a:gd name="T4" fmla="*/ 0 w 15"/>
                  <a:gd name="T5" fmla="*/ 0 h 5"/>
                  <a:gd name="T6" fmla="*/ 0 w 15"/>
                  <a:gd name="T7" fmla="*/ 0 h 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"/>
                  <a:gd name="T13" fmla="*/ 0 h 5"/>
                  <a:gd name="T14" fmla="*/ 15 w 15"/>
                  <a:gd name="T15" fmla="*/ 5 h 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" h="5">
                    <a:moveTo>
                      <a:pt x="15" y="5"/>
                    </a:moveTo>
                    <a:lnTo>
                      <a:pt x="14" y="3"/>
                    </a:lnTo>
                    <a:lnTo>
                      <a:pt x="8" y="2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7" name="Freeform 87"/>
              <p:cNvSpPr>
                <a:spLocks/>
              </p:cNvSpPr>
              <p:nvPr/>
            </p:nvSpPr>
            <p:spPr bwMode="auto">
              <a:xfrm>
                <a:off x="3910" y="910"/>
                <a:ext cx="3" cy="2"/>
              </a:xfrm>
              <a:custGeom>
                <a:avLst/>
                <a:gdLst>
                  <a:gd name="T0" fmla="*/ 0 w 13"/>
                  <a:gd name="T1" fmla="*/ 0 h 10"/>
                  <a:gd name="T2" fmla="*/ 0 w 13"/>
                  <a:gd name="T3" fmla="*/ 0 h 10"/>
                  <a:gd name="T4" fmla="*/ 0 w 13"/>
                  <a:gd name="T5" fmla="*/ 0 h 10"/>
                  <a:gd name="T6" fmla="*/ 0 w 13"/>
                  <a:gd name="T7" fmla="*/ 0 h 10"/>
                  <a:gd name="T8" fmla="*/ 0 w 13"/>
                  <a:gd name="T9" fmla="*/ 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"/>
                  <a:gd name="T16" fmla="*/ 0 h 10"/>
                  <a:gd name="T17" fmla="*/ 13 w 13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" h="10">
                    <a:moveTo>
                      <a:pt x="13" y="10"/>
                    </a:moveTo>
                    <a:lnTo>
                      <a:pt x="12" y="8"/>
                    </a:lnTo>
                    <a:lnTo>
                      <a:pt x="8" y="5"/>
                    </a:lnTo>
                    <a:lnTo>
                      <a:pt x="4" y="2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8" name="Freeform 88"/>
              <p:cNvSpPr>
                <a:spLocks/>
              </p:cNvSpPr>
              <p:nvPr/>
            </p:nvSpPr>
            <p:spPr bwMode="auto">
              <a:xfrm>
                <a:off x="3895" y="906"/>
                <a:ext cx="4" cy="1"/>
              </a:xfrm>
              <a:custGeom>
                <a:avLst/>
                <a:gdLst>
                  <a:gd name="T0" fmla="*/ 0 w 15"/>
                  <a:gd name="T1" fmla="*/ 1 h 2"/>
                  <a:gd name="T2" fmla="*/ 0 w 15"/>
                  <a:gd name="T3" fmla="*/ 1 h 2"/>
                  <a:gd name="T4" fmla="*/ 0 w 15"/>
                  <a:gd name="T5" fmla="*/ 0 h 2"/>
                  <a:gd name="T6" fmla="*/ 0 w 15"/>
                  <a:gd name="T7" fmla="*/ 0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"/>
                  <a:gd name="T13" fmla="*/ 0 h 2"/>
                  <a:gd name="T14" fmla="*/ 15 w 15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" h="2">
                    <a:moveTo>
                      <a:pt x="15" y="2"/>
                    </a:moveTo>
                    <a:lnTo>
                      <a:pt x="9" y="1"/>
                    </a:lnTo>
                    <a:lnTo>
                      <a:pt x="1" y="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9" name="Freeform 89"/>
              <p:cNvSpPr>
                <a:spLocks/>
              </p:cNvSpPr>
              <p:nvPr/>
            </p:nvSpPr>
            <p:spPr bwMode="auto">
              <a:xfrm>
                <a:off x="3896" y="860"/>
                <a:ext cx="1" cy="1"/>
              </a:xfrm>
              <a:custGeom>
                <a:avLst/>
                <a:gdLst>
                  <a:gd name="T0" fmla="*/ 0 w 6"/>
                  <a:gd name="T1" fmla="*/ 1 h 2"/>
                  <a:gd name="T2" fmla="*/ 0 w 6"/>
                  <a:gd name="T3" fmla="*/ 1 h 2"/>
                  <a:gd name="T4" fmla="*/ 0 w 6"/>
                  <a:gd name="T5" fmla="*/ 1 h 2"/>
                  <a:gd name="T6" fmla="*/ 0 w 6"/>
                  <a:gd name="T7" fmla="*/ 0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"/>
                  <a:gd name="T13" fmla="*/ 0 h 2"/>
                  <a:gd name="T14" fmla="*/ 6 w 6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" h="2">
                    <a:moveTo>
                      <a:pt x="6" y="2"/>
                    </a:moveTo>
                    <a:lnTo>
                      <a:pt x="4" y="1"/>
                    </a:lnTo>
                    <a:lnTo>
                      <a:pt x="1" y="1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0" name="Freeform 90"/>
              <p:cNvSpPr>
                <a:spLocks/>
              </p:cNvSpPr>
              <p:nvPr/>
            </p:nvSpPr>
            <p:spPr bwMode="auto">
              <a:xfrm>
                <a:off x="3899" y="862"/>
                <a:ext cx="1" cy="1"/>
              </a:xfrm>
              <a:custGeom>
                <a:avLst/>
                <a:gdLst>
                  <a:gd name="T0" fmla="*/ 0 w 5"/>
                  <a:gd name="T1" fmla="*/ 0 h 5"/>
                  <a:gd name="T2" fmla="*/ 0 w 5"/>
                  <a:gd name="T3" fmla="*/ 0 h 5"/>
                  <a:gd name="T4" fmla="*/ 0 w 5"/>
                  <a:gd name="T5" fmla="*/ 0 h 5"/>
                  <a:gd name="T6" fmla="*/ 0 w 5"/>
                  <a:gd name="T7" fmla="*/ 0 h 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"/>
                  <a:gd name="T13" fmla="*/ 0 h 5"/>
                  <a:gd name="T14" fmla="*/ 5 w 5"/>
                  <a:gd name="T15" fmla="*/ 5 h 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" h="5">
                    <a:moveTo>
                      <a:pt x="5" y="5"/>
                    </a:moveTo>
                    <a:lnTo>
                      <a:pt x="3" y="4"/>
                    </a:lnTo>
                    <a:lnTo>
                      <a:pt x="2" y="1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1" name="Freeform 91"/>
              <p:cNvSpPr>
                <a:spLocks/>
              </p:cNvSpPr>
              <p:nvPr/>
            </p:nvSpPr>
            <p:spPr bwMode="auto">
              <a:xfrm>
                <a:off x="3900" y="870"/>
                <a:ext cx="1" cy="3"/>
              </a:xfrm>
              <a:custGeom>
                <a:avLst/>
                <a:gdLst>
                  <a:gd name="T0" fmla="*/ 0 w 3"/>
                  <a:gd name="T1" fmla="*/ 0 h 12"/>
                  <a:gd name="T2" fmla="*/ 0 w 3"/>
                  <a:gd name="T3" fmla="*/ 0 h 12"/>
                  <a:gd name="T4" fmla="*/ 0 w 3"/>
                  <a:gd name="T5" fmla="*/ 0 h 12"/>
                  <a:gd name="T6" fmla="*/ 0 w 3"/>
                  <a:gd name="T7" fmla="*/ 0 h 12"/>
                  <a:gd name="T8" fmla="*/ 0 w 3"/>
                  <a:gd name="T9" fmla="*/ 0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"/>
                  <a:gd name="T16" fmla="*/ 0 h 12"/>
                  <a:gd name="T17" fmla="*/ 3 w 3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" h="12">
                    <a:moveTo>
                      <a:pt x="0" y="0"/>
                    </a:moveTo>
                    <a:lnTo>
                      <a:pt x="2" y="2"/>
                    </a:lnTo>
                    <a:lnTo>
                      <a:pt x="3" y="5"/>
                    </a:lnTo>
                    <a:lnTo>
                      <a:pt x="3" y="8"/>
                    </a:lnTo>
                    <a:lnTo>
                      <a:pt x="3" y="1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2" name="Freeform 92"/>
              <p:cNvSpPr>
                <a:spLocks/>
              </p:cNvSpPr>
              <p:nvPr/>
            </p:nvSpPr>
            <p:spPr bwMode="auto">
              <a:xfrm>
                <a:off x="3897" y="868"/>
                <a:ext cx="2" cy="1"/>
              </a:xfrm>
              <a:custGeom>
                <a:avLst/>
                <a:gdLst>
                  <a:gd name="T0" fmla="*/ 0 w 7"/>
                  <a:gd name="T1" fmla="*/ 0 h 3"/>
                  <a:gd name="T2" fmla="*/ 0 w 7"/>
                  <a:gd name="T3" fmla="*/ 0 h 3"/>
                  <a:gd name="T4" fmla="*/ 0 w 7"/>
                  <a:gd name="T5" fmla="*/ 0 h 3"/>
                  <a:gd name="T6" fmla="*/ 0 60000 65536"/>
                  <a:gd name="T7" fmla="*/ 0 60000 65536"/>
                  <a:gd name="T8" fmla="*/ 0 60000 65536"/>
                  <a:gd name="T9" fmla="*/ 0 w 7"/>
                  <a:gd name="T10" fmla="*/ 0 h 3"/>
                  <a:gd name="T11" fmla="*/ 7 w 7"/>
                  <a:gd name="T12" fmla="*/ 3 h 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" h="3">
                    <a:moveTo>
                      <a:pt x="0" y="0"/>
                    </a:moveTo>
                    <a:lnTo>
                      <a:pt x="2" y="2"/>
                    </a:lnTo>
                    <a:lnTo>
                      <a:pt x="7" y="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3" name="Freeform 93"/>
              <p:cNvSpPr>
                <a:spLocks/>
              </p:cNvSpPr>
              <p:nvPr/>
            </p:nvSpPr>
            <p:spPr bwMode="auto">
              <a:xfrm>
                <a:off x="3893" y="867"/>
                <a:ext cx="2" cy="1"/>
              </a:xfrm>
              <a:custGeom>
                <a:avLst/>
                <a:gdLst>
                  <a:gd name="T0" fmla="*/ 0 w 10"/>
                  <a:gd name="T1" fmla="*/ 0 h 2"/>
                  <a:gd name="T2" fmla="*/ 0 w 10"/>
                  <a:gd name="T3" fmla="*/ 1 h 2"/>
                  <a:gd name="T4" fmla="*/ 0 w 10"/>
                  <a:gd name="T5" fmla="*/ 1 h 2"/>
                  <a:gd name="T6" fmla="*/ 0 60000 65536"/>
                  <a:gd name="T7" fmla="*/ 0 60000 65536"/>
                  <a:gd name="T8" fmla="*/ 0 60000 65536"/>
                  <a:gd name="T9" fmla="*/ 0 w 10"/>
                  <a:gd name="T10" fmla="*/ 0 h 2"/>
                  <a:gd name="T11" fmla="*/ 10 w 10"/>
                  <a:gd name="T12" fmla="*/ 2 h 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" h="2">
                    <a:moveTo>
                      <a:pt x="0" y="0"/>
                    </a:moveTo>
                    <a:lnTo>
                      <a:pt x="6" y="1"/>
                    </a:lnTo>
                    <a:lnTo>
                      <a:pt x="10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4" name="Freeform 94"/>
              <p:cNvSpPr>
                <a:spLocks/>
              </p:cNvSpPr>
              <p:nvPr/>
            </p:nvSpPr>
            <p:spPr bwMode="auto">
              <a:xfrm>
                <a:off x="3890" y="859"/>
                <a:ext cx="3" cy="1"/>
              </a:xfrm>
              <a:custGeom>
                <a:avLst/>
                <a:gdLst>
                  <a:gd name="T0" fmla="*/ 0 w 10"/>
                  <a:gd name="T1" fmla="*/ 0 h 1"/>
                  <a:gd name="T2" fmla="*/ 0 w 10"/>
                  <a:gd name="T3" fmla="*/ 0 h 1"/>
                  <a:gd name="T4" fmla="*/ 0 w 10"/>
                  <a:gd name="T5" fmla="*/ 0 h 1"/>
                  <a:gd name="T6" fmla="*/ 0 w 10"/>
                  <a:gd name="T7" fmla="*/ 0 h 1"/>
                  <a:gd name="T8" fmla="*/ 0 w 10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"/>
                  <a:gd name="T16" fmla="*/ 0 h 1"/>
                  <a:gd name="T17" fmla="*/ 10 w 10"/>
                  <a:gd name="T18" fmla="*/ 1 h 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" h="1">
                    <a:moveTo>
                      <a:pt x="0" y="0"/>
                    </a:moveTo>
                    <a:lnTo>
                      <a:pt x="2" y="0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1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5" name="Line 95"/>
              <p:cNvSpPr>
                <a:spLocks noChangeShapeType="1"/>
              </p:cNvSpPr>
              <p:nvPr/>
            </p:nvSpPr>
            <p:spPr bwMode="auto">
              <a:xfrm>
                <a:off x="3852" y="934"/>
                <a:ext cx="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6" name="Line 96"/>
              <p:cNvSpPr>
                <a:spLocks noChangeShapeType="1"/>
              </p:cNvSpPr>
              <p:nvPr/>
            </p:nvSpPr>
            <p:spPr bwMode="auto">
              <a:xfrm flipH="1">
                <a:off x="3852" y="934"/>
                <a:ext cx="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7" name="Line 97"/>
              <p:cNvSpPr>
                <a:spLocks noChangeShapeType="1"/>
              </p:cNvSpPr>
              <p:nvPr/>
            </p:nvSpPr>
            <p:spPr bwMode="auto">
              <a:xfrm>
                <a:off x="3923" y="934"/>
                <a:ext cx="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8" name="Line 98"/>
              <p:cNvSpPr>
                <a:spLocks noChangeShapeType="1"/>
              </p:cNvSpPr>
              <p:nvPr/>
            </p:nvSpPr>
            <p:spPr bwMode="auto">
              <a:xfrm flipH="1">
                <a:off x="3923" y="934"/>
                <a:ext cx="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9" name="Rectangle 99"/>
              <p:cNvSpPr>
                <a:spLocks noChangeArrowheads="1"/>
              </p:cNvSpPr>
              <p:nvPr/>
            </p:nvSpPr>
            <p:spPr bwMode="auto">
              <a:xfrm>
                <a:off x="3872" y="939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0" name="Rectangle 100"/>
              <p:cNvSpPr>
                <a:spLocks noChangeArrowheads="1"/>
              </p:cNvSpPr>
              <p:nvPr/>
            </p:nvSpPr>
            <p:spPr bwMode="auto">
              <a:xfrm>
                <a:off x="3872" y="946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1" name="Rectangle 101"/>
              <p:cNvSpPr>
                <a:spLocks noChangeArrowheads="1"/>
              </p:cNvSpPr>
              <p:nvPr/>
            </p:nvSpPr>
            <p:spPr bwMode="auto">
              <a:xfrm>
                <a:off x="3885" y="939"/>
                <a:ext cx="2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2" name="Rectangle 102"/>
              <p:cNvSpPr>
                <a:spLocks noChangeArrowheads="1"/>
              </p:cNvSpPr>
              <p:nvPr/>
            </p:nvSpPr>
            <p:spPr bwMode="auto">
              <a:xfrm>
                <a:off x="3885" y="946"/>
                <a:ext cx="2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3" name="Rectangle 103"/>
              <p:cNvSpPr>
                <a:spLocks noChangeArrowheads="1"/>
              </p:cNvSpPr>
              <p:nvPr/>
            </p:nvSpPr>
            <p:spPr bwMode="auto">
              <a:xfrm>
                <a:off x="3909" y="939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4" name="Rectangle 104"/>
              <p:cNvSpPr>
                <a:spLocks noChangeArrowheads="1"/>
              </p:cNvSpPr>
              <p:nvPr/>
            </p:nvSpPr>
            <p:spPr bwMode="auto">
              <a:xfrm>
                <a:off x="3909" y="946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5" name="Rectangle 105"/>
              <p:cNvSpPr>
                <a:spLocks noChangeArrowheads="1"/>
              </p:cNvSpPr>
              <p:nvPr/>
            </p:nvSpPr>
            <p:spPr bwMode="auto">
              <a:xfrm>
                <a:off x="3896" y="939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6" name="Rectangle 106"/>
              <p:cNvSpPr>
                <a:spLocks noChangeArrowheads="1"/>
              </p:cNvSpPr>
              <p:nvPr/>
            </p:nvSpPr>
            <p:spPr bwMode="auto">
              <a:xfrm>
                <a:off x="3896" y="946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7" name="Freeform 107"/>
              <p:cNvSpPr>
                <a:spLocks/>
              </p:cNvSpPr>
              <p:nvPr/>
            </p:nvSpPr>
            <p:spPr bwMode="auto">
              <a:xfrm>
                <a:off x="3913" y="912"/>
                <a:ext cx="2" cy="15"/>
              </a:xfrm>
              <a:custGeom>
                <a:avLst/>
                <a:gdLst>
                  <a:gd name="T0" fmla="*/ 0 w 7"/>
                  <a:gd name="T1" fmla="*/ 0 h 60"/>
                  <a:gd name="T2" fmla="*/ 0 w 7"/>
                  <a:gd name="T3" fmla="*/ 0 h 60"/>
                  <a:gd name="T4" fmla="*/ 0 w 7"/>
                  <a:gd name="T5" fmla="*/ 0 h 60"/>
                  <a:gd name="T6" fmla="*/ 0 w 7"/>
                  <a:gd name="T7" fmla="*/ 0 h 60"/>
                  <a:gd name="T8" fmla="*/ 0 w 7"/>
                  <a:gd name="T9" fmla="*/ 0 h 60"/>
                  <a:gd name="T10" fmla="*/ 0 w 7"/>
                  <a:gd name="T11" fmla="*/ 0 h 60"/>
                  <a:gd name="T12" fmla="*/ 0 w 7"/>
                  <a:gd name="T13" fmla="*/ 0 h 60"/>
                  <a:gd name="T14" fmla="*/ 0 w 7"/>
                  <a:gd name="T15" fmla="*/ 0 h 60"/>
                  <a:gd name="T16" fmla="*/ 0 w 7"/>
                  <a:gd name="T17" fmla="*/ 0 h 60"/>
                  <a:gd name="T18" fmla="*/ 0 w 7"/>
                  <a:gd name="T19" fmla="*/ 0 h 60"/>
                  <a:gd name="T20" fmla="*/ 0 w 7"/>
                  <a:gd name="T21" fmla="*/ 0 h 6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7"/>
                  <a:gd name="T34" fmla="*/ 0 h 60"/>
                  <a:gd name="T35" fmla="*/ 7 w 7"/>
                  <a:gd name="T36" fmla="*/ 60 h 6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7" h="60">
                    <a:moveTo>
                      <a:pt x="0" y="57"/>
                    </a:moveTo>
                    <a:lnTo>
                      <a:pt x="4" y="58"/>
                    </a:lnTo>
                    <a:lnTo>
                      <a:pt x="6" y="58"/>
                    </a:lnTo>
                    <a:lnTo>
                      <a:pt x="7" y="60"/>
                    </a:lnTo>
                    <a:lnTo>
                      <a:pt x="7" y="16"/>
                    </a:lnTo>
                    <a:lnTo>
                      <a:pt x="7" y="12"/>
                    </a:lnTo>
                    <a:lnTo>
                      <a:pt x="6" y="8"/>
                    </a:lnTo>
                    <a:lnTo>
                      <a:pt x="4" y="5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57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8" name="Freeform 108"/>
              <p:cNvSpPr>
                <a:spLocks/>
              </p:cNvSpPr>
              <p:nvPr/>
            </p:nvSpPr>
            <p:spPr bwMode="auto">
              <a:xfrm>
                <a:off x="3907" y="908"/>
                <a:ext cx="3" cy="17"/>
              </a:xfrm>
              <a:custGeom>
                <a:avLst/>
                <a:gdLst>
                  <a:gd name="T0" fmla="*/ 0 w 10"/>
                  <a:gd name="T1" fmla="*/ 0 h 67"/>
                  <a:gd name="T2" fmla="*/ 0 w 10"/>
                  <a:gd name="T3" fmla="*/ 0 h 67"/>
                  <a:gd name="T4" fmla="*/ 0 w 10"/>
                  <a:gd name="T5" fmla="*/ 0 h 67"/>
                  <a:gd name="T6" fmla="*/ 0 w 10"/>
                  <a:gd name="T7" fmla="*/ 0 h 67"/>
                  <a:gd name="T8" fmla="*/ 0 w 10"/>
                  <a:gd name="T9" fmla="*/ 0 h 67"/>
                  <a:gd name="T10" fmla="*/ 0 w 10"/>
                  <a:gd name="T11" fmla="*/ 0 h 67"/>
                  <a:gd name="T12" fmla="*/ 0 w 10"/>
                  <a:gd name="T13" fmla="*/ 0 h 67"/>
                  <a:gd name="T14" fmla="*/ 0 w 10"/>
                  <a:gd name="T15" fmla="*/ 0 h 6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0"/>
                  <a:gd name="T25" fmla="*/ 0 h 67"/>
                  <a:gd name="T26" fmla="*/ 10 w 10"/>
                  <a:gd name="T27" fmla="*/ 67 h 6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0" h="67">
                    <a:moveTo>
                      <a:pt x="10" y="5"/>
                    </a:moveTo>
                    <a:lnTo>
                      <a:pt x="10" y="67"/>
                    </a:lnTo>
                    <a:lnTo>
                      <a:pt x="2" y="65"/>
                    </a:lnTo>
                    <a:lnTo>
                      <a:pt x="0" y="65"/>
                    </a:lnTo>
                    <a:lnTo>
                      <a:pt x="0" y="0"/>
                    </a:lnTo>
                    <a:lnTo>
                      <a:pt x="4" y="2"/>
                    </a:lnTo>
                    <a:lnTo>
                      <a:pt x="9" y="5"/>
                    </a:lnTo>
                    <a:lnTo>
                      <a:pt x="10" y="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9" name="Freeform 109"/>
              <p:cNvSpPr>
                <a:spLocks/>
              </p:cNvSpPr>
              <p:nvPr/>
            </p:nvSpPr>
            <p:spPr bwMode="auto">
              <a:xfrm>
                <a:off x="3899" y="906"/>
                <a:ext cx="4" cy="18"/>
              </a:xfrm>
              <a:custGeom>
                <a:avLst/>
                <a:gdLst>
                  <a:gd name="T0" fmla="*/ 0 w 15"/>
                  <a:gd name="T1" fmla="*/ 0 h 70"/>
                  <a:gd name="T2" fmla="*/ 0 w 15"/>
                  <a:gd name="T3" fmla="*/ 0 h 70"/>
                  <a:gd name="T4" fmla="*/ 0 w 15"/>
                  <a:gd name="T5" fmla="*/ 0 h 70"/>
                  <a:gd name="T6" fmla="*/ 0 w 15"/>
                  <a:gd name="T7" fmla="*/ 0 h 70"/>
                  <a:gd name="T8" fmla="*/ 0 w 15"/>
                  <a:gd name="T9" fmla="*/ 0 h 70"/>
                  <a:gd name="T10" fmla="*/ 0 w 15"/>
                  <a:gd name="T11" fmla="*/ 0 h 70"/>
                  <a:gd name="T12" fmla="*/ 0 w 15"/>
                  <a:gd name="T13" fmla="*/ 0 h 70"/>
                  <a:gd name="T14" fmla="*/ 0 w 15"/>
                  <a:gd name="T15" fmla="*/ 0 h 70"/>
                  <a:gd name="T16" fmla="*/ 0 w 15"/>
                  <a:gd name="T17" fmla="*/ 0 h 7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"/>
                  <a:gd name="T28" fmla="*/ 0 h 70"/>
                  <a:gd name="T29" fmla="*/ 15 w 15"/>
                  <a:gd name="T30" fmla="*/ 70 h 7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" h="70">
                    <a:moveTo>
                      <a:pt x="0" y="0"/>
                    </a:moveTo>
                    <a:lnTo>
                      <a:pt x="1" y="0"/>
                    </a:lnTo>
                    <a:lnTo>
                      <a:pt x="9" y="1"/>
                    </a:lnTo>
                    <a:lnTo>
                      <a:pt x="15" y="4"/>
                    </a:lnTo>
                    <a:lnTo>
                      <a:pt x="15" y="70"/>
                    </a:lnTo>
                    <a:lnTo>
                      <a:pt x="12" y="70"/>
                    </a:lnTo>
                    <a:lnTo>
                      <a:pt x="2" y="69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0" name="Freeform 110"/>
              <p:cNvSpPr>
                <a:spLocks/>
              </p:cNvSpPr>
              <p:nvPr/>
            </p:nvSpPr>
            <p:spPr bwMode="auto">
              <a:xfrm>
                <a:off x="3888" y="906"/>
                <a:ext cx="7" cy="17"/>
              </a:xfrm>
              <a:custGeom>
                <a:avLst/>
                <a:gdLst>
                  <a:gd name="T0" fmla="*/ 0 w 28"/>
                  <a:gd name="T1" fmla="*/ 0 h 70"/>
                  <a:gd name="T2" fmla="*/ 0 w 28"/>
                  <a:gd name="T3" fmla="*/ 0 h 70"/>
                  <a:gd name="T4" fmla="*/ 0 w 28"/>
                  <a:gd name="T5" fmla="*/ 0 h 70"/>
                  <a:gd name="T6" fmla="*/ 0 w 28"/>
                  <a:gd name="T7" fmla="*/ 0 h 70"/>
                  <a:gd name="T8" fmla="*/ 0 w 28"/>
                  <a:gd name="T9" fmla="*/ 0 h 70"/>
                  <a:gd name="T10" fmla="*/ 0 w 28"/>
                  <a:gd name="T11" fmla="*/ 0 h 70"/>
                  <a:gd name="T12" fmla="*/ 0 w 28"/>
                  <a:gd name="T13" fmla="*/ 0 h 70"/>
                  <a:gd name="T14" fmla="*/ 0 w 28"/>
                  <a:gd name="T15" fmla="*/ 0 h 70"/>
                  <a:gd name="T16" fmla="*/ 0 w 28"/>
                  <a:gd name="T17" fmla="*/ 0 h 70"/>
                  <a:gd name="T18" fmla="*/ 0 w 28"/>
                  <a:gd name="T19" fmla="*/ 0 h 70"/>
                  <a:gd name="T20" fmla="*/ 0 w 28"/>
                  <a:gd name="T21" fmla="*/ 0 h 7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8"/>
                  <a:gd name="T34" fmla="*/ 0 h 70"/>
                  <a:gd name="T35" fmla="*/ 28 w 28"/>
                  <a:gd name="T36" fmla="*/ 70 h 7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8" h="70">
                    <a:moveTo>
                      <a:pt x="28" y="2"/>
                    </a:moveTo>
                    <a:lnTo>
                      <a:pt x="28" y="70"/>
                    </a:lnTo>
                    <a:lnTo>
                      <a:pt x="25" y="70"/>
                    </a:lnTo>
                    <a:lnTo>
                      <a:pt x="14" y="69"/>
                    </a:lnTo>
                    <a:lnTo>
                      <a:pt x="2" y="70"/>
                    </a:lnTo>
                    <a:lnTo>
                      <a:pt x="0" y="70"/>
                    </a:lnTo>
                    <a:lnTo>
                      <a:pt x="0" y="2"/>
                    </a:lnTo>
                    <a:lnTo>
                      <a:pt x="6" y="2"/>
                    </a:lnTo>
                    <a:lnTo>
                      <a:pt x="14" y="0"/>
                    </a:lnTo>
                    <a:lnTo>
                      <a:pt x="21" y="2"/>
                    </a:lnTo>
                    <a:lnTo>
                      <a:pt x="28" y="2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1" name="Freeform 111"/>
              <p:cNvSpPr>
                <a:spLocks/>
              </p:cNvSpPr>
              <p:nvPr/>
            </p:nvSpPr>
            <p:spPr bwMode="auto">
              <a:xfrm>
                <a:off x="3881" y="906"/>
                <a:ext cx="4" cy="18"/>
              </a:xfrm>
              <a:custGeom>
                <a:avLst/>
                <a:gdLst>
                  <a:gd name="T0" fmla="*/ 0 w 15"/>
                  <a:gd name="T1" fmla="*/ 0 h 70"/>
                  <a:gd name="T2" fmla="*/ 0 w 15"/>
                  <a:gd name="T3" fmla="*/ 0 h 70"/>
                  <a:gd name="T4" fmla="*/ 0 w 15"/>
                  <a:gd name="T5" fmla="*/ 0 h 70"/>
                  <a:gd name="T6" fmla="*/ 0 w 15"/>
                  <a:gd name="T7" fmla="*/ 0 h 70"/>
                  <a:gd name="T8" fmla="*/ 0 w 15"/>
                  <a:gd name="T9" fmla="*/ 0 h 70"/>
                  <a:gd name="T10" fmla="*/ 0 w 15"/>
                  <a:gd name="T11" fmla="*/ 0 h 70"/>
                  <a:gd name="T12" fmla="*/ 0 w 15"/>
                  <a:gd name="T13" fmla="*/ 0 h 70"/>
                  <a:gd name="T14" fmla="*/ 0 w 15"/>
                  <a:gd name="T15" fmla="*/ 0 h 70"/>
                  <a:gd name="T16" fmla="*/ 0 w 15"/>
                  <a:gd name="T17" fmla="*/ 0 h 7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"/>
                  <a:gd name="T28" fmla="*/ 0 h 70"/>
                  <a:gd name="T29" fmla="*/ 15 w 15"/>
                  <a:gd name="T30" fmla="*/ 70 h 7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" h="70">
                    <a:moveTo>
                      <a:pt x="15" y="67"/>
                    </a:moveTo>
                    <a:lnTo>
                      <a:pt x="15" y="0"/>
                    </a:lnTo>
                    <a:lnTo>
                      <a:pt x="14" y="0"/>
                    </a:lnTo>
                    <a:lnTo>
                      <a:pt x="6" y="1"/>
                    </a:lnTo>
                    <a:lnTo>
                      <a:pt x="0" y="4"/>
                    </a:lnTo>
                    <a:lnTo>
                      <a:pt x="0" y="70"/>
                    </a:lnTo>
                    <a:lnTo>
                      <a:pt x="3" y="70"/>
                    </a:lnTo>
                    <a:lnTo>
                      <a:pt x="13" y="69"/>
                    </a:lnTo>
                    <a:lnTo>
                      <a:pt x="15" y="67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2" name="Freeform 112"/>
              <p:cNvSpPr>
                <a:spLocks/>
              </p:cNvSpPr>
              <p:nvPr/>
            </p:nvSpPr>
            <p:spPr bwMode="auto">
              <a:xfrm>
                <a:off x="3874" y="908"/>
                <a:ext cx="3" cy="17"/>
              </a:xfrm>
              <a:custGeom>
                <a:avLst/>
                <a:gdLst>
                  <a:gd name="T0" fmla="*/ 0 w 10"/>
                  <a:gd name="T1" fmla="*/ 0 h 67"/>
                  <a:gd name="T2" fmla="*/ 0 w 10"/>
                  <a:gd name="T3" fmla="*/ 0 h 67"/>
                  <a:gd name="T4" fmla="*/ 0 w 10"/>
                  <a:gd name="T5" fmla="*/ 0 h 67"/>
                  <a:gd name="T6" fmla="*/ 0 w 10"/>
                  <a:gd name="T7" fmla="*/ 0 h 67"/>
                  <a:gd name="T8" fmla="*/ 0 w 10"/>
                  <a:gd name="T9" fmla="*/ 0 h 67"/>
                  <a:gd name="T10" fmla="*/ 0 w 10"/>
                  <a:gd name="T11" fmla="*/ 0 h 67"/>
                  <a:gd name="T12" fmla="*/ 0 w 10"/>
                  <a:gd name="T13" fmla="*/ 0 h 67"/>
                  <a:gd name="T14" fmla="*/ 0 w 10"/>
                  <a:gd name="T15" fmla="*/ 0 h 6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0"/>
                  <a:gd name="T25" fmla="*/ 0 h 67"/>
                  <a:gd name="T26" fmla="*/ 10 w 10"/>
                  <a:gd name="T27" fmla="*/ 67 h 6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0" h="67">
                    <a:moveTo>
                      <a:pt x="0" y="5"/>
                    </a:moveTo>
                    <a:lnTo>
                      <a:pt x="0" y="67"/>
                    </a:lnTo>
                    <a:lnTo>
                      <a:pt x="9" y="65"/>
                    </a:lnTo>
                    <a:lnTo>
                      <a:pt x="10" y="65"/>
                    </a:lnTo>
                    <a:lnTo>
                      <a:pt x="10" y="0"/>
                    </a:lnTo>
                    <a:lnTo>
                      <a:pt x="6" y="2"/>
                    </a:lnTo>
                    <a:lnTo>
                      <a:pt x="1" y="5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3" name="Freeform 113"/>
              <p:cNvSpPr>
                <a:spLocks/>
              </p:cNvSpPr>
              <p:nvPr/>
            </p:nvSpPr>
            <p:spPr bwMode="auto">
              <a:xfrm>
                <a:off x="3869" y="912"/>
                <a:ext cx="2" cy="15"/>
              </a:xfrm>
              <a:custGeom>
                <a:avLst/>
                <a:gdLst>
                  <a:gd name="T0" fmla="*/ 0 w 7"/>
                  <a:gd name="T1" fmla="*/ 0 h 60"/>
                  <a:gd name="T2" fmla="*/ 0 w 7"/>
                  <a:gd name="T3" fmla="*/ 0 h 60"/>
                  <a:gd name="T4" fmla="*/ 0 w 7"/>
                  <a:gd name="T5" fmla="*/ 0 h 60"/>
                  <a:gd name="T6" fmla="*/ 0 w 7"/>
                  <a:gd name="T7" fmla="*/ 0 h 60"/>
                  <a:gd name="T8" fmla="*/ 0 w 7"/>
                  <a:gd name="T9" fmla="*/ 0 h 60"/>
                  <a:gd name="T10" fmla="*/ 0 w 7"/>
                  <a:gd name="T11" fmla="*/ 0 h 60"/>
                  <a:gd name="T12" fmla="*/ 0 w 7"/>
                  <a:gd name="T13" fmla="*/ 0 h 60"/>
                  <a:gd name="T14" fmla="*/ 0 w 7"/>
                  <a:gd name="T15" fmla="*/ 0 h 60"/>
                  <a:gd name="T16" fmla="*/ 0 w 7"/>
                  <a:gd name="T17" fmla="*/ 0 h 60"/>
                  <a:gd name="T18" fmla="*/ 0 w 7"/>
                  <a:gd name="T19" fmla="*/ 0 h 60"/>
                  <a:gd name="T20" fmla="*/ 0 w 7"/>
                  <a:gd name="T21" fmla="*/ 0 h 6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7"/>
                  <a:gd name="T34" fmla="*/ 0 h 60"/>
                  <a:gd name="T35" fmla="*/ 7 w 7"/>
                  <a:gd name="T36" fmla="*/ 60 h 6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7" h="60">
                    <a:moveTo>
                      <a:pt x="7" y="0"/>
                    </a:moveTo>
                    <a:lnTo>
                      <a:pt x="6" y="2"/>
                    </a:lnTo>
                    <a:lnTo>
                      <a:pt x="3" y="5"/>
                    </a:lnTo>
                    <a:lnTo>
                      <a:pt x="1" y="8"/>
                    </a:lnTo>
                    <a:lnTo>
                      <a:pt x="1" y="12"/>
                    </a:lnTo>
                    <a:lnTo>
                      <a:pt x="0" y="16"/>
                    </a:lnTo>
                    <a:lnTo>
                      <a:pt x="0" y="60"/>
                    </a:lnTo>
                    <a:lnTo>
                      <a:pt x="1" y="58"/>
                    </a:lnTo>
                    <a:lnTo>
                      <a:pt x="3" y="58"/>
                    </a:lnTo>
                    <a:lnTo>
                      <a:pt x="7" y="5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4" name="Freeform 114"/>
              <p:cNvSpPr>
                <a:spLocks/>
              </p:cNvSpPr>
              <p:nvPr/>
            </p:nvSpPr>
            <p:spPr bwMode="auto">
              <a:xfrm>
                <a:off x="3868" y="874"/>
                <a:ext cx="47" cy="34"/>
              </a:xfrm>
              <a:custGeom>
                <a:avLst/>
                <a:gdLst>
                  <a:gd name="T0" fmla="*/ 0 w 188"/>
                  <a:gd name="T1" fmla="*/ 0 h 138"/>
                  <a:gd name="T2" fmla="*/ 0 w 188"/>
                  <a:gd name="T3" fmla="*/ 0 h 138"/>
                  <a:gd name="T4" fmla="*/ 0 w 188"/>
                  <a:gd name="T5" fmla="*/ 0 h 138"/>
                  <a:gd name="T6" fmla="*/ 0 w 188"/>
                  <a:gd name="T7" fmla="*/ 0 h 138"/>
                  <a:gd name="T8" fmla="*/ 0 w 188"/>
                  <a:gd name="T9" fmla="*/ 0 h 138"/>
                  <a:gd name="T10" fmla="*/ 0 w 188"/>
                  <a:gd name="T11" fmla="*/ 0 h 138"/>
                  <a:gd name="T12" fmla="*/ 0 w 188"/>
                  <a:gd name="T13" fmla="*/ 0 h 138"/>
                  <a:gd name="T14" fmla="*/ 0 w 188"/>
                  <a:gd name="T15" fmla="*/ 0 h 138"/>
                  <a:gd name="T16" fmla="*/ 0 w 188"/>
                  <a:gd name="T17" fmla="*/ 0 h 138"/>
                  <a:gd name="T18" fmla="*/ 0 w 188"/>
                  <a:gd name="T19" fmla="*/ 0 h 138"/>
                  <a:gd name="T20" fmla="*/ 0 w 188"/>
                  <a:gd name="T21" fmla="*/ 0 h 138"/>
                  <a:gd name="T22" fmla="*/ 0 w 188"/>
                  <a:gd name="T23" fmla="*/ 0 h 138"/>
                  <a:gd name="T24" fmla="*/ 0 w 188"/>
                  <a:gd name="T25" fmla="*/ 0 h 138"/>
                  <a:gd name="T26" fmla="*/ 0 w 188"/>
                  <a:gd name="T27" fmla="*/ 0 h 138"/>
                  <a:gd name="T28" fmla="*/ 0 w 188"/>
                  <a:gd name="T29" fmla="*/ 0 h 138"/>
                  <a:gd name="T30" fmla="*/ 0 w 188"/>
                  <a:gd name="T31" fmla="*/ 0 h 138"/>
                  <a:gd name="T32" fmla="*/ 0 w 188"/>
                  <a:gd name="T33" fmla="*/ 0 h 138"/>
                  <a:gd name="T34" fmla="*/ 0 w 188"/>
                  <a:gd name="T35" fmla="*/ 0 h 138"/>
                  <a:gd name="T36" fmla="*/ 0 w 188"/>
                  <a:gd name="T37" fmla="*/ 0 h 138"/>
                  <a:gd name="T38" fmla="*/ 0 w 188"/>
                  <a:gd name="T39" fmla="*/ 0 h 138"/>
                  <a:gd name="T40" fmla="*/ 0 w 188"/>
                  <a:gd name="T41" fmla="*/ 0 h 138"/>
                  <a:gd name="T42" fmla="*/ 0 w 188"/>
                  <a:gd name="T43" fmla="*/ 0 h 138"/>
                  <a:gd name="T44" fmla="*/ 0 w 188"/>
                  <a:gd name="T45" fmla="*/ 0 h 138"/>
                  <a:gd name="T46" fmla="*/ 0 w 188"/>
                  <a:gd name="T47" fmla="*/ 0 h 138"/>
                  <a:gd name="T48" fmla="*/ 0 w 188"/>
                  <a:gd name="T49" fmla="*/ 0 h 138"/>
                  <a:gd name="T50" fmla="*/ 0 w 188"/>
                  <a:gd name="T51" fmla="*/ 0 h 138"/>
                  <a:gd name="T52" fmla="*/ 0 w 188"/>
                  <a:gd name="T53" fmla="*/ 0 h 138"/>
                  <a:gd name="T54" fmla="*/ 0 w 188"/>
                  <a:gd name="T55" fmla="*/ 0 h 138"/>
                  <a:gd name="T56" fmla="*/ 0 w 188"/>
                  <a:gd name="T57" fmla="*/ 0 h 138"/>
                  <a:gd name="T58" fmla="*/ 0 w 188"/>
                  <a:gd name="T59" fmla="*/ 0 h 138"/>
                  <a:gd name="T60" fmla="*/ 0 w 188"/>
                  <a:gd name="T61" fmla="*/ 0 h 138"/>
                  <a:gd name="T62" fmla="*/ 0 w 188"/>
                  <a:gd name="T63" fmla="*/ 0 h 13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88"/>
                  <a:gd name="T97" fmla="*/ 0 h 138"/>
                  <a:gd name="T98" fmla="*/ 188 w 188"/>
                  <a:gd name="T99" fmla="*/ 138 h 138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88" h="138">
                    <a:moveTo>
                      <a:pt x="0" y="138"/>
                    </a:moveTo>
                    <a:lnTo>
                      <a:pt x="1" y="136"/>
                    </a:lnTo>
                    <a:lnTo>
                      <a:pt x="6" y="133"/>
                    </a:lnTo>
                    <a:lnTo>
                      <a:pt x="10" y="129"/>
                    </a:lnTo>
                    <a:lnTo>
                      <a:pt x="16" y="126"/>
                    </a:lnTo>
                    <a:lnTo>
                      <a:pt x="21" y="124"/>
                    </a:lnTo>
                    <a:lnTo>
                      <a:pt x="29" y="121"/>
                    </a:lnTo>
                    <a:lnTo>
                      <a:pt x="35" y="119"/>
                    </a:lnTo>
                    <a:lnTo>
                      <a:pt x="42" y="118"/>
                    </a:lnTo>
                    <a:lnTo>
                      <a:pt x="51" y="115"/>
                    </a:lnTo>
                    <a:lnTo>
                      <a:pt x="59" y="114"/>
                    </a:lnTo>
                    <a:lnTo>
                      <a:pt x="67" y="114"/>
                    </a:lnTo>
                    <a:lnTo>
                      <a:pt x="76" y="113"/>
                    </a:lnTo>
                    <a:lnTo>
                      <a:pt x="85" y="111"/>
                    </a:lnTo>
                    <a:lnTo>
                      <a:pt x="94" y="111"/>
                    </a:lnTo>
                    <a:lnTo>
                      <a:pt x="103" y="111"/>
                    </a:lnTo>
                    <a:lnTo>
                      <a:pt x="111" y="113"/>
                    </a:lnTo>
                    <a:lnTo>
                      <a:pt x="120" y="114"/>
                    </a:lnTo>
                    <a:lnTo>
                      <a:pt x="129" y="114"/>
                    </a:lnTo>
                    <a:lnTo>
                      <a:pt x="138" y="115"/>
                    </a:lnTo>
                    <a:lnTo>
                      <a:pt x="145" y="118"/>
                    </a:lnTo>
                    <a:lnTo>
                      <a:pt x="153" y="119"/>
                    </a:lnTo>
                    <a:lnTo>
                      <a:pt x="159" y="121"/>
                    </a:lnTo>
                    <a:lnTo>
                      <a:pt x="166" y="124"/>
                    </a:lnTo>
                    <a:lnTo>
                      <a:pt x="171" y="126"/>
                    </a:lnTo>
                    <a:lnTo>
                      <a:pt x="178" y="129"/>
                    </a:lnTo>
                    <a:lnTo>
                      <a:pt x="183" y="133"/>
                    </a:lnTo>
                    <a:lnTo>
                      <a:pt x="186" y="136"/>
                    </a:lnTo>
                    <a:lnTo>
                      <a:pt x="188" y="138"/>
                    </a:lnTo>
                    <a:lnTo>
                      <a:pt x="188" y="128"/>
                    </a:lnTo>
                    <a:lnTo>
                      <a:pt x="186" y="113"/>
                    </a:lnTo>
                    <a:lnTo>
                      <a:pt x="184" y="99"/>
                    </a:lnTo>
                    <a:lnTo>
                      <a:pt x="181" y="88"/>
                    </a:lnTo>
                    <a:lnTo>
                      <a:pt x="178" y="75"/>
                    </a:lnTo>
                    <a:lnTo>
                      <a:pt x="174" y="65"/>
                    </a:lnTo>
                    <a:lnTo>
                      <a:pt x="169" y="54"/>
                    </a:lnTo>
                    <a:lnTo>
                      <a:pt x="163" y="43"/>
                    </a:lnTo>
                    <a:lnTo>
                      <a:pt x="154" y="31"/>
                    </a:lnTo>
                    <a:lnTo>
                      <a:pt x="148" y="24"/>
                    </a:lnTo>
                    <a:lnTo>
                      <a:pt x="139" y="16"/>
                    </a:lnTo>
                    <a:lnTo>
                      <a:pt x="136" y="14"/>
                    </a:lnTo>
                    <a:lnTo>
                      <a:pt x="131" y="11"/>
                    </a:lnTo>
                    <a:lnTo>
                      <a:pt x="123" y="6"/>
                    </a:lnTo>
                    <a:lnTo>
                      <a:pt x="111" y="2"/>
                    </a:lnTo>
                    <a:lnTo>
                      <a:pt x="103" y="1"/>
                    </a:lnTo>
                    <a:lnTo>
                      <a:pt x="94" y="0"/>
                    </a:lnTo>
                    <a:lnTo>
                      <a:pt x="86" y="1"/>
                    </a:lnTo>
                    <a:lnTo>
                      <a:pt x="76" y="2"/>
                    </a:lnTo>
                    <a:lnTo>
                      <a:pt x="65" y="6"/>
                    </a:lnTo>
                    <a:lnTo>
                      <a:pt x="56" y="11"/>
                    </a:lnTo>
                    <a:lnTo>
                      <a:pt x="51" y="14"/>
                    </a:lnTo>
                    <a:lnTo>
                      <a:pt x="49" y="16"/>
                    </a:lnTo>
                    <a:lnTo>
                      <a:pt x="40" y="24"/>
                    </a:lnTo>
                    <a:lnTo>
                      <a:pt x="34" y="31"/>
                    </a:lnTo>
                    <a:lnTo>
                      <a:pt x="25" y="43"/>
                    </a:lnTo>
                    <a:lnTo>
                      <a:pt x="19" y="54"/>
                    </a:lnTo>
                    <a:lnTo>
                      <a:pt x="14" y="65"/>
                    </a:lnTo>
                    <a:lnTo>
                      <a:pt x="10" y="75"/>
                    </a:lnTo>
                    <a:lnTo>
                      <a:pt x="6" y="88"/>
                    </a:lnTo>
                    <a:lnTo>
                      <a:pt x="4" y="99"/>
                    </a:lnTo>
                    <a:lnTo>
                      <a:pt x="1" y="113"/>
                    </a:lnTo>
                    <a:lnTo>
                      <a:pt x="0" y="128"/>
                    </a:lnTo>
                    <a:lnTo>
                      <a:pt x="0" y="138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5" name="Freeform 115"/>
              <p:cNvSpPr>
                <a:spLocks/>
              </p:cNvSpPr>
              <p:nvPr/>
            </p:nvSpPr>
            <p:spPr bwMode="auto">
              <a:xfrm>
                <a:off x="3881" y="870"/>
                <a:ext cx="21" cy="7"/>
              </a:xfrm>
              <a:custGeom>
                <a:avLst/>
                <a:gdLst>
                  <a:gd name="T0" fmla="*/ 0 w 85"/>
                  <a:gd name="T1" fmla="*/ 0 h 27"/>
                  <a:gd name="T2" fmla="*/ 0 w 85"/>
                  <a:gd name="T3" fmla="*/ 0 h 27"/>
                  <a:gd name="T4" fmla="*/ 0 w 85"/>
                  <a:gd name="T5" fmla="*/ 0 h 27"/>
                  <a:gd name="T6" fmla="*/ 0 w 85"/>
                  <a:gd name="T7" fmla="*/ 0 h 27"/>
                  <a:gd name="T8" fmla="*/ 0 w 85"/>
                  <a:gd name="T9" fmla="*/ 0 h 27"/>
                  <a:gd name="T10" fmla="*/ 0 w 85"/>
                  <a:gd name="T11" fmla="*/ 0 h 27"/>
                  <a:gd name="T12" fmla="*/ 0 w 85"/>
                  <a:gd name="T13" fmla="*/ 0 h 27"/>
                  <a:gd name="T14" fmla="*/ 0 w 85"/>
                  <a:gd name="T15" fmla="*/ 0 h 27"/>
                  <a:gd name="T16" fmla="*/ 0 w 85"/>
                  <a:gd name="T17" fmla="*/ 0 h 27"/>
                  <a:gd name="T18" fmla="*/ 0 w 85"/>
                  <a:gd name="T19" fmla="*/ 0 h 27"/>
                  <a:gd name="T20" fmla="*/ 0 w 85"/>
                  <a:gd name="T21" fmla="*/ 0 h 27"/>
                  <a:gd name="T22" fmla="*/ 0 w 85"/>
                  <a:gd name="T23" fmla="*/ 0 h 27"/>
                  <a:gd name="T24" fmla="*/ 0 w 85"/>
                  <a:gd name="T25" fmla="*/ 0 h 27"/>
                  <a:gd name="T26" fmla="*/ 0 w 85"/>
                  <a:gd name="T27" fmla="*/ 0 h 27"/>
                  <a:gd name="T28" fmla="*/ 0 w 85"/>
                  <a:gd name="T29" fmla="*/ 0 h 27"/>
                  <a:gd name="T30" fmla="*/ 0 w 85"/>
                  <a:gd name="T31" fmla="*/ 0 h 27"/>
                  <a:gd name="T32" fmla="*/ 0 w 85"/>
                  <a:gd name="T33" fmla="*/ 0 h 27"/>
                  <a:gd name="T34" fmla="*/ 0 w 85"/>
                  <a:gd name="T35" fmla="*/ 0 h 27"/>
                  <a:gd name="T36" fmla="*/ 0 w 85"/>
                  <a:gd name="T37" fmla="*/ 0 h 27"/>
                  <a:gd name="T38" fmla="*/ 0 w 85"/>
                  <a:gd name="T39" fmla="*/ 0 h 27"/>
                  <a:gd name="T40" fmla="*/ 0 w 85"/>
                  <a:gd name="T41" fmla="*/ 0 h 27"/>
                  <a:gd name="T42" fmla="*/ 0 w 85"/>
                  <a:gd name="T43" fmla="*/ 0 h 27"/>
                  <a:gd name="T44" fmla="*/ 0 w 85"/>
                  <a:gd name="T45" fmla="*/ 0 h 27"/>
                  <a:gd name="T46" fmla="*/ 0 w 85"/>
                  <a:gd name="T47" fmla="*/ 0 h 27"/>
                  <a:gd name="T48" fmla="*/ 0 w 85"/>
                  <a:gd name="T49" fmla="*/ 0 h 27"/>
                  <a:gd name="T50" fmla="*/ 0 w 85"/>
                  <a:gd name="T51" fmla="*/ 0 h 27"/>
                  <a:gd name="T52" fmla="*/ 0 w 85"/>
                  <a:gd name="T53" fmla="*/ 0 h 27"/>
                  <a:gd name="T54" fmla="*/ 0 w 85"/>
                  <a:gd name="T55" fmla="*/ 0 h 27"/>
                  <a:gd name="T56" fmla="*/ 0 w 85"/>
                  <a:gd name="T57" fmla="*/ 0 h 27"/>
                  <a:gd name="T58" fmla="*/ 0 w 85"/>
                  <a:gd name="T59" fmla="*/ 0 h 27"/>
                  <a:gd name="T60" fmla="*/ 0 w 85"/>
                  <a:gd name="T61" fmla="*/ 0 h 27"/>
                  <a:gd name="T62" fmla="*/ 0 w 85"/>
                  <a:gd name="T63" fmla="*/ 0 h 27"/>
                  <a:gd name="T64" fmla="*/ 0 w 85"/>
                  <a:gd name="T65" fmla="*/ 0 h 27"/>
                  <a:gd name="T66" fmla="*/ 0 w 85"/>
                  <a:gd name="T67" fmla="*/ 0 h 27"/>
                  <a:gd name="T68" fmla="*/ 0 w 85"/>
                  <a:gd name="T69" fmla="*/ 0 h 27"/>
                  <a:gd name="T70" fmla="*/ 0 w 85"/>
                  <a:gd name="T71" fmla="*/ 0 h 27"/>
                  <a:gd name="T72" fmla="*/ 0 w 85"/>
                  <a:gd name="T73" fmla="*/ 0 h 2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85"/>
                  <a:gd name="T112" fmla="*/ 0 h 27"/>
                  <a:gd name="T113" fmla="*/ 85 w 85"/>
                  <a:gd name="T114" fmla="*/ 27 h 27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85" h="27">
                    <a:moveTo>
                      <a:pt x="85" y="27"/>
                    </a:moveTo>
                    <a:lnTo>
                      <a:pt x="80" y="25"/>
                    </a:lnTo>
                    <a:lnTo>
                      <a:pt x="72" y="20"/>
                    </a:lnTo>
                    <a:lnTo>
                      <a:pt x="60" y="16"/>
                    </a:lnTo>
                    <a:lnTo>
                      <a:pt x="52" y="15"/>
                    </a:lnTo>
                    <a:lnTo>
                      <a:pt x="43" y="15"/>
                    </a:lnTo>
                    <a:lnTo>
                      <a:pt x="35" y="15"/>
                    </a:lnTo>
                    <a:lnTo>
                      <a:pt x="25" y="16"/>
                    </a:lnTo>
                    <a:lnTo>
                      <a:pt x="14" y="20"/>
                    </a:lnTo>
                    <a:lnTo>
                      <a:pt x="5" y="25"/>
                    </a:lnTo>
                    <a:lnTo>
                      <a:pt x="0" y="27"/>
                    </a:lnTo>
                    <a:lnTo>
                      <a:pt x="0" y="24"/>
                    </a:lnTo>
                    <a:lnTo>
                      <a:pt x="1" y="20"/>
                    </a:lnTo>
                    <a:lnTo>
                      <a:pt x="3" y="16"/>
                    </a:lnTo>
                    <a:lnTo>
                      <a:pt x="5" y="14"/>
                    </a:lnTo>
                    <a:lnTo>
                      <a:pt x="6" y="11"/>
                    </a:lnTo>
                    <a:lnTo>
                      <a:pt x="10" y="9"/>
                    </a:lnTo>
                    <a:lnTo>
                      <a:pt x="14" y="6"/>
                    </a:lnTo>
                    <a:lnTo>
                      <a:pt x="19" y="4"/>
                    </a:lnTo>
                    <a:lnTo>
                      <a:pt x="24" y="2"/>
                    </a:lnTo>
                    <a:lnTo>
                      <a:pt x="29" y="1"/>
                    </a:lnTo>
                    <a:lnTo>
                      <a:pt x="36" y="0"/>
                    </a:lnTo>
                    <a:lnTo>
                      <a:pt x="43" y="0"/>
                    </a:lnTo>
                    <a:lnTo>
                      <a:pt x="49" y="0"/>
                    </a:lnTo>
                    <a:lnTo>
                      <a:pt x="57" y="1"/>
                    </a:lnTo>
                    <a:lnTo>
                      <a:pt x="62" y="2"/>
                    </a:lnTo>
                    <a:lnTo>
                      <a:pt x="67" y="4"/>
                    </a:lnTo>
                    <a:lnTo>
                      <a:pt x="72" y="6"/>
                    </a:lnTo>
                    <a:lnTo>
                      <a:pt x="75" y="9"/>
                    </a:lnTo>
                    <a:lnTo>
                      <a:pt x="79" y="11"/>
                    </a:lnTo>
                    <a:lnTo>
                      <a:pt x="80" y="14"/>
                    </a:lnTo>
                    <a:lnTo>
                      <a:pt x="83" y="16"/>
                    </a:lnTo>
                    <a:lnTo>
                      <a:pt x="84" y="20"/>
                    </a:lnTo>
                    <a:lnTo>
                      <a:pt x="85" y="24"/>
                    </a:lnTo>
                    <a:lnTo>
                      <a:pt x="85" y="27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6" name="Freeform 116"/>
              <p:cNvSpPr>
                <a:spLocks/>
              </p:cNvSpPr>
              <p:nvPr/>
            </p:nvSpPr>
            <p:spPr bwMode="auto">
              <a:xfrm>
                <a:off x="3882" y="849"/>
                <a:ext cx="19" cy="10"/>
              </a:xfrm>
              <a:custGeom>
                <a:avLst/>
                <a:gdLst>
                  <a:gd name="T0" fmla="*/ 0 w 75"/>
                  <a:gd name="T1" fmla="*/ 0 h 42"/>
                  <a:gd name="T2" fmla="*/ 0 w 75"/>
                  <a:gd name="T3" fmla="*/ 0 h 42"/>
                  <a:gd name="T4" fmla="*/ 0 w 75"/>
                  <a:gd name="T5" fmla="*/ 0 h 42"/>
                  <a:gd name="T6" fmla="*/ 0 w 75"/>
                  <a:gd name="T7" fmla="*/ 0 h 42"/>
                  <a:gd name="T8" fmla="*/ 0 w 75"/>
                  <a:gd name="T9" fmla="*/ 0 h 42"/>
                  <a:gd name="T10" fmla="*/ 0 w 75"/>
                  <a:gd name="T11" fmla="*/ 0 h 42"/>
                  <a:gd name="T12" fmla="*/ 0 w 75"/>
                  <a:gd name="T13" fmla="*/ 0 h 42"/>
                  <a:gd name="T14" fmla="*/ 0 w 75"/>
                  <a:gd name="T15" fmla="*/ 0 h 42"/>
                  <a:gd name="T16" fmla="*/ 0 w 75"/>
                  <a:gd name="T17" fmla="*/ 0 h 42"/>
                  <a:gd name="T18" fmla="*/ 0 w 75"/>
                  <a:gd name="T19" fmla="*/ 0 h 42"/>
                  <a:gd name="T20" fmla="*/ 0 w 75"/>
                  <a:gd name="T21" fmla="*/ 0 h 42"/>
                  <a:gd name="T22" fmla="*/ 0 w 75"/>
                  <a:gd name="T23" fmla="*/ 0 h 42"/>
                  <a:gd name="T24" fmla="*/ 0 w 75"/>
                  <a:gd name="T25" fmla="*/ 0 h 42"/>
                  <a:gd name="T26" fmla="*/ 0 w 75"/>
                  <a:gd name="T27" fmla="*/ 0 h 42"/>
                  <a:gd name="T28" fmla="*/ 0 w 75"/>
                  <a:gd name="T29" fmla="*/ 0 h 42"/>
                  <a:gd name="T30" fmla="*/ 0 w 75"/>
                  <a:gd name="T31" fmla="*/ 0 h 42"/>
                  <a:gd name="T32" fmla="*/ 0 w 75"/>
                  <a:gd name="T33" fmla="*/ 0 h 42"/>
                  <a:gd name="T34" fmla="*/ 0 w 75"/>
                  <a:gd name="T35" fmla="*/ 0 h 42"/>
                  <a:gd name="T36" fmla="*/ 0 w 75"/>
                  <a:gd name="T37" fmla="*/ 0 h 42"/>
                  <a:gd name="T38" fmla="*/ 0 w 75"/>
                  <a:gd name="T39" fmla="*/ 0 h 42"/>
                  <a:gd name="T40" fmla="*/ 0 w 75"/>
                  <a:gd name="T41" fmla="*/ 0 h 42"/>
                  <a:gd name="T42" fmla="*/ 0 w 75"/>
                  <a:gd name="T43" fmla="*/ 0 h 42"/>
                  <a:gd name="T44" fmla="*/ 0 w 75"/>
                  <a:gd name="T45" fmla="*/ 0 h 42"/>
                  <a:gd name="T46" fmla="*/ 0 w 75"/>
                  <a:gd name="T47" fmla="*/ 0 h 42"/>
                  <a:gd name="T48" fmla="*/ 0 w 75"/>
                  <a:gd name="T49" fmla="*/ 0 h 42"/>
                  <a:gd name="T50" fmla="*/ 0 w 75"/>
                  <a:gd name="T51" fmla="*/ 0 h 42"/>
                  <a:gd name="T52" fmla="*/ 0 w 75"/>
                  <a:gd name="T53" fmla="*/ 0 h 42"/>
                  <a:gd name="T54" fmla="*/ 0 w 75"/>
                  <a:gd name="T55" fmla="*/ 0 h 42"/>
                  <a:gd name="T56" fmla="*/ 0 w 75"/>
                  <a:gd name="T57" fmla="*/ 0 h 42"/>
                  <a:gd name="T58" fmla="*/ 0 w 75"/>
                  <a:gd name="T59" fmla="*/ 0 h 42"/>
                  <a:gd name="T60" fmla="*/ 0 w 75"/>
                  <a:gd name="T61" fmla="*/ 0 h 42"/>
                  <a:gd name="T62" fmla="*/ 0 w 75"/>
                  <a:gd name="T63" fmla="*/ 0 h 42"/>
                  <a:gd name="T64" fmla="*/ 0 w 75"/>
                  <a:gd name="T65" fmla="*/ 0 h 42"/>
                  <a:gd name="T66" fmla="*/ 0 w 75"/>
                  <a:gd name="T67" fmla="*/ 0 h 42"/>
                  <a:gd name="T68" fmla="*/ 0 w 75"/>
                  <a:gd name="T69" fmla="*/ 0 h 42"/>
                  <a:gd name="T70" fmla="*/ 0 w 75"/>
                  <a:gd name="T71" fmla="*/ 0 h 42"/>
                  <a:gd name="T72" fmla="*/ 0 w 75"/>
                  <a:gd name="T73" fmla="*/ 0 h 42"/>
                  <a:gd name="T74" fmla="*/ 0 w 75"/>
                  <a:gd name="T75" fmla="*/ 0 h 42"/>
                  <a:gd name="T76" fmla="*/ 0 w 75"/>
                  <a:gd name="T77" fmla="*/ 0 h 42"/>
                  <a:gd name="T78" fmla="*/ 0 w 75"/>
                  <a:gd name="T79" fmla="*/ 0 h 42"/>
                  <a:gd name="T80" fmla="*/ 0 w 75"/>
                  <a:gd name="T81" fmla="*/ 0 h 42"/>
                  <a:gd name="T82" fmla="*/ 0 w 75"/>
                  <a:gd name="T83" fmla="*/ 0 h 42"/>
                  <a:gd name="T84" fmla="*/ 0 w 75"/>
                  <a:gd name="T85" fmla="*/ 0 h 42"/>
                  <a:gd name="T86" fmla="*/ 0 w 75"/>
                  <a:gd name="T87" fmla="*/ 0 h 42"/>
                  <a:gd name="T88" fmla="*/ 0 w 75"/>
                  <a:gd name="T89" fmla="*/ 0 h 42"/>
                  <a:gd name="T90" fmla="*/ 0 w 75"/>
                  <a:gd name="T91" fmla="*/ 0 h 42"/>
                  <a:gd name="T92" fmla="*/ 0 w 75"/>
                  <a:gd name="T93" fmla="*/ 0 h 42"/>
                  <a:gd name="T94" fmla="*/ 0 w 75"/>
                  <a:gd name="T95" fmla="*/ 0 h 42"/>
                  <a:gd name="T96" fmla="*/ 0 w 75"/>
                  <a:gd name="T97" fmla="*/ 0 h 42"/>
                  <a:gd name="T98" fmla="*/ 0 w 75"/>
                  <a:gd name="T99" fmla="*/ 0 h 42"/>
                  <a:gd name="T100" fmla="*/ 0 w 75"/>
                  <a:gd name="T101" fmla="*/ 0 h 42"/>
                  <a:gd name="T102" fmla="*/ 0 w 75"/>
                  <a:gd name="T103" fmla="*/ 0 h 42"/>
                  <a:gd name="T104" fmla="*/ 0 w 75"/>
                  <a:gd name="T105" fmla="*/ 0 h 42"/>
                  <a:gd name="T106" fmla="*/ 0 w 75"/>
                  <a:gd name="T107" fmla="*/ 0 h 42"/>
                  <a:gd name="T108" fmla="*/ 0 w 75"/>
                  <a:gd name="T109" fmla="*/ 0 h 42"/>
                  <a:gd name="T110" fmla="*/ 0 w 75"/>
                  <a:gd name="T111" fmla="*/ 0 h 42"/>
                  <a:gd name="T112" fmla="*/ 0 w 75"/>
                  <a:gd name="T113" fmla="*/ 0 h 42"/>
                  <a:gd name="T114" fmla="*/ 0 w 75"/>
                  <a:gd name="T115" fmla="*/ 0 h 42"/>
                  <a:gd name="T116" fmla="*/ 0 w 75"/>
                  <a:gd name="T117" fmla="*/ 0 h 42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75"/>
                  <a:gd name="T178" fmla="*/ 0 h 42"/>
                  <a:gd name="T179" fmla="*/ 75 w 75"/>
                  <a:gd name="T180" fmla="*/ 42 h 42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75" h="42">
                    <a:moveTo>
                      <a:pt x="0" y="42"/>
                    </a:moveTo>
                    <a:lnTo>
                      <a:pt x="0" y="40"/>
                    </a:lnTo>
                    <a:lnTo>
                      <a:pt x="0" y="36"/>
                    </a:lnTo>
                    <a:lnTo>
                      <a:pt x="1" y="32"/>
                    </a:lnTo>
                    <a:lnTo>
                      <a:pt x="3" y="28"/>
                    </a:lnTo>
                    <a:lnTo>
                      <a:pt x="4" y="25"/>
                    </a:lnTo>
                    <a:lnTo>
                      <a:pt x="5" y="22"/>
                    </a:lnTo>
                    <a:lnTo>
                      <a:pt x="6" y="18"/>
                    </a:lnTo>
                    <a:lnTo>
                      <a:pt x="9" y="16"/>
                    </a:lnTo>
                    <a:lnTo>
                      <a:pt x="11" y="12"/>
                    </a:lnTo>
                    <a:lnTo>
                      <a:pt x="14" y="10"/>
                    </a:lnTo>
                    <a:lnTo>
                      <a:pt x="16" y="8"/>
                    </a:lnTo>
                    <a:lnTo>
                      <a:pt x="19" y="6"/>
                    </a:lnTo>
                    <a:lnTo>
                      <a:pt x="21" y="5"/>
                    </a:lnTo>
                    <a:lnTo>
                      <a:pt x="25" y="3"/>
                    </a:lnTo>
                    <a:lnTo>
                      <a:pt x="28" y="2"/>
                    </a:lnTo>
                    <a:lnTo>
                      <a:pt x="31" y="1"/>
                    </a:lnTo>
                    <a:lnTo>
                      <a:pt x="34" y="1"/>
                    </a:lnTo>
                    <a:lnTo>
                      <a:pt x="38" y="0"/>
                    </a:lnTo>
                    <a:lnTo>
                      <a:pt x="42" y="1"/>
                    </a:lnTo>
                    <a:lnTo>
                      <a:pt x="44" y="1"/>
                    </a:lnTo>
                    <a:lnTo>
                      <a:pt x="48" y="2"/>
                    </a:lnTo>
                    <a:lnTo>
                      <a:pt x="50" y="3"/>
                    </a:lnTo>
                    <a:lnTo>
                      <a:pt x="54" y="5"/>
                    </a:lnTo>
                    <a:lnTo>
                      <a:pt x="57" y="6"/>
                    </a:lnTo>
                    <a:lnTo>
                      <a:pt x="59" y="8"/>
                    </a:lnTo>
                    <a:lnTo>
                      <a:pt x="62" y="10"/>
                    </a:lnTo>
                    <a:lnTo>
                      <a:pt x="64" y="12"/>
                    </a:lnTo>
                    <a:lnTo>
                      <a:pt x="67" y="16"/>
                    </a:lnTo>
                    <a:lnTo>
                      <a:pt x="69" y="18"/>
                    </a:lnTo>
                    <a:lnTo>
                      <a:pt x="70" y="22"/>
                    </a:lnTo>
                    <a:lnTo>
                      <a:pt x="72" y="25"/>
                    </a:lnTo>
                    <a:lnTo>
                      <a:pt x="73" y="28"/>
                    </a:lnTo>
                    <a:lnTo>
                      <a:pt x="74" y="32"/>
                    </a:lnTo>
                    <a:lnTo>
                      <a:pt x="75" y="36"/>
                    </a:lnTo>
                    <a:lnTo>
                      <a:pt x="75" y="40"/>
                    </a:lnTo>
                    <a:lnTo>
                      <a:pt x="75" y="42"/>
                    </a:lnTo>
                    <a:lnTo>
                      <a:pt x="73" y="40"/>
                    </a:lnTo>
                    <a:lnTo>
                      <a:pt x="70" y="38"/>
                    </a:lnTo>
                    <a:lnTo>
                      <a:pt x="68" y="37"/>
                    </a:lnTo>
                    <a:lnTo>
                      <a:pt x="64" y="35"/>
                    </a:lnTo>
                    <a:lnTo>
                      <a:pt x="62" y="33"/>
                    </a:lnTo>
                    <a:lnTo>
                      <a:pt x="58" y="32"/>
                    </a:lnTo>
                    <a:lnTo>
                      <a:pt x="54" y="32"/>
                    </a:lnTo>
                    <a:lnTo>
                      <a:pt x="50" y="31"/>
                    </a:lnTo>
                    <a:lnTo>
                      <a:pt x="47" y="31"/>
                    </a:lnTo>
                    <a:lnTo>
                      <a:pt x="42" y="30"/>
                    </a:lnTo>
                    <a:lnTo>
                      <a:pt x="38" y="30"/>
                    </a:lnTo>
                    <a:lnTo>
                      <a:pt x="34" y="30"/>
                    </a:lnTo>
                    <a:lnTo>
                      <a:pt x="30" y="31"/>
                    </a:lnTo>
                    <a:lnTo>
                      <a:pt x="25" y="31"/>
                    </a:lnTo>
                    <a:lnTo>
                      <a:pt x="21" y="32"/>
                    </a:lnTo>
                    <a:lnTo>
                      <a:pt x="18" y="32"/>
                    </a:lnTo>
                    <a:lnTo>
                      <a:pt x="15" y="33"/>
                    </a:lnTo>
                    <a:lnTo>
                      <a:pt x="11" y="35"/>
                    </a:lnTo>
                    <a:lnTo>
                      <a:pt x="8" y="37"/>
                    </a:lnTo>
                    <a:lnTo>
                      <a:pt x="5" y="38"/>
                    </a:lnTo>
                    <a:lnTo>
                      <a:pt x="3" y="40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7" name="Freeform 117"/>
              <p:cNvSpPr>
                <a:spLocks/>
              </p:cNvSpPr>
              <p:nvPr/>
            </p:nvSpPr>
            <p:spPr bwMode="auto">
              <a:xfrm>
                <a:off x="3891" y="840"/>
                <a:ext cx="8" cy="8"/>
              </a:xfrm>
              <a:custGeom>
                <a:avLst/>
                <a:gdLst>
                  <a:gd name="T0" fmla="*/ 0 w 30"/>
                  <a:gd name="T1" fmla="*/ 0 h 35"/>
                  <a:gd name="T2" fmla="*/ 0 w 30"/>
                  <a:gd name="T3" fmla="*/ 0 h 35"/>
                  <a:gd name="T4" fmla="*/ 0 w 30"/>
                  <a:gd name="T5" fmla="*/ 0 h 35"/>
                  <a:gd name="T6" fmla="*/ 0 w 30"/>
                  <a:gd name="T7" fmla="*/ 0 h 35"/>
                  <a:gd name="T8" fmla="*/ 0 w 30"/>
                  <a:gd name="T9" fmla="*/ 0 h 35"/>
                  <a:gd name="T10" fmla="*/ 0 w 30"/>
                  <a:gd name="T11" fmla="*/ 0 h 35"/>
                  <a:gd name="T12" fmla="*/ 0 w 30"/>
                  <a:gd name="T13" fmla="*/ 0 h 35"/>
                  <a:gd name="T14" fmla="*/ 0 w 30"/>
                  <a:gd name="T15" fmla="*/ 0 h 35"/>
                  <a:gd name="T16" fmla="*/ 0 w 30"/>
                  <a:gd name="T17" fmla="*/ 0 h 35"/>
                  <a:gd name="T18" fmla="*/ 0 w 30"/>
                  <a:gd name="T19" fmla="*/ 0 h 35"/>
                  <a:gd name="T20" fmla="*/ 0 w 30"/>
                  <a:gd name="T21" fmla="*/ 0 h 35"/>
                  <a:gd name="T22" fmla="*/ 0 w 30"/>
                  <a:gd name="T23" fmla="*/ 0 h 35"/>
                  <a:gd name="T24" fmla="*/ 0 w 30"/>
                  <a:gd name="T25" fmla="*/ 0 h 35"/>
                  <a:gd name="T26" fmla="*/ 0 w 30"/>
                  <a:gd name="T27" fmla="*/ 0 h 35"/>
                  <a:gd name="T28" fmla="*/ 0 w 30"/>
                  <a:gd name="T29" fmla="*/ 0 h 35"/>
                  <a:gd name="T30" fmla="*/ 0 w 30"/>
                  <a:gd name="T31" fmla="*/ 0 h 35"/>
                  <a:gd name="T32" fmla="*/ 0 w 30"/>
                  <a:gd name="T33" fmla="*/ 0 h 35"/>
                  <a:gd name="T34" fmla="*/ 0 w 30"/>
                  <a:gd name="T35" fmla="*/ 0 h 35"/>
                  <a:gd name="T36" fmla="*/ 0 w 30"/>
                  <a:gd name="T37" fmla="*/ 0 h 35"/>
                  <a:gd name="T38" fmla="*/ 0 w 30"/>
                  <a:gd name="T39" fmla="*/ 0 h 35"/>
                  <a:gd name="T40" fmla="*/ 0 w 30"/>
                  <a:gd name="T41" fmla="*/ 0 h 35"/>
                  <a:gd name="T42" fmla="*/ 0 w 30"/>
                  <a:gd name="T43" fmla="*/ 0 h 35"/>
                  <a:gd name="T44" fmla="*/ 0 w 30"/>
                  <a:gd name="T45" fmla="*/ 0 h 35"/>
                  <a:gd name="T46" fmla="*/ 0 w 30"/>
                  <a:gd name="T47" fmla="*/ 0 h 35"/>
                  <a:gd name="T48" fmla="*/ 0 w 30"/>
                  <a:gd name="T49" fmla="*/ 0 h 35"/>
                  <a:gd name="T50" fmla="*/ 0 w 30"/>
                  <a:gd name="T51" fmla="*/ 0 h 35"/>
                  <a:gd name="T52" fmla="*/ 0 w 30"/>
                  <a:gd name="T53" fmla="*/ 0 h 35"/>
                  <a:gd name="T54" fmla="*/ 0 w 30"/>
                  <a:gd name="T55" fmla="*/ 0 h 35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30"/>
                  <a:gd name="T85" fmla="*/ 0 h 35"/>
                  <a:gd name="T86" fmla="*/ 30 w 30"/>
                  <a:gd name="T87" fmla="*/ 35 h 35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30" h="35">
                    <a:moveTo>
                      <a:pt x="0" y="0"/>
                    </a:moveTo>
                    <a:lnTo>
                      <a:pt x="5" y="0"/>
                    </a:lnTo>
                    <a:lnTo>
                      <a:pt x="10" y="2"/>
                    </a:lnTo>
                    <a:lnTo>
                      <a:pt x="14" y="3"/>
                    </a:lnTo>
                    <a:lnTo>
                      <a:pt x="17" y="5"/>
                    </a:lnTo>
                    <a:lnTo>
                      <a:pt x="19" y="7"/>
                    </a:lnTo>
                    <a:lnTo>
                      <a:pt x="19" y="9"/>
                    </a:lnTo>
                    <a:lnTo>
                      <a:pt x="20" y="14"/>
                    </a:lnTo>
                    <a:lnTo>
                      <a:pt x="20" y="17"/>
                    </a:lnTo>
                    <a:lnTo>
                      <a:pt x="22" y="18"/>
                    </a:lnTo>
                    <a:lnTo>
                      <a:pt x="25" y="19"/>
                    </a:lnTo>
                    <a:lnTo>
                      <a:pt x="30" y="19"/>
                    </a:lnTo>
                    <a:lnTo>
                      <a:pt x="30" y="22"/>
                    </a:lnTo>
                    <a:lnTo>
                      <a:pt x="30" y="28"/>
                    </a:lnTo>
                    <a:lnTo>
                      <a:pt x="29" y="33"/>
                    </a:lnTo>
                    <a:lnTo>
                      <a:pt x="29" y="35"/>
                    </a:lnTo>
                    <a:lnTo>
                      <a:pt x="25" y="35"/>
                    </a:lnTo>
                    <a:lnTo>
                      <a:pt x="21" y="34"/>
                    </a:lnTo>
                    <a:lnTo>
                      <a:pt x="19" y="33"/>
                    </a:lnTo>
                    <a:lnTo>
                      <a:pt x="17" y="32"/>
                    </a:lnTo>
                    <a:lnTo>
                      <a:pt x="17" y="29"/>
                    </a:lnTo>
                    <a:lnTo>
                      <a:pt x="16" y="22"/>
                    </a:lnTo>
                    <a:lnTo>
                      <a:pt x="15" y="20"/>
                    </a:lnTo>
                    <a:lnTo>
                      <a:pt x="12" y="19"/>
                    </a:lnTo>
                    <a:lnTo>
                      <a:pt x="9" y="18"/>
                    </a:lnTo>
                    <a:lnTo>
                      <a:pt x="5" y="18"/>
                    </a:lnTo>
                    <a:lnTo>
                      <a:pt x="0" y="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FF"/>
              </a:solidFill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8" name="Freeform 118"/>
              <p:cNvSpPr>
                <a:spLocks/>
              </p:cNvSpPr>
              <p:nvPr/>
            </p:nvSpPr>
            <p:spPr bwMode="auto">
              <a:xfrm>
                <a:off x="3861" y="958"/>
                <a:ext cx="60" cy="12"/>
              </a:xfrm>
              <a:custGeom>
                <a:avLst/>
                <a:gdLst>
                  <a:gd name="T0" fmla="*/ 0 w 240"/>
                  <a:gd name="T1" fmla="*/ 0 h 48"/>
                  <a:gd name="T2" fmla="*/ 0 w 240"/>
                  <a:gd name="T3" fmla="*/ 0 h 48"/>
                  <a:gd name="T4" fmla="*/ 0 w 240"/>
                  <a:gd name="T5" fmla="*/ 0 h 48"/>
                  <a:gd name="T6" fmla="*/ 0 w 240"/>
                  <a:gd name="T7" fmla="*/ 0 h 48"/>
                  <a:gd name="T8" fmla="*/ 0 w 240"/>
                  <a:gd name="T9" fmla="*/ 0 h 48"/>
                  <a:gd name="T10" fmla="*/ 0 w 240"/>
                  <a:gd name="T11" fmla="*/ 0 h 48"/>
                  <a:gd name="T12" fmla="*/ 0 w 240"/>
                  <a:gd name="T13" fmla="*/ 0 h 48"/>
                  <a:gd name="T14" fmla="*/ 0 w 240"/>
                  <a:gd name="T15" fmla="*/ 0 h 48"/>
                  <a:gd name="T16" fmla="*/ 0 w 240"/>
                  <a:gd name="T17" fmla="*/ 0 h 48"/>
                  <a:gd name="T18" fmla="*/ 0 w 240"/>
                  <a:gd name="T19" fmla="*/ 0 h 48"/>
                  <a:gd name="T20" fmla="*/ 0 w 240"/>
                  <a:gd name="T21" fmla="*/ 0 h 4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40"/>
                  <a:gd name="T34" fmla="*/ 0 h 48"/>
                  <a:gd name="T35" fmla="*/ 240 w 240"/>
                  <a:gd name="T36" fmla="*/ 48 h 4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40" h="48">
                    <a:moveTo>
                      <a:pt x="0" y="43"/>
                    </a:moveTo>
                    <a:lnTo>
                      <a:pt x="0" y="48"/>
                    </a:lnTo>
                    <a:lnTo>
                      <a:pt x="240" y="48"/>
                    </a:lnTo>
                    <a:lnTo>
                      <a:pt x="240" y="43"/>
                    </a:lnTo>
                    <a:lnTo>
                      <a:pt x="240" y="23"/>
                    </a:lnTo>
                    <a:lnTo>
                      <a:pt x="240" y="0"/>
                    </a:lnTo>
                    <a:lnTo>
                      <a:pt x="237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23"/>
                    </a:lnTo>
                    <a:lnTo>
                      <a:pt x="0" y="43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9" name="Line 119"/>
              <p:cNvSpPr>
                <a:spLocks noChangeShapeType="1"/>
              </p:cNvSpPr>
              <p:nvPr/>
            </p:nvSpPr>
            <p:spPr bwMode="auto">
              <a:xfrm flipH="1">
                <a:off x="3866" y="927"/>
                <a:ext cx="5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0" name="Line 120"/>
              <p:cNvSpPr>
                <a:spLocks noChangeShapeType="1"/>
              </p:cNvSpPr>
              <p:nvPr/>
            </p:nvSpPr>
            <p:spPr bwMode="auto">
              <a:xfrm>
                <a:off x="3865" y="932"/>
                <a:ext cx="5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1" name="Line 121"/>
              <p:cNvSpPr>
                <a:spLocks noChangeShapeType="1"/>
              </p:cNvSpPr>
              <p:nvPr/>
            </p:nvSpPr>
            <p:spPr bwMode="auto">
              <a:xfrm flipH="1">
                <a:off x="3865" y="931"/>
                <a:ext cx="5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2" name="Line 122"/>
              <p:cNvSpPr>
                <a:spLocks noChangeShapeType="1"/>
              </p:cNvSpPr>
              <p:nvPr/>
            </p:nvSpPr>
            <p:spPr bwMode="auto">
              <a:xfrm flipH="1">
                <a:off x="3865" y="935"/>
                <a:ext cx="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3" name="Line 123"/>
              <p:cNvSpPr>
                <a:spLocks noChangeShapeType="1"/>
              </p:cNvSpPr>
              <p:nvPr/>
            </p:nvSpPr>
            <p:spPr bwMode="auto">
              <a:xfrm>
                <a:off x="3916" y="935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4" name="Line 124"/>
              <p:cNvSpPr>
                <a:spLocks noChangeShapeType="1"/>
              </p:cNvSpPr>
              <p:nvPr/>
            </p:nvSpPr>
            <p:spPr bwMode="auto">
              <a:xfrm flipH="1">
                <a:off x="3878" y="935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5" name="Line 125"/>
              <p:cNvSpPr>
                <a:spLocks noChangeShapeType="1"/>
              </p:cNvSpPr>
              <p:nvPr/>
            </p:nvSpPr>
            <p:spPr bwMode="auto">
              <a:xfrm>
                <a:off x="3903" y="935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6" name="Line 126"/>
              <p:cNvSpPr>
                <a:spLocks noChangeShapeType="1"/>
              </p:cNvSpPr>
              <p:nvPr/>
            </p:nvSpPr>
            <p:spPr bwMode="auto">
              <a:xfrm>
                <a:off x="3890" y="935"/>
                <a:ext cx="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7" name="Freeform 127"/>
              <p:cNvSpPr>
                <a:spLocks/>
              </p:cNvSpPr>
              <p:nvPr/>
            </p:nvSpPr>
            <p:spPr bwMode="auto">
              <a:xfrm>
                <a:off x="3934" y="938"/>
                <a:ext cx="1" cy="1"/>
              </a:xfrm>
              <a:custGeom>
                <a:avLst/>
                <a:gdLst>
                  <a:gd name="T0" fmla="*/ 1 w 2"/>
                  <a:gd name="T1" fmla="*/ 0 h 3"/>
                  <a:gd name="T2" fmla="*/ 1 w 2"/>
                  <a:gd name="T3" fmla="*/ 0 h 3"/>
                  <a:gd name="T4" fmla="*/ 0 w 2"/>
                  <a:gd name="T5" fmla="*/ 0 h 3"/>
                  <a:gd name="T6" fmla="*/ 0 60000 65536"/>
                  <a:gd name="T7" fmla="*/ 0 60000 65536"/>
                  <a:gd name="T8" fmla="*/ 0 60000 65536"/>
                  <a:gd name="T9" fmla="*/ 0 w 2"/>
                  <a:gd name="T10" fmla="*/ 0 h 3"/>
                  <a:gd name="T11" fmla="*/ 2 w 2"/>
                  <a:gd name="T12" fmla="*/ 3 h 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" h="3">
                    <a:moveTo>
                      <a:pt x="2" y="0"/>
                    </a:moveTo>
                    <a:lnTo>
                      <a:pt x="2" y="3"/>
                    </a:lnTo>
                    <a:lnTo>
                      <a:pt x="0" y="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8" name="Line 128"/>
              <p:cNvSpPr>
                <a:spLocks noChangeShapeType="1"/>
              </p:cNvSpPr>
              <p:nvPr/>
            </p:nvSpPr>
            <p:spPr bwMode="auto">
              <a:xfrm>
                <a:off x="3931" y="937"/>
                <a:ext cx="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9" name="Line 129"/>
              <p:cNvSpPr>
                <a:spLocks noChangeShapeType="1"/>
              </p:cNvSpPr>
              <p:nvPr/>
            </p:nvSpPr>
            <p:spPr bwMode="auto">
              <a:xfrm flipH="1">
                <a:off x="3931" y="962"/>
                <a:ext cx="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0" name="Line 130"/>
              <p:cNvSpPr>
                <a:spLocks noChangeShapeType="1"/>
              </p:cNvSpPr>
              <p:nvPr/>
            </p:nvSpPr>
            <p:spPr bwMode="auto">
              <a:xfrm>
                <a:off x="3933" y="938"/>
                <a:ext cx="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1" name="Freeform 131"/>
              <p:cNvSpPr>
                <a:spLocks/>
              </p:cNvSpPr>
              <p:nvPr/>
            </p:nvSpPr>
            <p:spPr bwMode="auto">
              <a:xfrm>
                <a:off x="3932" y="940"/>
                <a:ext cx="2" cy="1"/>
              </a:xfrm>
              <a:custGeom>
                <a:avLst/>
                <a:gdLst>
                  <a:gd name="T0" fmla="*/ 0 w 5"/>
                  <a:gd name="T1" fmla="*/ 0 h 2"/>
                  <a:gd name="T2" fmla="*/ 0 w 5"/>
                  <a:gd name="T3" fmla="*/ 1 h 2"/>
                  <a:gd name="T4" fmla="*/ 0 w 5"/>
                  <a:gd name="T5" fmla="*/ 1 h 2"/>
                  <a:gd name="T6" fmla="*/ 0 w 5"/>
                  <a:gd name="T7" fmla="*/ 1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"/>
                  <a:gd name="T13" fmla="*/ 0 h 2"/>
                  <a:gd name="T14" fmla="*/ 5 w 5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" h="2">
                    <a:moveTo>
                      <a:pt x="5" y="0"/>
                    </a:moveTo>
                    <a:lnTo>
                      <a:pt x="5" y="1"/>
                    </a:lnTo>
                    <a:lnTo>
                      <a:pt x="0" y="1"/>
                    </a:lnTo>
                    <a:lnTo>
                      <a:pt x="0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2" name="Line 132"/>
              <p:cNvSpPr>
                <a:spLocks noChangeShapeType="1"/>
              </p:cNvSpPr>
              <p:nvPr/>
            </p:nvSpPr>
            <p:spPr bwMode="auto">
              <a:xfrm flipH="1">
                <a:off x="3936" y="938"/>
                <a:ext cx="2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3" name="Line 133"/>
              <p:cNvSpPr>
                <a:spLocks noChangeShapeType="1"/>
              </p:cNvSpPr>
              <p:nvPr/>
            </p:nvSpPr>
            <p:spPr bwMode="auto">
              <a:xfrm>
                <a:off x="3935" y="939"/>
                <a:ext cx="2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4" name="Line 134"/>
              <p:cNvSpPr>
                <a:spLocks noChangeShapeType="1"/>
              </p:cNvSpPr>
              <p:nvPr/>
            </p:nvSpPr>
            <p:spPr bwMode="auto">
              <a:xfrm flipH="1">
                <a:off x="3935" y="957"/>
                <a:ext cx="25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5" name="Line 135"/>
              <p:cNvSpPr>
                <a:spLocks noChangeShapeType="1"/>
              </p:cNvSpPr>
              <p:nvPr/>
            </p:nvSpPr>
            <p:spPr bwMode="auto">
              <a:xfrm flipH="1">
                <a:off x="3963" y="957"/>
                <a:ext cx="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6" name="Freeform 136"/>
              <p:cNvSpPr>
                <a:spLocks/>
              </p:cNvSpPr>
              <p:nvPr/>
            </p:nvSpPr>
            <p:spPr bwMode="auto">
              <a:xfrm>
                <a:off x="3932" y="958"/>
                <a:ext cx="2" cy="5"/>
              </a:xfrm>
              <a:custGeom>
                <a:avLst/>
                <a:gdLst>
                  <a:gd name="T0" fmla="*/ 0 w 5"/>
                  <a:gd name="T1" fmla="*/ 0 h 20"/>
                  <a:gd name="T2" fmla="*/ 0 w 5"/>
                  <a:gd name="T3" fmla="*/ 0 h 20"/>
                  <a:gd name="T4" fmla="*/ 0 w 5"/>
                  <a:gd name="T5" fmla="*/ 0 h 20"/>
                  <a:gd name="T6" fmla="*/ 0 w 5"/>
                  <a:gd name="T7" fmla="*/ 0 h 2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"/>
                  <a:gd name="T13" fmla="*/ 0 h 20"/>
                  <a:gd name="T14" fmla="*/ 5 w 5"/>
                  <a:gd name="T15" fmla="*/ 20 h 2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" h="20">
                    <a:moveTo>
                      <a:pt x="0" y="0"/>
                    </a:moveTo>
                    <a:lnTo>
                      <a:pt x="0" y="13"/>
                    </a:lnTo>
                    <a:lnTo>
                      <a:pt x="5" y="13"/>
                    </a:lnTo>
                    <a:lnTo>
                      <a:pt x="5" y="2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7" name="Freeform 137"/>
              <p:cNvSpPr>
                <a:spLocks/>
              </p:cNvSpPr>
              <p:nvPr/>
            </p:nvSpPr>
            <p:spPr bwMode="auto">
              <a:xfrm>
                <a:off x="3934" y="964"/>
                <a:ext cx="1" cy="3"/>
              </a:xfrm>
              <a:custGeom>
                <a:avLst/>
                <a:gdLst>
                  <a:gd name="T0" fmla="*/ 1 w 2"/>
                  <a:gd name="T1" fmla="*/ 0 h 14"/>
                  <a:gd name="T2" fmla="*/ 1 w 2"/>
                  <a:gd name="T3" fmla="*/ 0 h 14"/>
                  <a:gd name="T4" fmla="*/ 0 w 2"/>
                  <a:gd name="T5" fmla="*/ 0 h 14"/>
                  <a:gd name="T6" fmla="*/ 0 60000 65536"/>
                  <a:gd name="T7" fmla="*/ 0 60000 65536"/>
                  <a:gd name="T8" fmla="*/ 0 60000 65536"/>
                  <a:gd name="T9" fmla="*/ 0 w 2"/>
                  <a:gd name="T10" fmla="*/ 0 h 14"/>
                  <a:gd name="T11" fmla="*/ 2 w 2"/>
                  <a:gd name="T12" fmla="*/ 14 h 1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" h="14">
                    <a:moveTo>
                      <a:pt x="2" y="14"/>
                    </a:moveTo>
                    <a:lnTo>
                      <a:pt x="2" y="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8" name="Line 138"/>
              <p:cNvSpPr>
                <a:spLocks noChangeShapeType="1"/>
              </p:cNvSpPr>
              <p:nvPr/>
            </p:nvSpPr>
            <p:spPr bwMode="auto">
              <a:xfrm>
                <a:off x="3932" y="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9" name="Line 139"/>
              <p:cNvSpPr>
                <a:spLocks noChangeShapeType="1"/>
              </p:cNvSpPr>
              <p:nvPr/>
            </p:nvSpPr>
            <p:spPr bwMode="auto">
              <a:xfrm>
                <a:off x="3935" y="940"/>
                <a:ext cx="2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0" name="Line 140"/>
              <p:cNvSpPr>
                <a:spLocks noChangeShapeType="1"/>
              </p:cNvSpPr>
              <p:nvPr/>
            </p:nvSpPr>
            <p:spPr bwMode="auto">
              <a:xfrm flipV="1">
                <a:off x="3932" y="943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1" name="Freeform 141"/>
              <p:cNvSpPr>
                <a:spLocks/>
              </p:cNvSpPr>
              <p:nvPr/>
            </p:nvSpPr>
            <p:spPr bwMode="auto">
              <a:xfrm>
                <a:off x="3962" y="942"/>
                <a:ext cx="1" cy="16"/>
              </a:xfrm>
              <a:custGeom>
                <a:avLst/>
                <a:gdLst>
                  <a:gd name="T0" fmla="*/ 0 w 3"/>
                  <a:gd name="T1" fmla="*/ 0 h 65"/>
                  <a:gd name="T2" fmla="*/ 0 w 3"/>
                  <a:gd name="T3" fmla="*/ 0 h 65"/>
                  <a:gd name="T4" fmla="*/ 0 w 3"/>
                  <a:gd name="T5" fmla="*/ 0 h 65"/>
                  <a:gd name="T6" fmla="*/ 0 w 3"/>
                  <a:gd name="T7" fmla="*/ 0 h 6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"/>
                  <a:gd name="T13" fmla="*/ 0 h 65"/>
                  <a:gd name="T14" fmla="*/ 3 w 3"/>
                  <a:gd name="T15" fmla="*/ 65 h 6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" h="65">
                    <a:moveTo>
                      <a:pt x="3" y="0"/>
                    </a:moveTo>
                    <a:lnTo>
                      <a:pt x="3" y="60"/>
                    </a:lnTo>
                    <a:lnTo>
                      <a:pt x="0" y="60"/>
                    </a:lnTo>
                    <a:lnTo>
                      <a:pt x="0" y="65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2" name="Line 142"/>
              <p:cNvSpPr>
                <a:spLocks noChangeShapeType="1"/>
              </p:cNvSpPr>
              <p:nvPr/>
            </p:nvSpPr>
            <p:spPr bwMode="auto">
              <a:xfrm flipH="1">
                <a:off x="3963" y="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3" name="Rectangle 143"/>
              <p:cNvSpPr>
                <a:spLocks noChangeArrowheads="1"/>
              </p:cNvSpPr>
              <p:nvPr/>
            </p:nvSpPr>
            <p:spPr bwMode="auto">
              <a:xfrm>
                <a:off x="3935" y="943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4" name="Rectangle 144"/>
              <p:cNvSpPr>
                <a:spLocks noChangeArrowheads="1"/>
              </p:cNvSpPr>
              <p:nvPr/>
            </p:nvSpPr>
            <p:spPr bwMode="auto">
              <a:xfrm>
                <a:off x="3935" y="951"/>
                <a:ext cx="3" cy="6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5" name="Rectangle 145"/>
              <p:cNvSpPr>
                <a:spLocks noChangeArrowheads="1"/>
              </p:cNvSpPr>
              <p:nvPr/>
            </p:nvSpPr>
            <p:spPr bwMode="auto">
              <a:xfrm>
                <a:off x="3940" y="951"/>
                <a:ext cx="3" cy="6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6" name="Rectangle 146"/>
              <p:cNvSpPr>
                <a:spLocks noChangeArrowheads="1"/>
              </p:cNvSpPr>
              <p:nvPr/>
            </p:nvSpPr>
            <p:spPr bwMode="auto">
              <a:xfrm>
                <a:off x="3946" y="951"/>
                <a:ext cx="3" cy="6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7" name="Rectangle 147"/>
              <p:cNvSpPr>
                <a:spLocks noChangeArrowheads="1"/>
              </p:cNvSpPr>
              <p:nvPr/>
            </p:nvSpPr>
            <p:spPr bwMode="auto">
              <a:xfrm>
                <a:off x="3951" y="951"/>
                <a:ext cx="3" cy="6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8" name="Rectangle 148"/>
              <p:cNvSpPr>
                <a:spLocks noChangeArrowheads="1"/>
              </p:cNvSpPr>
              <p:nvPr/>
            </p:nvSpPr>
            <p:spPr bwMode="auto">
              <a:xfrm>
                <a:off x="3957" y="951"/>
                <a:ext cx="3" cy="6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9" name="Rectangle 149"/>
              <p:cNvSpPr>
                <a:spLocks noChangeArrowheads="1"/>
              </p:cNvSpPr>
              <p:nvPr/>
            </p:nvSpPr>
            <p:spPr bwMode="auto">
              <a:xfrm>
                <a:off x="3940" y="943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0" name="Rectangle 150"/>
              <p:cNvSpPr>
                <a:spLocks noChangeArrowheads="1"/>
              </p:cNvSpPr>
              <p:nvPr/>
            </p:nvSpPr>
            <p:spPr bwMode="auto">
              <a:xfrm>
                <a:off x="3946" y="943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1" name="Rectangle 151"/>
              <p:cNvSpPr>
                <a:spLocks noChangeArrowheads="1"/>
              </p:cNvSpPr>
              <p:nvPr/>
            </p:nvSpPr>
            <p:spPr bwMode="auto">
              <a:xfrm>
                <a:off x="3951" y="943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2" name="Rectangle 152"/>
              <p:cNvSpPr>
                <a:spLocks noChangeArrowheads="1"/>
              </p:cNvSpPr>
              <p:nvPr/>
            </p:nvSpPr>
            <p:spPr bwMode="auto">
              <a:xfrm>
                <a:off x="3957" y="943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3" name="Freeform 153"/>
              <p:cNvSpPr>
                <a:spLocks/>
              </p:cNvSpPr>
              <p:nvPr/>
            </p:nvSpPr>
            <p:spPr bwMode="auto">
              <a:xfrm>
                <a:off x="3849" y="937"/>
                <a:ext cx="1" cy="1"/>
              </a:xfrm>
              <a:custGeom>
                <a:avLst/>
                <a:gdLst>
                  <a:gd name="T0" fmla="*/ 0 w 2"/>
                  <a:gd name="T1" fmla="*/ 0 h 2"/>
                  <a:gd name="T2" fmla="*/ 0 w 2"/>
                  <a:gd name="T3" fmla="*/ 1 h 2"/>
                  <a:gd name="T4" fmla="*/ 1 w 2"/>
                  <a:gd name="T5" fmla="*/ 1 h 2"/>
                  <a:gd name="T6" fmla="*/ 0 60000 65536"/>
                  <a:gd name="T7" fmla="*/ 0 60000 65536"/>
                  <a:gd name="T8" fmla="*/ 0 60000 65536"/>
                  <a:gd name="T9" fmla="*/ 0 w 2"/>
                  <a:gd name="T10" fmla="*/ 0 h 2"/>
                  <a:gd name="T11" fmla="*/ 2 w 2"/>
                  <a:gd name="T12" fmla="*/ 2 h 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" h="2">
                    <a:moveTo>
                      <a:pt x="0" y="0"/>
                    </a:moveTo>
                    <a:lnTo>
                      <a:pt x="0" y="2"/>
                    </a:lnTo>
                    <a:lnTo>
                      <a:pt x="2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4" name="Line 154"/>
              <p:cNvSpPr>
                <a:spLocks noChangeShapeType="1"/>
              </p:cNvSpPr>
              <p:nvPr/>
            </p:nvSpPr>
            <p:spPr bwMode="auto">
              <a:xfrm flipH="1">
                <a:off x="3851" y="936"/>
                <a:ext cx="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5" name="Freeform 155"/>
              <p:cNvSpPr>
                <a:spLocks/>
              </p:cNvSpPr>
              <p:nvPr/>
            </p:nvSpPr>
            <p:spPr bwMode="auto">
              <a:xfrm>
                <a:off x="3202" y="1107"/>
                <a:ext cx="499" cy="388"/>
              </a:xfrm>
              <a:custGeom>
                <a:avLst/>
                <a:gdLst>
                  <a:gd name="T0" fmla="*/ 0 w 1993"/>
                  <a:gd name="T1" fmla="*/ 0 h 1551"/>
                  <a:gd name="T2" fmla="*/ 0 w 1993"/>
                  <a:gd name="T3" fmla="*/ 0 h 1551"/>
                  <a:gd name="T4" fmla="*/ 0 w 1993"/>
                  <a:gd name="T5" fmla="*/ 0 h 1551"/>
                  <a:gd name="T6" fmla="*/ 0 w 1993"/>
                  <a:gd name="T7" fmla="*/ 0 h 1551"/>
                  <a:gd name="T8" fmla="*/ 0 w 1993"/>
                  <a:gd name="T9" fmla="*/ 0 h 1551"/>
                  <a:gd name="T10" fmla="*/ 0 w 1993"/>
                  <a:gd name="T11" fmla="*/ 0 h 1551"/>
                  <a:gd name="T12" fmla="*/ 0 w 1993"/>
                  <a:gd name="T13" fmla="*/ 0 h 1551"/>
                  <a:gd name="T14" fmla="*/ 0 w 1993"/>
                  <a:gd name="T15" fmla="*/ 0 h 1551"/>
                  <a:gd name="T16" fmla="*/ 0 w 1993"/>
                  <a:gd name="T17" fmla="*/ 0 h 1551"/>
                  <a:gd name="T18" fmla="*/ 0 w 1993"/>
                  <a:gd name="T19" fmla="*/ 0 h 1551"/>
                  <a:gd name="T20" fmla="*/ 0 w 1993"/>
                  <a:gd name="T21" fmla="*/ 0 h 1551"/>
                  <a:gd name="T22" fmla="*/ 0 w 1993"/>
                  <a:gd name="T23" fmla="*/ 0 h 1551"/>
                  <a:gd name="T24" fmla="*/ 0 w 1993"/>
                  <a:gd name="T25" fmla="*/ 0 h 1551"/>
                  <a:gd name="T26" fmla="*/ 0 w 1993"/>
                  <a:gd name="T27" fmla="*/ 0 h 1551"/>
                  <a:gd name="T28" fmla="*/ 0 w 1993"/>
                  <a:gd name="T29" fmla="*/ 0 h 1551"/>
                  <a:gd name="T30" fmla="*/ 0 w 1993"/>
                  <a:gd name="T31" fmla="*/ 0 h 1551"/>
                  <a:gd name="T32" fmla="*/ 0 w 1993"/>
                  <a:gd name="T33" fmla="*/ 0 h 1551"/>
                  <a:gd name="T34" fmla="*/ 0 w 1993"/>
                  <a:gd name="T35" fmla="*/ 0 h 1551"/>
                  <a:gd name="T36" fmla="*/ 0 w 1993"/>
                  <a:gd name="T37" fmla="*/ 0 h 1551"/>
                  <a:gd name="T38" fmla="*/ 0 w 1993"/>
                  <a:gd name="T39" fmla="*/ 0 h 1551"/>
                  <a:gd name="T40" fmla="*/ 0 w 1993"/>
                  <a:gd name="T41" fmla="*/ 0 h 1551"/>
                  <a:gd name="T42" fmla="*/ 0 w 1993"/>
                  <a:gd name="T43" fmla="*/ 1 h 1551"/>
                  <a:gd name="T44" fmla="*/ 0 w 1993"/>
                  <a:gd name="T45" fmla="*/ 1 h 1551"/>
                  <a:gd name="T46" fmla="*/ 0 w 1993"/>
                  <a:gd name="T47" fmla="*/ 1 h 1551"/>
                  <a:gd name="T48" fmla="*/ 0 w 1993"/>
                  <a:gd name="T49" fmla="*/ 1 h 1551"/>
                  <a:gd name="T50" fmla="*/ 0 w 1993"/>
                  <a:gd name="T51" fmla="*/ 1 h 1551"/>
                  <a:gd name="T52" fmla="*/ 0 w 1993"/>
                  <a:gd name="T53" fmla="*/ 0 h 1551"/>
                  <a:gd name="T54" fmla="*/ 0 w 1993"/>
                  <a:gd name="T55" fmla="*/ 0 h 1551"/>
                  <a:gd name="T56" fmla="*/ 0 w 1993"/>
                  <a:gd name="T57" fmla="*/ 0 h 1551"/>
                  <a:gd name="T58" fmla="*/ 0 w 1993"/>
                  <a:gd name="T59" fmla="*/ 0 h 1551"/>
                  <a:gd name="T60" fmla="*/ 0 w 1993"/>
                  <a:gd name="T61" fmla="*/ 0 h 1551"/>
                  <a:gd name="T62" fmla="*/ 0 w 1993"/>
                  <a:gd name="T63" fmla="*/ 0 h 1551"/>
                  <a:gd name="T64" fmla="*/ 1 w 1993"/>
                  <a:gd name="T65" fmla="*/ 0 h 1551"/>
                  <a:gd name="T66" fmla="*/ 1 w 1993"/>
                  <a:gd name="T67" fmla="*/ 0 h 1551"/>
                  <a:gd name="T68" fmla="*/ 1 w 1993"/>
                  <a:gd name="T69" fmla="*/ 0 h 1551"/>
                  <a:gd name="T70" fmla="*/ 1 w 1993"/>
                  <a:gd name="T71" fmla="*/ 0 h 1551"/>
                  <a:gd name="T72" fmla="*/ 1 w 1993"/>
                  <a:gd name="T73" fmla="*/ 0 h 1551"/>
                  <a:gd name="T74" fmla="*/ 1 w 1993"/>
                  <a:gd name="T75" fmla="*/ 0 h 1551"/>
                  <a:gd name="T76" fmla="*/ 1 w 1993"/>
                  <a:gd name="T77" fmla="*/ 0 h 1551"/>
                  <a:gd name="T78" fmla="*/ 1 w 1993"/>
                  <a:gd name="T79" fmla="*/ 0 h 1551"/>
                  <a:gd name="T80" fmla="*/ 1 w 1993"/>
                  <a:gd name="T81" fmla="*/ 0 h 1551"/>
                  <a:gd name="T82" fmla="*/ 0 w 1993"/>
                  <a:gd name="T83" fmla="*/ 0 h 1551"/>
                  <a:gd name="T84" fmla="*/ 1 w 1993"/>
                  <a:gd name="T85" fmla="*/ 0 h 1551"/>
                  <a:gd name="T86" fmla="*/ 1 w 1993"/>
                  <a:gd name="T87" fmla="*/ 0 h 1551"/>
                  <a:gd name="T88" fmla="*/ 0 w 1993"/>
                  <a:gd name="T89" fmla="*/ 0 h 1551"/>
                  <a:gd name="T90" fmla="*/ 0 w 1993"/>
                  <a:gd name="T91" fmla="*/ 0 h 1551"/>
                  <a:gd name="T92" fmla="*/ 0 w 1993"/>
                  <a:gd name="T93" fmla="*/ 0 h 1551"/>
                  <a:gd name="T94" fmla="*/ 0 w 1993"/>
                  <a:gd name="T95" fmla="*/ 0 h 1551"/>
                  <a:gd name="T96" fmla="*/ 0 w 1993"/>
                  <a:gd name="T97" fmla="*/ 0 h 1551"/>
                  <a:gd name="T98" fmla="*/ 0 w 1993"/>
                  <a:gd name="T99" fmla="*/ 0 h 1551"/>
                  <a:gd name="T100" fmla="*/ 0 w 1993"/>
                  <a:gd name="T101" fmla="*/ 0 h 1551"/>
                  <a:gd name="T102" fmla="*/ 0 w 1993"/>
                  <a:gd name="T103" fmla="*/ 0 h 1551"/>
                  <a:gd name="T104" fmla="*/ 0 w 1993"/>
                  <a:gd name="T105" fmla="*/ 0 h 1551"/>
                  <a:gd name="T106" fmla="*/ 0 w 1993"/>
                  <a:gd name="T107" fmla="*/ 0 h 1551"/>
                  <a:gd name="T108" fmla="*/ 0 w 1993"/>
                  <a:gd name="T109" fmla="*/ 0 h 1551"/>
                  <a:gd name="T110" fmla="*/ 0 w 1993"/>
                  <a:gd name="T111" fmla="*/ 0 h 1551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93"/>
                  <a:gd name="T169" fmla="*/ 0 h 1551"/>
                  <a:gd name="T170" fmla="*/ 1993 w 1993"/>
                  <a:gd name="T171" fmla="*/ 1551 h 1551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93" h="1551">
                    <a:moveTo>
                      <a:pt x="669" y="564"/>
                    </a:moveTo>
                    <a:lnTo>
                      <a:pt x="652" y="546"/>
                    </a:lnTo>
                    <a:lnTo>
                      <a:pt x="636" y="513"/>
                    </a:lnTo>
                    <a:lnTo>
                      <a:pt x="628" y="479"/>
                    </a:lnTo>
                    <a:lnTo>
                      <a:pt x="625" y="433"/>
                    </a:lnTo>
                    <a:lnTo>
                      <a:pt x="625" y="393"/>
                    </a:lnTo>
                    <a:lnTo>
                      <a:pt x="632" y="356"/>
                    </a:lnTo>
                    <a:lnTo>
                      <a:pt x="643" y="324"/>
                    </a:lnTo>
                    <a:lnTo>
                      <a:pt x="660" y="282"/>
                    </a:lnTo>
                    <a:lnTo>
                      <a:pt x="670" y="247"/>
                    </a:lnTo>
                    <a:lnTo>
                      <a:pt x="676" y="204"/>
                    </a:lnTo>
                    <a:lnTo>
                      <a:pt x="675" y="170"/>
                    </a:lnTo>
                    <a:lnTo>
                      <a:pt x="670" y="136"/>
                    </a:lnTo>
                    <a:lnTo>
                      <a:pt x="666" y="105"/>
                    </a:lnTo>
                    <a:lnTo>
                      <a:pt x="664" y="76"/>
                    </a:lnTo>
                    <a:lnTo>
                      <a:pt x="632" y="76"/>
                    </a:lnTo>
                    <a:lnTo>
                      <a:pt x="637" y="95"/>
                    </a:lnTo>
                    <a:lnTo>
                      <a:pt x="641" y="129"/>
                    </a:lnTo>
                    <a:lnTo>
                      <a:pt x="642" y="142"/>
                    </a:lnTo>
                    <a:lnTo>
                      <a:pt x="643" y="166"/>
                    </a:lnTo>
                    <a:lnTo>
                      <a:pt x="643" y="197"/>
                    </a:lnTo>
                    <a:lnTo>
                      <a:pt x="637" y="227"/>
                    </a:lnTo>
                    <a:lnTo>
                      <a:pt x="631" y="250"/>
                    </a:lnTo>
                    <a:lnTo>
                      <a:pt x="618" y="275"/>
                    </a:lnTo>
                    <a:lnTo>
                      <a:pt x="603" y="297"/>
                    </a:lnTo>
                    <a:lnTo>
                      <a:pt x="596" y="264"/>
                    </a:lnTo>
                    <a:lnTo>
                      <a:pt x="593" y="239"/>
                    </a:lnTo>
                    <a:lnTo>
                      <a:pt x="593" y="207"/>
                    </a:lnTo>
                    <a:lnTo>
                      <a:pt x="590" y="176"/>
                    </a:lnTo>
                    <a:lnTo>
                      <a:pt x="590" y="152"/>
                    </a:lnTo>
                    <a:lnTo>
                      <a:pt x="586" y="117"/>
                    </a:lnTo>
                    <a:lnTo>
                      <a:pt x="580" y="87"/>
                    </a:lnTo>
                    <a:lnTo>
                      <a:pt x="571" y="66"/>
                    </a:lnTo>
                    <a:lnTo>
                      <a:pt x="563" y="50"/>
                    </a:lnTo>
                    <a:lnTo>
                      <a:pt x="538" y="41"/>
                    </a:lnTo>
                    <a:lnTo>
                      <a:pt x="551" y="59"/>
                    </a:lnTo>
                    <a:lnTo>
                      <a:pt x="560" y="82"/>
                    </a:lnTo>
                    <a:lnTo>
                      <a:pt x="566" y="107"/>
                    </a:lnTo>
                    <a:lnTo>
                      <a:pt x="570" y="151"/>
                    </a:lnTo>
                    <a:lnTo>
                      <a:pt x="570" y="159"/>
                    </a:lnTo>
                    <a:lnTo>
                      <a:pt x="572" y="191"/>
                    </a:lnTo>
                    <a:lnTo>
                      <a:pt x="572" y="234"/>
                    </a:lnTo>
                    <a:lnTo>
                      <a:pt x="562" y="274"/>
                    </a:lnTo>
                    <a:lnTo>
                      <a:pt x="547" y="306"/>
                    </a:lnTo>
                    <a:lnTo>
                      <a:pt x="533" y="326"/>
                    </a:lnTo>
                    <a:lnTo>
                      <a:pt x="528" y="339"/>
                    </a:lnTo>
                    <a:lnTo>
                      <a:pt x="526" y="351"/>
                    </a:lnTo>
                    <a:lnTo>
                      <a:pt x="522" y="401"/>
                    </a:lnTo>
                    <a:lnTo>
                      <a:pt x="516" y="370"/>
                    </a:lnTo>
                    <a:lnTo>
                      <a:pt x="508" y="353"/>
                    </a:lnTo>
                    <a:lnTo>
                      <a:pt x="496" y="338"/>
                    </a:lnTo>
                    <a:lnTo>
                      <a:pt x="479" y="329"/>
                    </a:lnTo>
                    <a:lnTo>
                      <a:pt x="456" y="321"/>
                    </a:lnTo>
                    <a:lnTo>
                      <a:pt x="426" y="315"/>
                    </a:lnTo>
                    <a:lnTo>
                      <a:pt x="404" y="309"/>
                    </a:lnTo>
                    <a:lnTo>
                      <a:pt x="402" y="304"/>
                    </a:lnTo>
                    <a:lnTo>
                      <a:pt x="402" y="297"/>
                    </a:lnTo>
                    <a:lnTo>
                      <a:pt x="412" y="279"/>
                    </a:lnTo>
                    <a:lnTo>
                      <a:pt x="427" y="266"/>
                    </a:lnTo>
                    <a:lnTo>
                      <a:pt x="452" y="254"/>
                    </a:lnTo>
                    <a:lnTo>
                      <a:pt x="473" y="236"/>
                    </a:lnTo>
                    <a:lnTo>
                      <a:pt x="490" y="217"/>
                    </a:lnTo>
                    <a:lnTo>
                      <a:pt x="501" y="195"/>
                    </a:lnTo>
                    <a:lnTo>
                      <a:pt x="507" y="179"/>
                    </a:lnTo>
                    <a:lnTo>
                      <a:pt x="492" y="174"/>
                    </a:lnTo>
                    <a:lnTo>
                      <a:pt x="486" y="192"/>
                    </a:lnTo>
                    <a:lnTo>
                      <a:pt x="473" y="211"/>
                    </a:lnTo>
                    <a:lnTo>
                      <a:pt x="458" y="227"/>
                    </a:lnTo>
                    <a:lnTo>
                      <a:pt x="437" y="239"/>
                    </a:lnTo>
                    <a:lnTo>
                      <a:pt x="416" y="247"/>
                    </a:lnTo>
                    <a:lnTo>
                      <a:pt x="399" y="259"/>
                    </a:lnTo>
                    <a:lnTo>
                      <a:pt x="388" y="270"/>
                    </a:lnTo>
                    <a:lnTo>
                      <a:pt x="381" y="287"/>
                    </a:lnTo>
                    <a:lnTo>
                      <a:pt x="379" y="306"/>
                    </a:lnTo>
                    <a:lnTo>
                      <a:pt x="353" y="290"/>
                    </a:lnTo>
                    <a:lnTo>
                      <a:pt x="329" y="275"/>
                    </a:lnTo>
                    <a:lnTo>
                      <a:pt x="313" y="262"/>
                    </a:lnTo>
                    <a:lnTo>
                      <a:pt x="298" y="252"/>
                    </a:lnTo>
                    <a:lnTo>
                      <a:pt x="280" y="246"/>
                    </a:lnTo>
                    <a:lnTo>
                      <a:pt x="255" y="245"/>
                    </a:lnTo>
                    <a:lnTo>
                      <a:pt x="229" y="246"/>
                    </a:lnTo>
                    <a:lnTo>
                      <a:pt x="207" y="242"/>
                    </a:lnTo>
                    <a:lnTo>
                      <a:pt x="195" y="236"/>
                    </a:lnTo>
                    <a:lnTo>
                      <a:pt x="192" y="229"/>
                    </a:lnTo>
                    <a:lnTo>
                      <a:pt x="192" y="217"/>
                    </a:lnTo>
                    <a:lnTo>
                      <a:pt x="199" y="195"/>
                    </a:lnTo>
                    <a:lnTo>
                      <a:pt x="213" y="169"/>
                    </a:lnTo>
                    <a:lnTo>
                      <a:pt x="224" y="142"/>
                    </a:lnTo>
                    <a:lnTo>
                      <a:pt x="230" y="111"/>
                    </a:lnTo>
                    <a:lnTo>
                      <a:pt x="234" y="77"/>
                    </a:lnTo>
                    <a:lnTo>
                      <a:pt x="239" y="51"/>
                    </a:lnTo>
                    <a:lnTo>
                      <a:pt x="242" y="36"/>
                    </a:lnTo>
                    <a:lnTo>
                      <a:pt x="239" y="24"/>
                    </a:lnTo>
                    <a:lnTo>
                      <a:pt x="232" y="6"/>
                    </a:lnTo>
                    <a:lnTo>
                      <a:pt x="219" y="11"/>
                    </a:lnTo>
                    <a:lnTo>
                      <a:pt x="225" y="24"/>
                    </a:lnTo>
                    <a:lnTo>
                      <a:pt x="227" y="36"/>
                    </a:lnTo>
                    <a:lnTo>
                      <a:pt x="224" y="50"/>
                    </a:lnTo>
                    <a:lnTo>
                      <a:pt x="215" y="75"/>
                    </a:lnTo>
                    <a:lnTo>
                      <a:pt x="212" y="106"/>
                    </a:lnTo>
                    <a:lnTo>
                      <a:pt x="203" y="135"/>
                    </a:lnTo>
                    <a:lnTo>
                      <a:pt x="190" y="161"/>
                    </a:lnTo>
                    <a:lnTo>
                      <a:pt x="174" y="186"/>
                    </a:lnTo>
                    <a:lnTo>
                      <a:pt x="164" y="211"/>
                    </a:lnTo>
                    <a:lnTo>
                      <a:pt x="159" y="237"/>
                    </a:lnTo>
                    <a:lnTo>
                      <a:pt x="143" y="229"/>
                    </a:lnTo>
                    <a:lnTo>
                      <a:pt x="120" y="207"/>
                    </a:lnTo>
                    <a:lnTo>
                      <a:pt x="104" y="179"/>
                    </a:lnTo>
                    <a:lnTo>
                      <a:pt x="88" y="141"/>
                    </a:lnTo>
                    <a:lnTo>
                      <a:pt x="74" y="104"/>
                    </a:lnTo>
                    <a:lnTo>
                      <a:pt x="59" y="75"/>
                    </a:lnTo>
                    <a:lnTo>
                      <a:pt x="44" y="55"/>
                    </a:lnTo>
                    <a:lnTo>
                      <a:pt x="26" y="41"/>
                    </a:lnTo>
                    <a:lnTo>
                      <a:pt x="0" y="46"/>
                    </a:lnTo>
                    <a:lnTo>
                      <a:pt x="14" y="55"/>
                    </a:lnTo>
                    <a:lnTo>
                      <a:pt x="30" y="71"/>
                    </a:lnTo>
                    <a:lnTo>
                      <a:pt x="46" y="94"/>
                    </a:lnTo>
                    <a:lnTo>
                      <a:pt x="63" y="126"/>
                    </a:lnTo>
                    <a:lnTo>
                      <a:pt x="79" y="174"/>
                    </a:lnTo>
                    <a:lnTo>
                      <a:pt x="94" y="212"/>
                    </a:lnTo>
                    <a:lnTo>
                      <a:pt x="110" y="237"/>
                    </a:lnTo>
                    <a:lnTo>
                      <a:pt x="130" y="259"/>
                    </a:lnTo>
                    <a:lnTo>
                      <a:pt x="165" y="281"/>
                    </a:lnTo>
                    <a:lnTo>
                      <a:pt x="208" y="297"/>
                    </a:lnTo>
                    <a:lnTo>
                      <a:pt x="248" y="315"/>
                    </a:lnTo>
                    <a:lnTo>
                      <a:pt x="279" y="333"/>
                    </a:lnTo>
                    <a:lnTo>
                      <a:pt x="308" y="355"/>
                    </a:lnTo>
                    <a:lnTo>
                      <a:pt x="326" y="378"/>
                    </a:lnTo>
                    <a:lnTo>
                      <a:pt x="333" y="398"/>
                    </a:lnTo>
                    <a:lnTo>
                      <a:pt x="337" y="419"/>
                    </a:lnTo>
                    <a:lnTo>
                      <a:pt x="338" y="458"/>
                    </a:lnTo>
                    <a:lnTo>
                      <a:pt x="346" y="483"/>
                    </a:lnTo>
                    <a:lnTo>
                      <a:pt x="358" y="500"/>
                    </a:lnTo>
                    <a:lnTo>
                      <a:pt x="387" y="520"/>
                    </a:lnTo>
                    <a:lnTo>
                      <a:pt x="418" y="538"/>
                    </a:lnTo>
                    <a:lnTo>
                      <a:pt x="451" y="555"/>
                    </a:lnTo>
                    <a:lnTo>
                      <a:pt x="476" y="578"/>
                    </a:lnTo>
                    <a:lnTo>
                      <a:pt x="505" y="653"/>
                    </a:lnTo>
                    <a:lnTo>
                      <a:pt x="522" y="745"/>
                    </a:lnTo>
                    <a:lnTo>
                      <a:pt x="532" y="769"/>
                    </a:lnTo>
                    <a:lnTo>
                      <a:pt x="547" y="793"/>
                    </a:lnTo>
                    <a:lnTo>
                      <a:pt x="566" y="823"/>
                    </a:lnTo>
                    <a:lnTo>
                      <a:pt x="582" y="860"/>
                    </a:lnTo>
                    <a:lnTo>
                      <a:pt x="591" y="892"/>
                    </a:lnTo>
                    <a:lnTo>
                      <a:pt x="596" y="933"/>
                    </a:lnTo>
                    <a:lnTo>
                      <a:pt x="596" y="970"/>
                    </a:lnTo>
                    <a:lnTo>
                      <a:pt x="592" y="1012"/>
                    </a:lnTo>
                    <a:lnTo>
                      <a:pt x="555" y="1079"/>
                    </a:lnTo>
                    <a:lnTo>
                      <a:pt x="515" y="1139"/>
                    </a:lnTo>
                    <a:lnTo>
                      <a:pt x="485" y="1191"/>
                    </a:lnTo>
                    <a:lnTo>
                      <a:pt x="464" y="1231"/>
                    </a:lnTo>
                    <a:lnTo>
                      <a:pt x="449" y="1277"/>
                    </a:lnTo>
                    <a:lnTo>
                      <a:pt x="437" y="1321"/>
                    </a:lnTo>
                    <a:lnTo>
                      <a:pt x="421" y="1366"/>
                    </a:lnTo>
                    <a:lnTo>
                      <a:pt x="398" y="1412"/>
                    </a:lnTo>
                    <a:lnTo>
                      <a:pt x="387" y="1427"/>
                    </a:lnTo>
                    <a:lnTo>
                      <a:pt x="373" y="1444"/>
                    </a:lnTo>
                    <a:lnTo>
                      <a:pt x="346" y="1466"/>
                    </a:lnTo>
                    <a:lnTo>
                      <a:pt x="312" y="1483"/>
                    </a:lnTo>
                    <a:lnTo>
                      <a:pt x="346" y="1473"/>
                    </a:lnTo>
                    <a:lnTo>
                      <a:pt x="386" y="1466"/>
                    </a:lnTo>
                    <a:lnTo>
                      <a:pt x="418" y="1458"/>
                    </a:lnTo>
                    <a:lnTo>
                      <a:pt x="456" y="1454"/>
                    </a:lnTo>
                    <a:lnTo>
                      <a:pt x="492" y="1453"/>
                    </a:lnTo>
                    <a:lnTo>
                      <a:pt x="531" y="1457"/>
                    </a:lnTo>
                    <a:lnTo>
                      <a:pt x="558" y="1467"/>
                    </a:lnTo>
                    <a:lnTo>
                      <a:pt x="585" y="1486"/>
                    </a:lnTo>
                    <a:lnTo>
                      <a:pt x="605" y="1509"/>
                    </a:lnTo>
                    <a:lnTo>
                      <a:pt x="621" y="1533"/>
                    </a:lnTo>
                    <a:lnTo>
                      <a:pt x="636" y="1551"/>
                    </a:lnTo>
                    <a:lnTo>
                      <a:pt x="636" y="1542"/>
                    </a:lnTo>
                    <a:lnTo>
                      <a:pt x="630" y="1509"/>
                    </a:lnTo>
                    <a:lnTo>
                      <a:pt x="628" y="1483"/>
                    </a:lnTo>
                    <a:lnTo>
                      <a:pt x="620" y="1442"/>
                    </a:lnTo>
                    <a:lnTo>
                      <a:pt x="636" y="1483"/>
                    </a:lnTo>
                    <a:lnTo>
                      <a:pt x="651" y="1503"/>
                    </a:lnTo>
                    <a:lnTo>
                      <a:pt x="669" y="1516"/>
                    </a:lnTo>
                    <a:lnTo>
                      <a:pt x="690" y="1519"/>
                    </a:lnTo>
                    <a:lnTo>
                      <a:pt x="717" y="1516"/>
                    </a:lnTo>
                    <a:lnTo>
                      <a:pt x="752" y="1506"/>
                    </a:lnTo>
                    <a:lnTo>
                      <a:pt x="789" y="1497"/>
                    </a:lnTo>
                    <a:lnTo>
                      <a:pt x="829" y="1493"/>
                    </a:lnTo>
                    <a:lnTo>
                      <a:pt x="865" y="1497"/>
                    </a:lnTo>
                    <a:lnTo>
                      <a:pt x="903" y="1508"/>
                    </a:lnTo>
                    <a:lnTo>
                      <a:pt x="835" y="1468"/>
                    </a:lnTo>
                    <a:lnTo>
                      <a:pt x="806" y="1446"/>
                    </a:lnTo>
                    <a:lnTo>
                      <a:pt x="786" y="1421"/>
                    </a:lnTo>
                    <a:lnTo>
                      <a:pt x="774" y="1388"/>
                    </a:lnTo>
                    <a:lnTo>
                      <a:pt x="767" y="1346"/>
                    </a:lnTo>
                    <a:lnTo>
                      <a:pt x="765" y="1286"/>
                    </a:lnTo>
                    <a:lnTo>
                      <a:pt x="769" y="1242"/>
                    </a:lnTo>
                    <a:lnTo>
                      <a:pt x="774" y="1208"/>
                    </a:lnTo>
                    <a:lnTo>
                      <a:pt x="781" y="1166"/>
                    </a:lnTo>
                    <a:lnTo>
                      <a:pt x="781" y="1130"/>
                    </a:lnTo>
                    <a:lnTo>
                      <a:pt x="779" y="1088"/>
                    </a:lnTo>
                    <a:lnTo>
                      <a:pt x="781" y="1038"/>
                    </a:lnTo>
                    <a:lnTo>
                      <a:pt x="777" y="1004"/>
                    </a:lnTo>
                    <a:lnTo>
                      <a:pt x="771" y="973"/>
                    </a:lnTo>
                    <a:lnTo>
                      <a:pt x="760" y="942"/>
                    </a:lnTo>
                    <a:lnTo>
                      <a:pt x="757" y="924"/>
                    </a:lnTo>
                    <a:lnTo>
                      <a:pt x="765" y="899"/>
                    </a:lnTo>
                    <a:lnTo>
                      <a:pt x="774" y="864"/>
                    </a:lnTo>
                    <a:lnTo>
                      <a:pt x="774" y="830"/>
                    </a:lnTo>
                    <a:lnTo>
                      <a:pt x="770" y="790"/>
                    </a:lnTo>
                    <a:lnTo>
                      <a:pt x="757" y="757"/>
                    </a:lnTo>
                    <a:lnTo>
                      <a:pt x="714" y="631"/>
                    </a:lnTo>
                    <a:lnTo>
                      <a:pt x="716" y="629"/>
                    </a:lnTo>
                    <a:lnTo>
                      <a:pt x="742" y="595"/>
                    </a:lnTo>
                    <a:lnTo>
                      <a:pt x="767" y="580"/>
                    </a:lnTo>
                    <a:lnTo>
                      <a:pt x="792" y="566"/>
                    </a:lnTo>
                    <a:lnTo>
                      <a:pt x="841" y="538"/>
                    </a:lnTo>
                    <a:lnTo>
                      <a:pt x="894" y="514"/>
                    </a:lnTo>
                    <a:lnTo>
                      <a:pt x="939" y="501"/>
                    </a:lnTo>
                    <a:lnTo>
                      <a:pt x="978" y="493"/>
                    </a:lnTo>
                    <a:lnTo>
                      <a:pt x="1015" y="483"/>
                    </a:lnTo>
                    <a:lnTo>
                      <a:pt x="1053" y="468"/>
                    </a:lnTo>
                    <a:lnTo>
                      <a:pt x="1090" y="446"/>
                    </a:lnTo>
                    <a:lnTo>
                      <a:pt x="1113" y="429"/>
                    </a:lnTo>
                    <a:lnTo>
                      <a:pt x="1146" y="401"/>
                    </a:lnTo>
                    <a:lnTo>
                      <a:pt x="1177" y="368"/>
                    </a:lnTo>
                    <a:lnTo>
                      <a:pt x="1209" y="333"/>
                    </a:lnTo>
                    <a:lnTo>
                      <a:pt x="1236" y="312"/>
                    </a:lnTo>
                    <a:lnTo>
                      <a:pt x="1266" y="297"/>
                    </a:lnTo>
                    <a:lnTo>
                      <a:pt x="1301" y="287"/>
                    </a:lnTo>
                    <a:lnTo>
                      <a:pt x="1338" y="281"/>
                    </a:lnTo>
                    <a:lnTo>
                      <a:pt x="1380" y="277"/>
                    </a:lnTo>
                    <a:lnTo>
                      <a:pt x="1420" y="279"/>
                    </a:lnTo>
                    <a:lnTo>
                      <a:pt x="1469" y="282"/>
                    </a:lnTo>
                    <a:lnTo>
                      <a:pt x="1515" y="289"/>
                    </a:lnTo>
                    <a:lnTo>
                      <a:pt x="1559" y="299"/>
                    </a:lnTo>
                    <a:lnTo>
                      <a:pt x="1605" y="306"/>
                    </a:lnTo>
                    <a:lnTo>
                      <a:pt x="1648" y="305"/>
                    </a:lnTo>
                    <a:lnTo>
                      <a:pt x="1688" y="299"/>
                    </a:lnTo>
                    <a:lnTo>
                      <a:pt x="1720" y="286"/>
                    </a:lnTo>
                    <a:lnTo>
                      <a:pt x="1753" y="265"/>
                    </a:lnTo>
                    <a:lnTo>
                      <a:pt x="1783" y="240"/>
                    </a:lnTo>
                    <a:lnTo>
                      <a:pt x="1812" y="217"/>
                    </a:lnTo>
                    <a:lnTo>
                      <a:pt x="1838" y="201"/>
                    </a:lnTo>
                    <a:lnTo>
                      <a:pt x="1869" y="189"/>
                    </a:lnTo>
                    <a:lnTo>
                      <a:pt x="1904" y="179"/>
                    </a:lnTo>
                    <a:lnTo>
                      <a:pt x="1942" y="166"/>
                    </a:lnTo>
                    <a:lnTo>
                      <a:pt x="1964" y="156"/>
                    </a:lnTo>
                    <a:lnTo>
                      <a:pt x="1977" y="146"/>
                    </a:lnTo>
                    <a:lnTo>
                      <a:pt x="1986" y="135"/>
                    </a:lnTo>
                    <a:lnTo>
                      <a:pt x="1993" y="107"/>
                    </a:lnTo>
                    <a:lnTo>
                      <a:pt x="1979" y="102"/>
                    </a:lnTo>
                    <a:lnTo>
                      <a:pt x="1973" y="124"/>
                    </a:lnTo>
                    <a:lnTo>
                      <a:pt x="1964" y="137"/>
                    </a:lnTo>
                    <a:lnTo>
                      <a:pt x="1948" y="146"/>
                    </a:lnTo>
                    <a:lnTo>
                      <a:pt x="1904" y="159"/>
                    </a:lnTo>
                    <a:lnTo>
                      <a:pt x="1858" y="174"/>
                    </a:lnTo>
                    <a:lnTo>
                      <a:pt x="1825" y="181"/>
                    </a:lnTo>
                    <a:lnTo>
                      <a:pt x="1814" y="185"/>
                    </a:lnTo>
                    <a:lnTo>
                      <a:pt x="1818" y="162"/>
                    </a:lnTo>
                    <a:lnTo>
                      <a:pt x="1818" y="136"/>
                    </a:lnTo>
                    <a:lnTo>
                      <a:pt x="1818" y="102"/>
                    </a:lnTo>
                    <a:lnTo>
                      <a:pt x="1815" y="66"/>
                    </a:lnTo>
                    <a:lnTo>
                      <a:pt x="1814" y="40"/>
                    </a:lnTo>
                    <a:lnTo>
                      <a:pt x="1803" y="39"/>
                    </a:lnTo>
                    <a:lnTo>
                      <a:pt x="1803" y="62"/>
                    </a:lnTo>
                    <a:lnTo>
                      <a:pt x="1803" y="101"/>
                    </a:lnTo>
                    <a:lnTo>
                      <a:pt x="1800" y="139"/>
                    </a:lnTo>
                    <a:lnTo>
                      <a:pt x="1792" y="170"/>
                    </a:lnTo>
                    <a:lnTo>
                      <a:pt x="1779" y="186"/>
                    </a:lnTo>
                    <a:lnTo>
                      <a:pt x="1765" y="199"/>
                    </a:lnTo>
                    <a:lnTo>
                      <a:pt x="1743" y="212"/>
                    </a:lnTo>
                    <a:lnTo>
                      <a:pt x="1718" y="222"/>
                    </a:lnTo>
                    <a:lnTo>
                      <a:pt x="1688" y="231"/>
                    </a:lnTo>
                    <a:lnTo>
                      <a:pt x="1654" y="237"/>
                    </a:lnTo>
                    <a:lnTo>
                      <a:pt x="1630" y="237"/>
                    </a:lnTo>
                    <a:lnTo>
                      <a:pt x="1654" y="221"/>
                    </a:lnTo>
                    <a:lnTo>
                      <a:pt x="1681" y="197"/>
                    </a:lnTo>
                    <a:lnTo>
                      <a:pt x="1703" y="175"/>
                    </a:lnTo>
                    <a:lnTo>
                      <a:pt x="1719" y="146"/>
                    </a:lnTo>
                    <a:lnTo>
                      <a:pt x="1729" y="120"/>
                    </a:lnTo>
                    <a:lnTo>
                      <a:pt x="1734" y="89"/>
                    </a:lnTo>
                    <a:lnTo>
                      <a:pt x="1735" y="66"/>
                    </a:lnTo>
                    <a:lnTo>
                      <a:pt x="1734" y="44"/>
                    </a:lnTo>
                    <a:lnTo>
                      <a:pt x="1719" y="44"/>
                    </a:lnTo>
                    <a:lnTo>
                      <a:pt x="1719" y="59"/>
                    </a:lnTo>
                    <a:lnTo>
                      <a:pt x="1719" y="90"/>
                    </a:lnTo>
                    <a:lnTo>
                      <a:pt x="1713" y="119"/>
                    </a:lnTo>
                    <a:lnTo>
                      <a:pt x="1699" y="145"/>
                    </a:lnTo>
                    <a:lnTo>
                      <a:pt x="1680" y="170"/>
                    </a:lnTo>
                    <a:lnTo>
                      <a:pt x="1656" y="192"/>
                    </a:lnTo>
                    <a:lnTo>
                      <a:pt x="1626" y="211"/>
                    </a:lnTo>
                    <a:lnTo>
                      <a:pt x="1595" y="226"/>
                    </a:lnTo>
                    <a:lnTo>
                      <a:pt x="1567" y="230"/>
                    </a:lnTo>
                    <a:lnTo>
                      <a:pt x="1535" y="220"/>
                    </a:lnTo>
                    <a:lnTo>
                      <a:pt x="1500" y="206"/>
                    </a:lnTo>
                    <a:lnTo>
                      <a:pt x="1459" y="194"/>
                    </a:lnTo>
                    <a:lnTo>
                      <a:pt x="1417" y="186"/>
                    </a:lnTo>
                    <a:lnTo>
                      <a:pt x="1386" y="185"/>
                    </a:lnTo>
                    <a:lnTo>
                      <a:pt x="1355" y="186"/>
                    </a:lnTo>
                    <a:lnTo>
                      <a:pt x="1315" y="195"/>
                    </a:lnTo>
                    <a:lnTo>
                      <a:pt x="1355" y="161"/>
                    </a:lnTo>
                    <a:lnTo>
                      <a:pt x="1380" y="144"/>
                    </a:lnTo>
                    <a:lnTo>
                      <a:pt x="1410" y="126"/>
                    </a:lnTo>
                    <a:lnTo>
                      <a:pt x="1436" y="115"/>
                    </a:lnTo>
                    <a:lnTo>
                      <a:pt x="1452" y="105"/>
                    </a:lnTo>
                    <a:lnTo>
                      <a:pt x="1461" y="97"/>
                    </a:lnTo>
                    <a:lnTo>
                      <a:pt x="1467" y="89"/>
                    </a:lnTo>
                    <a:lnTo>
                      <a:pt x="1477" y="67"/>
                    </a:lnTo>
                    <a:lnTo>
                      <a:pt x="1485" y="46"/>
                    </a:lnTo>
                    <a:lnTo>
                      <a:pt x="1494" y="29"/>
                    </a:lnTo>
                    <a:lnTo>
                      <a:pt x="1510" y="2"/>
                    </a:lnTo>
                    <a:lnTo>
                      <a:pt x="1497" y="0"/>
                    </a:lnTo>
                    <a:lnTo>
                      <a:pt x="1482" y="20"/>
                    </a:lnTo>
                    <a:lnTo>
                      <a:pt x="1474" y="37"/>
                    </a:lnTo>
                    <a:lnTo>
                      <a:pt x="1466" y="56"/>
                    </a:lnTo>
                    <a:lnTo>
                      <a:pt x="1459" y="72"/>
                    </a:lnTo>
                    <a:lnTo>
                      <a:pt x="1446" y="89"/>
                    </a:lnTo>
                    <a:lnTo>
                      <a:pt x="1426" y="102"/>
                    </a:lnTo>
                    <a:lnTo>
                      <a:pt x="1395" y="117"/>
                    </a:lnTo>
                    <a:lnTo>
                      <a:pt x="1361" y="132"/>
                    </a:lnTo>
                    <a:lnTo>
                      <a:pt x="1331" y="152"/>
                    </a:lnTo>
                    <a:lnTo>
                      <a:pt x="1307" y="170"/>
                    </a:lnTo>
                    <a:lnTo>
                      <a:pt x="1274" y="195"/>
                    </a:lnTo>
                    <a:lnTo>
                      <a:pt x="1282" y="161"/>
                    </a:lnTo>
                    <a:lnTo>
                      <a:pt x="1286" y="134"/>
                    </a:lnTo>
                    <a:lnTo>
                      <a:pt x="1282" y="109"/>
                    </a:lnTo>
                    <a:lnTo>
                      <a:pt x="1277" y="84"/>
                    </a:lnTo>
                    <a:lnTo>
                      <a:pt x="1274" y="57"/>
                    </a:lnTo>
                    <a:lnTo>
                      <a:pt x="1277" y="40"/>
                    </a:lnTo>
                    <a:lnTo>
                      <a:pt x="1253" y="46"/>
                    </a:lnTo>
                    <a:lnTo>
                      <a:pt x="1253" y="57"/>
                    </a:lnTo>
                    <a:lnTo>
                      <a:pt x="1256" y="84"/>
                    </a:lnTo>
                    <a:lnTo>
                      <a:pt x="1263" y="119"/>
                    </a:lnTo>
                    <a:lnTo>
                      <a:pt x="1262" y="145"/>
                    </a:lnTo>
                    <a:lnTo>
                      <a:pt x="1254" y="177"/>
                    </a:lnTo>
                    <a:lnTo>
                      <a:pt x="1238" y="210"/>
                    </a:lnTo>
                    <a:lnTo>
                      <a:pt x="1223" y="230"/>
                    </a:lnTo>
                    <a:lnTo>
                      <a:pt x="1202" y="246"/>
                    </a:lnTo>
                    <a:lnTo>
                      <a:pt x="1171" y="260"/>
                    </a:lnTo>
                    <a:lnTo>
                      <a:pt x="1110" y="279"/>
                    </a:lnTo>
                    <a:lnTo>
                      <a:pt x="1068" y="299"/>
                    </a:lnTo>
                    <a:lnTo>
                      <a:pt x="1052" y="310"/>
                    </a:lnTo>
                    <a:lnTo>
                      <a:pt x="1035" y="326"/>
                    </a:lnTo>
                    <a:lnTo>
                      <a:pt x="1022" y="335"/>
                    </a:lnTo>
                    <a:lnTo>
                      <a:pt x="1005" y="343"/>
                    </a:lnTo>
                    <a:lnTo>
                      <a:pt x="946" y="363"/>
                    </a:lnTo>
                    <a:lnTo>
                      <a:pt x="899" y="381"/>
                    </a:lnTo>
                    <a:lnTo>
                      <a:pt x="859" y="399"/>
                    </a:lnTo>
                    <a:lnTo>
                      <a:pt x="814" y="425"/>
                    </a:lnTo>
                    <a:lnTo>
                      <a:pt x="789" y="444"/>
                    </a:lnTo>
                    <a:lnTo>
                      <a:pt x="789" y="435"/>
                    </a:lnTo>
                    <a:lnTo>
                      <a:pt x="797" y="419"/>
                    </a:lnTo>
                    <a:lnTo>
                      <a:pt x="814" y="393"/>
                    </a:lnTo>
                    <a:lnTo>
                      <a:pt x="838" y="368"/>
                    </a:lnTo>
                    <a:lnTo>
                      <a:pt x="863" y="345"/>
                    </a:lnTo>
                    <a:lnTo>
                      <a:pt x="881" y="326"/>
                    </a:lnTo>
                    <a:lnTo>
                      <a:pt x="895" y="305"/>
                    </a:lnTo>
                    <a:lnTo>
                      <a:pt x="906" y="277"/>
                    </a:lnTo>
                    <a:lnTo>
                      <a:pt x="909" y="244"/>
                    </a:lnTo>
                    <a:lnTo>
                      <a:pt x="905" y="211"/>
                    </a:lnTo>
                    <a:lnTo>
                      <a:pt x="896" y="185"/>
                    </a:lnTo>
                    <a:lnTo>
                      <a:pt x="894" y="169"/>
                    </a:lnTo>
                    <a:lnTo>
                      <a:pt x="893" y="154"/>
                    </a:lnTo>
                    <a:lnTo>
                      <a:pt x="898" y="139"/>
                    </a:lnTo>
                    <a:lnTo>
                      <a:pt x="908" y="125"/>
                    </a:lnTo>
                    <a:lnTo>
                      <a:pt x="935" y="101"/>
                    </a:lnTo>
                    <a:lnTo>
                      <a:pt x="964" y="70"/>
                    </a:lnTo>
                    <a:lnTo>
                      <a:pt x="944" y="67"/>
                    </a:lnTo>
                    <a:lnTo>
                      <a:pt x="926" y="85"/>
                    </a:lnTo>
                    <a:lnTo>
                      <a:pt x="905" y="102"/>
                    </a:lnTo>
                    <a:lnTo>
                      <a:pt x="891" y="117"/>
                    </a:lnTo>
                    <a:lnTo>
                      <a:pt x="878" y="137"/>
                    </a:lnTo>
                    <a:lnTo>
                      <a:pt x="871" y="159"/>
                    </a:lnTo>
                    <a:lnTo>
                      <a:pt x="871" y="195"/>
                    </a:lnTo>
                    <a:lnTo>
                      <a:pt x="860" y="169"/>
                    </a:lnTo>
                    <a:lnTo>
                      <a:pt x="845" y="140"/>
                    </a:lnTo>
                    <a:lnTo>
                      <a:pt x="834" y="109"/>
                    </a:lnTo>
                    <a:lnTo>
                      <a:pt x="825" y="85"/>
                    </a:lnTo>
                    <a:lnTo>
                      <a:pt x="816" y="65"/>
                    </a:lnTo>
                    <a:lnTo>
                      <a:pt x="802" y="71"/>
                    </a:lnTo>
                    <a:lnTo>
                      <a:pt x="791" y="81"/>
                    </a:lnTo>
                    <a:lnTo>
                      <a:pt x="802" y="101"/>
                    </a:lnTo>
                    <a:lnTo>
                      <a:pt x="815" y="132"/>
                    </a:lnTo>
                    <a:lnTo>
                      <a:pt x="828" y="166"/>
                    </a:lnTo>
                    <a:lnTo>
                      <a:pt x="843" y="202"/>
                    </a:lnTo>
                    <a:lnTo>
                      <a:pt x="855" y="229"/>
                    </a:lnTo>
                    <a:lnTo>
                      <a:pt x="863" y="255"/>
                    </a:lnTo>
                    <a:lnTo>
                      <a:pt x="863" y="281"/>
                    </a:lnTo>
                    <a:lnTo>
                      <a:pt x="854" y="306"/>
                    </a:lnTo>
                    <a:lnTo>
                      <a:pt x="839" y="329"/>
                    </a:lnTo>
                    <a:lnTo>
                      <a:pt x="816" y="350"/>
                    </a:lnTo>
                    <a:lnTo>
                      <a:pt x="791" y="376"/>
                    </a:lnTo>
                    <a:lnTo>
                      <a:pt x="764" y="409"/>
                    </a:lnTo>
                    <a:lnTo>
                      <a:pt x="740" y="435"/>
                    </a:lnTo>
                    <a:lnTo>
                      <a:pt x="715" y="465"/>
                    </a:lnTo>
                    <a:lnTo>
                      <a:pt x="700" y="490"/>
                    </a:lnTo>
                    <a:lnTo>
                      <a:pt x="686" y="514"/>
                    </a:lnTo>
                    <a:lnTo>
                      <a:pt x="676" y="539"/>
                    </a:lnTo>
                    <a:lnTo>
                      <a:pt x="669" y="56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6" name="Freeform 156"/>
              <p:cNvSpPr>
                <a:spLocks/>
              </p:cNvSpPr>
              <p:nvPr/>
            </p:nvSpPr>
            <p:spPr bwMode="auto">
              <a:xfrm>
                <a:off x="3350" y="1340"/>
                <a:ext cx="7" cy="20"/>
              </a:xfrm>
              <a:custGeom>
                <a:avLst/>
                <a:gdLst>
                  <a:gd name="T0" fmla="*/ 0 w 28"/>
                  <a:gd name="T1" fmla="*/ 0 h 79"/>
                  <a:gd name="T2" fmla="*/ 0 w 28"/>
                  <a:gd name="T3" fmla="*/ 0 h 79"/>
                  <a:gd name="T4" fmla="*/ 0 w 28"/>
                  <a:gd name="T5" fmla="*/ 0 h 79"/>
                  <a:gd name="T6" fmla="*/ 0 w 28"/>
                  <a:gd name="T7" fmla="*/ 0 h 79"/>
                  <a:gd name="T8" fmla="*/ 0 w 28"/>
                  <a:gd name="T9" fmla="*/ 0 h 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"/>
                  <a:gd name="T16" fmla="*/ 0 h 79"/>
                  <a:gd name="T17" fmla="*/ 28 w 28"/>
                  <a:gd name="T18" fmla="*/ 79 h 7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" h="79">
                    <a:moveTo>
                      <a:pt x="0" y="79"/>
                    </a:moveTo>
                    <a:lnTo>
                      <a:pt x="10" y="51"/>
                    </a:lnTo>
                    <a:lnTo>
                      <a:pt x="23" y="32"/>
                    </a:lnTo>
                    <a:lnTo>
                      <a:pt x="28" y="17"/>
                    </a:lnTo>
                    <a:lnTo>
                      <a:pt x="28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7" name="Freeform 157"/>
              <p:cNvSpPr>
                <a:spLocks/>
              </p:cNvSpPr>
              <p:nvPr/>
            </p:nvSpPr>
            <p:spPr bwMode="auto">
              <a:xfrm>
                <a:off x="3110" y="952"/>
                <a:ext cx="319" cy="174"/>
              </a:xfrm>
              <a:custGeom>
                <a:avLst/>
                <a:gdLst>
                  <a:gd name="T0" fmla="*/ 0 w 1280"/>
                  <a:gd name="T1" fmla="*/ 0 h 695"/>
                  <a:gd name="T2" fmla="*/ 0 w 1280"/>
                  <a:gd name="T3" fmla="*/ 0 h 695"/>
                  <a:gd name="T4" fmla="*/ 0 w 1280"/>
                  <a:gd name="T5" fmla="*/ 0 h 695"/>
                  <a:gd name="T6" fmla="*/ 0 w 1280"/>
                  <a:gd name="T7" fmla="*/ 0 h 695"/>
                  <a:gd name="T8" fmla="*/ 0 w 1280"/>
                  <a:gd name="T9" fmla="*/ 0 h 695"/>
                  <a:gd name="T10" fmla="*/ 0 w 1280"/>
                  <a:gd name="T11" fmla="*/ 0 h 695"/>
                  <a:gd name="T12" fmla="*/ 0 w 1280"/>
                  <a:gd name="T13" fmla="*/ 0 h 695"/>
                  <a:gd name="T14" fmla="*/ 0 w 1280"/>
                  <a:gd name="T15" fmla="*/ 0 h 695"/>
                  <a:gd name="T16" fmla="*/ 0 w 1280"/>
                  <a:gd name="T17" fmla="*/ 0 h 695"/>
                  <a:gd name="T18" fmla="*/ 0 w 1280"/>
                  <a:gd name="T19" fmla="*/ 0 h 695"/>
                  <a:gd name="T20" fmla="*/ 0 w 1280"/>
                  <a:gd name="T21" fmla="*/ 0 h 695"/>
                  <a:gd name="T22" fmla="*/ 0 w 1280"/>
                  <a:gd name="T23" fmla="*/ 0 h 695"/>
                  <a:gd name="T24" fmla="*/ 0 w 1280"/>
                  <a:gd name="T25" fmla="*/ 0 h 695"/>
                  <a:gd name="T26" fmla="*/ 0 w 1280"/>
                  <a:gd name="T27" fmla="*/ 0 h 695"/>
                  <a:gd name="T28" fmla="*/ 0 w 1280"/>
                  <a:gd name="T29" fmla="*/ 0 h 695"/>
                  <a:gd name="T30" fmla="*/ 0 w 1280"/>
                  <a:gd name="T31" fmla="*/ 0 h 695"/>
                  <a:gd name="T32" fmla="*/ 0 w 1280"/>
                  <a:gd name="T33" fmla="*/ 0 h 695"/>
                  <a:gd name="T34" fmla="*/ 0 w 1280"/>
                  <a:gd name="T35" fmla="*/ 0 h 695"/>
                  <a:gd name="T36" fmla="*/ 0 w 1280"/>
                  <a:gd name="T37" fmla="*/ 0 h 695"/>
                  <a:gd name="T38" fmla="*/ 0 w 1280"/>
                  <a:gd name="T39" fmla="*/ 0 h 695"/>
                  <a:gd name="T40" fmla="*/ 0 w 1280"/>
                  <a:gd name="T41" fmla="*/ 0 h 695"/>
                  <a:gd name="T42" fmla="*/ 0 w 1280"/>
                  <a:gd name="T43" fmla="*/ 0 h 695"/>
                  <a:gd name="T44" fmla="*/ 0 w 1280"/>
                  <a:gd name="T45" fmla="*/ 0 h 695"/>
                  <a:gd name="T46" fmla="*/ 0 w 1280"/>
                  <a:gd name="T47" fmla="*/ 0 h 695"/>
                  <a:gd name="T48" fmla="*/ 0 w 1280"/>
                  <a:gd name="T49" fmla="*/ 0 h 695"/>
                  <a:gd name="T50" fmla="*/ 0 w 1280"/>
                  <a:gd name="T51" fmla="*/ 0 h 695"/>
                  <a:gd name="T52" fmla="*/ 0 w 1280"/>
                  <a:gd name="T53" fmla="*/ 0 h 695"/>
                  <a:gd name="T54" fmla="*/ 0 w 1280"/>
                  <a:gd name="T55" fmla="*/ 0 h 695"/>
                  <a:gd name="T56" fmla="*/ 0 w 1280"/>
                  <a:gd name="T57" fmla="*/ 0 h 695"/>
                  <a:gd name="T58" fmla="*/ 0 w 1280"/>
                  <a:gd name="T59" fmla="*/ 0 h 695"/>
                  <a:gd name="T60" fmla="*/ 0 w 1280"/>
                  <a:gd name="T61" fmla="*/ 0 h 695"/>
                  <a:gd name="T62" fmla="*/ 0 w 1280"/>
                  <a:gd name="T63" fmla="*/ 0 h 695"/>
                  <a:gd name="T64" fmla="*/ 0 w 1280"/>
                  <a:gd name="T65" fmla="*/ 0 h 695"/>
                  <a:gd name="T66" fmla="*/ 0 w 1280"/>
                  <a:gd name="T67" fmla="*/ 0 h 695"/>
                  <a:gd name="T68" fmla="*/ 0 w 1280"/>
                  <a:gd name="T69" fmla="*/ 0 h 695"/>
                  <a:gd name="T70" fmla="*/ 0 w 1280"/>
                  <a:gd name="T71" fmla="*/ 0 h 695"/>
                  <a:gd name="T72" fmla="*/ 0 w 1280"/>
                  <a:gd name="T73" fmla="*/ 0 h 695"/>
                  <a:gd name="T74" fmla="*/ 0 w 1280"/>
                  <a:gd name="T75" fmla="*/ 0 h 695"/>
                  <a:gd name="T76" fmla="*/ 0 w 1280"/>
                  <a:gd name="T77" fmla="*/ 0 h 695"/>
                  <a:gd name="T78" fmla="*/ 0 w 1280"/>
                  <a:gd name="T79" fmla="*/ 0 h 695"/>
                  <a:gd name="T80" fmla="*/ 0 w 1280"/>
                  <a:gd name="T81" fmla="*/ 0 h 695"/>
                  <a:gd name="T82" fmla="*/ 0 w 1280"/>
                  <a:gd name="T83" fmla="*/ 0 h 695"/>
                  <a:gd name="T84" fmla="*/ 0 w 1280"/>
                  <a:gd name="T85" fmla="*/ 0 h 695"/>
                  <a:gd name="T86" fmla="*/ 0 w 1280"/>
                  <a:gd name="T87" fmla="*/ 0 h 695"/>
                  <a:gd name="T88" fmla="*/ 0 w 1280"/>
                  <a:gd name="T89" fmla="*/ 0 h 695"/>
                  <a:gd name="T90" fmla="*/ 0 w 1280"/>
                  <a:gd name="T91" fmla="*/ 0 h 695"/>
                  <a:gd name="T92" fmla="*/ 0 w 1280"/>
                  <a:gd name="T93" fmla="*/ 0 h 695"/>
                  <a:gd name="T94" fmla="*/ 0 w 1280"/>
                  <a:gd name="T95" fmla="*/ 0 h 695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280"/>
                  <a:gd name="T145" fmla="*/ 0 h 695"/>
                  <a:gd name="T146" fmla="*/ 1280 w 1280"/>
                  <a:gd name="T147" fmla="*/ 695 h 695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280" h="695">
                    <a:moveTo>
                      <a:pt x="490" y="33"/>
                    </a:moveTo>
                    <a:lnTo>
                      <a:pt x="460" y="30"/>
                    </a:lnTo>
                    <a:lnTo>
                      <a:pt x="437" y="22"/>
                    </a:lnTo>
                    <a:lnTo>
                      <a:pt x="412" y="8"/>
                    </a:lnTo>
                    <a:lnTo>
                      <a:pt x="391" y="2"/>
                    </a:lnTo>
                    <a:lnTo>
                      <a:pt x="370" y="0"/>
                    </a:lnTo>
                    <a:lnTo>
                      <a:pt x="347" y="7"/>
                    </a:lnTo>
                    <a:lnTo>
                      <a:pt x="332" y="21"/>
                    </a:lnTo>
                    <a:lnTo>
                      <a:pt x="316" y="45"/>
                    </a:lnTo>
                    <a:lnTo>
                      <a:pt x="302" y="80"/>
                    </a:lnTo>
                    <a:lnTo>
                      <a:pt x="286" y="130"/>
                    </a:lnTo>
                    <a:lnTo>
                      <a:pt x="270" y="160"/>
                    </a:lnTo>
                    <a:lnTo>
                      <a:pt x="256" y="184"/>
                    </a:lnTo>
                    <a:lnTo>
                      <a:pt x="245" y="195"/>
                    </a:lnTo>
                    <a:lnTo>
                      <a:pt x="227" y="207"/>
                    </a:lnTo>
                    <a:lnTo>
                      <a:pt x="192" y="224"/>
                    </a:lnTo>
                    <a:lnTo>
                      <a:pt x="151" y="245"/>
                    </a:lnTo>
                    <a:lnTo>
                      <a:pt x="109" y="271"/>
                    </a:lnTo>
                    <a:lnTo>
                      <a:pt x="78" y="297"/>
                    </a:lnTo>
                    <a:lnTo>
                      <a:pt x="44" y="336"/>
                    </a:lnTo>
                    <a:lnTo>
                      <a:pt x="22" y="374"/>
                    </a:lnTo>
                    <a:lnTo>
                      <a:pt x="7" y="422"/>
                    </a:lnTo>
                    <a:lnTo>
                      <a:pt x="0" y="467"/>
                    </a:lnTo>
                    <a:lnTo>
                      <a:pt x="3" y="512"/>
                    </a:lnTo>
                    <a:lnTo>
                      <a:pt x="10" y="548"/>
                    </a:lnTo>
                    <a:lnTo>
                      <a:pt x="24" y="578"/>
                    </a:lnTo>
                    <a:lnTo>
                      <a:pt x="43" y="603"/>
                    </a:lnTo>
                    <a:lnTo>
                      <a:pt x="69" y="621"/>
                    </a:lnTo>
                    <a:lnTo>
                      <a:pt x="102" y="634"/>
                    </a:lnTo>
                    <a:lnTo>
                      <a:pt x="133" y="640"/>
                    </a:lnTo>
                    <a:lnTo>
                      <a:pt x="157" y="648"/>
                    </a:lnTo>
                    <a:lnTo>
                      <a:pt x="174" y="659"/>
                    </a:lnTo>
                    <a:lnTo>
                      <a:pt x="198" y="676"/>
                    </a:lnTo>
                    <a:lnTo>
                      <a:pt x="221" y="688"/>
                    </a:lnTo>
                    <a:lnTo>
                      <a:pt x="246" y="694"/>
                    </a:lnTo>
                    <a:lnTo>
                      <a:pt x="273" y="691"/>
                    </a:lnTo>
                    <a:lnTo>
                      <a:pt x="317" y="678"/>
                    </a:lnTo>
                    <a:lnTo>
                      <a:pt x="371" y="665"/>
                    </a:lnTo>
                    <a:lnTo>
                      <a:pt x="397" y="660"/>
                    </a:lnTo>
                    <a:lnTo>
                      <a:pt x="426" y="660"/>
                    </a:lnTo>
                    <a:lnTo>
                      <a:pt x="459" y="665"/>
                    </a:lnTo>
                    <a:lnTo>
                      <a:pt x="487" y="660"/>
                    </a:lnTo>
                    <a:lnTo>
                      <a:pt x="514" y="651"/>
                    </a:lnTo>
                    <a:lnTo>
                      <a:pt x="558" y="638"/>
                    </a:lnTo>
                    <a:lnTo>
                      <a:pt x="589" y="630"/>
                    </a:lnTo>
                    <a:lnTo>
                      <a:pt x="620" y="619"/>
                    </a:lnTo>
                    <a:lnTo>
                      <a:pt x="644" y="610"/>
                    </a:lnTo>
                    <a:lnTo>
                      <a:pt x="679" y="598"/>
                    </a:lnTo>
                    <a:lnTo>
                      <a:pt x="708" y="591"/>
                    </a:lnTo>
                    <a:lnTo>
                      <a:pt x="740" y="591"/>
                    </a:lnTo>
                    <a:lnTo>
                      <a:pt x="770" y="595"/>
                    </a:lnTo>
                    <a:lnTo>
                      <a:pt x="797" y="609"/>
                    </a:lnTo>
                    <a:lnTo>
                      <a:pt x="829" y="626"/>
                    </a:lnTo>
                    <a:lnTo>
                      <a:pt x="862" y="643"/>
                    </a:lnTo>
                    <a:lnTo>
                      <a:pt x="888" y="653"/>
                    </a:lnTo>
                    <a:lnTo>
                      <a:pt x="909" y="660"/>
                    </a:lnTo>
                    <a:lnTo>
                      <a:pt x="934" y="669"/>
                    </a:lnTo>
                    <a:lnTo>
                      <a:pt x="964" y="683"/>
                    </a:lnTo>
                    <a:lnTo>
                      <a:pt x="982" y="690"/>
                    </a:lnTo>
                    <a:lnTo>
                      <a:pt x="1003" y="695"/>
                    </a:lnTo>
                    <a:lnTo>
                      <a:pt x="1035" y="695"/>
                    </a:lnTo>
                    <a:lnTo>
                      <a:pt x="1067" y="686"/>
                    </a:lnTo>
                    <a:lnTo>
                      <a:pt x="1101" y="673"/>
                    </a:lnTo>
                    <a:lnTo>
                      <a:pt x="1133" y="649"/>
                    </a:lnTo>
                    <a:lnTo>
                      <a:pt x="1158" y="625"/>
                    </a:lnTo>
                    <a:lnTo>
                      <a:pt x="1182" y="591"/>
                    </a:lnTo>
                    <a:lnTo>
                      <a:pt x="1195" y="564"/>
                    </a:lnTo>
                    <a:lnTo>
                      <a:pt x="1209" y="509"/>
                    </a:lnTo>
                    <a:lnTo>
                      <a:pt x="1220" y="469"/>
                    </a:lnTo>
                    <a:lnTo>
                      <a:pt x="1237" y="427"/>
                    </a:lnTo>
                    <a:lnTo>
                      <a:pt x="1257" y="394"/>
                    </a:lnTo>
                    <a:lnTo>
                      <a:pt x="1272" y="360"/>
                    </a:lnTo>
                    <a:lnTo>
                      <a:pt x="1280" y="326"/>
                    </a:lnTo>
                    <a:lnTo>
                      <a:pt x="1279" y="296"/>
                    </a:lnTo>
                    <a:lnTo>
                      <a:pt x="1270" y="270"/>
                    </a:lnTo>
                    <a:lnTo>
                      <a:pt x="1254" y="239"/>
                    </a:lnTo>
                    <a:lnTo>
                      <a:pt x="1235" y="209"/>
                    </a:lnTo>
                    <a:lnTo>
                      <a:pt x="1210" y="181"/>
                    </a:lnTo>
                    <a:lnTo>
                      <a:pt x="1187" y="161"/>
                    </a:lnTo>
                    <a:lnTo>
                      <a:pt x="1170" y="139"/>
                    </a:lnTo>
                    <a:lnTo>
                      <a:pt x="1153" y="125"/>
                    </a:lnTo>
                    <a:lnTo>
                      <a:pt x="1125" y="111"/>
                    </a:lnTo>
                    <a:lnTo>
                      <a:pt x="1091" y="103"/>
                    </a:lnTo>
                    <a:lnTo>
                      <a:pt x="1055" y="101"/>
                    </a:lnTo>
                    <a:lnTo>
                      <a:pt x="999" y="106"/>
                    </a:lnTo>
                    <a:lnTo>
                      <a:pt x="924" y="116"/>
                    </a:lnTo>
                    <a:lnTo>
                      <a:pt x="845" y="125"/>
                    </a:lnTo>
                    <a:lnTo>
                      <a:pt x="799" y="125"/>
                    </a:lnTo>
                    <a:lnTo>
                      <a:pt x="740" y="117"/>
                    </a:lnTo>
                    <a:lnTo>
                      <a:pt x="686" y="107"/>
                    </a:lnTo>
                    <a:lnTo>
                      <a:pt x="640" y="95"/>
                    </a:lnTo>
                    <a:lnTo>
                      <a:pt x="600" y="82"/>
                    </a:lnTo>
                    <a:lnTo>
                      <a:pt x="561" y="66"/>
                    </a:lnTo>
                    <a:lnTo>
                      <a:pt x="529" y="48"/>
                    </a:lnTo>
                    <a:lnTo>
                      <a:pt x="507" y="38"/>
                    </a:lnTo>
                    <a:lnTo>
                      <a:pt x="490" y="33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" name="Freeform 158"/>
              <p:cNvSpPr>
                <a:spLocks/>
              </p:cNvSpPr>
              <p:nvPr/>
            </p:nvSpPr>
            <p:spPr bwMode="auto">
              <a:xfrm>
                <a:off x="3216" y="912"/>
                <a:ext cx="416" cy="243"/>
              </a:xfrm>
              <a:custGeom>
                <a:avLst/>
                <a:gdLst>
                  <a:gd name="T0" fmla="*/ 0 w 1665"/>
                  <a:gd name="T1" fmla="*/ 0 h 971"/>
                  <a:gd name="T2" fmla="*/ 0 w 1665"/>
                  <a:gd name="T3" fmla="*/ 0 h 971"/>
                  <a:gd name="T4" fmla="*/ 0 w 1665"/>
                  <a:gd name="T5" fmla="*/ 0 h 971"/>
                  <a:gd name="T6" fmla="*/ 0 w 1665"/>
                  <a:gd name="T7" fmla="*/ 0 h 971"/>
                  <a:gd name="T8" fmla="*/ 0 w 1665"/>
                  <a:gd name="T9" fmla="*/ 0 h 971"/>
                  <a:gd name="T10" fmla="*/ 0 w 1665"/>
                  <a:gd name="T11" fmla="*/ 0 h 971"/>
                  <a:gd name="T12" fmla="*/ 0 w 1665"/>
                  <a:gd name="T13" fmla="*/ 0 h 971"/>
                  <a:gd name="T14" fmla="*/ 0 w 1665"/>
                  <a:gd name="T15" fmla="*/ 0 h 971"/>
                  <a:gd name="T16" fmla="*/ 0 w 1665"/>
                  <a:gd name="T17" fmla="*/ 0 h 971"/>
                  <a:gd name="T18" fmla="*/ 0 w 1665"/>
                  <a:gd name="T19" fmla="*/ 0 h 971"/>
                  <a:gd name="T20" fmla="*/ 0 w 1665"/>
                  <a:gd name="T21" fmla="*/ 0 h 971"/>
                  <a:gd name="T22" fmla="*/ 0 w 1665"/>
                  <a:gd name="T23" fmla="*/ 0 h 971"/>
                  <a:gd name="T24" fmla="*/ 0 w 1665"/>
                  <a:gd name="T25" fmla="*/ 0 h 971"/>
                  <a:gd name="T26" fmla="*/ 0 w 1665"/>
                  <a:gd name="T27" fmla="*/ 0 h 971"/>
                  <a:gd name="T28" fmla="*/ 0 w 1665"/>
                  <a:gd name="T29" fmla="*/ 0 h 971"/>
                  <a:gd name="T30" fmla="*/ 0 w 1665"/>
                  <a:gd name="T31" fmla="*/ 0 h 971"/>
                  <a:gd name="T32" fmla="*/ 0 w 1665"/>
                  <a:gd name="T33" fmla="*/ 0 h 971"/>
                  <a:gd name="T34" fmla="*/ 0 w 1665"/>
                  <a:gd name="T35" fmla="*/ 0 h 971"/>
                  <a:gd name="T36" fmla="*/ 0 w 1665"/>
                  <a:gd name="T37" fmla="*/ 0 h 971"/>
                  <a:gd name="T38" fmla="*/ 0 w 1665"/>
                  <a:gd name="T39" fmla="*/ 0 h 971"/>
                  <a:gd name="T40" fmla="*/ 0 w 1665"/>
                  <a:gd name="T41" fmla="*/ 0 h 971"/>
                  <a:gd name="T42" fmla="*/ 0 w 1665"/>
                  <a:gd name="T43" fmla="*/ 0 h 971"/>
                  <a:gd name="T44" fmla="*/ 0 w 1665"/>
                  <a:gd name="T45" fmla="*/ 0 h 971"/>
                  <a:gd name="T46" fmla="*/ 0 w 1665"/>
                  <a:gd name="T47" fmla="*/ 0 h 971"/>
                  <a:gd name="T48" fmla="*/ 0 w 1665"/>
                  <a:gd name="T49" fmla="*/ 0 h 971"/>
                  <a:gd name="T50" fmla="*/ 0 w 1665"/>
                  <a:gd name="T51" fmla="*/ 0 h 971"/>
                  <a:gd name="T52" fmla="*/ 0 w 1665"/>
                  <a:gd name="T53" fmla="*/ 0 h 971"/>
                  <a:gd name="T54" fmla="*/ 0 w 1665"/>
                  <a:gd name="T55" fmla="*/ 0 h 971"/>
                  <a:gd name="T56" fmla="*/ 0 w 1665"/>
                  <a:gd name="T57" fmla="*/ 0 h 971"/>
                  <a:gd name="T58" fmla="*/ 0 w 1665"/>
                  <a:gd name="T59" fmla="*/ 0 h 971"/>
                  <a:gd name="T60" fmla="*/ 0 w 1665"/>
                  <a:gd name="T61" fmla="*/ 0 h 971"/>
                  <a:gd name="T62" fmla="*/ 0 w 1665"/>
                  <a:gd name="T63" fmla="*/ 0 h 971"/>
                  <a:gd name="T64" fmla="*/ 0 w 1665"/>
                  <a:gd name="T65" fmla="*/ 0 h 971"/>
                  <a:gd name="T66" fmla="*/ 0 w 1665"/>
                  <a:gd name="T67" fmla="*/ 0 h 971"/>
                  <a:gd name="T68" fmla="*/ 0 w 1665"/>
                  <a:gd name="T69" fmla="*/ 0 h 971"/>
                  <a:gd name="T70" fmla="*/ 0 w 1665"/>
                  <a:gd name="T71" fmla="*/ 0 h 971"/>
                  <a:gd name="T72" fmla="*/ 0 w 1665"/>
                  <a:gd name="T73" fmla="*/ 0 h 971"/>
                  <a:gd name="T74" fmla="*/ 0 w 1665"/>
                  <a:gd name="T75" fmla="*/ 0 h 971"/>
                  <a:gd name="T76" fmla="*/ 0 w 1665"/>
                  <a:gd name="T77" fmla="*/ 0 h 971"/>
                  <a:gd name="T78" fmla="*/ 0 w 1665"/>
                  <a:gd name="T79" fmla="*/ 0 h 971"/>
                  <a:gd name="T80" fmla="*/ 0 w 1665"/>
                  <a:gd name="T81" fmla="*/ 0 h 971"/>
                  <a:gd name="T82" fmla="*/ 0 w 1665"/>
                  <a:gd name="T83" fmla="*/ 0 h 971"/>
                  <a:gd name="T84" fmla="*/ 0 w 1665"/>
                  <a:gd name="T85" fmla="*/ 0 h 971"/>
                  <a:gd name="T86" fmla="*/ 0 w 1665"/>
                  <a:gd name="T87" fmla="*/ 0 h 971"/>
                  <a:gd name="T88" fmla="*/ 0 w 1665"/>
                  <a:gd name="T89" fmla="*/ 0 h 971"/>
                  <a:gd name="T90" fmla="*/ 0 w 1665"/>
                  <a:gd name="T91" fmla="*/ 0 h 971"/>
                  <a:gd name="T92" fmla="*/ 0 w 1665"/>
                  <a:gd name="T93" fmla="*/ 0 h 971"/>
                  <a:gd name="T94" fmla="*/ 0 w 1665"/>
                  <a:gd name="T95" fmla="*/ 0 h 971"/>
                  <a:gd name="T96" fmla="*/ 0 w 1665"/>
                  <a:gd name="T97" fmla="*/ 0 h 971"/>
                  <a:gd name="T98" fmla="*/ 0 w 1665"/>
                  <a:gd name="T99" fmla="*/ 0 h 971"/>
                  <a:gd name="T100" fmla="*/ 0 w 1665"/>
                  <a:gd name="T101" fmla="*/ 0 h 971"/>
                  <a:gd name="T102" fmla="*/ 0 w 1665"/>
                  <a:gd name="T103" fmla="*/ 0 h 971"/>
                  <a:gd name="T104" fmla="*/ 0 w 1665"/>
                  <a:gd name="T105" fmla="*/ 0 h 971"/>
                  <a:gd name="T106" fmla="*/ 0 w 1665"/>
                  <a:gd name="T107" fmla="*/ 0 h 971"/>
                  <a:gd name="T108" fmla="*/ 0 w 1665"/>
                  <a:gd name="T109" fmla="*/ 0 h 971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65"/>
                  <a:gd name="T166" fmla="*/ 0 h 971"/>
                  <a:gd name="T167" fmla="*/ 1665 w 1665"/>
                  <a:gd name="T168" fmla="*/ 971 h 971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65" h="971">
                    <a:moveTo>
                      <a:pt x="544" y="911"/>
                    </a:moveTo>
                    <a:lnTo>
                      <a:pt x="547" y="940"/>
                    </a:lnTo>
                    <a:lnTo>
                      <a:pt x="551" y="971"/>
                    </a:lnTo>
                    <a:lnTo>
                      <a:pt x="592" y="962"/>
                    </a:lnTo>
                    <a:lnTo>
                      <a:pt x="627" y="951"/>
                    </a:lnTo>
                    <a:lnTo>
                      <a:pt x="654" y="933"/>
                    </a:lnTo>
                    <a:lnTo>
                      <a:pt x="672" y="917"/>
                    </a:lnTo>
                    <a:lnTo>
                      <a:pt x="683" y="907"/>
                    </a:lnTo>
                    <a:lnTo>
                      <a:pt x="697" y="901"/>
                    </a:lnTo>
                    <a:lnTo>
                      <a:pt x="723" y="898"/>
                    </a:lnTo>
                    <a:lnTo>
                      <a:pt x="751" y="903"/>
                    </a:lnTo>
                    <a:lnTo>
                      <a:pt x="796" y="898"/>
                    </a:lnTo>
                    <a:lnTo>
                      <a:pt x="826" y="902"/>
                    </a:lnTo>
                    <a:lnTo>
                      <a:pt x="845" y="906"/>
                    </a:lnTo>
                    <a:lnTo>
                      <a:pt x="870" y="911"/>
                    </a:lnTo>
                    <a:lnTo>
                      <a:pt x="901" y="917"/>
                    </a:lnTo>
                    <a:lnTo>
                      <a:pt x="937" y="920"/>
                    </a:lnTo>
                    <a:lnTo>
                      <a:pt x="989" y="915"/>
                    </a:lnTo>
                    <a:lnTo>
                      <a:pt x="1043" y="903"/>
                    </a:lnTo>
                    <a:lnTo>
                      <a:pt x="1090" y="892"/>
                    </a:lnTo>
                    <a:lnTo>
                      <a:pt x="1134" y="882"/>
                    </a:lnTo>
                    <a:lnTo>
                      <a:pt x="1159" y="875"/>
                    </a:lnTo>
                    <a:lnTo>
                      <a:pt x="1188" y="865"/>
                    </a:lnTo>
                    <a:lnTo>
                      <a:pt x="1224" y="848"/>
                    </a:lnTo>
                    <a:lnTo>
                      <a:pt x="1260" y="836"/>
                    </a:lnTo>
                    <a:lnTo>
                      <a:pt x="1300" y="823"/>
                    </a:lnTo>
                    <a:lnTo>
                      <a:pt x="1339" y="805"/>
                    </a:lnTo>
                    <a:lnTo>
                      <a:pt x="1367" y="787"/>
                    </a:lnTo>
                    <a:lnTo>
                      <a:pt x="1392" y="765"/>
                    </a:lnTo>
                    <a:lnTo>
                      <a:pt x="1426" y="731"/>
                    </a:lnTo>
                    <a:lnTo>
                      <a:pt x="1458" y="702"/>
                    </a:lnTo>
                    <a:lnTo>
                      <a:pt x="1498" y="678"/>
                    </a:lnTo>
                    <a:lnTo>
                      <a:pt x="1542" y="661"/>
                    </a:lnTo>
                    <a:lnTo>
                      <a:pt x="1585" y="642"/>
                    </a:lnTo>
                    <a:lnTo>
                      <a:pt x="1616" y="619"/>
                    </a:lnTo>
                    <a:lnTo>
                      <a:pt x="1638" y="591"/>
                    </a:lnTo>
                    <a:lnTo>
                      <a:pt x="1656" y="557"/>
                    </a:lnTo>
                    <a:lnTo>
                      <a:pt x="1665" y="508"/>
                    </a:lnTo>
                    <a:lnTo>
                      <a:pt x="1663" y="456"/>
                    </a:lnTo>
                    <a:lnTo>
                      <a:pt x="1658" y="407"/>
                    </a:lnTo>
                    <a:lnTo>
                      <a:pt x="1643" y="363"/>
                    </a:lnTo>
                    <a:lnTo>
                      <a:pt x="1623" y="327"/>
                    </a:lnTo>
                    <a:lnTo>
                      <a:pt x="1597" y="289"/>
                    </a:lnTo>
                    <a:lnTo>
                      <a:pt x="1562" y="258"/>
                    </a:lnTo>
                    <a:lnTo>
                      <a:pt x="1518" y="232"/>
                    </a:lnTo>
                    <a:lnTo>
                      <a:pt x="1476" y="214"/>
                    </a:lnTo>
                    <a:lnTo>
                      <a:pt x="1418" y="198"/>
                    </a:lnTo>
                    <a:lnTo>
                      <a:pt x="1357" y="182"/>
                    </a:lnTo>
                    <a:lnTo>
                      <a:pt x="1309" y="162"/>
                    </a:lnTo>
                    <a:lnTo>
                      <a:pt x="1260" y="138"/>
                    </a:lnTo>
                    <a:lnTo>
                      <a:pt x="1220" y="110"/>
                    </a:lnTo>
                    <a:lnTo>
                      <a:pt x="1171" y="70"/>
                    </a:lnTo>
                    <a:lnTo>
                      <a:pt x="1125" y="39"/>
                    </a:lnTo>
                    <a:lnTo>
                      <a:pt x="1075" y="19"/>
                    </a:lnTo>
                    <a:lnTo>
                      <a:pt x="1019" y="5"/>
                    </a:lnTo>
                    <a:lnTo>
                      <a:pt x="954" y="2"/>
                    </a:lnTo>
                    <a:lnTo>
                      <a:pt x="900" y="0"/>
                    </a:lnTo>
                    <a:lnTo>
                      <a:pt x="825" y="10"/>
                    </a:lnTo>
                    <a:lnTo>
                      <a:pt x="762" y="20"/>
                    </a:lnTo>
                    <a:lnTo>
                      <a:pt x="710" y="25"/>
                    </a:lnTo>
                    <a:lnTo>
                      <a:pt x="658" y="28"/>
                    </a:lnTo>
                    <a:lnTo>
                      <a:pt x="616" y="38"/>
                    </a:lnTo>
                    <a:lnTo>
                      <a:pt x="547" y="65"/>
                    </a:lnTo>
                    <a:lnTo>
                      <a:pt x="479" y="87"/>
                    </a:lnTo>
                    <a:lnTo>
                      <a:pt x="428" y="95"/>
                    </a:lnTo>
                    <a:lnTo>
                      <a:pt x="387" y="94"/>
                    </a:lnTo>
                    <a:lnTo>
                      <a:pt x="334" y="84"/>
                    </a:lnTo>
                    <a:lnTo>
                      <a:pt x="291" y="79"/>
                    </a:lnTo>
                    <a:lnTo>
                      <a:pt x="250" y="79"/>
                    </a:lnTo>
                    <a:lnTo>
                      <a:pt x="210" y="87"/>
                    </a:lnTo>
                    <a:lnTo>
                      <a:pt x="177" y="99"/>
                    </a:lnTo>
                    <a:lnTo>
                      <a:pt x="125" y="129"/>
                    </a:lnTo>
                    <a:lnTo>
                      <a:pt x="42" y="184"/>
                    </a:lnTo>
                    <a:lnTo>
                      <a:pt x="8" y="215"/>
                    </a:lnTo>
                    <a:lnTo>
                      <a:pt x="0" y="233"/>
                    </a:lnTo>
                    <a:lnTo>
                      <a:pt x="0" y="250"/>
                    </a:lnTo>
                    <a:lnTo>
                      <a:pt x="17" y="255"/>
                    </a:lnTo>
                    <a:lnTo>
                      <a:pt x="39" y="264"/>
                    </a:lnTo>
                    <a:lnTo>
                      <a:pt x="71" y="283"/>
                    </a:lnTo>
                    <a:lnTo>
                      <a:pt x="110" y="298"/>
                    </a:lnTo>
                    <a:lnTo>
                      <a:pt x="150" y="312"/>
                    </a:lnTo>
                    <a:lnTo>
                      <a:pt x="196" y="323"/>
                    </a:lnTo>
                    <a:lnTo>
                      <a:pt x="250" y="334"/>
                    </a:lnTo>
                    <a:lnTo>
                      <a:pt x="310" y="342"/>
                    </a:lnTo>
                    <a:lnTo>
                      <a:pt x="356" y="342"/>
                    </a:lnTo>
                    <a:lnTo>
                      <a:pt x="434" y="333"/>
                    </a:lnTo>
                    <a:lnTo>
                      <a:pt x="509" y="322"/>
                    </a:lnTo>
                    <a:lnTo>
                      <a:pt x="566" y="318"/>
                    </a:lnTo>
                    <a:lnTo>
                      <a:pt x="601" y="320"/>
                    </a:lnTo>
                    <a:lnTo>
                      <a:pt x="634" y="327"/>
                    </a:lnTo>
                    <a:lnTo>
                      <a:pt x="663" y="341"/>
                    </a:lnTo>
                    <a:lnTo>
                      <a:pt x="681" y="356"/>
                    </a:lnTo>
                    <a:lnTo>
                      <a:pt x="697" y="378"/>
                    </a:lnTo>
                    <a:lnTo>
                      <a:pt x="721" y="397"/>
                    </a:lnTo>
                    <a:lnTo>
                      <a:pt x="745" y="424"/>
                    </a:lnTo>
                    <a:lnTo>
                      <a:pt x="763" y="456"/>
                    </a:lnTo>
                    <a:lnTo>
                      <a:pt x="781" y="486"/>
                    </a:lnTo>
                    <a:lnTo>
                      <a:pt x="788" y="513"/>
                    </a:lnTo>
                    <a:lnTo>
                      <a:pt x="790" y="543"/>
                    </a:lnTo>
                    <a:lnTo>
                      <a:pt x="782" y="577"/>
                    </a:lnTo>
                    <a:lnTo>
                      <a:pt x="767" y="611"/>
                    </a:lnTo>
                    <a:lnTo>
                      <a:pt x="747" y="644"/>
                    </a:lnTo>
                    <a:lnTo>
                      <a:pt x="730" y="684"/>
                    </a:lnTo>
                    <a:lnTo>
                      <a:pt x="718" y="726"/>
                    </a:lnTo>
                    <a:lnTo>
                      <a:pt x="705" y="780"/>
                    </a:lnTo>
                    <a:lnTo>
                      <a:pt x="692" y="808"/>
                    </a:lnTo>
                    <a:lnTo>
                      <a:pt x="669" y="842"/>
                    </a:lnTo>
                    <a:lnTo>
                      <a:pt x="643" y="866"/>
                    </a:lnTo>
                    <a:lnTo>
                      <a:pt x="611" y="888"/>
                    </a:lnTo>
                    <a:lnTo>
                      <a:pt x="578" y="903"/>
                    </a:lnTo>
                    <a:lnTo>
                      <a:pt x="544" y="911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9" name="Freeform 159"/>
              <p:cNvSpPr>
                <a:spLocks/>
              </p:cNvSpPr>
              <p:nvPr/>
            </p:nvSpPr>
            <p:spPr bwMode="auto">
              <a:xfrm>
                <a:off x="3567" y="981"/>
                <a:ext cx="231" cy="160"/>
              </a:xfrm>
              <a:custGeom>
                <a:avLst/>
                <a:gdLst>
                  <a:gd name="T0" fmla="*/ 0 w 927"/>
                  <a:gd name="T1" fmla="*/ 0 h 640"/>
                  <a:gd name="T2" fmla="*/ 0 w 927"/>
                  <a:gd name="T3" fmla="*/ 0 h 640"/>
                  <a:gd name="T4" fmla="*/ 0 w 927"/>
                  <a:gd name="T5" fmla="*/ 0 h 640"/>
                  <a:gd name="T6" fmla="*/ 0 w 927"/>
                  <a:gd name="T7" fmla="*/ 0 h 640"/>
                  <a:gd name="T8" fmla="*/ 0 w 927"/>
                  <a:gd name="T9" fmla="*/ 0 h 640"/>
                  <a:gd name="T10" fmla="*/ 0 w 927"/>
                  <a:gd name="T11" fmla="*/ 0 h 640"/>
                  <a:gd name="T12" fmla="*/ 0 w 927"/>
                  <a:gd name="T13" fmla="*/ 0 h 640"/>
                  <a:gd name="T14" fmla="*/ 0 w 927"/>
                  <a:gd name="T15" fmla="*/ 0 h 640"/>
                  <a:gd name="T16" fmla="*/ 0 w 927"/>
                  <a:gd name="T17" fmla="*/ 0 h 640"/>
                  <a:gd name="T18" fmla="*/ 0 w 927"/>
                  <a:gd name="T19" fmla="*/ 0 h 640"/>
                  <a:gd name="T20" fmla="*/ 0 w 927"/>
                  <a:gd name="T21" fmla="*/ 0 h 640"/>
                  <a:gd name="T22" fmla="*/ 0 w 927"/>
                  <a:gd name="T23" fmla="*/ 0 h 640"/>
                  <a:gd name="T24" fmla="*/ 0 w 927"/>
                  <a:gd name="T25" fmla="*/ 0 h 640"/>
                  <a:gd name="T26" fmla="*/ 0 w 927"/>
                  <a:gd name="T27" fmla="*/ 0 h 640"/>
                  <a:gd name="T28" fmla="*/ 0 w 927"/>
                  <a:gd name="T29" fmla="*/ 0 h 640"/>
                  <a:gd name="T30" fmla="*/ 0 w 927"/>
                  <a:gd name="T31" fmla="*/ 0 h 640"/>
                  <a:gd name="T32" fmla="*/ 0 w 927"/>
                  <a:gd name="T33" fmla="*/ 0 h 640"/>
                  <a:gd name="T34" fmla="*/ 0 w 927"/>
                  <a:gd name="T35" fmla="*/ 0 h 640"/>
                  <a:gd name="T36" fmla="*/ 0 w 927"/>
                  <a:gd name="T37" fmla="*/ 0 h 640"/>
                  <a:gd name="T38" fmla="*/ 0 w 927"/>
                  <a:gd name="T39" fmla="*/ 0 h 640"/>
                  <a:gd name="T40" fmla="*/ 0 w 927"/>
                  <a:gd name="T41" fmla="*/ 0 h 640"/>
                  <a:gd name="T42" fmla="*/ 0 w 927"/>
                  <a:gd name="T43" fmla="*/ 0 h 640"/>
                  <a:gd name="T44" fmla="*/ 0 w 927"/>
                  <a:gd name="T45" fmla="*/ 0 h 640"/>
                  <a:gd name="T46" fmla="*/ 0 w 927"/>
                  <a:gd name="T47" fmla="*/ 0 h 640"/>
                  <a:gd name="T48" fmla="*/ 0 w 927"/>
                  <a:gd name="T49" fmla="*/ 0 h 640"/>
                  <a:gd name="T50" fmla="*/ 0 w 927"/>
                  <a:gd name="T51" fmla="*/ 0 h 640"/>
                  <a:gd name="T52" fmla="*/ 0 w 927"/>
                  <a:gd name="T53" fmla="*/ 0 h 640"/>
                  <a:gd name="T54" fmla="*/ 0 w 927"/>
                  <a:gd name="T55" fmla="*/ 0 h 640"/>
                  <a:gd name="T56" fmla="*/ 0 w 927"/>
                  <a:gd name="T57" fmla="*/ 0 h 640"/>
                  <a:gd name="T58" fmla="*/ 0 w 927"/>
                  <a:gd name="T59" fmla="*/ 0 h 640"/>
                  <a:gd name="T60" fmla="*/ 0 w 927"/>
                  <a:gd name="T61" fmla="*/ 0 h 640"/>
                  <a:gd name="T62" fmla="*/ 0 w 927"/>
                  <a:gd name="T63" fmla="*/ 0 h 640"/>
                  <a:gd name="T64" fmla="*/ 0 w 927"/>
                  <a:gd name="T65" fmla="*/ 0 h 640"/>
                  <a:gd name="T66" fmla="*/ 0 w 927"/>
                  <a:gd name="T67" fmla="*/ 0 h 640"/>
                  <a:gd name="T68" fmla="*/ 0 w 927"/>
                  <a:gd name="T69" fmla="*/ 0 h 640"/>
                  <a:gd name="T70" fmla="*/ 0 w 927"/>
                  <a:gd name="T71" fmla="*/ 0 h 640"/>
                  <a:gd name="T72" fmla="*/ 0 w 927"/>
                  <a:gd name="T73" fmla="*/ 0 h 640"/>
                  <a:gd name="T74" fmla="*/ 0 w 927"/>
                  <a:gd name="T75" fmla="*/ 0 h 640"/>
                  <a:gd name="T76" fmla="*/ 0 w 927"/>
                  <a:gd name="T77" fmla="*/ 0 h 640"/>
                  <a:gd name="T78" fmla="*/ 0 w 927"/>
                  <a:gd name="T79" fmla="*/ 0 h 640"/>
                  <a:gd name="T80" fmla="*/ 0 w 927"/>
                  <a:gd name="T81" fmla="*/ 0 h 64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927"/>
                  <a:gd name="T124" fmla="*/ 0 h 640"/>
                  <a:gd name="T125" fmla="*/ 927 w 927"/>
                  <a:gd name="T126" fmla="*/ 640 h 64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927" h="640">
                    <a:moveTo>
                      <a:pt x="303" y="30"/>
                    </a:moveTo>
                    <a:lnTo>
                      <a:pt x="333" y="15"/>
                    </a:lnTo>
                    <a:lnTo>
                      <a:pt x="358" y="6"/>
                    </a:lnTo>
                    <a:lnTo>
                      <a:pt x="388" y="1"/>
                    </a:lnTo>
                    <a:lnTo>
                      <a:pt x="415" y="0"/>
                    </a:lnTo>
                    <a:lnTo>
                      <a:pt x="446" y="1"/>
                    </a:lnTo>
                    <a:lnTo>
                      <a:pt x="473" y="5"/>
                    </a:lnTo>
                    <a:lnTo>
                      <a:pt x="504" y="14"/>
                    </a:lnTo>
                    <a:lnTo>
                      <a:pt x="537" y="29"/>
                    </a:lnTo>
                    <a:lnTo>
                      <a:pt x="565" y="48"/>
                    </a:lnTo>
                    <a:lnTo>
                      <a:pt x="591" y="71"/>
                    </a:lnTo>
                    <a:lnTo>
                      <a:pt x="614" y="96"/>
                    </a:lnTo>
                    <a:lnTo>
                      <a:pt x="637" y="131"/>
                    </a:lnTo>
                    <a:lnTo>
                      <a:pt x="654" y="146"/>
                    </a:lnTo>
                    <a:lnTo>
                      <a:pt x="676" y="158"/>
                    </a:lnTo>
                    <a:lnTo>
                      <a:pt x="724" y="164"/>
                    </a:lnTo>
                    <a:lnTo>
                      <a:pt x="803" y="169"/>
                    </a:lnTo>
                    <a:lnTo>
                      <a:pt x="828" y="174"/>
                    </a:lnTo>
                    <a:lnTo>
                      <a:pt x="848" y="181"/>
                    </a:lnTo>
                    <a:lnTo>
                      <a:pt x="864" y="194"/>
                    </a:lnTo>
                    <a:lnTo>
                      <a:pt x="874" y="210"/>
                    </a:lnTo>
                    <a:lnTo>
                      <a:pt x="880" y="234"/>
                    </a:lnTo>
                    <a:lnTo>
                      <a:pt x="884" y="258"/>
                    </a:lnTo>
                    <a:lnTo>
                      <a:pt x="889" y="281"/>
                    </a:lnTo>
                    <a:lnTo>
                      <a:pt x="899" y="305"/>
                    </a:lnTo>
                    <a:lnTo>
                      <a:pt x="917" y="341"/>
                    </a:lnTo>
                    <a:lnTo>
                      <a:pt x="924" y="368"/>
                    </a:lnTo>
                    <a:lnTo>
                      <a:pt x="927" y="394"/>
                    </a:lnTo>
                    <a:lnTo>
                      <a:pt x="922" y="416"/>
                    </a:lnTo>
                    <a:lnTo>
                      <a:pt x="912" y="434"/>
                    </a:lnTo>
                    <a:lnTo>
                      <a:pt x="899" y="449"/>
                    </a:lnTo>
                    <a:lnTo>
                      <a:pt x="860" y="470"/>
                    </a:lnTo>
                    <a:lnTo>
                      <a:pt x="824" y="489"/>
                    </a:lnTo>
                    <a:lnTo>
                      <a:pt x="796" y="507"/>
                    </a:lnTo>
                    <a:lnTo>
                      <a:pt x="778" y="527"/>
                    </a:lnTo>
                    <a:lnTo>
                      <a:pt x="765" y="549"/>
                    </a:lnTo>
                    <a:lnTo>
                      <a:pt x="745" y="593"/>
                    </a:lnTo>
                    <a:lnTo>
                      <a:pt x="729" y="614"/>
                    </a:lnTo>
                    <a:lnTo>
                      <a:pt x="711" y="629"/>
                    </a:lnTo>
                    <a:lnTo>
                      <a:pt x="689" y="638"/>
                    </a:lnTo>
                    <a:lnTo>
                      <a:pt x="656" y="640"/>
                    </a:lnTo>
                    <a:lnTo>
                      <a:pt x="617" y="638"/>
                    </a:lnTo>
                    <a:lnTo>
                      <a:pt x="577" y="628"/>
                    </a:lnTo>
                    <a:lnTo>
                      <a:pt x="535" y="610"/>
                    </a:lnTo>
                    <a:lnTo>
                      <a:pt x="521" y="605"/>
                    </a:lnTo>
                    <a:lnTo>
                      <a:pt x="494" y="598"/>
                    </a:lnTo>
                    <a:lnTo>
                      <a:pt x="463" y="587"/>
                    </a:lnTo>
                    <a:lnTo>
                      <a:pt x="441" y="577"/>
                    </a:lnTo>
                    <a:lnTo>
                      <a:pt x="407" y="555"/>
                    </a:lnTo>
                    <a:lnTo>
                      <a:pt x="387" y="547"/>
                    </a:lnTo>
                    <a:lnTo>
                      <a:pt x="356" y="542"/>
                    </a:lnTo>
                    <a:lnTo>
                      <a:pt x="345" y="540"/>
                    </a:lnTo>
                    <a:lnTo>
                      <a:pt x="311" y="540"/>
                    </a:lnTo>
                    <a:lnTo>
                      <a:pt x="276" y="545"/>
                    </a:lnTo>
                    <a:lnTo>
                      <a:pt x="262" y="547"/>
                    </a:lnTo>
                    <a:lnTo>
                      <a:pt x="218" y="550"/>
                    </a:lnTo>
                    <a:lnTo>
                      <a:pt x="163" y="549"/>
                    </a:lnTo>
                    <a:lnTo>
                      <a:pt x="138" y="547"/>
                    </a:lnTo>
                    <a:lnTo>
                      <a:pt x="117" y="538"/>
                    </a:lnTo>
                    <a:lnTo>
                      <a:pt x="99" y="525"/>
                    </a:lnTo>
                    <a:lnTo>
                      <a:pt x="80" y="514"/>
                    </a:lnTo>
                    <a:lnTo>
                      <a:pt x="63" y="508"/>
                    </a:lnTo>
                    <a:lnTo>
                      <a:pt x="52" y="505"/>
                    </a:lnTo>
                    <a:lnTo>
                      <a:pt x="40" y="503"/>
                    </a:lnTo>
                    <a:lnTo>
                      <a:pt x="27" y="500"/>
                    </a:lnTo>
                    <a:lnTo>
                      <a:pt x="13" y="493"/>
                    </a:lnTo>
                    <a:lnTo>
                      <a:pt x="4" y="482"/>
                    </a:lnTo>
                    <a:lnTo>
                      <a:pt x="0" y="472"/>
                    </a:lnTo>
                    <a:lnTo>
                      <a:pt x="28" y="454"/>
                    </a:lnTo>
                    <a:lnTo>
                      <a:pt x="53" y="432"/>
                    </a:lnTo>
                    <a:lnTo>
                      <a:pt x="85" y="398"/>
                    </a:lnTo>
                    <a:lnTo>
                      <a:pt x="119" y="369"/>
                    </a:lnTo>
                    <a:lnTo>
                      <a:pt x="159" y="345"/>
                    </a:lnTo>
                    <a:lnTo>
                      <a:pt x="203" y="328"/>
                    </a:lnTo>
                    <a:lnTo>
                      <a:pt x="246" y="309"/>
                    </a:lnTo>
                    <a:lnTo>
                      <a:pt x="277" y="286"/>
                    </a:lnTo>
                    <a:lnTo>
                      <a:pt x="299" y="258"/>
                    </a:lnTo>
                    <a:lnTo>
                      <a:pt x="316" y="224"/>
                    </a:lnTo>
                    <a:lnTo>
                      <a:pt x="326" y="175"/>
                    </a:lnTo>
                    <a:lnTo>
                      <a:pt x="324" y="123"/>
                    </a:lnTo>
                    <a:lnTo>
                      <a:pt x="319" y="74"/>
                    </a:lnTo>
                    <a:lnTo>
                      <a:pt x="303" y="3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0" name="Freeform 160"/>
              <p:cNvSpPr>
                <a:spLocks/>
              </p:cNvSpPr>
              <p:nvPr/>
            </p:nvSpPr>
            <p:spPr bwMode="auto">
              <a:xfrm>
                <a:off x="3265" y="1100"/>
                <a:ext cx="80" cy="51"/>
              </a:xfrm>
              <a:custGeom>
                <a:avLst/>
                <a:gdLst>
                  <a:gd name="T0" fmla="*/ 0 w 321"/>
                  <a:gd name="T1" fmla="*/ 0 h 205"/>
                  <a:gd name="T2" fmla="*/ 0 w 321"/>
                  <a:gd name="T3" fmla="*/ 0 h 205"/>
                  <a:gd name="T4" fmla="*/ 0 w 321"/>
                  <a:gd name="T5" fmla="*/ 0 h 205"/>
                  <a:gd name="T6" fmla="*/ 0 w 321"/>
                  <a:gd name="T7" fmla="*/ 0 h 205"/>
                  <a:gd name="T8" fmla="*/ 0 w 321"/>
                  <a:gd name="T9" fmla="*/ 0 h 205"/>
                  <a:gd name="T10" fmla="*/ 0 w 321"/>
                  <a:gd name="T11" fmla="*/ 0 h 205"/>
                  <a:gd name="T12" fmla="*/ 0 w 321"/>
                  <a:gd name="T13" fmla="*/ 0 h 205"/>
                  <a:gd name="T14" fmla="*/ 0 w 321"/>
                  <a:gd name="T15" fmla="*/ 0 h 205"/>
                  <a:gd name="T16" fmla="*/ 0 w 321"/>
                  <a:gd name="T17" fmla="*/ 0 h 205"/>
                  <a:gd name="T18" fmla="*/ 0 w 321"/>
                  <a:gd name="T19" fmla="*/ 0 h 205"/>
                  <a:gd name="T20" fmla="*/ 0 w 321"/>
                  <a:gd name="T21" fmla="*/ 0 h 205"/>
                  <a:gd name="T22" fmla="*/ 0 w 321"/>
                  <a:gd name="T23" fmla="*/ 0 h 205"/>
                  <a:gd name="T24" fmla="*/ 0 w 321"/>
                  <a:gd name="T25" fmla="*/ 0 h 205"/>
                  <a:gd name="T26" fmla="*/ 0 w 321"/>
                  <a:gd name="T27" fmla="*/ 0 h 205"/>
                  <a:gd name="T28" fmla="*/ 0 w 321"/>
                  <a:gd name="T29" fmla="*/ 0 h 205"/>
                  <a:gd name="T30" fmla="*/ 0 w 321"/>
                  <a:gd name="T31" fmla="*/ 0 h 205"/>
                  <a:gd name="T32" fmla="*/ 0 w 321"/>
                  <a:gd name="T33" fmla="*/ 0 h 205"/>
                  <a:gd name="T34" fmla="*/ 0 w 321"/>
                  <a:gd name="T35" fmla="*/ 0 h 205"/>
                  <a:gd name="T36" fmla="*/ 0 w 321"/>
                  <a:gd name="T37" fmla="*/ 0 h 205"/>
                  <a:gd name="T38" fmla="*/ 0 w 321"/>
                  <a:gd name="T39" fmla="*/ 0 h 205"/>
                  <a:gd name="T40" fmla="*/ 0 w 321"/>
                  <a:gd name="T41" fmla="*/ 0 h 205"/>
                  <a:gd name="T42" fmla="*/ 0 w 321"/>
                  <a:gd name="T43" fmla="*/ 0 h 205"/>
                  <a:gd name="T44" fmla="*/ 0 w 321"/>
                  <a:gd name="T45" fmla="*/ 0 h 205"/>
                  <a:gd name="T46" fmla="*/ 0 w 321"/>
                  <a:gd name="T47" fmla="*/ 0 h 205"/>
                  <a:gd name="T48" fmla="*/ 0 w 321"/>
                  <a:gd name="T49" fmla="*/ 0 h 205"/>
                  <a:gd name="T50" fmla="*/ 0 w 321"/>
                  <a:gd name="T51" fmla="*/ 0 h 205"/>
                  <a:gd name="T52" fmla="*/ 0 w 321"/>
                  <a:gd name="T53" fmla="*/ 0 h 205"/>
                  <a:gd name="T54" fmla="*/ 0 w 321"/>
                  <a:gd name="T55" fmla="*/ 0 h 205"/>
                  <a:gd name="T56" fmla="*/ 0 w 321"/>
                  <a:gd name="T57" fmla="*/ 0 h 20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1"/>
                  <a:gd name="T88" fmla="*/ 0 h 205"/>
                  <a:gd name="T89" fmla="*/ 321 w 321"/>
                  <a:gd name="T90" fmla="*/ 205 h 205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1" h="205">
                    <a:moveTo>
                      <a:pt x="0" y="27"/>
                    </a:moveTo>
                    <a:lnTo>
                      <a:pt x="13" y="30"/>
                    </a:lnTo>
                    <a:lnTo>
                      <a:pt x="38" y="38"/>
                    </a:lnTo>
                    <a:lnTo>
                      <a:pt x="61" y="52"/>
                    </a:lnTo>
                    <a:lnTo>
                      <a:pt x="93" y="75"/>
                    </a:lnTo>
                    <a:lnTo>
                      <a:pt x="138" y="119"/>
                    </a:lnTo>
                    <a:lnTo>
                      <a:pt x="180" y="160"/>
                    </a:lnTo>
                    <a:lnTo>
                      <a:pt x="217" y="188"/>
                    </a:lnTo>
                    <a:lnTo>
                      <a:pt x="243" y="202"/>
                    </a:lnTo>
                    <a:lnTo>
                      <a:pt x="258" y="205"/>
                    </a:lnTo>
                    <a:lnTo>
                      <a:pt x="272" y="204"/>
                    </a:lnTo>
                    <a:lnTo>
                      <a:pt x="288" y="200"/>
                    </a:lnTo>
                    <a:lnTo>
                      <a:pt x="301" y="195"/>
                    </a:lnTo>
                    <a:lnTo>
                      <a:pt x="321" y="187"/>
                    </a:lnTo>
                    <a:lnTo>
                      <a:pt x="321" y="179"/>
                    </a:lnTo>
                    <a:lnTo>
                      <a:pt x="316" y="135"/>
                    </a:lnTo>
                    <a:lnTo>
                      <a:pt x="309" y="109"/>
                    </a:lnTo>
                    <a:lnTo>
                      <a:pt x="301" y="87"/>
                    </a:lnTo>
                    <a:lnTo>
                      <a:pt x="289" y="69"/>
                    </a:lnTo>
                    <a:lnTo>
                      <a:pt x="267" y="62"/>
                    </a:lnTo>
                    <a:lnTo>
                      <a:pt x="241" y="52"/>
                    </a:lnTo>
                    <a:lnTo>
                      <a:pt x="209" y="35"/>
                    </a:lnTo>
                    <a:lnTo>
                      <a:pt x="177" y="18"/>
                    </a:lnTo>
                    <a:lnTo>
                      <a:pt x="149" y="4"/>
                    </a:lnTo>
                    <a:lnTo>
                      <a:pt x="120" y="0"/>
                    </a:lnTo>
                    <a:lnTo>
                      <a:pt x="88" y="0"/>
                    </a:lnTo>
                    <a:lnTo>
                      <a:pt x="59" y="7"/>
                    </a:lnTo>
                    <a:lnTo>
                      <a:pt x="23" y="19"/>
                    </a:lnTo>
                    <a:lnTo>
                      <a:pt x="0" y="27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1" name="Freeform 161"/>
              <p:cNvSpPr>
                <a:spLocks/>
              </p:cNvSpPr>
              <p:nvPr/>
            </p:nvSpPr>
            <p:spPr bwMode="auto">
              <a:xfrm>
                <a:off x="3567" y="989"/>
                <a:ext cx="81" cy="110"/>
              </a:xfrm>
              <a:custGeom>
                <a:avLst/>
                <a:gdLst>
                  <a:gd name="T0" fmla="*/ 0 w 326"/>
                  <a:gd name="T1" fmla="*/ 0 h 441"/>
                  <a:gd name="T2" fmla="*/ 0 w 326"/>
                  <a:gd name="T3" fmla="*/ 0 h 441"/>
                  <a:gd name="T4" fmla="*/ 0 w 326"/>
                  <a:gd name="T5" fmla="*/ 0 h 441"/>
                  <a:gd name="T6" fmla="*/ 0 w 326"/>
                  <a:gd name="T7" fmla="*/ 0 h 441"/>
                  <a:gd name="T8" fmla="*/ 0 w 326"/>
                  <a:gd name="T9" fmla="*/ 0 h 441"/>
                  <a:gd name="T10" fmla="*/ 0 w 326"/>
                  <a:gd name="T11" fmla="*/ 0 h 441"/>
                  <a:gd name="T12" fmla="*/ 0 w 326"/>
                  <a:gd name="T13" fmla="*/ 0 h 441"/>
                  <a:gd name="T14" fmla="*/ 0 w 326"/>
                  <a:gd name="T15" fmla="*/ 0 h 441"/>
                  <a:gd name="T16" fmla="*/ 0 w 326"/>
                  <a:gd name="T17" fmla="*/ 0 h 441"/>
                  <a:gd name="T18" fmla="*/ 0 w 326"/>
                  <a:gd name="T19" fmla="*/ 0 h 441"/>
                  <a:gd name="T20" fmla="*/ 0 w 326"/>
                  <a:gd name="T21" fmla="*/ 0 h 441"/>
                  <a:gd name="T22" fmla="*/ 0 w 326"/>
                  <a:gd name="T23" fmla="*/ 0 h 441"/>
                  <a:gd name="T24" fmla="*/ 0 w 326"/>
                  <a:gd name="T25" fmla="*/ 0 h 441"/>
                  <a:gd name="T26" fmla="*/ 0 w 326"/>
                  <a:gd name="T27" fmla="*/ 0 h 441"/>
                  <a:gd name="T28" fmla="*/ 0 w 326"/>
                  <a:gd name="T29" fmla="*/ 0 h 44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26"/>
                  <a:gd name="T46" fmla="*/ 0 h 441"/>
                  <a:gd name="T47" fmla="*/ 326 w 326"/>
                  <a:gd name="T48" fmla="*/ 441 h 441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26" h="441">
                    <a:moveTo>
                      <a:pt x="0" y="441"/>
                    </a:moveTo>
                    <a:lnTo>
                      <a:pt x="28" y="424"/>
                    </a:lnTo>
                    <a:lnTo>
                      <a:pt x="53" y="402"/>
                    </a:lnTo>
                    <a:lnTo>
                      <a:pt x="85" y="368"/>
                    </a:lnTo>
                    <a:lnTo>
                      <a:pt x="119" y="338"/>
                    </a:lnTo>
                    <a:lnTo>
                      <a:pt x="159" y="315"/>
                    </a:lnTo>
                    <a:lnTo>
                      <a:pt x="203" y="298"/>
                    </a:lnTo>
                    <a:lnTo>
                      <a:pt x="246" y="278"/>
                    </a:lnTo>
                    <a:lnTo>
                      <a:pt x="277" y="255"/>
                    </a:lnTo>
                    <a:lnTo>
                      <a:pt x="299" y="227"/>
                    </a:lnTo>
                    <a:lnTo>
                      <a:pt x="316" y="194"/>
                    </a:lnTo>
                    <a:lnTo>
                      <a:pt x="326" y="145"/>
                    </a:lnTo>
                    <a:lnTo>
                      <a:pt x="324" y="93"/>
                    </a:lnTo>
                    <a:lnTo>
                      <a:pt x="318" y="44"/>
                    </a:lnTo>
                    <a:lnTo>
                      <a:pt x="303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" name="Freeform 162"/>
              <p:cNvSpPr>
                <a:spLocks/>
              </p:cNvSpPr>
              <p:nvPr/>
            </p:nvSpPr>
            <p:spPr bwMode="auto">
              <a:xfrm>
                <a:off x="4276" y="1285"/>
                <a:ext cx="498" cy="388"/>
              </a:xfrm>
              <a:custGeom>
                <a:avLst/>
                <a:gdLst>
                  <a:gd name="T0" fmla="*/ 0 w 1993"/>
                  <a:gd name="T1" fmla="*/ 0 h 1551"/>
                  <a:gd name="T2" fmla="*/ 0 w 1993"/>
                  <a:gd name="T3" fmla="*/ 0 h 1551"/>
                  <a:gd name="T4" fmla="*/ 0 w 1993"/>
                  <a:gd name="T5" fmla="*/ 0 h 1551"/>
                  <a:gd name="T6" fmla="*/ 0 w 1993"/>
                  <a:gd name="T7" fmla="*/ 0 h 1551"/>
                  <a:gd name="T8" fmla="*/ 0 w 1993"/>
                  <a:gd name="T9" fmla="*/ 0 h 1551"/>
                  <a:gd name="T10" fmla="*/ 0 w 1993"/>
                  <a:gd name="T11" fmla="*/ 0 h 1551"/>
                  <a:gd name="T12" fmla="*/ 0 w 1993"/>
                  <a:gd name="T13" fmla="*/ 0 h 1551"/>
                  <a:gd name="T14" fmla="*/ 0 w 1993"/>
                  <a:gd name="T15" fmla="*/ 0 h 1551"/>
                  <a:gd name="T16" fmla="*/ 0 w 1993"/>
                  <a:gd name="T17" fmla="*/ 0 h 1551"/>
                  <a:gd name="T18" fmla="*/ 0 w 1993"/>
                  <a:gd name="T19" fmla="*/ 0 h 1551"/>
                  <a:gd name="T20" fmla="*/ 0 w 1993"/>
                  <a:gd name="T21" fmla="*/ 0 h 1551"/>
                  <a:gd name="T22" fmla="*/ 0 w 1993"/>
                  <a:gd name="T23" fmla="*/ 0 h 1551"/>
                  <a:gd name="T24" fmla="*/ 0 w 1993"/>
                  <a:gd name="T25" fmla="*/ 0 h 1551"/>
                  <a:gd name="T26" fmla="*/ 0 w 1993"/>
                  <a:gd name="T27" fmla="*/ 0 h 1551"/>
                  <a:gd name="T28" fmla="*/ 0 w 1993"/>
                  <a:gd name="T29" fmla="*/ 0 h 1551"/>
                  <a:gd name="T30" fmla="*/ 0 w 1993"/>
                  <a:gd name="T31" fmla="*/ 0 h 1551"/>
                  <a:gd name="T32" fmla="*/ 0 w 1993"/>
                  <a:gd name="T33" fmla="*/ 0 h 1551"/>
                  <a:gd name="T34" fmla="*/ 0 w 1993"/>
                  <a:gd name="T35" fmla="*/ 0 h 1551"/>
                  <a:gd name="T36" fmla="*/ 0 w 1993"/>
                  <a:gd name="T37" fmla="*/ 0 h 1551"/>
                  <a:gd name="T38" fmla="*/ 0 w 1993"/>
                  <a:gd name="T39" fmla="*/ 0 h 1551"/>
                  <a:gd name="T40" fmla="*/ 0 w 1993"/>
                  <a:gd name="T41" fmla="*/ 0 h 1551"/>
                  <a:gd name="T42" fmla="*/ 0 w 1993"/>
                  <a:gd name="T43" fmla="*/ 1 h 1551"/>
                  <a:gd name="T44" fmla="*/ 0 w 1993"/>
                  <a:gd name="T45" fmla="*/ 1 h 1551"/>
                  <a:gd name="T46" fmla="*/ 0 w 1993"/>
                  <a:gd name="T47" fmla="*/ 1 h 1551"/>
                  <a:gd name="T48" fmla="*/ 0 w 1993"/>
                  <a:gd name="T49" fmla="*/ 1 h 1551"/>
                  <a:gd name="T50" fmla="*/ 0 w 1993"/>
                  <a:gd name="T51" fmla="*/ 1 h 1551"/>
                  <a:gd name="T52" fmla="*/ 0 w 1993"/>
                  <a:gd name="T53" fmla="*/ 0 h 1551"/>
                  <a:gd name="T54" fmla="*/ 0 w 1993"/>
                  <a:gd name="T55" fmla="*/ 0 h 1551"/>
                  <a:gd name="T56" fmla="*/ 0 w 1993"/>
                  <a:gd name="T57" fmla="*/ 0 h 1551"/>
                  <a:gd name="T58" fmla="*/ 0 w 1993"/>
                  <a:gd name="T59" fmla="*/ 0 h 1551"/>
                  <a:gd name="T60" fmla="*/ 0 w 1993"/>
                  <a:gd name="T61" fmla="*/ 0 h 1551"/>
                  <a:gd name="T62" fmla="*/ 0 w 1993"/>
                  <a:gd name="T63" fmla="*/ 0 h 1551"/>
                  <a:gd name="T64" fmla="*/ 0 w 1993"/>
                  <a:gd name="T65" fmla="*/ 0 h 1551"/>
                  <a:gd name="T66" fmla="*/ 0 w 1993"/>
                  <a:gd name="T67" fmla="*/ 0 h 1551"/>
                  <a:gd name="T68" fmla="*/ 0 w 1993"/>
                  <a:gd name="T69" fmla="*/ 0 h 1551"/>
                  <a:gd name="T70" fmla="*/ 0 w 1993"/>
                  <a:gd name="T71" fmla="*/ 0 h 1551"/>
                  <a:gd name="T72" fmla="*/ 0 w 1993"/>
                  <a:gd name="T73" fmla="*/ 0 h 1551"/>
                  <a:gd name="T74" fmla="*/ 0 w 1993"/>
                  <a:gd name="T75" fmla="*/ 0 h 1551"/>
                  <a:gd name="T76" fmla="*/ 0 w 1993"/>
                  <a:gd name="T77" fmla="*/ 0 h 1551"/>
                  <a:gd name="T78" fmla="*/ 0 w 1993"/>
                  <a:gd name="T79" fmla="*/ 0 h 1551"/>
                  <a:gd name="T80" fmla="*/ 0 w 1993"/>
                  <a:gd name="T81" fmla="*/ 0 h 1551"/>
                  <a:gd name="T82" fmla="*/ 0 w 1993"/>
                  <a:gd name="T83" fmla="*/ 0 h 1551"/>
                  <a:gd name="T84" fmla="*/ 0 w 1993"/>
                  <a:gd name="T85" fmla="*/ 0 h 1551"/>
                  <a:gd name="T86" fmla="*/ 0 w 1993"/>
                  <a:gd name="T87" fmla="*/ 0 h 1551"/>
                  <a:gd name="T88" fmla="*/ 0 w 1993"/>
                  <a:gd name="T89" fmla="*/ 0 h 1551"/>
                  <a:gd name="T90" fmla="*/ 0 w 1993"/>
                  <a:gd name="T91" fmla="*/ 0 h 1551"/>
                  <a:gd name="T92" fmla="*/ 0 w 1993"/>
                  <a:gd name="T93" fmla="*/ 0 h 1551"/>
                  <a:gd name="T94" fmla="*/ 0 w 1993"/>
                  <a:gd name="T95" fmla="*/ 0 h 1551"/>
                  <a:gd name="T96" fmla="*/ 0 w 1993"/>
                  <a:gd name="T97" fmla="*/ 0 h 1551"/>
                  <a:gd name="T98" fmla="*/ 0 w 1993"/>
                  <a:gd name="T99" fmla="*/ 0 h 1551"/>
                  <a:gd name="T100" fmla="*/ 0 w 1993"/>
                  <a:gd name="T101" fmla="*/ 0 h 1551"/>
                  <a:gd name="T102" fmla="*/ 0 w 1993"/>
                  <a:gd name="T103" fmla="*/ 0 h 1551"/>
                  <a:gd name="T104" fmla="*/ 0 w 1993"/>
                  <a:gd name="T105" fmla="*/ 0 h 1551"/>
                  <a:gd name="T106" fmla="*/ 0 w 1993"/>
                  <a:gd name="T107" fmla="*/ 0 h 1551"/>
                  <a:gd name="T108" fmla="*/ 0 w 1993"/>
                  <a:gd name="T109" fmla="*/ 0 h 1551"/>
                  <a:gd name="T110" fmla="*/ 0 w 1993"/>
                  <a:gd name="T111" fmla="*/ 0 h 1551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93"/>
                  <a:gd name="T169" fmla="*/ 0 h 1551"/>
                  <a:gd name="T170" fmla="*/ 1993 w 1993"/>
                  <a:gd name="T171" fmla="*/ 1551 h 1551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93" h="1551">
                    <a:moveTo>
                      <a:pt x="669" y="564"/>
                    </a:moveTo>
                    <a:lnTo>
                      <a:pt x="653" y="546"/>
                    </a:lnTo>
                    <a:lnTo>
                      <a:pt x="636" y="513"/>
                    </a:lnTo>
                    <a:lnTo>
                      <a:pt x="629" y="479"/>
                    </a:lnTo>
                    <a:lnTo>
                      <a:pt x="625" y="432"/>
                    </a:lnTo>
                    <a:lnTo>
                      <a:pt x="625" y="392"/>
                    </a:lnTo>
                    <a:lnTo>
                      <a:pt x="633" y="356"/>
                    </a:lnTo>
                    <a:lnTo>
                      <a:pt x="644" y="324"/>
                    </a:lnTo>
                    <a:lnTo>
                      <a:pt x="660" y="282"/>
                    </a:lnTo>
                    <a:lnTo>
                      <a:pt x="670" y="247"/>
                    </a:lnTo>
                    <a:lnTo>
                      <a:pt x="676" y="204"/>
                    </a:lnTo>
                    <a:lnTo>
                      <a:pt x="675" y="170"/>
                    </a:lnTo>
                    <a:lnTo>
                      <a:pt x="670" y="136"/>
                    </a:lnTo>
                    <a:lnTo>
                      <a:pt x="666" y="105"/>
                    </a:lnTo>
                    <a:lnTo>
                      <a:pt x="664" y="76"/>
                    </a:lnTo>
                    <a:lnTo>
                      <a:pt x="633" y="76"/>
                    </a:lnTo>
                    <a:lnTo>
                      <a:pt x="638" y="95"/>
                    </a:lnTo>
                    <a:lnTo>
                      <a:pt x="641" y="129"/>
                    </a:lnTo>
                    <a:lnTo>
                      <a:pt x="643" y="142"/>
                    </a:lnTo>
                    <a:lnTo>
                      <a:pt x="644" y="166"/>
                    </a:lnTo>
                    <a:lnTo>
                      <a:pt x="644" y="197"/>
                    </a:lnTo>
                    <a:lnTo>
                      <a:pt x="638" y="227"/>
                    </a:lnTo>
                    <a:lnTo>
                      <a:pt x="631" y="250"/>
                    </a:lnTo>
                    <a:lnTo>
                      <a:pt x="619" y="275"/>
                    </a:lnTo>
                    <a:lnTo>
                      <a:pt x="604" y="297"/>
                    </a:lnTo>
                    <a:lnTo>
                      <a:pt x="596" y="264"/>
                    </a:lnTo>
                    <a:lnTo>
                      <a:pt x="594" y="239"/>
                    </a:lnTo>
                    <a:lnTo>
                      <a:pt x="594" y="207"/>
                    </a:lnTo>
                    <a:lnTo>
                      <a:pt x="590" y="176"/>
                    </a:lnTo>
                    <a:lnTo>
                      <a:pt x="590" y="152"/>
                    </a:lnTo>
                    <a:lnTo>
                      <a:pt x="586" y="117"/>
                    </a:lnTo>
                    <a:lnTo>
                      <a:pt x="580" y="87"/>
                    </a:lnTo>
                    <a:lnTo>
                      <a:pt x="571" y="66"/>
                    </a:lnTo>
                    <a:lnTo>
                      <a:pt x="564" y="50"/>
                    </a:lnTo>
                    <a:lnTo>
                      <a:pt x="539" y="41"/>
                    </a:lnTo>
                    <a:lnTo>
                      <a:pt x="551" y="59"/>
                    </a:lnTo>
                    <a:lnTo>
                      <a:pt x="560" y="82"/>
                    </a:lnTo>
                    <a:lnTo>
                      <a:pt x="566" y="107"/>
                    </a:lnTo>
                    <a:lnTo>
                      <a:pt x="570" y="151"/>
                    </a:lnTo>
                    <a:lnTo>
                      <a:pt x="570" y="159"/>
                    </a:lnTo>
                    <a:lnTo>
                      <a:pt x="572" y="191"/>
                    </a:lnTo>
                    <a:lnTo>
                      <a:pt x="572" y="234"/>
                    </a:lnTo>
                    <a:lnTo>
                      <a:pt x="562" y="274"/>
                    </a:lnTo>
                    <a:lnTo>
                      <a:pt x="547" y="306"/>
                    </a:lnTo>
                    <a:lnTo>
                      <a:pt x="534" y="326"/>
                    </a:lnTo>
                    <a:lnTo>
                      <a:pt x="529" y="339"/>
                    </a:lnTo>
                    <a:lnTo>
                      <a:pt x="526" y="351"/>
                    </a:lnTo>
                    <a:lnTo>
                      <a:pt x="522" y="401"/>
                    </a:lnTo>
                    <a:lnTo>
                      <a:pt x="516" y="370"/>
                    </a:lnTo>
                    <a:lnTo>
                      <a:pt x="509" y="352"/>
                    </a:lnTo>
                    <a:lnTo>
                      <a:pt x="496" y="337"/>
                    </a:lnTo>
                    <a:lnTo>
                      <a:pt x="480" y="329"/>
                    </a:lnTo>
                    <a:lnTo>
                      <a:pt x="456" y="321"/>
                    </a:lnTo>
                    <a:lnTo>
                      <a:pt x="426" y="315"/>
                    </a:lnTo>
                    <a:lnTo>
                      <a:pt x="405" y="309"/>
                    </a:lnTo>
                    <a:lnTo>
                      <a:pt x="402" y="304"/>
                    </a:lnTo>
                    <a:lnTo>
                      <a:pt x="402" y="297"/>
                    </a:lnTo>
                    <a:lnTo>
                      <a:pt x="412" y="279"/>
                    </a:lnTo>
                    <a:lnTo>
                      <a:pt x="427" y="266"/>
                    </a:lnTo>
                    <a:lnTo>
                      <a:pt x="452" y="254"/>
                    </a:lnTo>
                    <a:lnTo>
                      <a:pt x="474" y="236"/>
                    </a:lnTo>
                    <a:lnTo>
                      <a:pt x="490" y="217"/>
                    </a:lnTo>
                    <a:lnTo>
                      <a:pt x="501" y="195"/>
                    </a:lnTo>
                    <a:lnTo>
                      <a:pt x="507" y="179"/>
                    </a:lnTo>
                    <a:lnTo>
                      <a:pt x="492" y="174"/>
                    </a:lnTo>
                    <a:lnTo>
                      <a:pt x="486" y="192"/>
                    </a:lnTo>
                    <a:lnTo>
                      <a:pt x="474" y="211"/>
                    </a:lnTo>
                    <a:lnTo>
                      <a:pt x="459" y="227"/>
                    </a:lnTo>
                    <a:lnTo>
                      <a:pt x="437" y="239"/>
                    </a:lnTo>
                    <a:lnTo>
                      <a:pt x="416" y="247"/>
                    </a:lnTo>
                    <a:lnTo>
                      <a:pt x="400" y="259"/>
                    </a:lnTo>
                    <a:lnTo>
                      <a:pt x="388" y="270"/>
                    </a:lnTo>
                    <a:lnTo>
                      <a:pt x="381" y="287"/>
                    </a:lnTo>
                    <a:lnTo>
                      <a:pt x="380" y="306"/>
                    </a:lnTo>
                    <a:lnTo>
                      <a:pt x="353" y="290"/>
                    </a:lnTo>
                    <a:lnTo>
                      <a:pt x="330" y="275"/>
                    </a:lnTo>
                    <a:lnTo>
                      <a:pt x="313" y="262"/>
                    </a:lnTo>
                    <a:lnTo>
                      <a:pt x="298" y="252"/>
                    </a:lnTo>
                    <a:lnTo>
                      <a:pt x="281" y="246"/>
                    </a:lnTo>
                    <a:lnTo>
                      <a:pt x="256" y="245"/>
                    </a:lnTo>
                    <a:lnTo>
                      <a:pt x="229" y="246"/>
                    </a:lnTo>
                    <a:lnTo>
                      <a:pt x="207" y="242"/>
                    </a:lnTo>
                    <a:lnTo>
                      <a:pt x="196" y="236"/>
                    </a:lnTo>
                    <a:lnTo>
                      <a:pt x="192" y="229"/>
                    </a:lnTo>
                    <a:lnTo>
                      <a:pt x="192" y="217"/>
                    </a:lnTo>
                    <a:lnTo>
                      <a:pt x="199" y="195"/>
                    </a:lnTo>
                    <a:lnTo>
                      <a:pt x="213" y="169"/>
                    </a:lnTo>
                    <a:lnTo>
                      <a:pt x="224" y="142"/>
                    </a:lnTo>
                    <a:lnTo>
                      <a:pt x="231" y="111"/>
                    </a:lnTo>
                    <a:lnTo>
                      <a:pt x="234" y="77"/>
                    </a:lnTo>
                    <a:lnTo>
                      <a:pt x="239" y="51"/>
                    </a:lnTo>
                    <a:lnTo>
                      <a:pt x="242" y="36"/>
                    </a:lnTo>
                    <a:lnTo>
                      <a:pt x="239" y="23"/>
                    </a:lnTo>
                    <a:lnTo>
                      <a:pt x="232" y="6"/>
                    </a:lnTo>
                    <a:lnTo>
                      <a:pt x="219" y="11"/>
                    </a:lnTo>
                    <a:lnTo>
                      <a:pt x="226" y="23"/>
                    </a:lnTo>
                    <a:lnTo>
                      <a:pt x="227" y="36"/>
                    </a:lnTo>
                    <a:lnTo>
                      <a:pt x="224" y="50"/>
                    </a:lnTo>
                    <a:lnTo>
                      <a:pt x="216" y="75"/>
                    </a:lnTo>
                    <a:lnTo>
                      <a:pt x="212" y="106"/>
                    </a:lnTo>
                    <a:lnTo>
                      <a:pt x="203" y="135"/>
                    </a:lnTo>
                    <a:lnTo>
                      <a:pt x="191" y="161"/>
                    </a:lnTo>
                    <a:lnTo>
                      <a:pt x="174" y="186"/>
                    </a:lnTo>
                    <a:lnTo>
                      <a:pt x="164" y="211"/>
                    </a:lnTo>
                    <a:lnTo>
                      <a:pt x="159" y="237"/>
                    </a:lnTo>
                    <a:lnTo>
                      <a:pt x="143" y="229"/>
                    </a:lnTo>
                    <a:lnTo>
                      <a:pt x="121" y="207"/>
                    </a:lnTo>
                    <a:lnTo>
                      <a:pt x="104" y="179"/>
                    </a:lnTo>
                    <a:lnTo>
                      <a:pt x="88" y="141"/>
                    </a:lnTo>
                    <a:lnTo>
                      <a:pt x="74" y="104"/>
                    </a:lnTo>
                    <a:lnTo>
                      <a:pt x="59" y="75"/>
                    </a:lnTo>
                    <a:lnTo>
                      <a:pt x="44" y="55"/>
                    </a:lnTo>
                    <a:lnTo>
                      <a:pt x="27" y="41"/>
                    </a:lnTo>
                    <a:lnTo>
                      <a:pt x="0" y="46"/>
                    </a:lnTo>
                    <a:lnTo>
                      <a:pt x="14" y="55"/>
                    </a:lnTo>
                    <a:lnTo>
                      <a:pt x="30" y="71"/>
                    </a:lnTo>
                    <a:lnTo>
                      <a:pt x="47" y="94"/>
                    </a:lnTo>
                    <a:lnTo>
                      <a:pt x="63" y="126"/>
                    </a:lnTo>
                    <a:lnTo>
                      <a:pt x="79" y="174"/>
                    </a:lnTo>
                    <a:lnTo>
                      <a:pt x="94" y="212"/>
                    </a:lnTo>
                    <a:lnTo>
                      <a:pt x="111" y="237"/>
                    </a:lnTo>
                    <a:lnTo>
                      <a:pt x="131" y="259"/>
                    </a:lnTo>
                    <a:lnTo>
                      <a:pt x="166" y="281"/>
                    </a:lnTo>
                    <a:lnTo>
                      <a:pt x="208" y="297"/>
                    </a:lnTo>
                    <a:lnTo>
                      <a:pt x="248" y="315"/>
                    </a:lnTo>
                    <a:lnTo>
                      <a:pt x="280" y="332"/>
                    </a:lnTo>
                    <a:lnTo>
                      <a:pt x="308" y="355"/>
                    </a:lnTo>
                    <a:lnTo>
                      <a:pt x="326" y="377"/>
                    </a:lnTo>
                    <a:lnTo>
                      <a:pt x="333" y="397"/>
                    </a:lnTo>
                    <a:lnTo>
                      <a:pt x="337" y="419"/>
                    </a:lnTo>
                    <a:lnTo>
                      <a:pt x="338" y="458"/>
                    </a:lnTo>
                    <a:lnTo>
                      <a:pt x="346" y="483"/>
                    </a:lnTo>
                    <a:lnTo>
                      <a:pt x="358" y="500"/>
                    </a:lnTo>
                    <a:lnTo>
                      <a:pt x="387" y="520"/>
                    </a:lnTo>
                    <a:lnTo>
                      <a:pt x="419" y="538"/>
                    </a:lnTo>
                    <a:lnTo>
                      <a:pt x="451" y="555"/>
                    </a:lnTo>
                    <a:lnTo>
                      <a:pt x="476" y="578"/>
                    </a:lnTo>
                    <a:lnTo>
                      <a:pt x="505" y="653"/>
                    </a:lnTo>
                    <a:lnTo>
                      <a:pt x="522" y="745"/>
                    </a:lnTo>
                    <a:lnTo>
                      <a:pt x="532" y="769"/>
                    </a:lnTo>
                    <a:lnTo>
                      <a:pt x="547" y="793"/>
                    </a:lnTo>
                    <a:lnTo>
                      <a:pt x="566" y="823"/>
                    </a:lnTo>
                    <a:lnTo>
                      <a:pt x="583" y="860"/>
                    </a:lnTo>
                    <a:lnTo>
                      <a:pt x="591" y="892"/>
                    </a:lnTo>
                    <a:lnTo>
                      <a:pt x="596" y="933"/>
                    </a:lnTo>
                    <a:lnTo>
                      <a:pt x="596" y="970"/>
                    </a:lnTo>
                    <a:lnTo>
                      <a:pt x="593" y="1012"/>
                    </a:lnTo>
                    <a:lnTo>
                      <a:pt x="555" y="1079"/>
                    </a:lnTo>
                    <a:lnTo>
                      <a:pt x="515" y="1139"/>
                    </a:lnTo>
                    <a:lnTo>
                      <a:pt x="485" y="1190"/>
                    </a:lnTo>
                    <a:lnTo>
                      <a:pt x="465" y="1230"/>
                    </a:lnTo>
                    <a:lnTo>
                      <a:pt x="450" y="1277"/>
                    </a:lnTo>
                    <a:lnTo>
                      <a:pt x="437" y="1321"/>
                    </a:lnTo>
                    <a:lnTo>
                      <a:pt x="421" y="1366"/>
                    </a:lnTo>
                    <a:lnTo>
                      <a:pt x="398" y="1412"/>
                    </a:lnTo>
                    <a:lnTo>
                      <a:pt x="387" y="1427"/>
                    </a:lnTo>
                    <a:lnTo>
                      <a:pt x="373" y="1444"/>
                    </a:lnTo>
                    <a:lnTo>
                      <a:pt x="346" y="1466"/>
                    </a:lnTo>
                    <a:lnTo>
                      <a:pt x="312" y="1483"/>
                    </a:lnTo>
                    <a:lnTo>
                      <a:pt x="346" y="1473"/>
                    </a:lnTo>
                    <a:lnTo>
                      <a:pt x="386" y="1466"/>
                    </a:lnTo>
                    <a:lnTo>
                      <a:pt x="419" y="1458"/>
                    </a:lnTo>
                    <a:lnTo>
                      <a:pt x="456" y="1454"/>
                    </a:lnTo>
                    <a:lnTo>
                      <a:pt x="492" y="1453"/>
                    </a:lnTo>
                    <a:lnTo>
                      <a:pt x="531" y="1457"/>
                    </a:lnTo>
                    <a:lnTo>
                      <a:pt x="559" y="1467"/>
                    </a:lnTo>
                    <a:lnTo>
                      <a:pt x="585" y="1486"/>
                    </a:lnTo>
                    <a:lnTo>
                      <a:pt x="605" y="1509"/>
                    </a:lnTo>
                    <a:lnTo>
                      <a:pt x="621" y="1533"/>
                    </a:lnTo>
                    <a:lnTo>
                      <a:pt x="636" y="1551"/>
                    </a:lnTo>
                    <a:lnTo>
                      <a:pt x="636" y="1542"/>
                    </a:lnTo>
                    <a:lnTo>
                      <a:pt x="630" y="1509"/>
                    </a:lnTo>
                    <a:lnTo>
                      <a:pt x="629" y="1483"/>
                    </a:lnTo>
                    <a:lnTo>
                      <a:pt x="620" y="1442"/>
                    </a:lnTo>
                    <a:lnTo>
                      <a:pt x="636" y="1483"/>
                    </a:lnTo>
                    <a:lnTo>
                      <a:pt x="651" y="1503"/>
                    </a:lnTo>
                    <a:lnTo>
                      <a:pt x="669" y="1516"/>
                    </a:lnTo>
                    <a:lnTo>
                      <a:pt x="690" y="1519"/>
                    </a:lnTo>
                    <a:lnTo>
                      <a:pt x="718" y="1516"/>
                    </a:lnTo>
                    <a:lnTo>
                      <a:pt x="753" y="1506"/>
                    </a:lnTo>
                    <a:lnTo>
                      <a:pt x="789" y="1497"/>
                    </a:lnTo>
                    <a:lnTo>
                      <a:pt x="829" y="1493"/>
                    </a:lnTo>
                    <a:lnTo>
                      <a:pt x="865" y="1497"/>
                    </a:lnTo>
                    <a:lnTo>
                      <a:pt x="903" y="1508"/>
                    </a:lnTo>
                    <a:lnTo>
                      <a:pt x="835" y="1468"/>
                    </a:lnTo>
                    <a:lnTo>
                      <a:pt x="807" y="1446"/>
                    </a:lnTo>
                    <a:lnTo>
                      <a:pt x="787" y="1421"/>
                    </a:lnTo>
                    <a:lnTo>
                      <a:pt x="774" y="1388"/>
                    </a:lnTo>
                    <a:lnTo>
                      <a:pt x="768" y="1346"/>
                    </a:lnTo>
                    <a:lnTo>
                      <a:pt x="765" y="1286"/>
                    </a:lnTo>
                    <a:lnTo>
                      <a:pt x="769" y="1242"/>
                    </a:lnTo>
                    <a:lnTo>
                      <a:pt x="774" y="1208"/>
                    </a:lnTo>
                    <a:lnTo>
                      <a:pt x="782" y="1165"/>
                    </a:lnTo>
                    <a:lnTo>
                      <a:pt x="782" y="1130"/>
                    </a:lnTo>
                    <a:lnTo>
                      <a:pt x="779" y="1088"/>
                    </a:lnTo>
                    <a:lnTo>
                      <a:pt x="782" y="1038"/>
                    </a:lnTo>
                    <a:lnTo>
                      <a:pt x="778" y="1004"/>
                    </a:lnTo>
                    <a:lnTo>
                      <a:pt x="772" y="973"/>
                    </a:lnTo>
                    <a:lnTo>
                      <a:pt x="760" y="942"/>
                    </a:lnTo>
                    <a:lnTo>
                      <a:pt x="758" y="924"/>
                    </a:lnTo>
                    <a:lnTo>
                      <a:pt x="765" y="899"/>
                    </a:lnTo>
                    <a:lnTo>
                      <a:pt x="774" y="864"/>
                    </a:lnTo>
                    <a:lnTo>
                      <a:pt x="774" y="830"/>
                    </a:lnTo>
                    <a:lnTo>
                      <a:pt x="770" y="790"/>
                    </a:lnTo>
                    <a:lnTo>
                      <a:pt x="758" y="756"/>
                    </a:lnTo>
                    <a:lnTo>
                      <a:pt x="714" y="631"/>
                    </a:lnTo>
                    <a:lnTo>
                      <a:pt x="716" y="629"/>
                    </a:lnTo>
                    <a:lnTo>
                      <a:pt x="743" y="595"/>
                    </a:lnTo>
                    <a:lnTo>
                      <a:pt x="768" y="580"/>
                    </a:lnTo>
                    <a:lnTo>
                      <a:pt x="793" y="566"/>
                    </a:lnTo>
                    <a:lnTo>
                      <a:pt x="842" y="538"/>
                    </a:lnTo>
                    <a:lnTo>
                      <a:pt x="894" y="514"/>
                    </a:lnTo>
                    <a:lnTo>
                      <a:pt x="939" y="501"/>
                    </a:lnTo>
                    <a:lnTo>
                      <a:pt x="978" y="493"/>
                    </a:lnTo>
                    <a:lnTo>
                      <a:pt x="1016" y="483"/>
                    </a:lnTo>
                    <a:lnTo>
                      <a:pt x="1053" y="468"/>
                    </a:lnTo>
                    <a:lnTo>
                      <a:pt x="1091" y="446"/>
                    </a:lnTo>
                    <a:lnTo>
                      <a:pt x="1113" y="429"/>
                    </a:lnTo>
                    <a:lnTo>
                      <a:pt x="1146" y="401"/>
                    </a:lnTo>
                    <a:lnTo>
                      <a:pt x="1177" y="367"/>
                    </a:lnTo>
                    <a:lnTo>
                      <a:pt x="1210" y="332"/>
                    </a:lnTo>
                    <a:lnTo>
                      <a:pt x="1236" y="312"/>
                    </a:lnTo>
                    <a:lnTo>
                      <a:pt x="1266" y="297"/>
                    </a:lnTo>
                    <a:lnTo>
                      <a:pt x="1301" y="287"/>
                    </a:lnTo>
                    <a:lnTo>
                      <a:pt x="1339" y="281"/>
                    </a:lnTo>
                    <a:lnTo>
                      <a:pt x="1380" y="277"/>
                    </a:lnTo>
                    <a:lnTo>
                      <a:pt x="1420" y="279"/>
                    </a:lnTo>
                    <a:lnTo>
                      <a:pt x="1469" y="282"/>
                    </a:lnTo>
                    <a:lnTo>
                      <a:pt x="1515" y="289"/>
                    </a:lnTo>
                    <a:lnTo>
                      <a:pt x="1559" y="299"/>
                    </a:lnTo>
                    <a:lnTo>
                      <a:pt x="1605" y="306"/>
                    </a:lnTo>
                    <a:lnTo>
                      <a:pt x="1648" y="305"/>
                    </a:lnTo>
                    <a:lnTo>
                      <a:pt x="1688" y="299"/>
                    </a:lnTo>
                    <a:lnTo>
                      <a:pt x="1721" y="286"/>
                    </a:lnTo>
                    <a:lnTo>
                      <a:pt x="1753" y="265"/>
                    </a:lnTo>
                    <a:lnTo>
                      <a:pt x="1783" y="240"/>
                    </a:lnTo>
                    <a:lnTo>
                      <a:pt x="1812" y="217"/>
                    </a:lnTo>
                    <a:lnTo>
                      <a:pt x="1838" y="201"/>
                    </a:lnTo>
                    <a:lnTo>
                      <a:pt x="1869" y="189"/>
                    </a:lnTo>
                    <a:lnTo>
                      <a:pt x="1905" y="179"/>
                    </a:lnTo>
                    <a:lnTo>
                      <a:pt x="1942" y="166"/>
                    </a:lnTo>
                    <a:lnTo>
                      <a:pt x="1965" y="156"/>
                    </a:lnTo>
                    <a:lnTo>
                      <a:pt x="1977" y="146"/>
                    </a:lnTo>
                    <a:lnTo>
                      <a:pt x="1986" y="135"/>
                    </a:lnTo>
                    <a:lnTo>
                      <a:pt x="1993" y="107"/>
                    </a:lnTo>
                    <a:lnTo>
                      <a:pt x="1980" y="102"/>
                    </a:lnTo>
                    <a:lnTo>
                      <a:pt x="1973" y="124"/>
                    </a:lnTo>
                    <a:lnTo>
                      <a:pt x="1965" y="137"/>
                    </a:lnTo>
                    <a:lnTo>
                      <a:pt x="1948" y="146"/>
                    </a:lnTo>
                    <a:lnTo>
                      <a:pt x="1905" y="159"/>
                    </a:lnTo>
                    <a:lnTo>
                      <a:pt x="1858" y="174"/>
                    </a:lnTo>
                    <a:lnTo>
                      <a:pt x="1826" y="181"/>
                    </a:lnTo>
                    <a:lnTo>
                      <a:pt x="1814" y="185"/>
                    </a:lnTo>
                    <a:lnTo>
                      <a:pt x="1818" y="162"/>
                    </a:lnTo>
                    <a:lnTo>
                      <a:pt x="1818" y="136"/>
                    </a:lnTo>
                    <a:lnTo>
                      <a:pt x="1818" y="102"/>
                    </a:lnTo>
                    <a:lnTo>
                      <a:pt x="1816" y="66"/>
                    </a:lnTo>
                    <a:lnTo>
                      <a:pt x="1814" y="40"/>
                    </a:lnTo>
                    <a:lnTo>
                      <a:pt x="1803" y="39"/>
                    </a:lnTo>
                    <a:lnTo>
                      <a:pt x="1803" y="62"/>
                    </a:lnTo>
                    <a:lnTo>
                      <a:pt x="1803" y="101"/>
                    </a:lnTo>
                    <a:lnTo>
                      <a:pt x="1801" y="139"/>
                    </a:lnTo>
                    <a:lnTo>
                      <a:pt x="1792" y="170"/>
                    </a:lnTo>
                    <a:lnTo>
                      <a:pt x="1779" y="186"/>
                    </a:lnTo>
                    <a:lnTo>
                      <a:pt x="1766" y="199"/>
                    </a:lnTo>
                    <a:lnTo>
                      <a:pt x="1743" y="212"/>
                    </a:lnTo>
                    <a:lnTo>
                      <a:pt x="1718" y="222"/>
                    </a:lnTo>
                    <a:lnTo>
                      <a:pt x="1688" y="231"/>
                    </a:lnTo>
                    <a:lnTo>
                      <a:pt x="1654" y="237"/>
                    </a:lnTo>
                    <a:lnTo>
                      <a:pt x="1630" y="237"/>
                    </a:lnTo>
                    <a:lnTo>
                      <a:pt x="1654" y="221"/>
                    </a:lnTo>
                    <a:lnTo>
                      <a:pt x="1682" y="197"/>
                    </a:lnTo>
                    <a:lnTo>
                      <a:pt x="1703" y="175"/>
                    </a:lnTo>
                    <a:lnTo>
                      <a:pt x="1719" y="146"/>
                    </a:lnTo>
                    <a:lnTo>
                      <a:pt x="1729" y="120"/>
                    </a:lnTo>
                    <a:lnTo>
                      <a:pt x="1734" y="89"/>
                    </a:lnTo>
                    <a:lnTo>
                      <a:pt x="1736" y="66"/>
                    </a:lnTo>
                    <a:lnTo>
                      <a:pt x="1734" y="44"/>
                    </a:lnTo>
                    <a:lnTo>
                      <a:pt x="1719" y="44"/>
                    </a:lnTo>
                    <a:lnTo>
                      <a:pt x="1719" y="59"/>
                    </a:lnTo>
                    <a:lnTo>
                      <a:pt x="1719" y="90"/>
                    </a:lnTo>
                    <a:lnTo>
                      <a:pt x="1713" y="119"/>
                    </a:lnTo>
                    <a:lnTo>
                      <a:pt x="1699" y="145"/>
                    </a:lnTo>
                    <a:lnTo>
                      <a:pt x="1680" y="170"/>
                    </a:lnTo>
                    <a:lnTo>
                      <a:pt x="1657" y="192"/>
                    </a:lnTo>
                    <a:lnTo>
                      <a:pt x="1627" y="211"/>
                    </a:lnTo>
                    <a:lnTo>
                      <a:pt x="1595" y="226"/>
                    </a:lnTo>
                    <a:lnTo>
                      <a:pt x="1568" y="230"/>
                    </a:lnTo>
                    <a:lnTo>
                      <a:pt x="1535" y="220"/>
                    </a:lnTo>
                    <a:lnTo>
                      <a:pt x="1500" y="206"/>
                    </a:lnTo>
                    <a:lnTo>
                      <a:pt x="1459" y="194"/>
                    </a:lnTo>
                    <a:lnTo>
                      <a:pt x="1418" y="186"/>
                    </a:lnTo>
                    <a:lnTo>
                      <a:pt x="1386" y="185"/>
                    </a:lnTo>
                    <a:lnTo>
                      <a:pt x="1355" y="186"/>
                    </a:lnTo>
                    <a:lnTo>
                      <a:pt x="1315" y="195"/>
                    </a:lnTo>
                    <a:lnTo>
                      <a:pt x="1355" y="161"/>
                    </a:lnTo>
                    <a:lnTo>
                      <a:pt x="1380" y="144"/>
                    </a:lnTo>
                    <a:lnTo>
                      <a:pt x="1410" y="126"/>
                    </a:lnTo>
                    <a:lnTo>
                      <a:pt x="1436" y="115"/>
                    </a:lnTo>
                    <a:lnTo>
                      <a:pt x="1453" y="105"/>
                    </a:lnTo>
                    <a:lnTo>
                      <a:pt x="1461" y="97"/>
                    </a:lnTo>
                    <a:lnTo>
                      <a:pt x="1468" y="89"/>
                    </a:lnTo>
                    <a:lnTo>
                      <a:pt x="1478" y="67"/>
                    </a:lnTo>
                    <a:lnTo>
                      <a:pt x="1485" y="46"/>
                    </a:lnTo>
                    <a:lnTo>
                      <a:pt x="1494" y="28"/>
                    </a:lnTo>
                    <a:lnTo>
                      <a:pt x="1510" y="2"/>
                    </a:lnTo>
                    <a:lnTo>
                      <a:pt x="1498" y="0"/>
                    </a:lnTo>
                    <a:lnTo>
                      <a:pt x="1483" y="20"/>
                    </a:lnTo>
                    <a:lnTo>
                      <a:pt x="1474" y="37"/>
                    </a:lnTo>
                    <a:lnTo>
                      <a:pt x="1466" y="56"/>
                    </a:lnTo>
                    <a:lnTo>
                      <a:pt x="1459" y="72"/>
                    </a:lnTo>
                    <a:lnTo>
                      <a:pt x="1446" y="89"/>
                    </a:lnTo>
                    <a:lnTo>
                      <a:pt x="1426" y="102"/>
                    </a:lnTo>
                    <a:lnTo>
                      <a:pt x="1395" y="117"/>
                    </a:lnTo>
                    <a:lnTo>
                      <a:pt x="1361" y="132"/>
                    </a:lnTo>
                    <a:lnTo>
                      <a:pt x="1331" y="152"/>
                    </a:lnTo>
                    <a:lnTo>
                      <a:pt x="1307" y="170"/>
                    </a:lnTo>
                    <a:lnTo>
                      <a:pt x="1275" y="195"/>
                    </a:lnTo>
                    <a:lnTo>
                      <a:pt x="1282" y="161"/>
                    </a:lnTo>
                    <a:lnTo>
                      <a:pt x="1286" y="134"/>
                    </a:lnTo>
                    <a:lnTo>
                      <a:pt x="1282" y="109"/>
                    </a:lnTo>
                    <a:lnTo>
                      <a:pt x="1277" y="84"/>
                    </a:lnTo>
                    <a:lnTo>
                      <a:pt x="1275" y="57"/>
                    </a:lnTo>
                    <a:lnTo>
                      <a:pt x="1277" y="40"/>
                    </a:lnTo>
                    <a:lnTo>
                      <a:pt x="1254" y="46"/>
                    </a:lnTo>
                    <a:lnTo>
                      <a:pt x="1254" y="57"/>
                    </a:lnTo>
                    <a:lnTo>
                      <a:pt x="1256" y="84"/>
                    </a:lnTo>
                    <a:lnTo>
                      <a:pt x="1264" y="119"/>
                    </a:lnTo>
                    <a:lnTo>
                      <a:pt x="1262" y="145"/>
                    </a:lnTo>
                    <a:lnTo>
                      <a:pt x="1255" y="177"/>
                    </a:lnTo>
                    <a:lnTo>
                      <a:pt x="1239" y="210"/>
                    </a:lnTo>
                    <a:lnTo>
                      <a:pt x="1223" y="230"/>
                    </a:lnTo>
                    <a:lnTo>
                      <a:pt x="1202" y="246"/>
                    </a:lnTo>
                    <a:lnTo>
                      <a:pt x="1171" y="260"/>
                    </a:lnTo>
                    <a:lnTo>
                      <a:pt x="1111" y="279"/>
                    </a:lnTo>
                    <a:lnTo>
                      <a:pt x="1068" y="299"/>
                    </a:lnTo>
                    <a:lnTo>
                      <a:pt x="1052" y="310"/>
                    </a:lnTo>
                    <a:lnTo>
                      <a:pt x="1036" y="326"/>
                    </a:lnTo>
                    <a:lnTo>
                      <a:pt x="1022" y="335"/>
                    </a:lnTo>
                    <a:lnTo>
                      <a:pt x="1006" y="342"/>
                    </a:lnTo>
                    <a:lnTo>
                      <a:pt x="947" y="362"/>
                    </a:lnTo>
                    <a:lnTo>
                      <a:pt x="899" y="381"/>
                    </a:lnTo>
                    <a:lnTo>
                      <a:pt x="859" y="399"/>
                    </a:lnTo>
                    <a:lnTo>
                      <a:pt x="814" y="425"/>
                    </a:lnTo>
                    <a:lnTo>
                      <a:pt x="789" y="444"/>
                    </a:lnTo>
                    <a:lnTo>
                      <a:pt x="789" y="435"/>
                    </a:lnTo>
                    <a:lnTo>
                      <a:pt x="798" y="419"/>
                    </a:lnTo>
                    <a:lnTo>
                      <a:pt x="814" y="392"/>
                    </a:lnTo>
                    <a:lnTo>
                      <a:pt x="838" y="367"/>
                    </a:lnTo>
                    <a:lnTo>
                      <a:pt x="863" y="345"/>
                    </a:lnTo>
                    <a:lnTo>
                      <a:pt x="882" y="326"/>
                    </a:lnTo>
                    <a:lnTo>
                      <a:pt x="895" y="305"/>
                    </a:lnTo>
                    <a:lnTo>
                      <a:pt x="907" y="277"/>
                    </a:lnTo>
                    <a:lnTo>
                      <a:pt x="909" y="244"/>
                    </a:lnTo>
                    <a:lnTo>
                      <a:pt x="906" y="211"/>
                    </a:lnTo>
                    <a:lnTo>
                      <a:pt x="897" y="185"/>
                    </a:lnTo>
                    <a:lnTo>
                      <a:pt x="894" y="169"/>
                    </a:lnTo>
                    <a:lnTo>
                      <a:pt x="893" y="154"/>
                    </a:lnTo>
                    <a:lnTo>
                      <a:pt x="898" y="139"/>
                    </a:lnTo>
                    <a:lnTo>
                      <a:pt x="908" y="125"/>
                    </a:lnTo>
                    <a:lnTo>
                      <a:pt x="936" y="101"/>
                    </a:lnTo>
                    <a:lnTo>
                      <a:pt x="964" y="70"/>
                    </a:lnTo>
                    <a:lnTo>
                      <a:pt x="944" y="67"/>
                    </a:lnTo>
                    <a:lnTo>
                      <a:pt x="927" y="85"/>
                    </a:lnTo>
                    <a:lnTo>
                      <a:pt x="906" y="102"/>
                    </a:lnTo>
                    <a:lnTo>
                      <a:pt x="892" y="117"/>
                    </a:lnTo>
                    <a:lnTo>
                      <a:pt x="878" y="137"/>
                    </a:lnTo>
                    <a:lnTo>
                      <a:pt x="872" y="159"/>
                    </a:lnTo>
                    <a:lnTo>
                      <a:pt x="872" y="195"/>
                    </a:lnTo>
                    <a:lnTo>
                      <a:pt x="860" y="169"/>
                    </a:lnTo>
                    <a:lnTo>
                      <a:pt x="845" y="140"/>
                    </a:lnTo>
                    <a:lnTo>
                      <a:pt x="834" y="109"/>
                    </a:lnTo>
                    <a:lnTo>
                      <a:pt x="825" y="85"/>
                    </a:lnTo>
                    <a:lnTo>
                      <a:pt x="817" y="65"/>
                    </a:lnTo>
                    <a:lnTo>
                      <a:pt x="803" y="71"/>
                    </a:lnTo>
                    <a:lnTo>
                      <a:pt x="792" y="81"/>
                    </a:lnTo>
                    <a:lnTo>
                      <a:pt x="803" y="101"/>
                    </a:lnTo>
                    <a:lnTo>
                      <a:pt x="815" y="132"/>
                    </a:lnTo>
                    <a:lnTo>
                      <a:pt x="828" y="166"/>
                    </a:lnTo>
                    <a:lnTo>
                      <a:pt x="843" y="202"/>
                    </a:lnTo>
                    <a:lnTo>
                      <a:pt x="855" y="229"/>
                    </a:lnTo>
                    <a:lnTo>
                      <a:pt x="863" y="255"/>
                    </a:lnTo>
                    <a:lnTo>
                      <a:pt x="863" y="281"/>
                    </a:lnTo>
                    <a:lnTo>
                      <a:pt x="854" y="306"/>
                    </a:lnTo>
                    <a:lnTo>
                      <a:pt x="839" y="329"/>
                    </a:lnTo>
                    <a:lnTo>
                      <a:pt x="817" y="350"/>
                    </a:lnTo>
                    <a:lnTo>
                      <a:pt x="792" y="376"/>
                    </a:lnTo>
                    <a:lnTo>
                      <a:pt x="764" y="409"/>
                    </a:lnTo>
                    <a:lnTo>
                      <a:pt x="740" y="435"/>
                    </a:lnTo>
                    <a:lnTo>
                      <a:pt x="715" y="465"/>
                    </a:lnTo>
                    <a:lnTo>
                      <a:pt x="700" y="490"/>
                    </a:lnTo>
                    <a:lnTo>
                      <a:pt x="686" y="514"/>
                    </a:lnTo>
                    <a:lnTo>
                      <a:pt x="676" y="539"/>
                    </a:lnTo>
                    <a:lnTo>
                      <a:pt x="669" y="56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" name="Freeform 163"/>
              <p:cNvSpPr>
                <a:spLocks/>
              </p:cNvSpPr>
              <p:nvPr/>
            </p:nvSpPr>
            <p:spPr bwMode="auto">
              <a:xfrm>
                <a:off x="4424" y="1518"/>
                <a:ext cx="7" cy="20"/>
              </a:xfrm>
              <a:custGeom>
                <a:avLst/>
                <a:gdLst>
                  <a:gd name="T0" fmla="*/ 0 w 27"/>
                  <a:gd name="T1" fmla="*/ 0 h 79"/>
                  <a:gd name="T2" fmla="*/ 0 w 27"/>
                  <a:gd name="T3" fmla="*/ 0 h 79"/>
                  <a:gd name="T4" fmla="*/ 0 w 27"/>
                  <a:gd name="T5" fmla="*/ 0 h 79"/>
                  <a:gd name="T6" fmla="*/ 0 w 27"/>
                  <a:gd name="T7" fmla="*/ 0 h 79"/>
                  <a:gd name="T8" fmla="*/ 0 w 27"/>
                  <a:gd name="T9" fmla="*/ 0 h 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"/>
                  <a:gd name="T16" fmla="*/ 0 h 79"/>
                  <a:gd name="T17" fmla="*/ 27 w 27"/>
                  <a:gd name="T18" fmla="*/ 79 h 7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" h="79">
                    <a:moveTo>
                      <a:pt x="0" y="79"/>
                    </a:moveTo>
                    <a:lnTo>
                      <a:pt x="10" y="51"/>
                    </a:lnTo>
                    <a:lnTo>
                      <a:pt x="22" y="32"/>
                    </a:lnTo>
                    <a:lnTo>
                      <a:pt x="27" y="17"/>
                    </a:lnTo>
                    <a:lnTo>
                      <a:pt x="27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4" name="Freeform 164"/>
              <p:cNvSpPr>
                <a:spLocks/>
              </p:cNvSpPr>
              <p:nvPr/>
            </p:nvSpPr>
            <p:spPr bwMode="auto">
              <a:xfrm>
                <a:off x="4183" y="1130"/>
                <a:ext cx="320" cy="174"/>
              </a:xfrm>
              <a:custGeom>
                <a:avLst/>
                <a:gdLst>
                  <a:gd name="T0" fmla="*/ 0 w 1279"/>
                  <a:gd name="T1" fmla="*/ 0 h 695"/>
                  <a:gd name="T2" fmla="*/ 0 w 1279"/>
                  <a:gd name="T3" fmla="*/ 0 h 695"/>
                  <a:gd name="T4" fmla="*/ 0 w 1279"/>
                  <a:gd name="T5" fmla="*/ 0 h 695"/>
                  <a:gd name="T6" fmla="*/ 0 w 1279"/>
                  <a:gd name="T7" fmla="*/ 0 h 695"/>
                  <a:gd name="T8" fmla="*/ 0 w 1279"/>
                  <a:gd name="T9" fmla="*/ 0 h 695"/>
                  <a:gd name="T10" fmla="*/ 0 w 1279"/>
                  <a:gd name="T11" fmla="*/ 0 h 695"/>
                  <a:gd name="T12" fmla="*/ 0 w 1279"/>
                  <a:gd name="T13" fmla="*/ 0 h 695"/>
                  <a:gd name="T14" fmla="*/ 0 w 1279"/>
                  <a:gd name="T15" fmla="*/ 0 h 695"/>
                  <a:gd name="T16" fmla="*/ 0 w 1279"/>
                  <a:gd name="T17" fmla="*/ 0 h 695"/>
                  <a:gd name="T18" fmla="*/ 0 w 1279"/>
                  <a:gd name="T19" fmla="*/ 0 h 695"/>
                  <a:gd name="T20" fmla="*/ 0 w 1279"/>
                  <a:gd name="T21" fmla="*/ 0 h 695"/>
                  <a:gd name="T22" fmla="*/ 0 w 1279"/>
                  <a:gd name="T23" fmla="*/ 0 h 695"/>
                  <a:gd name="T24" fmla="*/ 0 w 1279"/>
                  <a:gd name="T25" fmla="*/ 0 h 695"/>
                  <a:gd name="T26" fmla="*/ 0 w 1279"/>
                  <a:gd name="T27" fmla="*/ 0 h 695"/>
                  <a:gd name="T28" fmla="*/ 0 w 1279"/>
                  <a:gd name="T29" fmla="*/ 0 h 695"/>
                  <a:gd name="T30" fmla="*/ 0 w 1279"/>
                  <a:gd name="T31" fmla="*/ 0 h 695"/>
                  <a:gd name="T32" fmla="*/ 0 w 1279"/>
                  <a:gd name="T33" fmla="*/ 0 h 695"/>
                  <a:gd name="T34" fmla="*/ 0 w 1279"/>
                  <a:gd name="T35" fmla="*/ 0 h 695"/>
                  <a:gd name="T36" fmla="*/ 0 w 1279"/>
                  <a:gd name="T37" fmla="*/ 0 h 695"/>
                  <a:gd name="T38" fmla="*/ 0 w 1279"/>
                  <a:gd name="T39" fmla="*/ 0 h 695"/>
                  <a:gd name="T40" fmla="*/ 0 w 1279"/>
                  <a:gd name="T41" fmla="*/ 0 h 695"/>
                  <a:gd name="T42" fmla="*/ 0 w 1279"/>
                  <a:gd name="T43" fmla="*/ 0 h 695"/>
                  <a:gd name="T44" fmla="*/ 0 w 1279"/>
                  <a:gd name="T45" fmla="*/ 0 h 695"/>
                  <a:gd name="T46" fmla="*/ 0 w 1279"/>
                  <a:gd name="T47" fmla="*/ 0 h 695"/>
                  <a:gd name="T48" fmla="*/ 0 w 1279"/>
                  <a:gd name="T49" fmla="*/ 0 h 695"/>
                  <a:gd name="T50" fmla="*/ 0 w 1279"/>
                  <a:gd name="T51" fmla="*/ 0 h 695"/>
                  <a:gd name="T52" fmla="*/ 0 w 1279"/>
                  <a:gd name="T53" fmla="*/ 0 h 695"/>
                  <a:gd name="T54" fmla="*/ 0 w 1279"/>
                  <a:gd name="T55" fmla="*/ 0 h 695"/>
                  <a:gd name="T56" fmla="*/ 0 w 1279"/>
                  <a:gd name="T57" fmla="*/ 0 h 695"/>
                  <a:gd name="T58" fmla="*/ 0 w 1279"/>
                  <a:gd name="T59" fmla="*/ 0 h 695"/>
                  <a:gd name="T60" fmla="*/ 0 w 1279"/>
                  <a:gd name="T61" fmla="*/ 0 h 695"/>
                  <a:gd name="T62" fmla="*/ 0 w 1279"/>
                  <a:gd name="T63" fmla="*/ 0 h 695"/>
                  <a:gd name="T64" fmla="*/ 0 w 1279"/>
                  <a:gd name="T65" fmla="*/ 0 h 695"/>
                  <a:gd name="T66" fmla="*/ 0 w 1279"/>
                  <a:gd name="T67" fmla="*/ 0 h 695"/>
                  <a:gd name="T68" fmla="*/ 0 w 1279"/>
                  <a:gd name="T69" fmla="*/ 0 h 695"/>
                  <a:gd name="T70" fmla="*/ 0 w 1279"/>
                  <a:gd name="T71" fmla="*/ 0 h 695"/>
                  <a:gd name="T72" fmla="*/ 0 w 1279"/>
                  <a:gd name="T73" fmla="*/ 0 h 695"/>
                  <a:gd name="T74" fmla="*/ 0 w 1279"/>
                  <a:gd name="T75" fmla="*/ 0 h 695"/>
                  <a:gd name="T76" fmla="*/ 0 w 1279"/>
                  <a:gd name="T77" fmla="*/ 0 h 695"/>
                  <a:gd name="T78" fmla="*/ 0 w 1279"/>
                  <a:gd name="T79" fmla="*/ 0 h 695"/>
                  <a:gd name="T80" fmla="*/ 0 w 1279"/>
                  <a:gd name="T81" fmla="*/ 0 h 695"/>
                  <a:gd name="T82" fmla="*/ 0 w 1279"/>
                  <a:gd name="T83" fmla="*/ 0 h 695"/>
                  <a:gd name="T84" fmla="*/ 0 w 1279"/>
                  <a:gd name="T85" fmla="*/ 0 h 695"/>
                  <a:gd name="T86" fmla="*/ 0 w 1279"/>
                  <a:gd name="T87" fmla="*/ 0 h 695"/>
                  <a:gd name="T88" fmla="*/ 0 w 1279"/>
                  <a:gd name="T89" fmla="*/ 0 h 695"/>
                  <a:gd name="T90" fmla="*/ 0 w 1279"/>
                  <a:gd name="T91" fmla="*/ 0 h 695"/>
                  <a:gd name="T92" fmla="*/ 0 w 1279"/>
                  <a:gd name="T93" fmla="*/ 0 h 695"/>
                  <a:gd name="T94" fmla="*/ 0 w 1279"/>
                  <a:gd name="T95" fmla="*/ 0 h 695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279"/>
                  <a:gd name="T145" fmla="*/ 0 h 695"/>
                  <a:gd name="T146" fmla="*/ 1279 w 1279"/>
                  <a:gd name="T147" fmla="*/ 695 h 695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279" h="695">
                    <a:moveTo>
                      <a:pt x="489" y="33"/>
                    </a:moveTo>
                    <a:lnTo>
                      <a:pt x="459" y="30"/>
                    </a:lnTo>
                    <a:lnTo>
                      <a:pt x="437" y="22"/>
                    </a:lnTo>
                    <a:lnTo>
                      <a:pt x="412" y="8"/>
                    </a:lnTo>
                    <a:lnTo>
                      <a:pt x="390" y="2"/>
                    </a:lnTo>
                    <a:lnTo>
                      <a:pt x="369" y="0"/>
                    </a:lnTo>
                    <a:lnTo>
                      <a:pt x="347" y="7"/>
                    </a:lnTo>
                    <a:lnTo>
                      <a:pt x="332" y="21"/>
                    </a:lnTo>
                    <a:lnTo>
                      <a:pt x="315" y="45"/>
                    </a:lnTo>
                    <a:lnTo>
                      <a:pt x="302" y="80"/>
                    </a:lnTo>
                    <a:lnTo>
                      <a:pt x="285" y="130"/>
                    </a:lnTo>
                    <a:lnTo>
                      <a:pt x="269" y="160"/>
                    </a:lnTo>
                    <a:lnTo>
                      <a:pt x="255" y="183"/>
                    </a:lnTo>
                    <a:lnTo>
                      <a:pt x="244" y="195"/>
                    </a:lnTo>
                    <a:lnTo>
                      <a:pt x="226" y="207"/>
                    </a:lnTo>
                    <a:lnTo>
                      <a:pt x="191" y="223"/>
                    </a:lnTo>
                    <a:lnTo>
                      <a:pt x="150" y="245"/>
                    </a:lnTo>
                    <a:lnTo>
                      <a:pt x="109" y="271"/>
                    </a:lnTo>
                    <a:lnTo>
                      <a:pt x="77" y="297"/>
                    </a:lnTo>
                    <a:lnTo>
                      <a:pt x="44" y="336"/>
                    </a:lnTo>
                    <a:lnTo>
                      <a:pt x="21" y="374"/>
                    </a:lnTo>
                    <a:lnTo>
                      <a:pt x="6" y="422"/>
                    </a:lnTo>
                    <a:lnTo>
                      <a:pt x="0" y="467"/>
                    </a:lnTo>
                    <a:lnTo>
                      <a:pt x="2" y="512"/>
                    </a:lnTo>
                    <a:lnTo>
                      <a:pt x="10" y="547"/>
                    </a:lnTo>
                    <a:lnTo>
                      <a:pt x="24" y="577"/>
                    </a:lnTo>
                    <a:lnTo>
                      <a:pt x="42" y="602"/>
                    </a:lnTo>
                    <a:lnTo>
                      <a:pt x="69" y="621"/>
                    </a:lnTo>
                    <a:lnTo>
                      <a:pt x="101" y="634"/>
                    </a:lnTo>
                    <a:lnTo>
                      <a:pt x="133" y="640"/>
                    </a:lnTo>
                    <a:lnTo>
                      <a:pt x="156" y="647"/>
                    </a:lnTo>
                    <a:lnTo>
                      <a:pt x="174" y="659"/>
                    </a:lnTo>
                    <a:lnTo>
                      <a:pt x="198" y="676"/>
                    </a:lnTo>
                    <a:lnTo>
                      <a:pt x="220" y="688"/>
                    </a:lnTo>
                    <a:lnTo>
                      <a:pt x="245" y="694"/>
                    </a:lnTo>
                    <a:lnTo>
                      <a:pt x="273" y="691"/>
                    </a:lnTo>
                    <a:lnTo>
                      <a:pt x="317" y="678"/>
                    </a:lnTo>
                    <a:lnTo>
                      <a:pt x="370" y="665"/>
                    </a:lnTo>
                    <a:lnTo>
                      <a:pt x="397" y="660"/>
                    </a:lnTo>
                    <a:lnTo>
                      <a:pt x="425" y="660"/>
                    </a:lnTo>
                    <a:lnTo>
                      <a:pt x="458" y="665"/>
                    </a:lnTo>
                    <a:lnTo>
                      <a:pt x="487" y="660"/>
                    </a:lnTo>
                    <a:lnTo>
                      <a:pt x="513" y="651"/>
                    </a:lnTo>
                    <a:lnTo>
                      <a:pt x="557" y="637"/>
                    </a:lnTo>
                    <a:lnTo>
                      <a:pt x="588" y="630"/>
                    </a:lnTo>
                    <a:lnTo>
                      <a:pt x="619" y="619"/>
                    </a:lnTo>
                    <a:lnTo>
                      <a:pt x="643" y="610"/>
                    </a:lnTo>
                    <a:lnTo>
                      <a:pt x="678" y="597"/>
                    </a:lnTo>
                    <a:lnTo>
                      <a:pt x="707" y="591"/>
                    </a:lnTo>
                    <a:lnTo>
                      <a:pt x="740" y="591"/>
                    </a:lnTo>
                    <a:lnTo>
                      <a:pt x="770" y="595"/>
                    </a:lnTo>
                    <a:lnTo>
                      <a:pt x="796" y="609"/>
                    </a:lnTo>
                    <a:lnTo>
                      <a:pt x="829" y="626"/>
                    </a:lnTo>
                    <a:lnTo>
                      <a:pt x="861" y="642"/>
                    </a:lnTo>
                    <a:lnTo>
                      <a:pt x="887" y="653"/>
                    </a:lnTo>
                    <a:lnTo>
                      <a:pt x="909" y="660"/>
                    </a:lnTo>
                    <a:lnTo>
                      <a:pt x="934" y="669"/>
                    </a:lnTo>
                    <a:lnTo>
                      <a:pt x="964" y="683"/>
                    </a:lnTo>
                    <a:lnTo>
                      <a:pt x="981" y="690"/>
                    </a:lnTo>
                    <a:lnTo>
                      <a:pt x="1003" y="695"/>
                    </a:lnTo>
                    <a:lnTo>
                      <a:pt x="1034" y="695"/>
                    </a:lnTo>
                    <a:lnTo>
                      <a:pt x="1066" y="686"/>
                    </a:lnTo>
                    <a:lnTo>
                      <a:pt x="1100" y="673"/>
                    </a:lnTo>
                    <a:lnTo>
                      <a:pt x="1133" y="649"/>
                    </a:lnTo>
                    <a:lnTo>
                      <a:pt x="1158" y="625"/>
                    </a:lnTo>
                    <a:lnTo>
                      <a:pt x="1182" y="591"/>
                    </a:lnTo>
                    <a:lnTo>
                      <a:pt x="1194" y="564"/>
                    </a:lnTo>
                    <a:lnTo>
                      <a:pt x="1208" y="509"/>
                    </a:lnTo>
                    <a:lnTo>
                      <a:pt x="1219" y="469"/>
                    </a:lnTo>
                    <a:lnTo>
                      <a:pt x="1237" y="427"/>
                    </a:lnTo>
                    <a:lnTo>
                      <a:pt x="1257" y="394"/>
                    </a:lnTo>
                    <a:lnTo>
                      <a:pt x="1272" y="360"/>
                    </a:lnTo>
                    <a:lnTo>
                      <a:pt x="1279" y="326"/>
                    </a:lnTo>
                    <a:lnTo>
                      <a:pt x="1278" y="296"/>
                    </a:lnTo>
                    <a:lnTo>
                      <a:pt x="1269" y="270"/>
                    </a:lnTo>
                    <a:lnTo>
                      <a:pt x="1253" y="239"/>
                    </a:lnTo>
                    <a:lnTo>
                      <a:pt x="1234" y="208"/>
                    </a:lnTo>
                    <a:lnTo>
                      <a:pt x="1209" y="181"/>
                    </a:lnTo>
                    <a:lnTo>
                      <a:pt x="1187" y="161"/>
                    </a:lnTo>
                    <a:lnTo>
                      <a:pt x="1169" y="138"/>
                    </a:lnTo>
                    <a:lnTo>
                      <a:pt x="1153" y="125"/>
                    </a:lnTo>
                    <a:lnTo>
                      <a:pt x="1124" y="111"/>
                    </a:lnTo>
                    <a:lnTo>
                      <a:pt x="1090" y="103"/>
                    </a:lnTo>
                    <a:lnTo>
                      <a:pt x="1054" y="101"/>
                    </a:lnTo>
                    <a:lnTo>
                      <a:pt x="999" y="106"/>
                    </a:lnTo>
                    <a:lnTo>
                      <a:pt x="924" y="116"/>
                    </a:lnTo>
                    <a:lnTo>
                      <a:pt x="845" y="125"/>
                    </a:lnTo>
                    <a:lnTo>
                      <a:pt x="799" y="125"/>
                    </a:lnTo>
                    <a:lnTo>
                      <a:pt x="740" y="117"/>
                    </a:lnTo>
                    <a:lnTo>
                      <a:pt x="686" y="107"/>
                    </a:lnTo>
                    <a:lnTo>
                      <a:pt x="640" y="95"/>
                    </a:lnTo>
                    <a:lnTo>
                      <a:pt x="599" y="82"/>
                    </a:lnTo>
                    <a:lnTo>
                      <a:pt x="561" y="66"/>
                    </a:lnTo>
                    <a:lnTo>
                      <a:pt x="528" y="48"/>
                    </a:lnTo>
                    <a:lnTo>
                      <a:pt x="507" y="38"/>
                    </a:lnTo>
                    <a:lnTo>
                      <a:pt x="489" y="33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" name="Freeform 165"/>
              <p:cNvSpPr>
                <a:spLocks/>
              </p:cNvSpPr>
              <p:nvPr/>
            </p:nvSpPr>
            <p:spPr bwMode="auto">
              <a:xfrm>
                <a:off x="4306" y="1076"/>
                <a:ext cx="416" cy="243"/>
              </a:xfrm>
              <a:custGeom>
                <a:avLst/>
                <a:gdLst>
                  <a:gd name="T0" fmla="*/ 0 w 1665"/>
                  <a:gd name="T1" fmla="*/ 0 h 971"/>
                  <a:gd name="T2" fmla="*/ 0 w 1665"/>
                  <a:gd name="T3" fmla="*/ 0 h 971"/>
                  <a:gd name="T4" fmla="*/ 0 w 1665"/>
                  <a:gd name="T5" fmla="*/ 0 h 971"/>
                  <a:gd name="T6" fmla="*/ 0 w 1665"/>
                  <a:gd name="T7" fmla="*/ 0 h 971"/>
                  <a:gd name="T8" fmla="*/ 0 w 1665"/>
                  <a:gd name="T9" fmla="*/ 0 h 971"/>
                  <a:gd name="T10" fmla="*/ 0 w 1665"/>
                  <a:gd name="T11" fmla="*/ 0 h 971"/>
                  <a:gd name="T12" fmla="*/ 0 w 1665"/>
                  <a:gd name="T13" fmla="*/ 0 h 971"/>
                  <a:gd name="T14" fmla="*/ 0 w 1665"/>
                  <a:gd name="T15" fmla="*/ 0 h 971"/>
                  <a:gd name="T16" fmla="*/ 0 w 1665"/>
                  <a:gd name="T17" fmla="*/ 0 h 971"/>
                  <a:gd name="T18" fmla="*/ 0 w 1665"/>
                  <a:gd name="T19" fmla="*/ 0 h 971"/>
                  <a:gd name="T20" fmla="*/ 0 w 1665"/>
                  <a:gd name="T21" fmla="*/ 0 h 971"/>
                  <a:gd name="T22" fmla="*/ 0 w 1665"/>
                  <a:gd name="T23" fmla="*/ 0 h 971"/>
                  <a:gd name="T24" fmla="*/ 0 w 1665"/>
                  <a:gd name="T25" fmla="*/ 0 h 971"/>
                  <a:gd name="T26" fmla="*/ 0 w 1665"/>
                  <a:gd name="T27" fmla="*/ 0 h 971"/>
                  <a:gd name="T28" fmla="*/ 0 w 1665"/>
                  <a:gd name="T29" fmla="*/ 0 h 971"/>
                  <a:gd name="T30" fmla="*/ 0 w 1665"/>
                  <a:gd name="T31" fmla="*/ 0 h 971"/>
                  <a:gd name="T32" fmla="*/ 0 w 1665"/>
                  <a:gd name="T33" fmla="*/ 0 h 971"/>
                  <a:gd name="T34" fmla="*/ 0 w 1665"/>
                  <a:gd name="T35" fmla="*/ 0 h 971"/>
                  <a:gd name="T36" fmla="*/ 0 w 1665"/>
                  <a:gd name="T37" fmla="*/ 0 h 971"/>
                  <a:gd name="T38" fmla="*/ 0 w 1665"/>
                  <a:gd name="T39" fmla="*/ 0 h 971"/>
                  <a:gd name="T40" fmla="*/ 0 w 1665"/>
                  <a:gd name="T41" fmla="*/ 0 h 971"/>
                  <a:gd name="T42" fmla="*/ 0 w 1665"/>
                  <a:gd name="T43" fmla="*/ 0 h 971"/>
                  <a:gd name="T44" fmla="*/ 0 w 1665"/>
                  <a:gd name="T45" fmla="*/ 0 h 971"/>
                  <a:gd name="T46" fmla="*/ 0 w 1665"/>
                  <a:gd name="T47" fmla="*/ 0 h 971"/>
                  <a:gd name="T48" fmla="*/ 0 w 1665"/>
                  <a:gd name="T49" fmla="*/ 0 h 971"/>
                  <a:gd name="T50" fmla="*/ 0 w 1665"/>
                  <a:gd name="T51" fmla="*/ 0 h 971"/>
                  <a:gd name="T52" fmla="*/ 0 w 1665"/>
                  <a:gd name="T53" fmla="*/ 0 h 971"/>
                  <a:gd name="T54" fmla="*/ 0 w 1665"/>
                  <a:gd name="T55" fmla="*/ 0 h 971"/>
                  <a:gd name="T56" fmla="*/ 0 w 1665"/>
                  <a:gd name="T57" fmla="*/ 0 h 971"/>
                  <a:gd name="T58" fmla="*/ 0 w 1665"/>
                  <a:gd name="T59" fmla="*/ 0 h 971"/>
                  <a:gd name="T60" fmla="*/ 0 w 1665"/>
                  <a:gd name="T61" fmla="*/ 0 h 971"/>
                  <a:gd name="T62" fmla="*/ 0 w 1665"/>
                  <a:gd name="T63" fmla="*/ 0 h 971"/>
                  <a:gd name="T64" fmla="*/ 0 w 1665"/>
                  <a:gd name="T65" fmla="*/ 0 h 971"/>
                  <a:gd name="T66" fmla="*/ 0 w 1665"/>
                  <a:gd name="T67" fmla="*/ 0 h 971"/>
                  <a:gd name="T68" fmla="*/ 0 w 1665"/>
                  <a:gd name="T69" fmla="*/ 0 h 971"/>
                  <a:gd name="T70" fmla="*/ 0 w 1665"/>
                  <a:gd name="T71" fmla="*/ 0 h 971"/>
                  <a:gd name="T72" fmla="*/ 0 w 1665"/>
                  <a:gd name="T73" fmla="*/ 0 h 971"/>
                  <a:gd name="T74" fmla="*/ 0 w 1665"/>
                  <a:gd name="T75" fmla="*/ 0 h 971"/>
                  <a:gd name="T76" fmla="*/ 0 w 1665"/>
                  <a:gd name="T77" fmla="*/ 0 h 971"/>
                  <a:gd name="T78" fmla="*/ 0 w 1665"/>
                  <a:gd name="T79" fmla="*/ 0 h 971"/>
                  <a:gd name="T80" fmla="*/ 0 w 1665"/>
                  <a:gd name="T81" fmla="*/ 0 h 971"/>
                  <a:gd name="T82" fmla="*/ 0 w 1665"/>
                  <a:gd name="T83" fmla="*/ 0 h 971"/>
                  <a:gd name="T84" fmla="*/ 0 w 1665"/>
                  <a:gd name="T85" fmla="*/ 0 h 971"/>
                  <a:gd name="T86" fmla="*/ 0 w 1665"/>
                  <a:gd name="T87" fmla="*/ 0 h 971"/>
                  <a:gd name="T88" fmla="*/ 0 w 1665"/>
                  <a:gd name="T89" fmla="*/ 0 h 971"/>
                  <a:gd name="T90" fmla="*/ 0 w 1665"/>
                  <a:gd name="T91" fmla="*/ 0 h 971"/>
                  <a:gd name="T92" fmla="*/ 0 w 1665"/>
                  <a:gd name="T93" fmla="*/ 0 h 971"/>
                  <a:gd name="T94" fmla="*/ 0 w 1665"/>
                  <a:gd name="T95" fmla="*/ 0 h 971"/>
                  <a:gd name="T96" fmla="*/ 0 w 1665"/>
                  <a:gd name="T97" fmla="*/ 0 h 971"/>
                  <a:gd name="T98" fmla="*/ 0 w 1665"/>
                  <a:gd name="T99" fmla="*/ 0 h 971"/>
                  <a:gd name="T100" fmla="*/ 0 w 1665"/>
                  <a:gd name="T101" fmla="*/ 0 h 971"/>
                  <a:gd name="T102" fmla="*/ 0 w 1665"/>
                  <a:gd name="T103" fmla="*/ 0 h 971"/>
                  <a:gd name="T104" fmla="*/ 0 w 1665"/>
                  <a:gd name="T105" fmla="*/ 0 h 971"/>
                  <a:gd name="T106" fmla="*/ 0 w 1665"/>
                  <a:gd name="T107" fmla="*/ 0 h 971"/>
                  <a:gd name="T108" fmla="*/ 0 w 1665"/>
                  <a:gd name="T109" fmla="*/ 0 h 971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65"/>
                  <a:gd name="T166" fmla="*/ 0 h 971"/>
                  <a:gd name="T167" fmla="*/ 1665 w 1665"/>
                  <a:gd name="T168" fmla="*/ 971 h 971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65" h="971">
                    <a:moveTo>
                      <a:pt x="545" y="911"/>
                    </a:moveTo>
                    <a:lnTo>
                      <a:pt x="547" y="940"/>
                    </a:lnTo>
                    <a:lnTo>
                      <a:pt x="551" y="971"/>
                    </a:lnTo>
                    <a:lnTo>
                      <a:pt x="592" y="962"/>
                    </a:lnTo>
                    <a:lnTo>
                      <a:pt x="627" y="951"/>
                    </a:lnTo>
                    <a:lnTo>
                      <a:pt x="655" y="933"/>
                    </a:lnTo>
                    <a:lnTo>
                      <a:pt x="672" y="917"/>
                    </a:lnTo>
                    <a:lnTo>
                      <a:pt x="684" y="907"/>
                    </a:lnTo>
                    <a:lnTo>
                      <a:pt x="697" y="901"/>
                    </a:lnTo>
                    <a:lnTo>
                      <a:pt x="724" y="898"/>
                    </a:lnTo>
                    <a:lnTo>
                      <a:pt x="751" y="903"/>
                    </a:lnTo>
                    <a:lnTo>
                      <a:pt x="796" y="898"/>
                    </a:lnTo>
                    <a:lnTo>
                      <a:pt x="826" y="902"/>
                    </a:lnTo>
                    <a:lnTo>
                      <a:pt x="845" y="906"/>
                    </a:lnTo>
                    <a:lnTo>
                      <a:pt x="870" y="911"/>
                    </a:lnTo>
                    <a:lnTo>
                      <a:pt x="901" y="917"/>
                    </a:lnTo>
                    <a:lnTo>
                      <a:pt x="938" y="920"/>
                    </a:lnTo>
                    <a:lnTo>
                      <a:pt x="989" y="915"/>
                    </a:lnTo>
                    <a:lnTo>
                      <a:pt x="1043" y="903"/>
                    </a:lnTo>
                    <a:lnTo>
                      <a:pt x="1090" y="892"/>
                    </a:lnTo>
                    <a:lnTo>
                      <a:pt x="1134" y="882"/>
                    </a:lnTo>
                    <a:lnTo>
                      <a:pt x="1159" y="875"/>
                    </a:lnTo>
                    <a:lnTo>
                      <a:pt x="1188" y="864"/>
                    </a:lnTo>
                    <a:lnTo>
                      <a:pt x="1224" y="848"/>
                    </a:lnTo>
                    <a:lnTo>
                      <a:pt x="1261" y="836"/>
                    </a:lnTo>
                    <a:lnTo>
                      <a:pt x="1301" y="823"/>
                    </a:lnTo>
                    <a:lnTo>
                      <a:pt x="1340" y="804"/>
                    </a:lnTo>
                    <a:lnTo>
                      <a:pt x="1367" y="787"/>
                    </a:lnTo>
                    <a:lnTo>
                      <a:pt x="1392" y="764"/>
                    </a:lnTo>
                    <a:lnTo>
                      <a:pt x="1426" y="731"/>
                    </a:lnTo>
                    <a:lnTo>
                      <a:pt x="1459" y="702"/>
                    </a:lnTo>
                    <a:lnTo>
                      <a:pt x="1499" y="678"/>
                    </a:lnTo>
                    <a:lnTo>
                      <a:pt x="1542" y="661"/>
                    </a:lnTo>
                    <a:lnTo>
                      <a:pt x="1585" y="642"/>
                    </a:lnTo>
                    <a:lnTo>
                      <a:pt x="1616" y="619"/>
                    </a:lnTo>
                    <a:lnTo>
                      <a:pt x="1639" y="591"/>
                    </a:lnTo>
                    <a:lnTo>
                      <a:pt x="1656" y="557"/>
                    </a:lnTo>
                    <a:lnTo>
                      <a:pt x="1665" y="508"/>
                    </a:lnTo>
                    <a:lnTo>
                      <a:pt x="1664" y="456"/>
                    </a:lnTo>
                    <a:lnTo>
                      <a:pt x="1659" y="407"/>
                    </a:lnTo>
                    <a:lnTo>
                      <a:pt x="1644" y="363"/>
                    </a:lnTo>
                    <a:lnTo>
                      <a:pt x="1624" y="327"/>
                    </a:lnTo>
                    <a:lnTo>
                      <a:pt x="1598" y="289"/>
                    </a:lnTo>
                    <a:lnTo>
                      <a:pt x="1562" y="258"/>
                    </a:lnTo>
                    <a:lnTo>
                      <a:pt x="1519" y="232"/>
                    </a:lnTo>
                    <a:lnTo>
                      <a:pt x="1476" y="214"/>
                    </a:lnTo>
                    <a:lnTo>
                      <a:pt x="1418" y="198"/>
                    </a:lnTo>
                    <a:lnTo>
                      <a:pt x="1357" y="182"/>
                    </a:lnTo>
                    <a:lnTo>
                      <a:pt x="1310" y="162"/>
                    </a:lnTo>
                    <a:lnTo>
                      <a:pt x="1261" y="138"/>
                    </a:lnTo>
                    <a:lnTo>
                      <a:pt x="1221" y="110"/>
                    </a:lnTo>
                    <a:lnTo>
                      <a:pt x="1172" y="70"/>
                    </a:lnTo>
                    <a:lnTo>
                      <a:pt x="1126" y="39"/>
                    </a:lnTo>
                    <a:lnTo>
                      <a:pt x="1075" y="19"/>
                    </a:lnTo>
                    <a:lnTo>
                      <a:pt x="1019" y="5"/>
                    </a:lnTo>
                    <a:lnTo>
                      <a:pt x="954" y="1"/>
                    </a:lnTo>
                    <a:lnTo>
                      <a:pt x="900" y="0"/>
                    </a:lnTo>
                    <a:lnTo>
                      <a:pt x="825" y="10"/>
                    </a:lnTo>
                    <a:lnTo>
                      <a:pt x="762" y="20"/>
                    </a:lnTo>
                    <a:lnTo>
                      <a:pt x="710" y="25"/>
                    </a:lnTo>
                    <a:lnTo>
                      <a:pt x="659" y="28"/>
                    </a:lnTo>
                    <a:lnTo>
                      <a:pt x="616" y="38"/>
                    </a:lnTo>
                    <a:lnTo>
                      <a:pt x="547" y="65"/>
                    </a:lnTo>
                    <a:lnTo>
                      <a:pt x="480" y="87"/>
                    </a:lnTo>
                    <a:lnTo>
                      <a:pt x="428" y="95"/>
                    </a:lnTo>
                    <a:lnTo>
                      <a:pt x="387" y="94"/>
                    </a:lnTo>
                    <a:lnTo>
                      <a:pt x="334" y="84"/>
                    </a:lnTo>
                    <a:lnTo>
                      <a:pt x="292" y="79"/>
                    </a:lnTo>
                    <a:lnTo>
                      <a:pt x="250" y="79"/>
                    </a:lnTo>
                    <a:lnTo>
                      <a:pt x="210" y="87"/>
                    </a:lnTo>
                    <a:lnTo>
                      <a:pt x="178" y="99"/>
                    </a:lnTo>
                    <a:lnTo>
                      <a:pt x="125" y="129"/>
                    </a:lnTo>
                    <a:lnTo>
                      <a:pt x="43" y="184"/>
                    </a:lnTo>
                    <a:lnTo>
                      <a:pt x="9" y="215"/>
                    </a:lnTo>
                    <a:lnTo>
                      <a:pt x="0" y="233"/>
                    </a:lnTo>
                    <a:lnTo>
                      <a:pt x="0" y="250"/>
                    </a:lnTo>
                    <a:lnTo>
                      <a:pt x="18" y="255"/>
                    </a:lnTo>
                    <a:lnTo>
                      <a:pt x="39" y="264"/>
                    </a:lnTo>
                    <a:lnTo>
                      <a:pt x="71" y="283"/>
                    </a:lnTo>
                    <a:lnTo>
                      <a:pt x="110" y="298"/>
                    </a:lnTo>
                    <a:lnTo>
                      <a:pt x="150" y="312"/>
                    </a:lnTo>
                    <a:lnTo>
                      <a:pt x="197" y="323"/>
                    </a:lnTo>
                    <a:lnTo>
                      <a:pt x="250" y="334"/>
                    </a:lnTo>
                    <a:lnTo>
                      <a:pt x="311" y="342"/>
                    </a:lnTo>
                    <a:lnTo>
                      <a:pt x="357" y="342"/>
                    </a:lnTo>
                    <a:lnTo>
                      <a:pt x="434" y="333"/>
                    </a:lnTo>
                    <a:lnTo>
                      <a:pt x="510" y="322"/>
                    </a:lnTo>
                    <a:lnTo>
                      <a:pt x="566" y="318"/>
                    </a:lnTo>
                    <a:lnTo>
                      <a:pt x="601" y="320"/>
                    </a:lnTo>
                    <a:lnTo>
                      <a:pt x="635" y="327"/>
                    </a:lnTo>
                    <a:lnTo>
                      <a:pt x="664" y="340"/>
                    </a:lnTo>
                    <a:lnTo>
                      <a:pt x="681" y="355"/>
                    </a:lnTo>
                    <a:lnTo>
                      <a:pt x="697" y="378"/>
                    </a:lnTo>
                    <a:lnTo>
                      <a:pt x="721" y="397"/>
                    </a:lnTo>
                    <a:lnTo>
                      <a:pt x="745" y="424"/>
                    </a:lnTo>
                    <a:lnTo>
                      <a:pt x="764" y="456"/>
                    </a:lnTo>
                    <a:lnTo>
                      <a:pt x="781" y="486"/>
                    </a:lnTo>
                    <a:lnTo>
                      <a:pt x="789" y="513"/>
                    </a:lnTo>
                    <a:lnTo>
                      <a:pt x="790" y="543"/>
                    </a:lnTo>
                    <a:lnTo>
                      <a:pt x="783" y="577"/>
                    </a:lnTo>
                    <a:lnTo>
                      <a:pt x="767" y="611"/>
                    </a:lnTo>
                    <a:lnTo>
                      <a:pt x="747" y="644"/>
                    </a:lnTo>
                    <a:lnTo>
                      <a:pt x="730" y="684"/>
                    </a:lnTo>
                    <a:lnTo>
                      <a:pt x="719" y="726"/>
                    </a:lnTo>
                    <a:lnTo>
                      <a:pt x="705" y="779"/>
                    </a:lnTo>
                    <a:lnTo>
                      <a:pt x="692" y="808"/>
                    </a:lnTo>
                    <a:lnTo>
                      <a:pt x="670" y="842"/>
                    </a:lnTo>
                    <a:lnTo>
                      <a:pt x="644" y="866"/>
                    </a:lnTo>
                    <a:lnTo>
                      <a:pt x="611" y="888"/>
                    </a:lnTo>
                    <a:lnTo>
                      <a:pt x="578" y="903"/>
                    </a:lnTo>
                    <a:lnTo>
                      <a:pt x="545" y="911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6" name="Freeform 166"/>
              <p:cNvSpPr>
                <a:spLocks/>
              </p:cNvSpPr>
              <p:nvPr/>
            </p:nvSpPr>
            <p:spPr bwMode="auto">
              <a:xfrm>
                <a:off x="4338" y="1278"/>
                <a:ext cx="80" cy="52"/>
              </a:xfrm>
              <a:custGeom>
                <a:avLst/>
                <a:gdLst>
                  <a:gd name="T0" fmla="*/ 0 w 321"/>
                  <a:gd name="T1" fmla="*/ 0 h 205"/>
                  <a:gd name="T2" fmla="*/ 0 w 321"/>
                  <a:gd name="T3" fmla="*/ 0 h 205"/>
                  <a:gd name="T4" fmla="*/ 0 w 321"/>
                  <a:gd name="T5" fmla="*/ 0 h 205"/>
                  <a:gd name="T6" fmla="*/ 0 w 321"/>
                  <a:gd name="T7" fmla="*/ 0 h 205"/>
                  <a:gd name="T8" fmla="*/ 0 w 321"/>
                  <a:gd name="T9" fmla="*/ 0 h 205"/>
                  <a:gd name="T10" fmla="*/ 0 w 321"/>
                  <a:gd name="T11" fmla="*/ 0 h 205"/>
                  <a:gd name="T12" fmla="*/ 0 w 321"/>
                  <a:gd name="T13" fmla="*/ 0 h 205"/>
                  <a:gd name="T14" fmla="*/ 0 w 321"/>
                  <a:gd name="T15" fmla="*/ 0 h 205"/>
                  <a:gd name="T16" fmla="*/ 0 w 321"/>
                  <a:gd name="T17" fmla="*/ 0 h 205"/>
                  <a:gd name="T18" fmla="*/ 0 w 321"/>
                  <a:gd name="T19" fmla="*/ 0 h 205"/>
                  <a:gd name="T20" fmla="*/ 0 w 321"/>
                  <a:gd name="T21" fmla="*/ 0 h 205"/>
                  <a:gd name="T22" fmla="*/ 0 w 321"/>
                  <a:gd name="T23" fmla="*/ 0 h 205"/>
                  <a:gd name="T24" fmla="*/ 0 w 321"/>
                  <a:gd name="T25" fmla="*/ 0 h 205"/>
                  <a:gd name="T26" fmla="*/ 0 w 321"/>
                  <a:gd name="T27" fmla="*/ 0 h 205"/>
                  <a:gd name="T28" fmla="*/ 0 w 321"/>
                  <a:gd name="T29" fmla="*/ 0 h 205"/>
                  <a:gd name="T30" fmla="*/ 0 w 321"/>
                  <a:gd name="T31" fmla="*/ 0 h 205"/>
                  <a:gd name="T32" fmla="*/ 0 w 321"/>
                  <a:gd name="T33" fmla="*/ 0 h 205"/>
                  <a:gd name="T34" fmla="*/ 0 w 321"/>
                  <a:gd name="T35" fmla="*/ 0 h 205"/>
                  <a:gd name="T36" fmla="*/ 0 w 321"/>
                  <a:gd name="T37" fmla="*/ 0 h 205"/>
                  <a:gd name="T38" fmla="*/ 0 w 321"/>
                  <a:gd name="T39" fmla="*/ 0 h 205"/>
                  <a:gd name="T40" fmla="*/ 0 w 321"/>
                  <a:gd name="T41" fmla="*/ 0 h 205"/>
                  <a:gd name="T42" fmla="*/ 0 w 321"/>
                  <a:gd name="T43" fmla="*/ 0 h 205"/>
                  <a:gd name="T44" fmla="*/ 0 w 321"/>
                  <a:gd name="T45" fmla="*/ 0 h 205"/>
                  <a:gd name="T46" fmla="*/ 0 w 321"/>
                  <a:gd name="T47" fmla="*/ 0 h 205"/>
                  <a:gd name="T48" fmla="*/ 0 w 321"/>
                  <a:gd name="T49" fmla="*/ 0 h 205"/>
                  <a:gd name="T50" fmla="*/ 0 w 321"/>
                  <a:gd name="T51" fmla="*/ 0 h 205"/>
                  <a:gd name="T52" fmla="*/ 0 w 321"/>
                  <a:gd name="T53" fmla="*/ 0 h 205"/>
                  <a:gd name="T54" fmla="*/ 0 w 321"/>
                  <a:gd name="T55" fmla="*/ 0 h 205"/>
                  <a:gd name="T56" fmla="*/ 0 w 321"/>
                  <a:gd name="T57" fmla="*/ 0 h 20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1"/>
                  <a:gd name="T88" fmla="*/ 0 h 205"/>
                  <a:gd name="T89" fmla="*/ 321 w 321"/>
                  <a:gd name="T90" fmla="*/ 205 h 205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1" h="205">
                    <a:moveTo>
                      <a:pt x="0" y="26"/>
                    </a:moveTo>
                    <a:lnTo>
                      <a:pt x="13" y="30"/>
                    </a:lnTo>
                    <a:lnTo>
                      <a:pt x="38" y="38"/>
                    </a:lnTo>
                    <a:lnTo>
                      <a:pt x="62" y="51"/>
                    </a:lnTo>
                    <a:lnTo>
                      <a:pt x="93" y="75"/>
                    </a:lnTo>
                    <a:lnTo>
                      <a:pt x="138" y="119"/>
                    </a:lnTo>
                    <a:lnTo>
                      <a:pt x="181" y="160"/>
                    </a:lnTo>
                    <a:lnTo>
                      <a:pt x="217" y="188"/>
                    </a:lnTo>
                    <a:lnTo>
                      <a:pt x="243" y="202"/>
                    </a:lnTo>
                    <a:lnTo>
                      <a:pt x="258" y="205"/>
                    </a:lnTo>
                    <a:lnTo>
                      <a:pt x="272" y="204"/>
                    </a:lnTo>
                    <a:lnTo>
                      <a:pt x="288" y="200"/>
                    </a:lnTo>
                    <a:lnTo>
                      <a:pt x="301" y="195"/>
                    </a:lnTo>
                    <a:lnTo>
                      <a:pt x="321" y="187"/>
                    </a:lnTo>
                    <a:lnTo>
                      <a:pt x="321" y="179"/>
                    </a:lnTo>
                    <a:lnTo>
                      <a:pt x="316" y="135"/>
                    </a:lnTo>
                    <a:lnTo>
                      <a:pt x="310" y="109"/>
                    </a:lnTo>
                    <a:lnTo>
                      <a:pt x="301" y="87"/>
                    </a:lnTo>
                    <a:lnTo>
                      <a:pt x="290" y="69"/>
                    </a:lnTo>
                    <a:lnTo>
                      <a:pt x="267" y="62"/>
                    </a:lnTo>
                    <a:lnTo>
                      <a:pt x="241" y="51"/>
                    </a:lnTo>
                    <a:lnTo>
                      <a:pt x="210" y="35"/>
                    </a:lnTo>
                    <a:lnTo>
                      <a:pt x="177" y="18"/>
                    </a:lnTo>
                    <a:lnTo>
                      <a:pt x="149" y="4"/>
                    </a:lnTo>
                    <a:lnTo>
                      <a:pt x="121" y="0"/>
                    </a:lnTo>
                    <a:lnTo>
                      <a:pt x="88" y="0"/>
                    </a:lnTo>
                    <a:lnTo>
                      <a:pt x="59" y="6"/>
                    </a:lnTo>
                    <a:lnTo>
                      <a:pt x="23" y="19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7" name="Freeform 167"/>
              <p:cNvSpPr>
                <a:spLocks/>
              </p:cNvSpPr>
              <p:nvPr/>
            </p:nvSpPr>
            <p:spPr bwMode="auto">
              <a:xfrm>
                <a:off x="4640" y="1167"/>
                <a:ext cx="82" cy="110"/>
              </a:xfrm>
              <a:custGeom>
                <a:avLst/>
                <a:gdLst>
                  <a:gd name="T0" fmla="*/ 0 w 325"/>
                  <a:gd name="T1" fmla="*/ 0 h 440"/>
                  <a:gd name="T2" fmla="*/ 0 w 325"/>
                  <a:gd name="T3" fmla="*/ 0 h 440"/>
                  <a:gd name="T4" fmla="*/ 0 w 325"/>
                  <a:gd name="T5" fmla="*/ 0 h 440"/>
                  <a:gd name="T6" fmla="*/ 0 w 325"/>
                  <a:gd name="T7" fmla="*/ 0 h 440"/>
                  <a:gd name="T8" fmla="*/ 0 w 325"/>
                  <a:gd name="T9" fmla="*/ 0 h 440"/>
                  <a:gd name="T10" fmla="*/ 0 w 325"/>
                  <a:gd name="T11" fmla="*/ 0 h 440"/>
                  <a:gd name="T12" fmla="*/ 0 w 325"/>
                  <a:gd name="T13" fmla="*/ 0 h 440"/>
                  <a:gd name="T14" fmla="*/ 0 w 325"/>
                  <a:gd name="T15" fmla="*/ 0 h 440"/>
                  <a:gd name="T16" fmla="*/ 0 w 325"/>
                  <a:gd name="T17" fmla="*/ 0 h 440"/>
                  <a:gd name="T18" fmla="*/ 0 w 325"/>
                  <a:gd name="T19" fmla="*/ 0 h 440"/>
                  <a:gd name="T20" fmla="*/ 0 w 325"/>
                  <a:gd name="T21" fmla="*/ 0 h 440"/>
                  <a:gd name="T22" fmla="*/ 0 w 325"/>
                  <a:gd name="T23" fmla="*/ 0 h 440"/>
                  <a:gd name="T24" fmla="*/ 0 w 325"/>
                  <a:gd name="T25" fmla="*/ 0 h 440"/>
                  <a:gd name="T26" fmla="*/ 0 w 325"/>
                  <a:gd name="T27" fmla="*/ 0 h 440"/>
                  <a:gd name="T28" fmla="*/ 0 w 325"/>
                  <a:gd name="T29" fmla="*/ 0 h 44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25"/>
                  <a:gd name="T46" fmla="*/ 0 h 440"/>
                  <a:gd name="T47" fmla="*/ 325 w 325"/>
                  <a:gd name="T48" fmla="*/ 440 h 44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25" h="440">
                    <a:moveTo>
                      <a:pt x="0" y="440"/>
                    </a:moveTo>
                    <a:lnTo>
                      <a:pt x="27" y="424"/>
                    </a:lnTo>
                    <a:lnTo>
                      <a:pt x="52" y="402"/>
                    </a:lnTo>
                    <a:lnTo>
                      <a:pt x="85" y="368"/>
                    </a:lnTo>
                    <a:lnTo>
                      <a:pt x="119" y="338"/>
                    </a:lnTo>
                    <a:lnTo>
                      <a:pt x="159" y="315"/>
                    </a:lnTo>
                    <a:lnTo>
                      <a:pt x="202" y="298"/>
                    </a:lnTo>
                    <a:lnTo>
                      <a:pt x="245" y="278"/>
                    </a:lnTo>
                    <a:lnTo>
                      <a:pt x="276" y="255"/>
                    </a:lnTo>
                    <a:lnTo>
                      <a:pt x="299" y="227"/>
                    </a:lnTo>
                    <a:lnTo>
                      <a:pt x="315" y="194"/>
                    </a:lnTo>
                    <a:lnTo>
                      <a:pt x="325" y="145"/>
                    </a:lnTo>
                    <a:lnTo>
                      <a:pt x="324" y="93"/>
                    </a:lnTo>
                    <a:lnTo>
                      <a:pt x="318" y="44"/>
                    </a:lnTo>
                    <a:lnTo>
                      <a:pt x="303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8" name="Freeform 175"/>
              <p:cNvSpPr>
                <a:spLocks/>
              </p:cNvSpPr>
              <p:nvPr/>
            </p:nvSpPr>
            <p:spPr bwMode="auto">
              <a:xfrm>
                <a:off x="3750" y="1159"/>
                <a:ext cx="499" cy="388"/>
              </a:xfrm>
              <a:custGeom>
                <a:avLst/>
                <a:gdLst>
                  <a:gd name="T0" fmla="*/ 0 w 1993"/>
                  <a:gd name="T1" fmla="*/ 0 h 1551"/>
                  <a:gd name="T2" fmla="*/ 0 w 1993"/>
                  <a:gd name="T3" fmla="*/ 0 h 1551"/>
                  <a:gd name="T4" fmla="*/ 0 w 1993"/>
                  <a:gd name="T5" fmla="*/ 0 h 1551"/>
                  <a:gd name="T6" fmla="*/ 0 w 1993"/>
                  <a:gd name="T7" fmla="*/ 0 h 1551"/>
                  <a:gd name="T8" fmla="*/ 0 w 1993"/>
                  <a:gd name="T9" fmla="*/ 0 h 1551"/>
                  <a:gd name="T10" fmla="*/ 0 w 1993"/>
                  <a:gd name="T11" fmla="*/ 0 h 1551"/>
                  <a:gd name="T12" fmla="*/ 0 w 1993"/>
                  <a:gd name="T13" fmla="*/ 0 h 1551"/>
                  <a:gd name="T14" fmla="*/ 0 w 1993"/>
                  <a:gd name="T15" fmla="*/ 0 h 1551"/>
                  <a:gd name="T16" fmla="*/ 0 w 1993"/>
                  <a:gd name="T17" fmla="*/ 0 h 1551"/>
                  <a:gd name="T18" fmla="*/ 0 w 1993"/>
                  <a:gd name="T19" fmla="*/ 0 h 1551"/>
                  <a:gd name="T20" fmla="*/ 0 w 1993"/>
                  <a:gd name="T21" fmla="*/ 0 h 1551"/>
                  <a:gd name="T22" fmla="*/ 0 w 1993"/>
                  <a:gd name="T23" fmla="*/ 0 h 1551"/>
                  <a:gd name="T24" fmla="*/ 0 w 1993"/>
                  <a:gd name="T25" fmla="*/ 0 h 1551"/>
                  <a:gd name="T26" fmla="*/ 0 w 1993"/>
                  <a:gd name="T27" fmla="*/ 0 h 1551"/>
                  <a:gd name="T28" fmla="*/ 0 w 1993"/>
                  <a:gd name="T29" fmla="*/ 0 h 1551"/>
                  <a:gd name="T30" fmla="*/ 0 w 1993"/>
                  <a:gd name="T31" fmla="*/ 0 h 1551"/>
                  <a:gd name="T32" fmla="*/ 0 w 1993"/>
                  <a:gd name="T33" fmla="*/ 0 h 1551"/>
                  <a:gd name="T34" fmla="*/ 0 w 1993"/>
                  <a:gd name="T35" fmla="*/ 0 h 1551"/>
                  <a:gd name="T36" fmla="*/ 0 w 1993"/>
                  <a:gd name="T37" fmla="*/ 0 h 1551"/>
                  <a:gd name="T38" fmla="*/ 0 w 1993"/>
                  <a:gd name="T39" fmla="*/ 0 h 1551"/>
                  <a:gd name="T40" fmla="*/ 0 w 1993"/>
                  <a:gd name="T41" fmla="*/ 0 h 1551"/>
                  <a:gd name="T42" fmla="*/ 0 w 1993"/>
                  <a:gd name="T43" fmla="*/ 1 h 1551"/>
                  <a:gd name="T44" fmla="*/ 0 w 1993"/>
                  <a:gd name="T45" fmla="*/ 1 h 1551"/>
                  <a:gd name="T46" fmla="*/ 0 w 1993"/>
                  <a:gd name="T47" fmla="*/ 1 h 1551"/>
                  <a:gd name="T48" fmla="*/ 0 w 1993"/>
                  <a:gd name="T49" fmla="*/ 1 h 1551"/>
                  <a:gd name="T50" fmla="*/ 0 w 1993"/>
                  <a:gd name="T51" fmla="*/ 1 h 1551"/>
                  <a:gd name="T52" fmla="*/ 0 w 1993"/>
                  <a:gd name="T53" fmla="*/ 0 h 1551"/>
                  <a:gd name="T54" fmla="*/ 0 w 1993"/>
                  <a:gd name="T55" fmla="*/ 0 h 1551"/>
                  <a:gd name="T56" fmla="*/ 0 w 1993"/>
                  <a:gd name="T57" fmla="*/ 0 h 1551"/>
                  <a:gd name="T58" fmla="*/ 0 w 1993"/>
                  <a:gd name="T59" fmla="*/ 0 h 1551"/>
                  <a:gd name="T60" fmla="*/ 0 w 1993"/>
                  <a:gd name="T61" fmla="*/ 0 h 1551"/>
                  <a:gd name="T62" fmla="*/ 0 w 1993"/>
                  <a:gd name="T63" fmla="*/ 0 h 1551"/>
                  <a:gd name="T64" fmla="*/ 1 w 1993"/>
                  <a:gd name="T65" fmla="*/ 0 h 1551"/>
                  <a:gd name="T66" fmla="*/ 1 w 1993"/>
                  <a:gd name="T67" fmla="*/ 0 h 1551"/>
                  <a:gd name="T68" fmla="*/ 1 w 1993"/>
                  <a:gd name="T69" fmla="*/ 0 h 1551"/>
                  <a:gd name="T70" fmla="*/ 1 w 1993"/>
                  <a:gd name="T71" fmla="*/ 0 h 1551"/>
                  <a:gd name="T72" fmla="*/ 1 w 1993"/>
                  <a:gd name="T73" fmla="*/ 0 h 1551"/>
                  <a:gd name="T74" fmla="*/ 1 w 1993"/>
                  <a:gd name="T75" fmla="*/ 0 h 1551"/>
                  <a:gd name="T76" fmla="*/ 1 w 1993"/>
                  <a:gd name="T77" fmla="*/ 0 h 1551"/>
                  <a:gd name="T78" fmla="*/ 1 w 1993"/>
                  <a:gd name="T79" fmla="*/ 0 h 1551"/>
                  <a:gd name="T80" fmla="*/ 1 w 1993"/>
                  <a:gd name="T81" fmla="*/ 0 h 1551"/>
                  <a:gd name="T82" fmla="*/ 0 w 1993"/>
                  <a:gd name="T83" fmla="*/ 0 h 1551"/>
                  <a:gd name="T84" fmla="*/ 1 w 1993"/>
                  <a:gd name="T85" fmla="*/ 0 h 1551"/>
                  <a:gd name="T86" fmla="*/ 1 w 1993"/>
                  <a:gd name="T87" fmla="*/ 0 h 1551"/>
                  <a:gd name="T88" fmla="*/ 0 w 1993"/>
                  <a:gd name="T89" fmla="*/ 0 h 1551"/>
                  <a:gd name="T90" fmla="*/ 0 w 1993"/>
                  <a:gd name="T91" fmla="*/ 0 h 1551"/>
                  <a:gd name="T92" fmla="*/ 0 w 1993"/>
                  <a:gd name="T93" fmla="*/ 0 h 1551"/>
                  <a:gd name="T94" fmla="*/ 0 w 1993"/>
                  <a:gd name="T95" fmla="*/ 0 h 1551"/>
                  <a:gd name="T96" fmla="*/ 0 w 1993"/>
                  <a:gd name="T97" fmla="*/ 0 h 1551"/>
                  <a:gd name="T98" fmla="*/ 0 w 1993"/>
                  <a:gd name="T99" fmla="*/ 0 h 1551"/>
                  <a:gd name="T100" fmla="*/ 0 w 1993"/>
                  <a:gd name="T101" fmla="*/ 0 h 1551"/>
                  <a:gd name="T102" fmla="*/ 0 w 1993"/>
                  <a:gd name="T103" fmla="*/ 0 h 1551"/>
                  <a:gd name="T104" fmla="*/ 0 w 1993"/>
                  <a:gd name="T105" fmla="*/ 0 h 1551"/>
                  <a:gd name="T106" fmla="*/ 0 w 1993"/>
                  <a:gd name="T107" fmla="*/ 0 h 1551"/>
                  <a:gd name="T108" fmla="*/ 0 w 1993"/>
                  <a:gd name="T109" fmla="*/ 0 h 1551"/>
                  <a:gd name="T110" fmla="*/ 0 w 1993"/>
                  <a:gd name="T111" fmla="*/ 0 h 1551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93"/>
                  <a:gd name="T169" fmla="*/ 0 h 1551"/>
                  <a:gd name="T170" fmla="*/ 1993 w 1993"/>
                  <a:gd name="T171" fmla="*/ 1551 h 1551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93" h="1551">
                    <a:moveTo>
                      <a:pt x="669" y="565"/>
                    </a:moveTo>
                    <a:lnTo>
                      <a:pt x="652" y="547"/>
                    </a:lnTo>
                    <a:lnTo>
                      <a:pt x="636" y="513"/>
                    </a:lnTo>
                    <a:lnTo>
                      <a:pt x="629" y="479"/>
                    </a:lnTo>
                    <a:lnTo>
                      <a:pt x="625" y="433"/>
                    </a:lnTo>
                    <a:lnTo>
                      <a:pt x="625" y="393"/>
                    </a:lnTo>
                    <a:lnTo>
                      <a:pt x="632" y="357"/>
                    </a:lnTo>
                    <a:lnTo>
                      <a:pt x="644" y="324"/>
                    </a:lnTo>
                    <a:lnTo>
                      <a:pt x="660" y="283"/>
                    </a:lnTo>
                    <a:lnTo>
                      <a:pt x="670" y="248"/>
                    </a:lnTo>
                    <a:lnTo>
                      <a:pt x="676" y="204"/>
                    </a:lnTo>
                    <a:lnTo>
                      <a:pt x="675" y="171"/>
                    </a:lnTo>
                    <a:lnTo>
                      <a:pt x="670" y="137"/>
                    </a:lnTo>
                    <a:lnTo>
                      <a:pt x="666" y="105"/>
                    </a:lnTo>
                    <a:lnTo>
                      <a:pt x="664" y="77"/>
                    </a:lnTo>
                    <a:lnTo>
                      <a:pt x="632" y="77"/>
                    </a:lnTo>
                    <a:lnTo>
                      <a:pt x="637" y="95"/>
                    </a:lnTo>
                    <a:lnTo>
                      <a:pt x="641" y="129"/>
                    </a:lnTo>
                    <a:lnTo>
                      <a:pt x="642" y="143"/>
                    </a:lnTo>
                    <a:lnTo>
                      <a:pt x="644" y="167"/>
                    </a:lnTo>
                    <a:lnTo>
                      <a:pt x="644" y="198"/>
                    </a:lnTo>
                    <a:lnTo>
                      <a:pt x="637" y="228"/>
                    </a:lnTo>
                    <a:lnTo>
                      <a:pt x="631" y="251"/>
                    </a:lnTo>
                    <a:lnTo>
                      <a:pt x="619" y="276"/>
                    </a:lnTo>
                    <a:lnTo>
                      <a:pt x="604" y="298"/>
                    </a:lnTo>
                    <a:lnTo>
                      <a:pt x="596" y="264"/>
                    </a:lnTo>
                    <a:lnTo>
                      <a:pt x="594" y="239"/>
                    </a:lnTo>
                    <a:lnTo>
                      <a:pt x="594" y="208"/>
                    </a:lnTo>
                    <a:lnTo>
                      <a:pt x="590" y="177"/>
                    </a:lnTo>
                    <a:lnTo>
                      <a:pt x="590" y="153"/>
                    </a:lnTo>
                    <a:lnTo>
                      <a:pt x="586" y="118"/>
                    </a:lnTo>
                    <a:lnTo>
                      <a:pt x="580" y="88"/>
                    </a:lnTo>
                    <a:lnTo>
                      <a:pt x="571" y="67"/>
                    </a:lnTo>
                    <a:lnTo>
                      <a:pt x="563" y="50"/>
                    </a:lnTo>
                    <a:lnTo>
                      <a:pt x="538" y="42"/>
                    </a:lnTo>
                    <a:lnTo>
                      <a:pt x="551" y="59"/>
                    </a:lnTo>
                    <a:lnTo>
                      <a:pt x="560" y="83"/>
                    </a:lnTo>
                    <a:lnTo>
                      <a:pt x="566" y="108"/>
                    </a:lnTo>
                    <a:lnTo>
                      <a:pt x="570" y="152"/>
                    </a:lnTo>
                    <a:lnTo>
                      <a:pt x="570" y="159"/>
                    </a:lnTo>
                    <a:lnTo>
                      <a:pt x="572" y="192"/>
                    </a:lnTo>
                    <a:lnTo>
                      <a:pt x="572" y="234"/>
                    </a:lnTo>
                    <a:lnTo>
                      <a:pt x="562" y="274"/>
                    </a:lnTo>
                    <a:lnTo>
                      <a:pt x="547" y="307"/>
                    </a:lnTo>
                    <a:lnTo>
                      <a:pt x="533" y="327"/>
                    </a:lnTo>
                    <a:lnTo>
                      <a:pt x="528" y="339"/>
                    </a:lnTo>
                    <a:lnTo>
                      <a:pt x="526" y="352"/>
                    </a:lnTo>
                    <a:lnTo>
                      <a:pt x="522" y="402"/>
                    </a:lnTo>
                    <a:lnTo>
                      <a:pt x="516" y="371"/>
                    </a:lnTo>
                    <a:lnTo>
                      <a:pt x="508" y="353"/>
                    </a:lnTo>
                    <a:lnTo>
                      <a:pt x="496" y="338"/>
                    </a:lnTo>
                    <a:lnTo>
                      <a:pt x="480" y="329"/>
                    </a:lnTo>
                    <a:lnTo>
                      <a:pt x="456" y="322"/>
                    </a:lnTo>
                    <a:lnTo>
                      <a:pt x="426" y="316"/>
                    </a:lnTo>
                    <a:lnTo>
                      <a:pt x="405" y="309"/>
                    </a:lnTo>
                    <a:lnTo>
                      <a:pt x="402" y="304"/>
                    </a:lnTo>
                    <a:lnTo>
                      <a:pt x="402" y="298"/>
                    </a:lnTo>
                    <a:lnTo>
                      <a:pt x="412" y="279"/>
                    </a:lnTo>
                    <a:lnTo>
                      <a:pt x="427" y="267"/>
                    </a:lnTo>
                    <a:lnTo>
                      <a:pt x="452" y="254"/>
                    </a:lnTo>
                    <a:lnTo>
                      <a:pt x="473" y="237"/>
                    </a:lnTo>
                    <a:lnTo>
                      <a:pt x="490" y="218"/>
                    </a:lnTo>
                    <a:lnTo>
                      <a:pt x="501" y="196"/>
                    </a:lnTo>
                    <a:lnTo>
                      <a:pt x="507" y="179"/>
                    </a:lnTo>
                    <a:lnTo>
                      <a:pt x="492" y="174"/>
                    </a:lnTo>
                    <a:lnTo>
                      <a:pt x="486" y="193"/>
                    </a:lnTo>
                    <a:lnTo>
                      <a:pt x="473" y="212"/>
                    </a:lnTo>
                    <a:lnTo>
                      <a:pt x="458" y="228"/>
                    </a:lnTo>
                    <a:lnTo>
                      <a:pt x="437" y="239"/>
                    </a:lnTo>
                    <a:lnTo>
                      <a:pt x="416" y="248"/>
                    </a:lnTo>
                    <a:lnTo>
                      <a:pt x="399" y="259"/>
                    </a:lnTo>
                    <a:lnTo>
                      <a:pt x="388" y="271"/>
                    </a:lnTo>
                    <a:lnTo>
                      <a:pt x="381" y="288"/>
                    </a:lnTo>
                    <a:lnTo>
                      <a:pt x="379" y="307"/>
                    </a:lnTo>
                    <a:lnTo>
                      <a:pt x="353" y="291"/>
                    </a:lnTo>
                    <a:lnTo>
                      <a:pt x="329" y="276"/>
                    </a:lnTo>
                    <a:lnTo>
                      <a:pt x="313" y="263"/>
                    </a:lnTo>
                    <a:lnTo>
                      <a:pt x="298" y="253"/>
                    </a:lnTo>
                    <a:lnTo>
                      <a:pt x="281" y="247"/>
                    </a:lnTo>
                    <a:lnTo>
                      <a:pt x="256" y="246"/>
                    </a:lnTo>
                    <a:lnTo>
                      <a:pt x="229" y="247"/>
                    </a:lnTo>
                    <a:lnTo>
                      <a:pt x="207" y="243"/>
                    </a:lnTo>
                    <a:lnTo>
                      <a:pt x="195" y="237"/>
                    </a:lnTo>
                    <a:lnTo>
                      <a:pt x="192" y="229"/>
                    </a:lnTo>
                    <a:lnTo>
                      <a:pt x="192" y="218"/>
                    </a:lnTo>
                    <a:lnTo>
                      <a:pt x="199" y="196"/>
                    </a:lnTo>
                    <a:lnTo>
                      <a:pt x="213" y="169"/>
                    </a:lnTo>
                    <a:lnTo>
                      <a:pt x="224" y="143"/>
                    </a:lnTo>
                    <a:lnTo>
                      <a:pt x="230" y="112"/>
                    </a:lnTo>
                    <a:lnTo>
                      <a:pt x="234" y="78"/>
                    </a:lnTo>
                    <a:lnTo>
                      <a:pt x="239" y="52"/>
                    </a:lnTo>
                    <a:lnTo>
                      <a:pt x="242" y="37"/>
                    </a:lnTo>
                    <a:lnTo>
                      <a:pt x="239" y="24"/>
                    </a:lnTo>
                    <a:lnTo>
                      <a:pt x="232" y="7"/>
                    </a:lnTo>
                    <a:lnTo>
                      <a:pt x="219" y="12"/>
                    </a:lnTo>
                    <a:lnTo>
                      <a:pt x="225" y="24"/>
                    </a:lnTo>
                    <a:lnTo>
                      <a:pt x="227" y="37"/>
                    </a:lnTo>
                    <a:lnTo>
                      <a:pt x="224" y="50"/>
                    </a:lnTo>
                    <a:lnTo>
                      <a:pt x="215" y="75"/>
                    </a:lnTo>
                    <a:lnTo>
                      <a:pt x="212" y="107"/>
                    </a:lnTo>
                    <a:lnTo>
                      <a:pt x="203" y="136"/>
                    </a:lnTo>
                    <a:lnTo>
                      <a:pt x="190" y="162"/>
                    </a:lnTo>
                    <a:lnTo>
                      <a:pt x="174" y="187"/>
                    </a:lnTo>
                    <a:lnTo>
                      <a:pt x="164" y="212"/>
                    </a:lnTo>
                    <a:lnTo>
                      <a:pt x="159" y="238"/>
                    </a:lnTo>
                    <a:lnTo>
                      <a:pt x="143" y="229"/>
                    </a:lnTo>
                    <a:lnTo>
                      <a:pt x="120" y="208"/>
                    </a:lnTo>
                    <a:lnTo>
                      <a:pt x="104" y="179"/>
                    </a:lnTo>
                    <a:lnTo>
                      <a:pt x="88" y="142"/>
                    </a:lnTo>
                    <a:lnTo>
                      <a:pt x="74" y="104"/>
                    </a:lnTo>
                    <a:lnTo>
                      <a:pt x="59" y="75"/>
                    </a:lnTo>
                    <a:lnTo>
                      <a:pt x="44" y="55"/>
                    </a:lnTo>
                    <a:lnTo>
                      <a:pt x="26" y="42"/>
                    </a:lnTo>
                    <a:lnTo>
                      <a:pt x="0" y="47"/>
                    </a:lnTo>
                    <a:lnTo>
                      <a:pt x="14" y="55"/>
                    </a:lnTo>
                    <a:lnTo>
                      <a:pt x="30" y="72"/>
                    </a:lnTo>
                    <a:lnTo>
                      <a:pt x="46" y="94"/>
                    </a:lnTo>
                    <a:lnTo>
                      <a:pt x="63" y="127"/>
                    </a:lnTo>
                    <a:lnTo>
                      <a:pt x="79" y="174"/>
                    </a:lnTo>
                    <a:lnTo>
                      <a:pt x="94" y="213"/>
                    </a:lnTo>
                    <a:lnTo>
                      <a:pt x="110" y="238"/>
                    </a:lnTo>
                    <a:lnTo>
                      <a:pt x="130" y="259"/>
                    </a:lnTo>
                    <a:lnTo>
                      <a:pt x="165" y="282"/>
                    </a:lnTo>
                    <a:lnTo>
                      <a:pt x="208" y="298"/>
                    </a:lnTo>
                    <a:lnTo>
                      <a:pt x="248" y="316"/>
                    </a:lnTo>
                    <a:lnTo>
                      <a:pt x="279" y="333"/>
                    </a:lnTo>
                    <a:lnTo>
                      <a:pt x="308" y="356"/>
                    </a:lnTo>
                    <a:lnTo>
                      <a:pt x="326" y="378"/>
                    </a:lnTo>
                    <a:lnTo>
                      <a:pt x="333" y="398"/>
                    </a:lnTo>
                    <a:lnTo>
                      <a:pt x="337" y="419"/>
                    </a:lnTo>
                    <a:lnTo>
                      <a:pt x="338" y="458"/>
                    </a:lnTo>
                    <a:lnTo>
                      <a:pt x="346" y="483"/>
                    </a:lnTo>
                    <a:lnTo>
                      <a:pt x="358" y="501"/>
                    </a:lnTo>
                    <a:lnTo>
                      <a:pt x="387" y="521"/>
                    </a:lnTo>
                    <a:lnTo>
                      <a:pt x="418" y="538"/>
                    </a:lnTo>
                    <a:lnTo>
                      <a:pt x="451" y="556"/>
                    </a:lnTo>
                    <a:lnTo>
                      <a:pt x="476" y="578"/>
                    </a:lnTo>
                    <a:lnTo>
                      <a:pt x="505" y="653"/>
                    </a:lnTo>
                    <a:lnTo>
                      <a:pt x="522" y="746"/>
                    </a:lnTo>
                    <a:lnTo>
                      <a:pt x="532" y="770"/>
                    </a:lnTo>
                    <a:lnTo>
                      <a:pt x="547" y="793"/>
                    </a:lnTo>
                    <a:lnTo>
                      <a:pt x="566" y="823"/>
                    </a:lnTo>
                    <a:lnTo>
                      <a:pt x="582" y="861"/>
                    </a:lnTo>
                    <a:lnTo>
                      <a:pt x="591" y="892"/>
                    </a:lnTo>
                    <a:lnTo>
                      <a:pt x="596" y="933"/>
                    </a:lnTo>
                    <a:lnTo>
                      <a:pt x="596" y="971"/>
                    </a:lnTo>
                    <a:lnTo>
                      <a:pt x="592" y="1012"/>
                    </a:lnTo>
                    <a:lnTo>
                      <a:pt x="555" y="1080"/>
                    </a:lnTo>
                    <a:lnTo>
                      <a:pt x="515" y="1140"/>
                    </a:lnTo>
                    <a:lnTo>
                      <a:pt x="485" y="1191"/>
                    </a:lnTo>
                    <a:lnTo>
                      <a:pt x="465" y="1231"/>
                    </a:lnTo>
                    <a:lnTo>
                      <a:pt x="450" y="1277"/>
                    </a:lnTo>
                    <a:lnTo>
                      <a:pt x="437" y="1321"/>
                    </a:lnTo>
                    <a:lnTo>
                      <a:pt x="421" y="1366"/>
                    </a:lnTo>
                    <a:lnTo>
                      <a:pt x="398" y="1413"/>
                    </a:lnTo>
                    <a:lnTo>
                      <a:pt x="387" y="1428"/>
                    </a:lnTo>
                    <a:lnTo>
                      <a:pt x="373" y="1445"/>
                    </a:lnTo>
                    <a:lnTo>
                      <a:pt x="346" y="1466"/>
                    </a:lnTo>
                    <a:lnTo>
                      <a:pt x="312" y="1484"/>
                    </a:lnTo>
                    <a:lnTo>
                      <a:pt x="346" y="1474"/>
                    </a:lnTo>
                    <a:lnTo>
                      <a:pt x="386" y="1466"/>
                    </a:lnTo>
                    <a:lnTo>
                      <a:pt x="418" y="1459"/>
                    </a:lnTo>
                    <a:lnTo>
                      <a:pt x="456" y="1455"/>
                    </a:lnTo>
                    <a:lnTo>
                      <a:pt x="492" y="1454"/>
                    </a:lnTo>
                    <a:lnTo>
                      <a:pt x="531" y="1458"/>
                    </a:lnTo>
                    <a:lnTo>
                      <a:pt x="558" y="1468"/>
                    </a:lnTo>
                    <a:lnTo>
                      <a:pt x="585" y="1486"/>
                    </a:lnTo>
                    <a:lnTo>
                      <a:pt x="605" y="1510"/>
                    </a:lnTo>
                    <a:lnTo>
                      <a:pt x="621" y="1534"/>
                    </a:lnTo>
                    <a:lnTo>
                      <a:pt x="636" y="1551"/>
                    </a:lnTo>
                    <a:lnTo>
                      <a:pt x="636" y="1543"/>
                    </a:lnTo>
                    <a:lnTo>
                      <a:pt x="630" y="1510"/>
                    </a:lnTo>
                    <a:lnTo>
                      <a:pt x="629" y="1484"/>
                    </a:lnTo>
                    <a:lnTo>
                      <a:pt x="620" y="1443"/>
                    </a:lnTo>
                    <a:lnTo>
                      <a:pt x="636" y="1484"/>
                    </a:lnTo>
                    <a:lnTo>
                      <a:pt x="651" y="1504"/>
                    </a:lnTo>
                    <a:lnTo>
                      <a:pt x="669" y="1516"/>
                    </a:lnTo>
                    <a:lnTo>
                      <a:pt x="690" y="1520"/>
                    </a:lnTo>
                    <a:lnTo>
                      <a:pt x="717" y="1516"/>
                    </a:lnTo>
                    <a:lnTo>
                      <a:pt x="753" y="1506"/>
                    </a:lnTo>
                    <a:lnTo>
                      <a:pt x="789" y="1498"/>
                    </a:lnTo>
                    <a:lnTo>
                      <a:pt x="829" y="1494"/>
                    </a:lnTo>
                    <a:lnTo>
                      <a:pt x="865" y="1498"/>
                    </a:lnTo>
                    <a:lnTo>
                      <a:pt x="903" y="1509"/>
                    </a:lnTo>
                    <a:lnTo>
                      <a:pt x="835" y="1469"/>
                    </a:lnTo>
                    <a:lnTo>
                      <a:pt x="806" y="1446"/>
                    </a:lnTo>
                    <a:lnTo>
                      <a:pt x="786" y="1421"/>
                    </a:lnTo>
                    <a:lnTo>
                      <a:pt x="774" y="1389"/>
                    </a:lnTo>
                    <a:lnTo>
                      <a:pt x="768" y="1346"/>
                    </a:lnTo>
                    <a:lnTo>
                      <a:pt x="765" y="1286"/>
                    </a:lnTo>
                    <a:lnTo>
                      <a:pt x="769" y="1242"/>
                    </a:lnTo>
                    <a:lnTo>
                      <a:pt x="774" y="1209"/>
                    </a:lnTo>
                    <a:lnTo>
                      <a:pt x="781" y="1166"/>
                    </a:lnTo>
                    <a:lnTo>
                      <a:pt x="781" y="1131"/>
                    </a:lnTo>
                    <a:lnTo>
                      <a:pt x="779" y="1089"/>
                    </a:lnTo>
                    <a:lnTo>
                      <a:pt x="781" y="1039"/>
                    </a:lnTo>
                    <a:lnTo>
                      <a:pt x="778" y="1005"/>
                    </a:lnTo>
                    <a:lnTo>
                      <a:pt x="771" y="974"/>
                    </a:lnTo>
                    <a:lnTo>
                      <a:pt x="760" y="942"/>
                    </a:lnTo>
                    <a:lnTo>
                      <a:pt x="758" y="925"/>
                    </a:lnTo>
                    <a:lnTo>
                      <a:pt x="765" y="900"/>
                    </a:lnTo>
                    <a:lnTo>
                      <a:pt x="774" y="865"/>
                    </a:lnTo>
                    <a:lnTo>
                      <a:pt x="774" y="831"/>
                    </a:lnTo>
                    <a:lnTo>
                      <a:pt x="770" y="791"/>
                    </a:lnTo>
                    <a:lnTo>
                      <a:pt x="758" y="757"/>
                    </a:lnTo>
                    <a:lnTo>
                      <a:pt x="714" y="632"/>
                    </a:lnTo>
                    <a:lnTo>
                      <a:pt x="716" y="630"/>
                    </a:lnTo>
                    <a:lnTo>
                      <a:pt x="743" y="596"/>
                    </a:lnTo>
                    <a:lnTo>
                      <a:pt x="768" y="581"/>
                    </a:lnTo>
                    <a:lnTo>
                      <a:pt x="793" y="567"/>
                    </a:lnTo>
                    <a:lnTo>
                      <a:pt x="841" y="538"/>
                    </a:lnTo>
                    <a:lnTo>
                      <a:pt x="894" y="514"/>
                    </a:lnTo>
                    <a:lnTo>
                      <a:pt x="939" y="502"/>
                    </a:lnTo>
                    <a:lnTo>
                      <a:pt x="978" y="493"/>
                    </a:lnTo>
                    <a:lnTo>
                      <a:pt x="1015" y="483"/>
                    </a:lnTo>
                    <a:lnTo>
                      <a:pt x="1053" y="468"/>
                    </a:lnTo>
                    <a:lnTo>
                      <a:pt x="1091" y="447"/>
                    </a:lnTo>
                    <a:lnTo>
                      <a:pt x="1113" y="429"/>
                    </a:lnTo>
                    <a:lnTo>
                      <a:pt x="1146" y="402"/>
                    </a:lnTo>
                    <a:lnTo>
                      <a:pt x="1177" y="368"/>
                    </a:lnTo>
                    <a:lnTo>
                      <a:pt x="1209" y="333"/>
                    </a:lnTo>
                    <a:lnTo>
                      <a:pt x="1236" y="313"/>
                    </a:lnTo>
                    <a:lnTo>
                      <a:pt x="1266" y="298"/>
                    </a:lnTo>
                    <a:lnTo>
                      <a:pt x="1301" y="288"/>
                    </a:lnTo>
                    <a:lnTo>
                      <a:pt x="1338" y="282"/>
                    </a:lnTo>
                    <a:lnTo>
                      <a:pt x="1380" y="278"/>
                    </a:lnTo>
                    <a:lnTo>
                      <a:pt x="1420" y="279"/>
                    </a:lnTo>
                    <a:lnTo>
                      <a:pt x="1469" y="283"/>
                    </a:lnTo>
                    <a:lnTo>
                      <a:pt x="1515" y="289"/>
                    </a:lnTo>
                    <a:lnTo>
                      <a:pt x="1559" y="299"/>
                    </a:lnTo>
                    <a:lnTo>
                      <a:pt x="1605" y="307"/>
                    </a:lnTo>
                    <a:lnTo>
                      <a:pt x="1648" y="306"/>
                    </a:lnTo>
                    <a:lnTo>
                      <a:pt x="1688" y="299"/>
                    </a:lnTo>
                    <a:lnTo>
                      <a:pt x="1720" y="287"/>
                    </a:lnTo>
                    <a:lnTo>
                      <a:pt x="1753" y="266"/>
                    </a:lnTo>
                    <a:lnTo>
                      <a:pt x="1783" y="241"/>
                    </a:lnTo>
                    <a:lnTo>
                      <a:pt x="1812" y="218"/>
                    </a:lnTo>
                    <a:lnTo>
                      <a:pt x="1838" y="202"/>
                    </a:lnTo>
                    <a:lnTo>
                      <a:pt x="1869" y="189"/>
                    </a:lnTo>
                    <a:lnTo>
                      <a:pt x="1904" y="179"/>
                    </a:lnTo>
                    <a:lnTo>
                      <a:pt x="1942" y="167"/>
                    </a:lnTo>
                    <a:lnTo>
                      <a:pt x="1964" y="157"/>
                    </a:lnTo>
                    <a:lnTo>
                      <a:pt x="1977" y="147"/>
                    </a:lnTo>
                    <a:lnTo>
                      <a:pt x="1986" y="136"/>
                    </a:lnTo>
                    <a:lnTo>
                      <a:pt x="1993" y="108"/>
                    </a:lnTo>
                    <a:lnTo>
                      <a:pt x="1979" y="103"/>
                    </a:lnTo>
                    <a:lnTo>
                      <a:pt x="1973" y="124"/>
                    </a:lnTo>
                    <a:lnTo>
                      <a:pt x="1964" y="138"/>
                    </a:lnTo>
                    <a:lnTo>
                      <a:pt x="1948" y="147"/>
                    </a:lnTo>
                    <a:lnTo>
                      <a:pt x="1904" y="159"/>
                    </a:lnTo>
                    <a:lnTo>
                      <a:pt x="1858" y="174"/>
                    </a:lnTo>
                    <a:lnTo>
                      <a:pt x="1825" y="182"/>
                    </a:lnTo>
                    <a:lnTo>
                      <a:pt x="1814" y="186"/>
                    </a:lnTo>
                    <a:lnTo>
                      <a:pt x="1818" y="163"/>
                    </a:lnTo>
                    <a:lnTo>
                      <a:pt x="1818" y="137"/>
                    </a:lnTo>
                    <a:lnTo>
                      <a:pt x="1818" y="103"/>
                    </a:lnTo>
                    <a:lnTo>
                      <a:pt x="1815" y="67"/>
                    </a:lnTo>
                    <a:lnTo>
                      <a:pt x="1814" y="40"/>
                    </a:lnTo>
                    <a:lnTo>
                      <a:pt x="1803" y="39"/>
                    </a:lnTo>
                    <a:lnTo>
                      <a:pt x="1803" y="63"/>
                    </a:lnTo>
                    <a:lnTo>
                      <a:pt x="1803" y="102"/>
                    </a:lnTo>
                    <a:lnTo>
                      <a:pt x="1800" y="139"/>
                    </a:lnTo>
                    <a:lnTo>
                      <a:pt x="1792" y="171"/>
                    </a:lnTo>
                    <a:lnTo>
                      <a:pt x="1779" y="187"/>
                    </a:lnTo>
                    <a:lnTo>
                      <a:pt x="1765" y="199"/>
                    </a:lnTo>
                    <a:lnTo>
                      <a:pt x="1743" y="213"/>
                    </a:lnTo>
                    <a:lnTo>
                      <a:pt x="1718" y="223"/>
                    </a:lnTo>
                    <a:lnTo>
                      <a:pt x="1688" y="232"/>
                    </a:lnTo>
                    <a:lnTo>
                      <a:pt x="1654" y="238"/>
                    </a:lnTo>
                    <a:lnTo>
                      <a:pt x="1630" y="238"/>
                    </a:lnTo>
                    <a:lnTo>
                      <a:pt x="1654" y="222"/>
                    </a:lnTo>
                    <a:lnTo>
                      <a:pt x="1681" y="198"/>
                    </a:lnTo>
                    <a:lnTo>
                      <a:pt x="1703" y="176"/>
                    </a:lnTo>
                    <a:lnTo>
                      <a:pt x="1719" y="147"/>
                    </a:lnTo>
                    <a:lnTo>
                      <a:pt x="1729" y="120"/>
                    </a:lnTo>
                    <a:lnTo>
                      <a:pt x="1734" y="89"/>
                    </a:lnTo>
                    <a:lnTo>
                      <a:pt x="1735" y="67"/>
                    </a:lnTo>
                    <a:lnTo>
                      <a:pt x="1734" y="44"/>
                    </a:lnTo>
                    <a:lnTo>
                      <a:pt x="1719" y="44"/>
                    </a:lnTo>
                    <a:lnTo>
                      <a:pt x="1719" y="59"/>
                    </a:lnTo>
                    <a:lnTo>
                      <a:pt x="1719" y="90"/>
                    </a:lnTo>
                    <a:lnTo>
                      <a:pt x="1713" y="119"/>
                    </a:lnTo>
                    <a:lnTo>
                      <a:pt x="1699" y="146"/>
                    </a:lnTo>
                    <a:lnTo>
                      <a:pt x="1680" y="171"/>
                    </a:lnTo>
                    <a:lnTo>
                      <a:pt x="1656" y="193"/>
                    </a:lnTo>
                    <a:lnTo>
                      <a:pt x="1626" y="212"/>
                    </a:lnTo>
                    <a:lnTo>
                      <a:pt x="1595" y="227"/>
                    </a:lnTo>
                    <a:lnTo>
                      <a:pt x="1568" y="231"/>
                    </a:lnTo>
                    <a:lnTo>
                      <a:pt x="1535" y="221"/>
                    </a:lnTo>
                    <a:lnTo>
                      <a:pt x="1500" y="207"/>
                    </a:lnTo>
                    <a:lnTo>
                      <a:pt x="1459" y="194"/>
                    </a:lnTo>
                    <a:lnTo>
                      <a:pt x="1417" y="187"/>
                    </a:lnTo>
                    <a:lnTo>
                      <a:pt x="1386" y="186"/>
                    </a:lnTo>
                    <a:lnTo>
                      <a:pt x="1355" y="187"/>
                    </a:lnTo>
                    <a:lnTo>
                      <a:pt x="1315" y="196"/>
                    </a:lnTo>
                    <a:lnTo>
                      <a:pt x="1355" y="162"/>
                    </a:lnTo>
                    <a:lnTo>
                      <a:pt x="1380" y="144"/>
                    </a:lnTo>
                    <a:lnTo>
                      <a:pt x="1410" y="127"/>
                    </a:lnTo>
                    <a:lnTo>
                      <a:pt x="1436" y="115"/>
                    </a:lnTo>
                    <a:lnTo>
                      <a:pt x="1452" y="105"/>
                    </a:lnTo>
                    <a:lnTo>
                      <a:pt x="1461" y="98"/>
                    </a:lnTo>
                    <a:lnTo>
                      <a:pt x="1467" y="89"/>
                    </a:lnTo>
                    <a:lnTo>
                      <a:pt x="1477" y="68"/>
                    </a:lnTo>
                    <a:lnTo>
                      <a:pt x="1485" y="47"/>
                    </a:lnTo>
                    <a:lnTo>
                      <a:pt x="1494" y="29"/>
                    </a:lnTo>
                    <a:lnTo>
                      <a:pt x="1510" y="3"/>
                    </a:lnTo>
                    <a:lnTo>
                      <a:pt x="1497" y="0"/>
                    </a:lnTo>
                    <a:lnTo>
                      <a:pt x="1482" y="20"/>
                    </a:lnTo>
                    <a:lnTo>
                      <a:pt x="1474" y="38"/>
                    </a:lnTo>
                    <a:lnTo>
                      <a:pt x="1466" y="57"/>
                    </a:lnTo>
                    <a:lnTo>
                      <a:pt x="1459" y="73"/>
                    </a:lnTo>
                    <a:lnTo>
                      <a:pt x="1446" y="89"/>
                    </a:lnTo>
                    <a:lnTo>
                      <a:pt x="1426" y="103"/>
                    </a:lnTo>
                    <a:lnTo>
                      <a:pt x="1395" y="118"/>
                    </a:lnTo>
                    <a:lnTo>
                      <a:pt x="1361" y="133"/>
                    </a:lnTo>
                    <a:lnTo>
                      <a:pt x="1331" y="153"/>
                    </a:lnTo>
                    <a:lnTo>
                      <a:pt x="1307" y="171"/>
                    </a:lnTo>
                    <a:lnTo>
                      <a:pt x="1275" y="196"/>
                    </a:lnTo>
                    <a:lnTo>
                      <a:pt x="1282" y="162"/>
                    </a:lnTo>
                    <a:lnTo>
                      <a:pt x="1286" y="134"/>
                    </a:lnTo>
                    <a:lnTo>
                      <a:pt x="1282" y="109"/>
                    </a:lnTo>
                    <a:lnTo>
                      <a:pt x="1277" y="84"/>
                    </a:lnTo>
                    <a:lnTo>
                      <a:pt x="1275" y="58"/>
                    </a:lnTo>
                    <a:lnTo>
                      <a:pt x="1277" y="40"/>
                    </a:lnTo>
                    <a:lnTo>
                      <a:pt x="1253" y="47"/>
                    </a:lnTo>
                    <a:lnTo>
                      <a:pt x="1253" y="58"/>
                    </a:lnTo>
                    <a:lnTo>
                      <a:pt x="1256" y="84"/>
                    </a:lnTo>
                    <a:lnTo>
                      <a:pt x="1263" y="119"/>
                    </a:lnTo>
                    <a:lnTo>
                      <a:pt x="1262" y="146"/>
                    </a:lnTo>
                    <a:lnTo>
                      <a:pt x="1255" y="178"/>
                    </a:lnTo>
                    <a:lnTo>
                      <a:pt x="1238" y="211"/>
                    </a:lnTo>
                    <a:lnTo>
                      <a:pt x="1223" y="231"/>
                    </a:lnTo>
                    <a:lnTo>
                      <a:pt x="1202" y="247"/>
                    </a:lnTo>
                    <a:lnTo>
                      <a:pt x="1171" y="261"/>
                    </a:lnTo>
                    <a:lnTo>
                      <a:pt x="1111" y="279"/>
                    </a:lnTo>
                    <a:lnTo>
                      <a:pt x="1068" y="299"/>
                    </a:lnTo>
                    <a:lnTo>
                      <a:pt x="1052" y="311"/>
                    </a:lnTo>
                    <a:lnTo>
                      <a:pt x="1035" y="327"/>
                    </a:lnTo>
                    <a:lnTo>
                      <a:pt x="1022" y="336"/>
                    </a:lnTo>
                    <a:lnTo>
                      <a:pt x="1005" y="343"/>
                    </a:lnTo>
                    <a:lnTo>
                      <a:pt x="947" y="363"/>
                    </a:lnTo>
                    <a:lnTo>
                      <a:pt x="899" y="382"/>
                    </a:lnTo>
                    <a:lnTo>
                      <a:pt x="859" y="399"/>
                    </a:lnTo>
                    <a:lnTo>
                      <a:pt x="814" y="426"/>
                    </a:lnTo>
                    <a:lnTo>
                      <a:pt x="789" y="444"/>
                    </a:lnTo>
                    <a:lnTo>
                      <a:pt x="789" y="436"/>
                    </a:lnTo>
                    <a:lnTo>
                      <a:pt x="798" y="419"/>
                    </a:lnTo>
                    <a:lnTo>
                      <a:pt x="814" y="393"/>
                    </a:lnTo>
                    <a:lnTo>
                      <a:pt x="838" y="368"/>
                    </a:lnTo>
                    <a:lnTo>
                      <a:pt x="863" y="346"/>
                    </a:lnTo>
                    <a:lnTo>
                      <a:pt x="881" y="327"/>
                    </a:lnTo>
                    <a:lnTo>
                      <a:pt x="895" y="306"/>
                    </a:lnTo>
                    <a:lnTo>
                      <a:pt x="907" y="278"/>
                    </a:lnTo>
                    <a:lnTo>
                      <a:pt x="909" y="244"/>
                    </a:lnTo>
                    <a:lnTo>
                      <a:pt x="905" y="212"/>
                    </a:lnTo>
                    <a:lnTo>
                      <a:pt x="897" y="186"/>
                    </a:lnTo>
                    <a:lnTo>
                      <a:pt x="894" y="169"/>
                    </a:lnTo>
                    <a:lnTo>
                      <a:pt x="893" y="154"/>
                    </a:lnTo>
                    <a:lnTo>
                      <a:pt x="898" y="139"/>
                    </a:lnTo>
                    <a:lnTo>
                      <a:pt x="908" y="126"/>
                    </a:lnTo>
                    <a:lnTo>
                      <a:pt x="935" y="102"/>
                    </a:lnTo>
                    <a:lnTo>
                      <a:pt x="964" y="70"/>
                    </a:lnTo>
                    <a:lnTo>
                      <a:pt x="944" y="68"/>
                    </a:lnTo>
                    <a:lnTo>
                      <a:pt x="927" y="85"/>
                    </a:lnTo>
                    <a:lnTo>
                      <a:pt x="905" y="103"/>
                    </a:lnTo>
                    <a:lnTo>
                      <a:pt x="892" y="118"/>
                    </a:lnTo>
                    <a:lnTo>
                      <a:pt x="878" y="138"/>
                    </a:lnTo>
                    <a:lnTo>
                      <a:pt x="871" y="159"/>
                    </a:lnTo>
                    <a:lnTo>
                      <a:pt x="871" y="196"/>
                    </a:lnTo>
                    <a:lnTo>
                      <a:pt x="860" y="169"/>
                    </a:lnTo>
                    <a:lnTo>
                      <a:pt x="845" y="141"/>
                    </a:lnTo>
                    <a:lnTo>
                      <a:pt x="834" y="109"/>
                    </a:lnTo>
                    <a:lnTo>
                      <a:pt x="825" y="85"/>
                    </a:lnTo>
                    <a:lnTo>
                      <a:pt x="816" y="65"/>
                    </a:lnTo>
                    <a:lnTo>
                      <a:pt x="803" y="72"/>
                    </a:lnTo>
                    <a:lnTo>
                      <a:pt x="791" y="82"/>
                    </a:lnTo>
                    <a:lnTo>
                      <a:pt x="803" y="102"/>
                    </a:lnTo>
                    <a:lnTo>
                      <a:pt x="815" y="133"/>
                    </a:lnTo>
                    <a:lnTo>
                      <a:pt x="828" y="167"/>
                    </a:lnTo>
                    <a:lnTo>
                      <a:pt x="843" y="203"/>
                    </a:lnTo>
                    <a:lnTo>
                      <a:pt x="855" y="229"/>
                    </a:lnTo>
                    <a:lnTo>
                      <a:pt x="863" y="256"/>
                    </a:lnTo>
                    <a:lnTo>
                      <a:pt x="863" y="282"/>
                    </a:lnTo>
                    <a:lnTo>
                      <a:pt x="854" y="307"/>
                    </a:lnTo>
                    <a:lnTo>
                      <a:pt x="839" y="329"/>
                    </a:lnTo>
                    <a:lnTo>
                      <a:pt x="816" y="351"/>
                    </a:lnTo>
                    <a:lnTo>
                      <a:pt x="791" y="377"/>
                    </a:lnTo>
                    <a:lnTo>
                      <a:pt x="764" y="409"/>
                    </a:lnTo>
                    <a:lnTo>
                      <a:pt x="740" y="436"/>
                    </a:lnTo>
                    <a:lnTo>
                      <a:pt x="715" y="466"/>
                    </a:lnTo>
                    <a:lnTo>
                      <a:pt x="700" y="491"/>
                    </a:lnTo>
                    <a:lnTo>
                      <a:pt x="686" y="514"/>
                    </a:lnTo>
                    <a:lnTo>
                      <a:pt x="676" y="540"/>
                    </a:lnTo>
                    <a:lnTo>
                      <a:pt x="669" y="565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9" name="Freeform 176"/>
              <p:cNvSpPr>
                <a:spLocks/>
              </p:cNvSpPr>
              <p:nvPr/>
            </p:nvSpPr>
            <p:spPr bwMode="auto">
              <a:xfrm>
                <a:off x="3898" y="1392"/>
                <a:ext cx="7" cy="20"/>
              </a:xfrm>
              <a:custGeom>
                <a:avLst/>
                <a:gdLst>
                  <a:gd name="T0" fmla="*/ 0 w 28"/>
                  <a:gd name="T1" fmla="*/ 0 h 79"/>
                  <a:gd name="T2" fmla="*/ 0 w 28"/>
                  <a:gd name="T3" fmla="*/ 0 h 79"/>
                  <a:gd name="T4" fmla="*/ 0 w 28"/>
                  <a:gd name="T5" fmla="*/ 0 h 79"/>
                  <a:gd name="T6" fmla="*/ 0 w 28"/>
                  <a:gd name="T7" fmla="*/ 0 h 79"/>
                  <a:gd name="T8" fmla="*/ 0 w 28"/>
                  <a:gd name="T9" fmla="*/ 0 h 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"/>
                  <a:gd name="T16" fmla="*/ 0 h 79"/>
                  <a:gd name="T17" fmla="*/ 28 w 28"/>
                  <a:gd name="T18" fmla="*/ 79 h 7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" h="79">
                    <a:moveTo>
                      <a:pt x="0" y="79"/>
                    </a:moveTo>
                    <a:lnTo>
                      <a:pt x="10" y="52"/>
                    </a:lnTo>
                    <a:lnTo>
                      <a:pt x="23" y="33"/>
                    </a:lnTo>
                    <a:lnTo>
                      <a:pt x="28" y="18"/>
                    </a:lnTo>
                    <a:lnTo>
                      <a:pt x="28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0" name="Freeform 177"/>
              <p:cNvSpPr>
                <a:spLocks/>
              </p:cNvSpPr>
              <p:nvPr/>
            </p:nvSpPr>
            <p:spPr bwMode="auto">
              <a:xfrm>
                <a:off x="3658" y="1004"/>
                <a:ext cx="320" cy="174"/>
              </a:xfrm>
              <a:custGeom>
                <a:avLst/>
                <a:gdLst>
                  <a:gd name="T0" fmla="*/ 0 w 1279"/>
                  <a:gd name="T1" fmla="*/ 0 h 696"/>
                  <a:gd name="T2" fmla="*/ 0 w 1279"/>
                  <a:gd name="T3" fmla="*/ 0 h 696"/>
                  <a:gd name="T4" fmla="*/ 0 w 1279"/>
                  <a:gd name="T5" fmla="*/ 0 h 696"/>
                  <a:gd name="T6" fmla="*/ 0 w 1279"/>
                  <a:gd name="T7" fmla="*/ 0 h 696"/>
                  <a:gd name="T8" fmla="*/ 0 w 1279"/>
                  <a:gd name="T9" fmla="*/ 0 h 696"/>
                  <a:gd name="T10" fmla="*/ 0 w 1279"/>
                  <a:gd name="T11" fmla="*/ 0 h 696"/>
                  <a:gd name="T12" fmla="*/ 0 w 1279"/>
                  <a:gd name="T13" fmla="*/ 0 h 696"/>
                  <a:gd name="T14" fmla="*/ 0 w 1279"/>
                  <a:gd name="T15" fmla="*/ 0 h 696"/>
                  <a:gd name="T16" fmla="*/ 0 w 1279"/>
                  <a:gd name="T17" fmla="*/ 0 h 696"/>
                  <a:gd name="T18" fmla="*/ 0 w 1279"/>
                  <a:gd name="T19" fmla="*/ 0 h 696"/>
                  <a:gd name="T20" fmla="*/ 0 w 1279"/>
                  <a:gd name="T21" fmla="*/ 0 h 696"/>
                  <a:gd name="T22" fmla="*/ 0 w 1279"/>
                  <a:gd name="T23" fmla="*/ 0 h 696"/>
                  <a:gd name="T24" fmla="*/ 0 w 1279"/>
                  <a:gd name="T25" fmla="*/ 0 h 696"/>
                  <a:gd name="T26" fmla="*/ 0 w 1279"/>
                  <a:gd name="T27" fmla="*/ 0 h 696"/>
                  <a:gd name="T28" fmla="*/ 0 w 1279"/>
                  <a:gd name="T29" fmla="*/ 0 h 696"/>
                  <a:gd name="T30" fmla="*/ 0 w 1279"/>
                  <a:gd name="T31" fmla="*/ 0 h 696"/>
                  <a:gd name="T32" fmla="*/ 0 w 1279"/>
                  <a:gd name="T33" fmla="*/ 0 h 696"/>
                  <a:gd name="T34" fmla="*/ 0 w 1279"/>
                  <a:gd name="T35" fmla="*/ 0 h 696"/>
                  <a:gd name="T36" fmla="*/ 0 w 1279"/>
                  <a:gd name="T37" fmla="*/ 0 h 696"/>
                  <a:gd name="T38" fmla="*/ 0 w 1279"/>
                  <a:gd name="T39" fmla="*/ 0 h 696"/>
                  <a:gd name="T40" fmla="*/ 0 w 1279"/>
                  <a:gd name="T41" fmla="*/ 0 h 696"/>
                  <a:gd name="T42" fmla="*/ 0 w 1279"/>
                  <a:gd name="T43" fmla="*/ 0 h 696"/>
                  <a:gd name="T44" fmla="*/ 0 w 1279"/>
                  <a:gd name="T45" fmla="*/ 0 h 696"/>
                  <a:gd name="T46" fmla="*/ 0 w 1279"/>
                  <a:gd name="T47" fmla="*/ 0 h 696"/>
                  <a:gd name="T48" fmla="*/ 0 w 1279"/>
                  <a:gd name="T49" fmla="*/ 0 h 696"/>
                  <a:gd name="T50" fmla="*/ 0 w 1279"/>
                  <a:gd name="T51" fmla="*/ 0 h 696"/>
                  <a:gd name="T52" fmla="*/ 0 w 1279"/>
                  <a:gd name="T53" fmla="*/ 0 h 696"/>
                  <a:gd name="T54" fmla="*/ 0 w 1279"/>
                  <a:gd name="T55" fmla="*/ 0 h 696"/>
                  <a:gd name="T56" fmla="*/ 0 w 1279"/>
                  <a:gd name="T57" fmla="*/ 0 h 696"/>
                  <a:gd name="T58" fmla="*/ 0 w 1279"/>
                  <a:gd name="T59" fmla="*/ 0 h 696"/>
                  <a:gd name="T60" fmla="*/ 0 w 1279"/>
                  <a:gd name="T61" fmla="*/ 0 h 696"/>
                  <a:gd name="T62" fmla="*/ 0 w 1279"/>
                  <a:gd name="T63" fmla="*/ 0 h 696"/>
                  <a:gd name="T64" fmla="*/ 0 w 1279"/>
                  <a:gd name="T65" fmla="*/ 0 h 696"/>
                  <a:gd name="T66" fmla="*/ 0 w 1279"/>
                  <a:gd name="T67" fmla="*/ 0 h 696"/>
                  <a:gd name="T68" fmla="*/ 0 w 1279"/>
                  <a:gd name="T69" fmla="*/ 0 h 696"/>
                  <a:gd name="T70" fmla="*/ 0 w 1279"/>
                  <a:gd name="T71" fmla="*/ 0 h 696"/>
                  <a:gd name="T72" fmla="*/ 0 w 1279"/>
                  <a:gd name="T73" fmla="*/ 0 h 696"/>
                  <a:gd name="T74" fmla="*/ 0 w 1279"/>
                  <a:gd name="T75" fmla="*/ 0 h 696"/>
                  <a:gd name="T76" fmla="*/ 0 w 1279"/>
                  <a:gd name="T77" fmla="*/ 0 h 696"/>
                  <a:gd name="T78" fmla="*/ 0 w 1279"/>
                  <a:gd name="T79" fmla="*/ 0 h 696"/>
                  <a:gd name="T80" fmla="*/ 0 w 1279"/>
                  <a:gd name="T81" fmla="*/ 0 h 696"/>
                  <a:gd name="T82" fmla="*/ 0 w 1279"/>
                  <a:gd name="T83" fmla="*/ 0 h 696"/>
                  <a:gd name="T84" fmla="*/ 0 w 1279"/>
                  <a:gd name="T85" fmla="*/ 0 h 696"/>
                  <a:gd name="T86" fmla="*/ 0 w 1279"/>
                  <a:gd name="T87" fmla="*/ 0 h 696"/>
                  <a:gd name="T88" fmla="*/ 0 w 1279"/>
                  <a:gd name="T89" fmla="*/ 0 h 696"/>
                  <a:gd name="T90" fmla="*/ 0 w 1279"/>
                  <a:gd name="T91" fmla="*/ 0 h 696"/>
                  <a:gd name="T92" fmla="*/ 0 w 1279"/>
                  <a:gd name="T93" fmla="*/ 0 h 696"/>
                  <a:gd name="T94" fmla="*/ 0 w 1279"/>
                  <a:gd name="T95" fmla="*/ 0 h 69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279"/>
                  <a:gd name="T145" fmla="*/ 0 h 696"/>
                  <a:gd name="T146" fmla="*/ 1279 w 1279"/>
                  <a:gd name="T147" fmla="*/ 696 h 69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279" h="696">
                    <a:moveTo>
                      <a:pt x="489" y="34"/>
                    </a:moveTo>
                    <a:lnTo>
                      <a:pt x="459" y="30"/>
                    </a:lnTo>
                    <a:lnTo>
                      <a:pt x="436" y="23"/>
                    </a:lnTo>
                    <a:lnTo>
                      <a:pt x="411" y="9"/>
                    </a:lnTo>
                    <a:lnTo>
                      <a:pt x="390" y="3"/>
                    </a:lnTo>
                    <a:lnTo>
                      <a:pt x="369" y="0"/>
                    </a:lnTo>
                    <a:lnTo>
                      <a:pt x="346" y="8"/>
                    </a:lnTo>
                    <a:lnTo>
                      <a:pt x="331" y="22"/>
                    </a:lnTo>
                    <a:lnTo>
                      <a:pt x="315" y="45"/>
                    </a:lnTo>
                    <a:lnTo>
                      <a:pt x="301" y="80"/>
                    </a:lnTo>
                    <a:lnTo>
                      <a:pt x="285" y="130"/>
                    </a:lnTo>
                    <a:lnTo>
                      <a:pt x="269" y="160"/>
                    </a:lnTo>
                    <a:lnTo>
                      <a:pt x="255" y="184"/>
                    </a:lnTo>
                    <a:lnTo>
                      <a:pt x="244" y="195"/>
                    </a:lnTo>
                    <a:lnTo>
                      <a:pt x="226" y="208"/>
                    </a:lnTo>
                    <a:lnTo>
                      <a:pt x="191" y="224"/>
                    </a:lnTo>
                    <a:lnTo>
                      <a:pt x="150" y="245"/>
                    </a:lnTo>
                    <a:lnTo>
                      <a:pt x="108" y="272"/>
                    </a:lnTo>
                    <a:lnTo>
                      <a:pt x="77" y="298"/>
                    </a:lnTo>
                    <a:lnTo>
                      <a:pt x="43" y="337"/>
                    </a:lnTo>
                    <a:lnTo>
                      <a:pt x="21" y="374"/>
                    </a:lnTo>
                    <a:lnTo>
                      <a:pt x="6" y="423"/>
                    </a:lnTo>
                    <a:lnTo>
                      <a:pt x="0" y="468"/>
                    </a:lnTo>
                    <a:lnTo>
                      <a:pt x="2" y="513"/>
                    </a:lnTo>
                    <a:lnTo>
                      <a:pt x="10" y="548"/>
                    </a:lnTo>
                    <a:lnTo>
                      <a:pt x="23" y="578"/>
                    </a:lnTo>
                    <a:lnTo>
                      <a:pt x="42" y="603"/>
                    </a:lnTo>
                    <a:lnTo>
                      <a:pt x="68" y="622"/>
                    </a:lnTo>
                    <a:lnTo>
                      <a:pt x="101" y="634"/>
                    </a:lnTo>
                    <a:lnTo>
                      <a:pt x="132" y="641"/>
                    </a:lnTo>
                    <a:lnTo>
                      <a:pt x="156" y="648"/>
                    </a:lnTo>
                    <a:lnTo>
                      <a:pt x="174" y="659"/>
                    </a:lnTo>
                    <a:lnTo>
                      <a:pt x="197" y="677"/>
                    </a:lnTo>
                    <a:lnTo>
                      <a:pt x="220" y="688"/>
                    </a:lnTo>
                    <a:lnTo>
                      <a:pt x="245" y="694"/>
                    </a:lnTo>
                    <a:lnTo>
                      <a:pt x="272" y="692"/>
                    </a:lnTo>
                    <a:lnTo>
                      <a:pt x="316" y="678"/>
                    </a:lnTo>
                    <a:lnTo>
                      <a:pt x="370" y="666"/>
                    </a:lnTo>
                    <a:lnTo>
                      <a:pt x="396" y="661"/>
                    </a:lnTo>
                    <a:lnTo>
                      <a:pt x="425" y="661"/>
                    </a:lnTo>
                    <a:lnTo>
                      <a:pt x="458" y="666"/>
                    </a:lnTo>
                    <a:lnTo>
                      <a:pt x="487" y="661"/>
                    </a:lnTo>
                    <a:lnTo>
                      <a:pt x="513" y="652"/>
                    </a:lnTo>
                    <a:lnTo>
                      <a:pt x="557" y="638"/>
                    </a:lnTo>
                    <a:lnTo>
                      <a:pt x="588" y="631"/>
                    </a:lnTo>
                    <a:lnTo>
                      <a:pt x="619" y="619"/>
                    </a:lnTo>
                    <a:lnTo>
                      <a:pt x="643" y="611"/>
                    </a:lnTo>
                    <a:lnTo>
                      <a:pt x="678" y="598"/>
                    </a:lnTo>
                    <a:lnTo>
                      <a:pt x="707" y="592"/>
                    </a:lnTo>
                    <a:lnTo>
                      <a:pt x="739" y="592"/>
                    </a:lnTo>
                    <a:lnTo>
                      <a:pt x="769" y="596"/>
                    </a:lnTo>
                    <a:lnTo>
                      <a:pt x="796" y="609"/>
                    </a:lnTo>
                    <a:lnTo>
                      <a:pt x="828" y="627"/>
                    </a:lnTo>
                    <a:lnTo>
                      <a:pt x="861" y="643"/>
                    </a:lnTo>
                    <a:lnTo>
                      <a:pt x="887" y="653"/>
                    </a:lnTo>
                    <a:lnTo>
                      <a:pt x="908" y="661"/>
                    </a:lnTo>
                    <a:lnTo>
                      <a:pt x="933" y="669"/>
                    </a:lnTo>
                    <a:lnTo>
                      <a:pt x="964" y="683"/>
                    </a:lnTo>
                    <a:lnTo>
                      <a:pt x="981" y="691"/>
                    </a:lnTo>
                    <a:lnTo>
                      <a:pt x="1002" y="696"/>
                    </a:lnTo>
                    <a:lnTo>
                      <a:pt x="1034" y="696"/>
                    </a:lnTo>
                    <a:lnTo>
                      <a:pt x="1066" y="687"/>
                    </a:lnTo>
                    <a:lnTo>
                      <a:pt x="1100" y="673"/>
                    </a:lnTo>
                    <a:lnTo>
                      <a:pt x="1133" y="649"/>
                    </a:lnTo>
                    <a:lnTo>
                      <a:pt x="1158" y="626"/>
                    </a:lnTo>
                    <a:lnTo>
                      <a:pt x="1181" y="592"/>
                    </a:lnTo>
                    <a:lnTo>
                      <a:pt x="1194" y="564"/>
                    </a:lnTo>
                    <a:lnTo>
                      <a:pt x="1208" y="509"/>
                    </a:lnTo>
                    <a:lnTo>
                      <a:pt x="1219" y="469"/>
                    </a:lnTo>
                    <a:lnTo>
                      <a:pt x="1236" y="428"/>
                    </a:lnTo>
                    <a:lnTo>
                      <a:pt x="1256" y="394"/>
                    </a:lnTo>
                    <a:lnTo>
                      <a:pt x="1272" y="361"/>
                    </a:lnTo>
                    <a:lnTo>
                      <a:pt x="1279" y="327"/>
                    </a:lnTo>
                    <a:lnTo>
                      <a:pt x="1278" y="297"/>
                    </a:lnTo>
                    <a:lnTo>
                      <a:pt x="1269" y="270"/>
                    </a:lnTo>
                    <a:lnTo>
                      <a:pt x="1253" y="239"/>
                    </a:lnTo>
                    <a:lnTo>
                      <a:pt x="1234" y="209"/>
                    </a:lnTo>
                    <a:lnTo>
                      <a:pt x="1209" y="182"/>
                    </a:lnTo>
                    <a:lnTo>
                      <a:pt x="1186" y="162"/>
                    </a:lnTo>
                    <a:lnTo>
                      <a:pt x="1169" y="139"/>
                    </a:lnTo>
                    <a:lnTo>
                      <a:pt x="1153" y="125"/>
                    </a:lnTo>
                    <a:lnTo>
                      <a:pt x="1124" y="112"/>
                    </a:lnTo>
                    <a:lnTo>
                      <a:pt x="1090" y="104"/>
                    </a:lnTo>
                    <a:lnTo>
                      <a:pt x="1054" y="102"/>
                    </a:lnTo>
                    <a:lnTo>
                      <a:pt x="999" y="107"/>
                    </a:lnTo>
                    <a:lnTo>
                      <a:pt x="923" y="117"/>
                    </a:lnTo>
                    <a:lnTo>
                      <a:pt x="845" y="125"/>
                    </a:lnTo>
                    <a:lnTo>
                      <a:pt x="798" y="125"/>
                    </a:lnTo>
                    <a:lnTo>
                      <a:pt x="739" y="118"/>
                    </a:lnTo>
                    <a:lnTo>
                      <a:pt x="686" y="108"/>
                    </a:lnTo>
                    <a:lnTo>
                      <a:pt x="639" y="95"/>
                    </a:lnTo>
                    <a:lnTo>
                      <a:pt x="599" y="83"/>
                    </a:lnTo>
                    <a:lnTo>
                      <a:pt x="560" y="67"/>
                    </a:lnTo>
                    <a:lnTo>
                      <a:pt x="528" y="49"/>
                    </a:lnTo>
                    <a:lnTo>
                      <a:pt x="507" y="39"/>
                    </a:lnTo>
                    <a:lnTo>
                      <a:pt x="489" y="34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1" name="Freeform 178"/>
              <p:cNvSpPr>
                <a:spLocks/>
              </p:cNvSpPr>
              <p:nvPr/>
            </p:nvSpPr>
            <p:spPr bwMode="auto">
              <a:xfrm>
                <a:off x="3780" y="950"/>
                <a:ext cx="416" cy="243"/>
              </a:xfrm>
              <a:custGeom>
                <a:avLst/>
                <a:gdLst>
                  <a:gd name="T0" fmla="*/ 0 w 1665"/>
                  <a:gd name="T1" fmla="*/ 0 h 971"/>
                  <a:gd name="T2" fmla="*/ 0 w 1665"/>
                  <a:gd name="T3" fmla="*/ 0 h 971"/>
                  <a:gd name="T4" fmla="*/ 0 w 1665"/>
                  <a:gd name="T5" fmla="*/ 0 h 971"/>
                  <a:gd name="T6" fmla="*/ 0 w 1665"/>
                  <a:gd name="T7" fmla="*/ 0 h 971"/>
                  <a:gd name="T8" fmla="*/ 0 w 1665"/>
                  <a:gd name="T9" fmla="*/ 0 h 971"/>
                  <a:gd name="T10" fmla="*/ 0 w 1665"/>
                  <a:gd name="T11" fmla="*/ 0 h 971"/>
                  <a:gd name="T12" fmla="*/ 0 w 1665"/>
                  <a:gd name="T13" fmla="*/ 0 h 971"/>
                  <a:gd name="T14" fmla="*/ 0 w 1665"/>
                  <a:gd name="T15" fmla="*/ 0 h 971"/>
                  <a:gd name="T16" fmla="*/ 0 w 1665"/>
                  <a:gd name="T17" fmla="*/ 0 h 971"/>
                  <a:gd name="T18" fmla="*/ 0 w 1665"/>
                  <a:gd name="T19" fmla="*/ 0 h 971"/>
                  <a:gd name="T20" fmla="*/ 0 w 1665"/>
                  <a:gd name="T21" fmla="*/ 0 h 971"/>
                  <a:gd name="T22" fmla="*/ 0 w 1665"/>
                  <a:gd name="T23" fmla="*/ 0 h 971"/>
                  <a:gd name="T24" fmla="*/ 0 w 1665"/>
                  <a:gd name="T25" fmla="*/ 0 h 971"/>
                  <a:gd name="T26" fmla="*/ 0 w 1665"/>
                  <a:gd name="T27" fmla="*/ 0 h 971"/>
                  <a:gd name="T28" fmla="*/ 0 w 1665"/>
                  <a:gd name="T29" fmla="*/ 0 h 971"/>
                  <a:gd name="T30" fmla="*/ 0 w 1665"/>
                  <a:gd name="T31" fmla="*/ 0 h 971"/>
                  <a:gd name="T32" fmla="*/ 0 w 1665"/>
                  <a:gd name="T33" fmla="*/ 0 h 971"/>
                  <a:gd name="T34" fmla="*/ 0 w 1665"/>
                  <a:gd name="T35" fmla="*/ 0 h 971"/>
                  <a:gd name="T36" fmla="*/ 0 w 1665"/>
                  <a:gd name="T37" fmla="*/ 0 h 971"/>
                  <a:gd name="T38" fmla="*/ 0 w 1665"/>
                  <a:gd name="T39" fmla="*/ 0 h 971"/>
                  <a:gd name="T40" fmla="*/ 0 w 1665"/>
                  <a:gd name="T41" fmla="*/ 0 h 971"/>
                  <a:gd name="T42" fmla="*/ 0 w 1665"/>
                  <a:gd name="T43" fmla="*/ 0 h 971"/>
                  <a:gd name="T44" fmla="*/ 0 w 1665"/>
                  <a:gd name="T45" fmla="*/ 0 h 971"/>
                  <a:gd name="T46" fmla="*/ 0 w 1665"/>
                  <a:gd name="T47" fmla="*/ 0 h 971"/>
                  <a:gd name="T48" fmla="*/ 0 w 1665"/>
                  <a:gd name="T49" fmla="*/ 0 h 971"/>
                  <a:gd name="T50" fmla="*/ 0 w 1665"/>
                  <a:gd name="T51" fmla="*/ 0 h 971"/>
                  <a:gd name="T52" fmla="*/ 0 w 1665"/>
                  <a:gd name="T53" fmla="*/ 0 h 971"/>
                  <a:gd name="T54" fmla="*/ 0 w 1665"/>
                  <a:gd name="T55" fmla="*/ 0 h 971"/>
                  <a:gd name="T56" fmla="*/ 0 w 1665"/>
                  <a:gd name="T57" fmla="*/ 0 h 971"/>
                  <a:gd name="T58" fmla="*/ 0 w 1665"/>
                  <a:gd name="T59" fmla="*/ 0 h 971"/>
                  <a:gd name="T60" fmla="*/ 0 w 1665"/>
                  <a:gd name="T61" fmla="*/ 0 h 971"/>
                  <a:gd name="T62" fmla="*/ 0 w 1665"/>
                  <a:gd name="T63" fmla="*/ 0 h 971"/>
                  <a:gd name="T64" fmla="*/ 0 w 1665"/>
                  <a:gd name="T65" fmla="*/ 0 h 971"/>
                  <a:gd name="T66" fmla="*/ 0 w 1665"/>
                  <a:gd name="T67" fmla="*/ 0 h 971"/>
                  <a:gd name="T68" fmla="*/ 0 w 1665"/>
                  <a:gd name="T69" fmla="*/ 0 h 971"/>
                  <a:gd name="T70" fmla="*/ 0 w 1665"/>
                  <a:gd name="T71" fmla="*/ 0 h 971"/>
                  <a:gd name="T72" fmla="*/ 0 w 1665"/>
                  <a:gd name="T73" fmla="*/ 0 h 971"/>
                  <a:gd name="T74" fmla="*/ 0 w 1665"/>
                  <a:gd name="T75" fmla="*/ 0 h 971"/>
                  <a:gd name="T76" fmla="*/ 0 w 1665"/>
                  <a:gd name="T77" fmla="*/ 0 h 971"/>
                  <a:gd name="T78" fmla="*/ 0 w 1665"/>
                  <a:gd name="T79" fmla="*/ 0 h 971"/>
                  <a:gd name="T80" fmla="*/ 0 w 1665"/>
                  <a:gd name="T81" fmla="*/ 0 h 971"/>
                  <a:gd name="T82" fmla="*/ 0 w 1665"/>
                  <a:gd name="T83" fmla="*/ 0 h 971"/>
                  <a:gd name="T84" fmla="*/ 0 w 1665"/>
                  <a:gd name="T85" fmla="*/ 0 h 971"/>
                  <a:gd name="T86" fmla="*/ 0 w 1665"/>
                  <a:gd name="T87" fmla="*/ 0 h 971"/>
                  <a:gd name="T88" fmla="*/ 0 w 1665"/>
                  <a:gd name="T89" fmla="*/ 0 h 971"/>
                  <a:gd name="T90" fmla="*/ 0 w 1665"/>
                  <a:gd name="T91" fmla="*/ 0 h 971"/>
                  <a:gd name="T92" fmla="*/ 0 w 1665"/>
                  <a:gd name="T93" fmla="*/ 0 h 971"/>
                  <a:gd name="T94" fmla="*/ 0 w 1665"/>
                  <a:gd name="T95" fmla="*/ 0 h 971"/>
                  <a:gd name="T96" fmla="*/ 0 w 1665"/>
                  <a:gd name="T97" fmla="*/ 0 h 971"/>
                  <a:gd name="T98" fmla="*/ 0 w 1665"/>
                  <a:gd name="T99" fmla="*/ 0 h 971"/>
                  <a:gd name="T100" fmla="*/ 0 w 1665"/>
                  <a:gd name="T101" fmla="*/ 0 h 971"/>
                  <a:gd name="T102" fmla="*/ 0 w 1665"/>
                  <a:gd name="T103" fmla="*/ 0 h 971"/>
                  <a:gd name="T104" fmla="*/ 0 w 1665"/>
                  <a:gd name="T105" fmla="*/ 0 h 971"/>
                  <a:gd name="T106" fmla="*/ 0 w 1665"/>
                  <a:gd name="T107" fmla="*/ 0 h 971"/>
                  <a:gd name="T108" fmla="*/ 0 w 1665"/>
                  <a:gd name="T109" fmla="*/ 0 h 971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65"/>
                  <a:gd name="T166" fmla="*/ 0 h 971"/>
                  <a:gd name="T167" fmla="*/ 1665 w 1665"/>
                  <a:gd name="T168" fmla="*/ 971 h 971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65" h="971">
                    <a:moveTo>
                      <a:pt x="544" y="910"/>
                    </a:moveTo>
                    <a:lnTo>
                      <a:pt x="547" y="939"/>
                    </a:lnTo>
                    <a:lnTo>
                      <a:pt x="551" y="971"/>
                    </a:lnTo>
                    <a:lnTo>
                      <a:pt x="592" y="962"/>
                    </a:lnTo>
                    <a:lnTo>
                      <a:pt x="627" y="950"/>
                    </a:lnTo>
                    <a:lnTo>
                      <a:pt x="655" y="933"/>
                    </a:lnTo>
                    <a:lnTo>
                      <a:pt x="672" y="917"/>
                    </a:lnTo>
                    <a:lnTo>
                      <a:pt x="683" y="907"/>
                    </a:lnTo>
                    <a:lnTo>
                      <a:pt x="697" y="900"/>
                    </a:lnTo>
                    <a:lnTo>
                      <a:pt x="723" y="898"/>
                    </a:lnTo>
                    <a:lnTo>
                      <a:pt x="751" y="903"/>
                    </a:lnTo>
                    <a:lnTo>
                      <a:pt x="796" y="898"/>
                    </a:lnTo>
                    <a:lnTo>
                      <a:pt x="826" y="902"/>
                    </a:lnTo>
                    <a:lnTo>
                      <a:pt x="845" y="905"/>
                    </a:lnTo>
                    <a:lnTo>
                      <a:pt x="870" y="910"/>
                    </a:lnTo>
                    <a:lnTo>
                      <a:pt x="901" y="917"/>
                    </a:lnTo>
                    <a:lnTo>
                      <a:pt x="938" y="919"/>
                    </a:lnTo>
                    <a:lnTo>
                      <a:pt x="989" y="914"/>
                    </a:lnTo>
                    <a:lnTo>
                      <a:pt x="1043" y="903"/>
                    </a:lnTo>
                    <a:lnTo>
                      <a:pt x="1090" y="892"/>
                    </a:lnTo>
                    <a:lnTo>
                      <a:pt x="1134" y="882"/>
                    </a:lnTo>
                    <a:lnTo>
                      <a:pt x="1159" y="874"/>
                    </a:lnTo>
                    <a:lnTo>
                      <a:pt x="1188" y="864"/>
                    </a:lnTo>
                    <a:lnTo>
                      <a:pt x="1224" y="848"/>
                    </a:lnTo>
                    <a:lnTo>
                      <a:pt x="1261" y="835"/>
                    </a:lnTo>
                    <a:lnTo>
                      <a:pt x="1301" y="823"/>
                    </a:lnTo>
                    <a:lnTo>
                      <a:pt x="1339" y="804"/>
                    </a:lnTo>
                    <a:lnTo>
                      <a:pt x="1367" y="787"/>
                    </a:lnTo>
                    <a:lnTo>
                      <a:pt x="1392" y="764"/>
                    </a:lnTo>
                    <a:lnTo>
                      <a:pt x="1426" y="730"/>
                    </a:lnTo>
                    <a:lnTo>
                      <a:pt x="1458" y="702"/>
                    </a:lnTo>
                    <a:lnTo>
                      <a:pt x="1498" y="678"/>
                    </a:lnTo>
                    <a:lnTo>
                      <a:pt x="1542" y="660"/>
                    </a:lnTo>
                    <a:lnTo>
                      <a:pt x="1585" y="642"/>
                    </a:lnTo>
                    <a:lnTo>
                      <a:pt x="1616" y="619"/>
                    </a:lnTo>
                    <a:lnTo>
                      <a:pt x="1639" y="590"/>
                    </a:lnTo>
                    <a:lnTo>
                      <a:pt x="1656" y="557"/>
                    </a:lnTo>
                    <a:lnTo>
                      <a:pt x="1665" y="508"/>
                    </a:lnTo>
                    <a:lnTo>
                      <a:pt x="1664" y="455"/>
                    </a:lnTo>
                    <a:lnTo>
                      <a:pt x="1659" y="406"/>
                    </a:lnTo>
                    <a:lnTo>
                      <a:pt x="1644" y="363"/>
                    </a:lnTo>
                    <a:lnTo>
                      <a:pt x="1624" y="326"/>
                    </a:lnTo>
                    <a:lnTo>
                      <a:pt x="1597" y="289"/>
                    </a:lnTo>
                    <a:lnTo>
                      <a:pt x="1562" y="258"/>
                    </a:lnTo>
                    <a:lnTo>
                      <a:pt x="1518" y="231"/>
                    </a:lnTo>
                    <a:lnTo>
                      <a:pt x="1476" y="214"/>
                    </a:lnTo>
                    <a:lnTo>
                      <a:pt x="1418" y="198"/>
                    </a:lnTo>
                    <a:lnTo>
                      <a:pt x="1357" y="181"/>
                    </a:lnTo>
                    <a:lnTo>
                      <a:pt x="1309" y="161"/>
                    </a:lnTo>
                    <a:lnTo>
                      <a:pt x="1261" y="138"/>
                    </a:lnTo>
                    <a:lnTo>
                      <a:pt x="1220" y="110"/>
                    </a:lnTo>
                    <a:lnTo>
                      <a:pt x="1172" y="70"/>
                    </a:lnTo>
                    <a:lnTo>
                      <a:pt x="1125" y="39"/>
                    </a:lnTo>
                    <a:lnTo>
                      <a:pt x="1075" y="19"/>
                    </a:lnTo>
                    <a:lnTo>
                      <a:pt x="1019" y="5"/>
                    </a:lnTo>
                    <a:lnTo>
                      <a:pt x="954" y="1"/>
                    </a:lnTo>
                    <a:lnTo>
                      <a:pt x="900" y="0"/>
                    </a:lnTo>
                    <a:lnTo>
                      <a:pt x="825" y="10"/>
                    </a:lnTo>
                    <a:lnTo>
                      <a:pt x="762" y="20"/>
                    </a:lnTo>
                    <a:lnTo>
                      <a:pt x="710" y="25"/>
                    </a:lnTo>
                    <a:lnTo>
                      <a:pt x="658" y="27"/>
                    </a:lnTo>
                    <a:lnTo>
                      <a:pt x="616" y="37"/>
                    </a:lnTo>
                    <a:lnTo>
                      <a:pt x="547" y="65"/>
                    </a:lnTo>
                    <a:lnTo>
                      <a:pt x="479" y="86"/>
                    </a:lnTo>
                    <a:lnTo>
                      <a:pt x="428" y="95"/>
                    </a:lnTo>
                    <a:lnTo>
                      <a:pt x="387" y="94"/>
                    </a:lnTo>
                    <a:lnTo>
                      <a:pt x="334" y="84"/>
                    </a:lnTo>
                    <a:lnTo>
                      <a:pt x="292" y="79"/>
                    </a:lnTo>
                    <a:lnTo>
                      <a:pt x="250" y="79"/>
                    </a:lnTo>
                    <a:lnTo>
                      <a:pt x="210" y="86"/>
                    </a:lnTo>
                    <a:lnTo>
                      <a:pt x="178" y="99"/>
                    </a:lnTo>
                    <a:lnTo>
                      <a:pt x="125" y="129"/>
                    </a:lnTo>
                    <a:lnTo>
                      <a:pt x="42" y="184"/>
                    </a:lnTo>
                    <a:lnTo>
                      <a:pt x="9" y="215"/>
                    </a:lnTo>
                    <a:lnTo>
                      <a:pt x="0" y="233"/>
                    </a:lnTo>
                    <a:lnTo>
                      <a:pt x="0" y="250"/>
                    </a:lnTo>
                    <a:lnTo>
                      <a:pt x="17" y="255"/>
                    </a:lnTo>
                    <a:lnTo>
                      <a:pt x="39" y="264"/>
                    </a:lnTo>
                    <a:lnTo>
                      <a:pt x="71" y="283"/>
                    </a:lnTo>
                    <a:lnTo>
                      <a:pt x="110" y="298"/>
                    </a:lnTo>
                    <a:lnTo>
                      <a:pt x="150" y="311"/>
                    </a:lnTo>
                    <a:lnTo>
                      <a:pt x="196" y="323"/>
                    </a:lnTo>
                    <a:lnTo>
                      <a:pt x="250" y="334"/>
                    </a:lnTo>
                    <a:lnTo>
                      <a:pt x="310" y="341"/>
                    </a:lnTo>
                    <a:lnTo>
                      <a:pt x="357" y="341"/>
                    </a:lnTo>
                    <a:lnTo>
                      <a:pt x="434" y="333"/>
                    </a:lnTo>
                    <a:lnTo>
                      <a:pt x="509" y="321"/>
                    </a:lnTo>
                    <a:lnTo>
                      <a:pt x="566" y="318"/>
                    </a:lnTo>
                    <a:lnTo>
                      <a:pt x="601" y="320"/>
                    </a:lnTo>
                    <a:lnTo>
                      <a:pt x="635" y="326"/>
                    </a:lnTo>
                    <a:lnTo>
                      <a:pt x="663" y="340"/>
                    </a:lnTo>
                    <a:lnTo>
                      <a:pt x="681" y="355"/>
                    </a:lnTo>
                    <a:lnTo>
                      <a:pt x="697" y="378"/>
                    </a:lnTo>
                    <a:lnTo>
                      <a:pt x="721" y="396"/>
                    </a:lnTo>
                    <a:lnTo>
                      <a:pt x="745" y="424"/>
                    </a:lnTo>
                    <a:lnTo>
                      <a:pt x="763" y="455"/>
                    </a:lnTo>
                    <a:lnTo>
                      <a:pt x="781" y="485"/>
                    </a:lnTo>
                    <a:lnTo>
                      <a:pt x="789" y="513"/>
                    </a:lnTo>
                    <a:lnTo>
                      <a:pt x="790" y="543"/>
                    </a:lnTo>
                    <a:lnTo>
                      <a:pt x="782" y="577"/>
                    </a:lnTo>
                    <a:lnTo>
                      <a:pt x="767" y="610"/>
                    </a:lnTo>
                    <a:lnTo>
                      <a:pt x="747" y="644"/>
                    </a:lnTo>
                    <a:lnTo>
                      <a:pt x="730" y="684"/>
                    </a:lnTo>
                    <a:lnTo>
                      <a:pt x="718" y="725"/>
                    </a:lnTo>
                    <a:lnTo>
                      <a:pt x="705" y="779"/>
                    </a:lnTo>
                    <a:lnTo>
                      <a:pt x="692" y="808"/>
                    </a:lnTo>
                    <a:lnTo>
                      <a:pt x="670" y="842"/>
                    </a:lnTo>
                    <a:lnTo>
                      <a:pt x="643" y="865"/>
                    </a:lnTo>
                    <a:lnTo>
                      <a:pt x="611" y="888"/>
                    </a:lnTo>
                    <a:lnTo>
                      <a:pt x="578" y="903"/>
                    </a:lnTo>
                    <a:lnTo>
                      <a:pt x="544" y="91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2" name="Freeform 179"/>
              <p:cNvSpPr>
                <a:spLocks/>
              </p:cNvSpPr>
              <p:nvPr/>
            </p:nvSpPr>
            <p:spPr bwMode="auto">
              <a:xfrm>
                <a:off x="4115" y="1033"/>
                <a:ext cx="231" cy="160"/>
              </a:xfrm>
              <a:custGeom>
                <a:avLst/>
                <a:gdLst>
                  <a:gd name="T0" fmla="*/ 0 w 927"/>
                  <a:gd name="T1" fmla="*/ 0 h 640"/>
                  <a:gd name="T2" fmla="*/ 0 w 927"/>
                  <a:gd name="T3" fmla="*/ 0 h 640"/>
                  <a:gd name="T4" fmla="*/ 0 w 927"/>
                  <a:gd name="T5" fmla="*/ 0 h 640"/>
                  <a:gd name="T6" fmla="*/ 0 w 927"/>
                  <a:gd name="T7" fmla="*/ 0 h 640"/>
                  <a:gd name="T8" fmla="*/ 0 w 927"/>
                  <a:gd name="T9" fmla="*/ 0 h 640"/>
                  <a:gd name="T10" fmla="*/ 0 w 927"/>
                  <a:gd name="T11" fmla="*/ 0 h 640"/>
                  <a:gd name="T12" fmla="*/ 0 w 927"/>
                  <a:gd name="T13" fmla="*/ 0 h 640"/>
                  <a:gd name="T14" fmla="*/ 0 w 927"/>
                  <a:gd name="T15" fmla="*/ 0 h 640"/>
                  <a:gd name="T16" fmla="*/ 0 w 927"/>
                  <a:gd name="T17" fmla="*/ 0 h 640"/>
                  <a:gd name="T18" fmla="*/ 0 w 927"/>
                  <a:gd name="T19" fmla="*/ 0 h 640"/>
                  <a:gd name="T20" fmla="*/ 0 w 927"/>
                  <a:gd name="T21" fmla="*/ 0 h 640"/>
                  <a:gd name="T22" fmla="*/ 0 w 927"/>
                  <a:gd name="T23" fmla="*/ 0 h 640"/>
                  <a:gd name="T24" fmla="*/ 0 w 927"/>
                  <a:gd name="T25" fmla="*/ 0 h 640"/>
                  <a:gd name="T26" fmla="*/ 0 w 927"/>
                  <a:gd name="T27" fmla="*/ 0 h 640"/>
                  <a:gd name="T28" fmla="*/ 0 w 927"/>
                  <a:gd name="T29" fmla="*/ 0 h 640"/>
                  <a:gd name="T30" fmla="*/ 0 w 927"/>
                  <a:gd name="T31" fmla="*/ 0 h 640"/>
                  <a:gd name="T32" fmla="*/ 0 w 927"/>
                  <a:gd name="T33" fmla="*/ 0 h 640"/>
                  <a:gd name="T34" fmla="*/ 0 w 927"/>
                  <a:gd name="T35" fmla="*/ 0 h 640"/>
                  <a:gd name="T36" fmla="*/ 0 w 927"/>
                  <a:gd name="T37" fmla="*/ 0 h 640"/>
                  <a:gd name="T38" fmla="*/ 0 w 927"/>
                  <a:gd name="T39" fmla="*/ 0 h 640"/>
                  <a:gd name="T40" fmla="*/ 0 w 927"/>
                  <a:gd name="T41" fmla="*/ 0 h 640"/>
                  <a:gd name="T42" fmla="*/ 0 w 927"/>
                  <a:gd name="T43" fmla="*/ 0 h 640"/>
                  <a:gd name="T44" fmla="*/ 0 w 927"/>
                  <a:gd name="T45" fmla="*/ 0 h 640"/>
                  <a:gd name="T46" fmla="*/ 0 w 927"/>
                  <a:gd name="T47" fmla="*/ 0 h 640"/>
                  <a:gd name="T48" fmla="*/ 0 w 927"/>
                  <a:gd name="T49" fmla="*/ 0 h 640"/>
                  <a:gd name="T50" fmla="*/ 0 w 927"/>
                  <a:gd name="T51" fmla="*/ 0 h 640"/>
                  <a:gd name="T52" fmla="*/ 0 w 927"/>
                  <a:gd name="T53" fmla="*/ 0 h 640"/>
                  <a:gd name="T54" fmla="*/ 0 w 927"/>
                  <a:gd name="T55" fmla="*/ 0 h 640"/>
                  <a:gd name="T56" fmla="*/ 0 w 927"/>
                  <a:gd name="T57" fmla="*/ 0 h 640"/>
                  <a:gd name="T58" fmla="*/ 0 w 927"/>
                  <a:gd name="T59" fmla="*/ 0 h 640"/>
                  <a:gd name="T60" fmla="*/ 0 w 927"/>
                  <a:gd name="T61" fmla="*/ 0 h 640"/>
                  <a:gd name="T62" fmla="*/ 0 w 927"/>
                  <a:gd name="T63" fmla="*/ 0 h 640"/>
                  <a:gd name="T64" fmla="*/ 0 w 927"/>
                  <a:gd name="T65" fmla="*/ 0 h 640"/>
                  <a:gd name="T66" fmla="*/ 0 w 927"/>
                  <a:gd name="T67" fmla="*/ 0 h 640"/>
                  <a:gd name="T68" fmla="*/ 0 w 927"/>
                  <a:gd name="T69" fmla="*/ 0 h 640"/>
                  <a:gd name="T70" fmla="*/ 0 w 927"/>
                  <a:gd name="T71" fmla="*/ 0 h 640"/>
                  <a:gd name="T72" fmla="*/ 0 w 927"/>
                  <a:gd name="T73" fmla="*/ 0 h 640"/>
                  <a:gd name="T74" fmla="*/ 0 w 927"/>
                  <a:gd name="T75" fmla="*/ 0 h 640"/>
                  <a:gd name="T76" fmla="*/ 0 w 927"/>
                  <a:gd name="T77" fmla="*/ 0 h 640"/>
                  <a:gd name="T78" fmla="*/ 0 w 927"/>
                  <a:gd name="T79" fmla="*/ 0 h 640"/>
                  <a:gd name="T80" fmla="*/ 0 w 927"/>
                  <a:gd name="T81" fmla="*/ 0 h 64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927"/>
                  <a:gd name="T124" fmla="*/ 0 h 640"/>
                  <a:gd name="T125" fmla="*/ 927 w 927"/>
                  <a:gd name="T126" fmla="*/ 640 h 64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927" h="640">
                    <a:moveTo>
                      <a:pt x="303" y="30"/>
                    </a:moveTo>
                    <a:lnTo>
                      <a:pt x="333" y="15"/>
                    </a:lnTo>
                    <a:lnTo>
                      <a:pt x="358" y="6"/>
                    </a:lnTo>
                    <a:lnTo>
                      <a:pt x="388" y="1"/>
                    </a:lnTo>
                    <a:lnTo>
                      <a:pt x="415" y="0"/>
                    </a:lnTo>
                    <a:lnTo>
                      <a:pt x="446" y="1"/>
                    </a:lnTo>
                    <a:lnTo>
                      <a:pt x="474" y="5"/>
                    </a:lnTo>
                    <a:lnTo>
                      <a:pt x="504" y="13"/>
                    </a:lnTo>
                    <a:lnTo>
                      <a:pt x="537" y="28"/>
                    </a:lnTo>
                    <a:lnTo>
                      <a:pt x="565" y="47"/>
                    </a:lnTo>
                    <a:lnTo>
                      <a:pt x="591" y="71"/>
                    </a:lnTo>
                    <a:lnTo>
                      <a:pt x="614" y="96"/>
                    </a:lnTo>
                    <a:lnTo>
                      <a:pt x="638" y="131"/>
                    </a:lnTo>
                    <a:lnTo>
                      <a:pt x="654" y="146"/>
                    </a:lnTo>
                    <a:lnTo>
                      <a:pt x="676" y="157"/>
                    </a:lnTo>
                    <a:lnTo>
                      <a:pt x="724" y="163"/>
                    </a:lnTo>
                    <a:lnTo>
                      <a:pt x="803" y="168"/>
                    </a:lnTo>
                    <a:lnTo>
                      <a:pt x="828" y="173"/>
                    </a:lnTo>
                    <a:lnTo>
                      <a:pt x="848" y="181"/>
                    </a:lnTo>
                    <a:lnTo>
                      <a:pt x="864" y="193"/>
                    </a:lnTo>
                    <a:lnTo>
                      <a:pt x="874" y="210"/>
                    </a:lnTo>
                    <a:lnTo>
                      <a:pt x="880" y="234"/>
                    </a:lnTo>
                    <a:lnTo>
                      <a:pt x="884" y="257"/>
                    </a:lnTo>
                    <a:lnTo>
                      <a:pt x="889" y="281"/>
                    </a:lnTo>
                    <a:lnTo>
                      <a:pt x="899" y="305"/>
                    </a:lnTo>
                    <a:lnTo>
                      <a:pt x="917" y="341"/>
                    </a:lnTo>
                    <a:lnTo>
                      <a:pt x="924" y="367"/>
                    </a:lnTo>
                    <a:lnTo>
                      <a:pt x="927" y="394"/>
                    </a:lnTo>
                    <a:lnTo>
                      <a:pt x="922" y="416"/>
                    </a:lnTo>
                    <a:lnTo>
                      <a:pt x="912" y="434"/>
                    </a:lnTo>
                    <a:lnTo>
                      <a:pt x="899" y="449"/>
                    </a:lnTo>
                    <a:lnTo>
                      <a:pt x="860" y="470"/>
                    </a:lnTo>
                    <a:lnTo>
                      <a:pt x="824" y="489"/>
                    </a:lnTo>
                    <a:lnTo>
                      <a:pt x="797" y="506"/>
                    </a:lnTo>
                    <a:lnTo>
                      <a:pt x="778" y="526"/>
                    </a:lnTo>
                    <a:lnTo>
                      <a:pt x="765" y="549"/>
                    </a:lnTo>
                    <a:lnTo>
                      <a:pt x="745" y="592"/>
                    </a:lnTo>
                    <a:lnTo>
                      <a:pt x="729" y="614"/>
                    </a:lnTo>
                    <a:lnTo>
                      <a:pt x="711" y="629"/>
                    </a:lnTo>
                    <a:lnTo>
                      <a:pt x="689" y="638"/>
                    </a:lnTo>
                    <a:lnTo>
                      <a:pt x="656" y="640"/>
                    </a:lnTo>
                    <a:lnTo>
                      <a:pt x="618" y="638"/>
                    </a:lnTo>
                    <a:lnTo>
                      <a:pt x="578" y="628"/>
                    </a:lnTo>
                    <a:lnTo>
                      <a:pt x="535" y="610"/>
                    </a:lnTo>
                    <a:lnTo>
                      <a:pt x="521" y="605"/>
                    </a:lnTo>
                    <a:lnTo>
                      <a:pt x="494" y="597"/>
                    </a:lnTo>
                    <a:lnTo>
                      <a:pt x="464" y="586"/>
                    </a:lnTo>
                    <a:lnTo>
                      <a:pt x="441" y="576"/>
                    </a:lnTo>
                    <a:lnTo>
                      <a:pt x="407" y="555"/>
                    </a:lnTo>
                    <a:lnTo>
                      <a:pt x="387" y="546"/>
                    </a:lnTo>
                    <a:lnTo>
                      <a:pt x="356" y="541"/>
                    </a:lnTo>
                    <a:lnTo>
                      <a:pt x="345" y="540"/>
                    </a:lnTo>
                    <a:lnTo>
                      <a:pt x="311" y="540"/>
                    </a:lnTo>
                    <a:lnTo>
                      <a:pt x="276" y="545"/>
                    </a:lnTo>
                    <a:lnTo>
                      <a:pt x="262" y="546"/>
                    </a:lnTo>
                    <a:lnTo>
                      <a:pt x="218" y="550"/>
                    </a:lnTo>
                    <a:lnTo>
                      <a:pt x="163" y="549"/>
                    </a:lnTo>
                    <a:lnTo>
                      <a:pt x="138" y="546"/>
                    </a:lnTo>
                    <a:lnTo>
                      <a:pt x="117" y="537"/>
                    </a:lnTo>
                    <a:lnTo>
                      <a:pt x="99" y="525"/>
                    </a:lnTo>
                    <a:lnTo>
                      <a:pt x="80" y="514"/>
                    </a:lnTo>
                    <a:lnTo>
                      <a:pt x="63" y="507"/>
                    </a:lnTo>
                    <a:lnTo>
                      <a:pt x="52" y="505"/>
                    </a:lnTo>
                    <a:lnTo>
                      <a:pt x="40" y="502"/>
                    </a:lnTo>
                    <a:lnTo>
                      <a:pt x="27" y="500"/>
                    </a:lnTo>
                    <a:lnTo>
                      <a:pt x="13" y="492"/>
                    </a:lnTo>
                    <a:lnTo>
                      <a:pt x="4" y="481"/>
                    </a:lnTo>
                    <a:lnTo>
                      <a:pt x="0" y="471"/>
                    </a:lnTo>
                    <a:lnTo>
                      <a:pt x="28" y="454"/>
                    </a:lnTo>
                    <a:lnTo>
                      <a:pt x="53" y="431"/>
                    </a:lnTo>
                    <a:lnTo>
                      <a:pt x="86" y="397"/>
                    </a:lnTo>
                    <a:lnTo>
                      <a:pt x="119" y="369"/>
                    </a:lnTo>
                    <a:lnTo>
                      <a:pt x="159" y="345"/>
                    </a:lnTo>
                    <a:lnTo>
                      <a:pt x="203" y="327"/>
                    </a:lnTo>
                    <a:lnTo>
                      <a:pt x="246" y="309"/>
                    </a:lnTo>
                    <a:lnTo>
                      <a:pt x="277" y="286"/>
                    </a:lnTo>
                    <a:lnTo>
                      <a:pt x="300" y="257"/>
                    </a:lnTo>
                    <a:lnTo>
                      <a:pt x="316" y="224"/>
                    </a:lnTo>
                    <a:lnTo>
                      <a:pt x="326" y="175"/>
                    </a:lnTo>
                    <a:lnTo>
                      <a:pt x="325" y="122"/>
                    </a:lnTo>
                    <a:lnTo>
                      <a:pt x="320" y="73"/>
                    </a:lnTo>
                    <a:lnTo>
                      <a:pt x="303" y="3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3" name="Freeform 180"/>
              <p:cNvSpPr>
                <a:spLocks/>
              </p:cNvSpPr>
              <p:nvPr/>
            </p:nvSpPr>
            <p:spPr bwMode="auto">
              <a:xfrm>
                <a:off x="3813" y="1152"/>
                <a:ext cx="80" cy="51"/>
              </a:xfrm>
              <a:custGeom>
                <a:avLst/>
                <a:gdLst>
                  <a:gd name="T0" fmla="*/ 0 w 321"/>
                  <a:gd name="T1" fmla="*/ 0 h 205"/>
                  <a:gd name="T2" fmla="*/ 0 w 321"/>
                  <a:gd name="T3" fmla="*/ 0 h 205"/>
                  <a:gd name="T4" fmla="*/ 0 w 321"/>
                  <a:gd name="T5" fmla="*/ 0 h 205"/>
                  <a:gd name="T6" fmla="*/ 0 w 321"/>
                  <a:gd name="T7" fmla="*/ 0 h 205"/>
                  <a:gd name="T8" fmla="*/ 0 w 321"/>
                  <a:gd name="T9" fmla="*/ 0 h 205"/>
                  <a:gd name="T10" fmla="*/ 0 w 321"/>
                  <a:gd name="T11" fmla="*/ 0 h 205"/>
                  <a:gd name="T12" fmla="*/ 0 w 321"/>
                  <a:gd name="T13" fmla="*/ 0 h 205"/>
                  <a:gd name="T14" fmla="*/ 0 w 321"/>
                  <a:gd name="T15" fmla="*/ 0 h 205"/>
                  <a:gd name="T16" fmla="*/ 0 w 321"/>
                  <a:gd name="T17" fmla="*/ 0 h 205"/>
                  <a:gd name="T18" fmla="*/ 0 w 321"/>
                  <a:gd name="T19" fmla="*/ 0 h 205"/>
                  <a:gd name="T20" fmla="*/ 0 w 321"/>
                  <a:gd name="T21" fmla="*/ 0 h 205"/>
                  <a:gd name="T22" fmla="*/ 0 w 321"/>
                  <a:gd name="T23" fmla="*/ 0 h 205"/>
                  <a:gd name="T24" fmla="*/ 0 w 321"/>
                  <a:gd name="T25" fmla="*/ 0 h 205"/>
                  <a:gd name="T26" fmla="*/ 0 w 321"/>
                  <a:gd name="T27" fmla="*/ 0 h 205"/>
                  <a:gd name="T28" fmla="*/ 0 w 321"/>
                  <a:gd name="T29" fmla="*/ 0 h 205"/>
                  <a:gd name="T30" fmla="*/ 0 w 321"/>
                  <a:gd name="T31" fmla="*/ 0 h 205"/>
                  <a:gd name="T32" fmla="*/ 0 w 321"/>
                  <a:gd name="T33" fmla="*/ 0 h 205"/>
                  <a:gd name="T34" fmla="*/ 0 w 321"/>
                  <a:gd name="T35" fmla="*/ 0 h 205"/>
                  <a:gd name="T36" fmla="*/ 0 w 321"/>
                  <a:gd name="T37" fmla="*/ 0 h 205"/>
                  <a:gd name="T38" fmla="*/ 0 w 321"/>
                  <a:gd name="T39" fmla="*/ 0 h 205"/>
                  <a:gd name="T40" fmla="*/ 0 w 321"/>
                  <a:gd name="T41" fmla="*/ 0 h 205"/>
                  <a:gd name="T42" fmla="*/ 0 w 321"/>
                  <a:gd name="T43" fmla="*/ 0 h 205"/>
                  <a:gd name="T44" fmla="*/ 0 w 321"/>
                  <a:gd name="T45" fmla="*/ 0 h 205"/>
                  <a:gd name="T46" fmla="*/ 0 w 321"/>
                  <a:gd name="T47" fmla="*/ 0 h 205"/>
                  <a:gd name="T48" fmla="*/ 0 w 321"/>
                  <a:gd name="T49" fmla="*/ 0 h 205"/>
                  <a:gd name="T50" fmla="*/ 0 w 321"/>
                  <a:gd name="T51" fmla="*/ 0 h 205"/>
                  <a:gd name="T52" fmla="*/ 0 w 321"/>
                  <a:gd name="T53" fmla="*/ 0 h 205"/>
                  <a:gd name="T54" fmla="*/ 0 w 321"/>
                  <a:gd name="T55" fmla="*/ 0 h 205"/>
                  <a:gd name="T56" fmla="*/ 0 w 321"/>
                  <a:gd name="T57" fmla="*/ 0 h 20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1"/>
                  <a:gd name="T88" fmla="*/ 0 h 205"/>
                  <a:gd name="T89" fmla="*/ 321 w 321"/>
                  <a:gd name="T90" fmla="*/ 205 h 205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1" h="205">
                    <a:moveTo>
                      <a:pt x="0" y="26"/>
                    </a:moveTo>
                    <a:lnTo>
                      <a:pt x="13" y="30"/>
                    </a:lnTo>
                    <a:lnTo>
                      <a:pt x="38" y="37"/>
                    </a:lnTo>
                    <a:lnTo>
                      <a:pt x="62" y="51"/>
                    </a:lnTo>
                    <a:lnTo>
                      <a:pt x="93" y="75"/>
                    </a:lnTo>
                    <a:lnTo>
                      <a:pt x="138" y="119"/>
                    </a:lnTo>
                    <a:lnTo>
                      <a:pt x="181" y="160"/>
                    </a:lnTo>
                    <a:lnTo>
                      <a:pt x="217" y="188"/>
                    </a:lnTo>
                    <a:lnTo>
                      <a:pt x="243" y="201"/>
                    </a:lnTo>
                    <a:lnTo>
                      <a:pt x="258" y="205"/>
                    </a:lnTo>
                    <a:lnTo>
                      <a:pt x="272" y="204"/>
                    </a:lnTo>
                    <a:lnTo>
                      <a:pt x="288" y="200"/>
                    </a:lnTo>
                    <a:lnTo>
                      <a:pt x="301" y="195"/>
                    </a:lnTo>
                    <a:lnTo>
                      <a:pt x="321" y="186"/>
                    </a:lnTo>
                    <a:lnTo>
                      <a:pt x="321" y="179"/>
                    </a:lnTo>
                    <a:lnTo>
                      <a:pt x="316" y="135"/>
                    </a:lnTo>
                    <a:lnTo>
                      <a:pt x="309" y="109"/>
                    </a:lnTo>
                    <a:lnTo>
                      <a:pt x="301" y="86"/>
                    </a:lnTo>
                    <a:lnTo>
                      <a:pt x="289" y="69"/>
                    </a:lnTo>
                    <a:lnTo>
                      <a:pt x="267" y="61"/>
                    </a:lnTo>
                    <a:lnTo>
                      <a:pt x="241" y="51"/>
                    </a:lnTo>
                    <a:lnTo>
                      <a:pt x="209" y="35"/>
                    </a:lnTo>
                    <a:lnTo>
                      <a:pt x="177" y="17"/>
                    </a:lnTo>
                    <a:lnTo>
                      <a:pt x="149" y="4"/>
                    </a:lnTo>
                    <a:lnTo>
                      <a:pt x="120" y="0"/>
                    </a:lnTo>
                    <a:lnTo>
                      <a:pt x="88" y="0"/>
                    </a:lnTo>
                    <a:lnTo>
                      <a:pt x="59" y="6"/>
                    </a:lnTo>
                    <a:lnTo>
                      <a:pt x="23" y="19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4" name="Freeform 181"/>
              <p:cNvSpPr>
                <a:spLocks/>
              </p:cNvSpPr>
              <p:nvPr/>
            </p:nvSpPr>
            <p:spPr bwMode="auto">
              <a:xfrm>
                <a:off x="4115" y="1041"/>
                <a:ext cx="81" cy="110"/>
              </a:xfrm>
              <a:custGeom>
                <a:avLst/>
                <a:gdLst>
                  <a:gd name="T0" fmla="*/ 0 w 326"/>
                  <a:gd name="T1" fmla="*/ 0 h 440"/>
                  <a:gd name="T2" fmla="*/ 0 w 326"/>
                  <a:gd name="T3" fmla="*/ 0 h 440"/>
                  <a:gd name="T4" fmla="*/ 0 w 326"/>
                  <a:gd name="T5" fmla="*/ 0 h 440"/>
                  <a:gd name="T6" fmla="*/ 0 w 326"/>
                  <a:gd name="T7" fmla="*/ 0 h 440"/>
                  <a:gd name="T8" fmla="*/ 0 w 326"/>
                  <a:gd name="T9" fmla="*/ 0 h 440"/>
                  <a:gd name="T10" fmla="*/ 0 w 326"/>
                  <a:gd name="T11" fmla="*/ 0 h 440"/>
                  <a:gd name="T12" fmla="*/ 0 w 326"/>
                  <a:gd name="T13" fmla="*/ 0 h 440"/>
                  <a:gd name="T14" fmla="*/ 0 w 326"/>
                  <a:gd name="T15" fmla="*/ 0 h 440"/>
                  <a:gd name="T16" fmla="*/ 0 w 326"/>
                  <a:gd name="T17" fmla="*/ 0 h 440"/>
                  <a:gd name="T18" fmla="*/ 0 w 326"/>
                  <a:gd name="T19" fmla="*/ 0 h 440"/>
                  <a:gd name="T20" fmla="*/ 0 w 326"/>
                  <a:gd name="T21" fmla="*/ 0 h 440"/>
                  <a:gd name="T22" fmla="*/ 0 w 326"/>
                  <a:gd name="T23" fmla="*/ 0 h 440"/>
                  <a:gd name="T24" fmla="*/ 0 w 326"/>
                  <a:gd name="T25" fmla="*/ 0 h 440"/>
                  <a:gd name="T26" fmla="*/ 0 w 326"/>
                  <a:gd name="T27" fmla="*/ 0 h 440"/>
                  <a:gd name="T28" fmla="*/ 0 w 326"/>
                  <a:gd name="T29" fmla="*/ 0 h 44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26"/>
                  <a:gd name="T46" fmla="*/ 0 h 440"/>
                  <a:gd name="T47" fmla="*/ 326 w 326"/>
                  <a:gd name="T48" fmla="*/ 440 h 44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26" h="440">
                    <a:moveTo>
                      <a:pt x="0" y="440"/>
                    </a:moveTo>
                    <a:lnTo>
                      <a:pt x="28" y="424"/>
                    </a:lnTo>
                    <a:lnTo>
                      <a:pt x="53" y="401"/>
                    </a:lnTo>
                    <a:lnTo>
                      <a:pt x="86" y="368"/>
                    </a:lnTo>
                    <a:lnTo>
                      <a:pt x="119" y="338"/>
                    </a:lnTo>
                    <a:lnTo>
                      <a:pt x="159" y="315"/>
                    </a:lnTo>
                    <a:lnTo>
                      <a:pt x="203" y="298"/>
                    </a:lnTo>
                    <a:lnTo>
                      <a:pt x="246" y="278"/>
                    </a:lnTo>
                    <a:lnTo>
                      <a:pt x="277" y="255"/>
                    </a:lnTo>
                    <a:lnTo>
                      <a:pt x="300" y="226"/>
                    </a:lnTo>
                    <a:lnTo>
                      <a:pt x="316" y="194"/>
                    </a:lnTo>
                    <a:lnTo>
                      <a:pt x="326" y="145"/>
                    </a:lnTo>
                    <a:lnTo>
                      <a:pt x="325" y="92"/>
                    </a:lnTo>
                    <a:lnTo>
                      <a:pt x="318" y="44"/>
                    </a:lnTo>
                    <a:lnTo>
                      <a:pt x="303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5" name="Freeform 182"/>
              <p:cNvSpPr>
                <a:spLocks/>
              </p:cNvSpPr>
              <p:nvPr/>
            </p:nvSpPr>
            <p:spPr bwMode="auto">
              <a:xfrm>
                <a:off x="1571" y="1096"/>
                <a:ext cx="499" cy="388"/>
              </a:xfrm>
              <a:custGeom>
                <a:avLst/>
                <a:gdLst>
                  <a:gd name="T0" fmla="*/ 0 w 1993"/>
                  <a:gd name="T1" fmla="*/ 0 h 1551"/>
                  <a:gd name="T2" fmla="*/ 0 w 1993"/>
                  <a:gd name="T3" fmla="*/ 0 h 1551"/>
                  <a:gd name="T4" fmla="*/ 0 w 1993"/>
                  <a:gd name="T5" fmla="*/ 0 h 1551"/>
                  <a:gd name="T6" fmla="*/ 0 w 1993"/>
                  <a:gd name="T7" fmla="*/ 0 h 1551"/>
                  <a:gd name="T8" fmla="*/ 0 w 1993"/>
                  <a:gd name="T9" fmla="*/ 0 h 1551"/>
                  <a:gd name="T10" fmla="*/ 0 w 1993"/>
                  <a:gd name="T11" fmla="*/ 0 h 1551"/>
                  <a:gd name="T12" fmla="*/ 0 w 1993"/>
                  <a:gd name="T13" fmla="*/ 0 h 1551"/>
                  <a:gd name="T14" fmla="*/ 0 w 1993"/>
                  <a:gd name="T15" fmla="*/ 0 h 1551"/>
                  <a:gd name="T16" fmla="*/ 0 w 1993"/>
                  <a:gd name="T17" fmla="*/ 0 h 1551"/>
                  <a:gd name="T18" fmla="*/ 0 w 1993"/>
                  <a:gd name="T19" fmla="*/ 0 h 1551"/>
                  <a:gd name="T20" fmla="*/ 0 w 1993"/>
                  <a:gd name="T21" fmla="*/ 0 h 1551"/>
                  <a:gd name="T22" fmla="*/ 0 w 1993"/>
                  <a:gd name="T23" fmla="*/ 0 h 1551"/>
                  <a:gd name="T24" fmla="*/ 0 w 1993"/>
                  <a:gd name="T25" fmla="*/ 0 h 1551"/>
                  <a:gd name="T26" fmla="*/ 0 w 1993"/>
                  <a:gd name="T27" fmla="*/ 0 h 1551"/>
                  <a:gd name="T28" fmla="*/ 0 w 1993"/>
                  <a:gd name="T29" fmla="*/ 0 h 1551"/>
                  <a:gd name="T30" fmla="*/ 0 w 1993"/>
                  <a:gd name="T31" fmla="*/ 0 h 1551"/>
                  <a:gd name="T32" fmla="*/ 0 w 1993"/>
                  <a:gd name="T33" fmla="*/ 0 h 1551"/>
                  <a:gd name="T34" fmla="*/ 0 w 1993"/>
                  <a:gd name="T35" fmla="*/ 0 h 1551"/>
                  <a:gd name="T36" fmla="*/ 0 w 1993"/>
                  <a:gd name="T37" fmla="*/ 0 h 1551"/>
                  <a:gd name="T38" fmla="*/ 0 w 1993"/>
                  <a:gd name="T39" fmla="*/ 0 h 1551"/>
                  <a:gd name="T40" fmla="*/ 0 w 1993"/>
                  <a:gd name="T41" fmla="*/ 0 h 1551"/>
                  <a:gd name="T42" fmla="*/ 0 w 1993"/>
                  <a:gd name="T43" fmla="*/ 1 h 1551"/>
                  <a:gd name="T44" fmla="*/ 0 w 1993"/>
                  <a:gd name="T45" fmla="*/ 1 h 1551"/>
                  <a:gd name="T46" fmla="*/ 0 w 1993"/>
                  <a:gd name="T47" fmla="*/ 1 h 1551"/>
                  <a:gd name="T48" fmla="*/ 0 w 1993"/>
                  <a:gd name="T49" fmla="*/ 1 h 1551"/>
                  <a:gd name="T50" fmla="*/ 0 w 1993"/>
                  <a:gd name="T51" fmla="*/ 1 h 1551"/>
                  <a:gd name="T52" fmla="*/ 0 w 1993"/>
                  <a:gd name="T53" fmla="*/ 0 h 1551"/>
                  <a:gd name="T54" fmla="*/ 0 w 1993"/>
                  <a:gd name="T55" fmla="*/ 0 h 1551"/>
                  <a:gd name="T56" fmla="*/ 0 w 1993"/>
                  <a:gd name="T57" fmla="*/ 0 h 1551"/>
                  <a:gd name="T58" fmla="*/ 0 w 1993"/>
                  <a:gd name="T59" fmla="*/ 0 h 1551"/>
                  <a:gd name="T60" fmla="*/ 0 w 1993"/>
                  <a:gd name="T61" fmla="*/ 0 h 1551"/>
                  <a:gd name="T62" fmla="*/ 0 w 1993"/>
                  <a:gd name="T63" fmla="*/ 0 h 1551"/>
                  <a:gd name="T64" fmla="*/ 1 w 1993"/>
                  <a:gd name="T65" fmla="*/ 0 h 1551"/>
                  <a:gd name="T66" fmla="*/ 1 w 1993"/>
                  <a:gd name="T67" fmla="*/ 0 h 1551"/>
                  <a:gd name="T68" fmla="*/ 1 w 1993"/>
                  <a:gd name="T69" fmla="*/ 0 h 1551"/>
                  <a:gd name="T70" fmla="*/ 1 w 1993"/>
                  <a:gd name="T71" fmla="*/ 0 h 1551"/>
                  <a:gd name="T72" fmla="*/ 1 w 1993"/>
                  <a:gd name="T73" fmla="*/ 0 h 1551"/>
                  <a:gd name="T74" fmla="*/ 1 w 1993"/>
                  <a:gd name="T75" fmla="*/ 0 h 1551"/>
                  <a:gd name="T76" fmla="*/ 1 w 1993"/>
                  <a:gd name="T77" fmla="*/ 0 h 1551"/>
                  <a:gd name="T78" fmla="*/ 1 w 1993"/>
                  <a:gd name="T79" fmla="*/ 0 h 1551"/>
                  <a:gd name="T80" fmla="*/ 1 w 1993"/>
                  <a:gd name="T81" fmla="*/ 0 h 1551"/>
                  <a:gd name="T82" fmla="*/ 0 w 1993"/>
                  <a:gd name="T83" fmla="*/ 0 h 1551"/>
                  <a:gd name="T84" fmla="*/ 1 w 1993"/>
                  <a:gd name="T85" fmla="*/ 0 h 1551"/>
                  <a:gd name="T86" fmla="*/ 1 w 1993"/>
                  <a:gd name="T87" fmla="*/ 0 h 1551"/>
                  <a:gd name="T88" fmla="*/ 0 w 1993"/>
                  <a:gd name="T89" fmla="*/ 0 h 1551"/>
                  <a:gd name="T90" fmla="*/ 0 w 1993"/>
                  <a:gd name="T91" fmla="*/ 0 h 1551"/>
                  <a:gd name="T92" fmla="*/ 0 w 1993"/>
                  <a:gd name="T93" fmla="*/ 0 h 1551"/>
                  <a:gd name="T94" fmla="*/ 0 w 1993"/>
                  <a:gd name="T95" fmla="*/ 0 h 1551"/>
                  <a:gd name="T96" fmla="*/ 0 w 1993"/>
                  <a:gd name="T97" fmla="*/ 0 h 1551"/>
                  <a:gd name="T98" fmla="*/ 0 w 1993"/>
                  <a:gd name="T99" fmla="*/ 0 h 1551"/>
                  <a:gd name="T100" fmla="*/ 0 w 1993"/>
                  <a:gd name="T101" fmla="*/ 0 h 1551"/>
                  <a:gd name="T102" fmla="*/ 0 w 1993"/>
                  <a:gd name="T103" fmla="*/ 0 h 1551"/>
                  <a:gd name="T104" fmla="*/ 0 w 1993"/>
                  <a:gd name="T105" fmla="*/ 0 h 1551"/>
                  <a:gd name="T106" fmla="*/ 0 w 1993"/>
                  <a:gd name="T107" fmla="*/ 0 h 1551"/>
                  <a:gd name="T108" fmla="*/ 0 w 1993"/>
                  <a:gd name="T109" fmla="*/ 0 h 1551"/>
                  <a:gd name="T110" fmla="*/ 0 w 1993"/>
                  <a:gd name="T111" fmla="*/ 0 h 1551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93"/>
                  <a:gd name="T169" fmla="*/ 0 h 1551"/>
                  <a:gd name="T170" fmla="*/ 1993 w 1993"/>
                  <a:gd name="T171" fmla="*/ 1551 h 1551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93" h="1551">
                    <a:moveTo>
                      <a:pt x="669" y="564"/>
                    </a:moveTo>
                    <a:lnTo>
                      <a:pt x="652" y="547"/>
                    </a:lnTo>
                    <a:lnTo>
                      <a:pt x="636" y="513"/>
                    </a:lnTo>
                    <a:lnTo>
                      <a:pt x="629" y="479"/>
                    </a:lnTo>
                    <a:lnTo>
                      <a:pt x="625" y="433"/>
                    </a:lnTo>
                    <a:lnTo>
                      <a:pt x="625" y="393"/>
                    </a:lnTo>
                    <a:lnTo>
                      <a:pt x="632" y="357"/>
                    </a:lnTo>
                    <a:lnTo>
                      <a:pt x="644" y="324"/>
                    </a:lnTo>
                    <a:lnTo>
                      <a:pt x="660" y="283"/>
                    </a:lnTo>
                    <a:lnTo>
                      <a:pt x="670" y="248"/>
                    </a:lnTo>
                    <a:lnTo>
                      <a:pt x="676" y="204"/>
                    </a:lnTo>
                    <a:lnTo>
                      <a:pt x="675" y="170"/>
                    </a:lnTo>
                    <a:lnTo>
                      <a:pt x="670" y="137"/>
                    </a:lnTo>
                    <a:lnTo>
                      <a:pt x="666" y="105"/>
                    </a:lnTo>
                    <a:lnTo>
                      <a:pt x="664" y="77"/>
                    </a:lnTo>
                    <a:lnTo>
                      <a:pt x="632" y="77"/>
                    </a:lnTo>
                    <a:lnTo>
                      <a:pt x="637" y="95"/>
                    </a:lnTo>
                    <a:lnTo>
                      <a:pt x="641" y="129"/>
                    </a:lnTo>
                    <a:lnTo>
                      <a:pt x="642" y="143"/>
                    </a:lnTo>
                    <a:lnTo>
                      <a:pt x="644" y="167"/>
                    </a:lnTo>
                    <a:lnTo>
                      <a:pt x="644" y="198"/>
                    </a:lnTo>
                    <a:lnTo>
                      <a:pt x="637" y="228"/>
                    </a:lnTo>
                    <a:lnTo>
                      <a:pt x="631" y="250"/>
                    </a:lnTo>
                    <a:lnTo>
                      <a:pt x="619" y="275"/>
                    </a:lnTo>
                    <a:lnTo>
                      <a:pt x="604" y="298"/>
                    </a:lnTo>
                    <a:lnTo>
                      <a:pt x="596" y="264"/>
                    </a:lnTo>
                    <a:lnTo>
                      <a:pt x="594" y="239"/>
                    </a:lnTo>
                    <a:lnTo>
                      <a:pt x="594" y="208"/>
                    </a:lnTo>
                    <a:lnTo>
                      <a:pt x="590" y="177"/>
                    </a:lnTo>
                    <a:lnTo>
                      <a:pt x="590" y="153"/>
                    </a:lnTo>
                    <a:lnTo>
                      <a:pt x="586" y="118"/>
                    </a:lnTo>
                    <a:lnTo>
                      <a:pt x="580" y="88"/>
                    </a:lnTo>
                    <a:lnTo>
                      <a:pt x="571" y="67"/>
                    </a:lnTo>
                    <a:lnTo>
                      <a:pt x="564" y="50"/>
                    </a:lnTo>
                    <a:lnTo>
                      <a:pt x="539" y="42"/>
                    </a:lnTo>
                    <a:lnTo>
                      <a:pt x="551" y="59"/>
                    </a:lnTo>
                    <a:lnTo>
                      <a:pt x="560" y="83"/>
                    </a:lnTo>
                    <a:lnTo>
                      <a:pt x="566" y="108"/>
                    </a:lnTo>
                    <a:lnTo>
                      <a:pt x="570" y="152"/>
                    </a:lnTo>
                    <a:lnTo>
                      <a:pt x="570" y="159"/>
                    </a:lnTo>
                    <a:lnTo>
                      <a:pt x="572" y="192"/>
                    </a:lnTo>
                    <a:lnTo>
                      <a:pt x="572" y="234"/>
                    </a:lnTo>
                    <a:lnTo>
                      <a:pt x="562" y="274"/>
                    </a:lnTo>
                    <a:lnTo>
                      <a:pt x="547" y="307"/>
                    </a:lnTo>
                    <a:lnTo>
                      <a:pt x="534" y="327"/>
                    </a:lnTo>
                    <a:lnTo>
                      <a:pt x="529" y="339"/>
                    </a:lnTo>
                    <a:lnTo>
                      <a:pt x="526" y="352"/>
                    </a:lnTo>
                    <a:lnTo>
                      <a:pt x="522" y="402"/>
                    </a:lnTo>
                    <a:lnTo>
                      <a:pt x="516" y="370"/>
                    </a:lnTo>
                    <a:lnTo>
                      <a:pt x="509" y="353"/>
                    </a:lnTo>
                    <a:lnTo>
                      <a:pt x="496" y="338"/>
                    </a:lnTo>
                    <a:lnTo>
                      <a:pt x="480" y="329"/>
                    </a:lnTo>
                    <a:lnTo>
                      <a:pt x="456" y="322"/>
                    </a:lnTo>
                    <a:lnTo>
                      <a:pt x="426" y="315"/>
                    </a:lnTo>
                    <a:lnTo>
                      <a:pt x="405" y="309"/>
                    </a:lnTo>
                    <a:lnTo>
                      <a:pt x="402" y="304"/>
                    </a:lnTo>
                    <a:lnTo>
                      <a:pt x="402" y="298"/>
                    </a:lnTo>
                    <a:lnTo>
                      <a:pt x="412" y="279"/>
                    </a:lnTo>
                    <a:lnTo>
                      <a:pt x="427" y="267"/>
                    </a:lnTo>
                    <a:lnTo>
                      <a:pt x="452" y="254"/>
                    </a:lnTo>
                    <a:lnTo>
                      <a:pt x="473" y="237"/>
                    </a:lnTo>
                    <a:lnTo>
                      <a:pt x="490" y="218"/>
                    </a:lnTo>
                    <a:lnTo>
                      <a:pt x="501" y="195"/>
                    </a:lnTo>
                    <a:lnTo>
                      <a:pt x="507" y="179"/>
                    </a:lnTo>
                    <a:lnTo>
                      <a:pt x="492" y="174"/>
                    </a:lnTo>
                    <a:lnTo>
                      <a:pt x="486" y="193"/>
                    </a:lnTo>
                    <a:lnTo>
                      <a:pt x="473" y="212"/>
                    </a:lnTo>
                    <a:lnTo>
                      <a:pt x="458" y="228"/>
                    </a:lnTo>
                    <a:lnTo>
                      <a:pt x="437" y="239"/>
                    </a:lnTo>
                    <a:lnTo>
                      <a:pt x="416" y="248"/>
                    </a:lnTo>
                    <a:lnTo>
                      <a:pt x="400" y="259"/>
                    </a:lnTo>
                    <a:lnTo>
                      <a:pt x="388" y="270"/>
                    </a:lnTo>
                    <a:lnTo>
                      <a:pt x="381" y="288"/>
                    </a:lnTo>
                    <a:lnTo>
                      <a:pt x="380" y="307"/>
                    </a:lnTo>
                    <a:lnTo>
                      <a:pt x="353" y="290"/>
                    </a:lnTo>
                    <a:lnTo>
                      <a:pt x="329" y="275"/>
                    </a:lnTo>
                    <a:lnTo>
                      <a:pt x="313" y="263"/>
                    </a:lnTo>
                    <a:lnTo>
                      <a:pt x="298" y="253"/>
                    </a:lnTo>
                    <a:lnTo>
                      <a:pt x="281" y="247"/>
                    </a:lnTo>
                    <a:lnTo>
                      <a:pt x="256" y="245"/>
                    </a:lnTo>
                    <a:lnTo>
                      <a:pt x="229" y="247"/>
                    </a:lnTo>
                    <a:lnTo>
                      <a:pt x="207" y="243"/>
                    </a:lnTo>
                    <a:lnTo>
                      <a:pt x="196" y="237"/>
                    </a:lnTo>
                    <a:lnTo>
                      <a:pt x="192" y="229"/>
                    </a:lnTo>
                    <a:lnTo>
                      <a:pt x="192" y="218"/>
                    </a:lnTo>
                    <a:lnTo>
                      <a:pt x="199" y="195"/>
                    </a:lnTo>
                    <a:lnTo>
                      <a:pt x="213" y="169"/>
                    </a:lnTo>
                    <a:lnTo>
                      <a:pt x="224" y="143"/>
                    </a:lnTo>
                    <a:lnTo>
                      <a:pt x="231" y="112"/>
                    </a:lnTo>
                    <a:lnTo>
                      <a:pt x="234" y="78"/>
                    </a:lnTo>
                    <a:lnTo>
                      <a:pt x="239" y="52"/>
                    </a:lnTo>
                    <a:lnTo>
                      <a:pt x="242" y="37"/>
                    </a:lnTo>
                    <a:lnTo>
                      <a:pt x="239" y="24"/>
                    </a:lnTo>
                    <a:lnTo>
                      <a:pt x="232" y="7"/>
                    </a:lnTo>
                    <a:lnTo>
                      <a:pt x="219" y="12"/>
                    </a:lnTo>
                    <a:lnTo>
                      <a:pt x="226" y="24"/>
                    </a:lnTo>
                    <a:lnTo>
                      <a:pt x="227" y="37"/>
                    </a:lnTo>
                    <a:lnTo>
                      <a:pt x="224" y="50"/>
                    </a:lnTo>
                    <a:lnTo>
                      <a:pt x="216" y="75"/>
                    </a:lnTo>
                    <a:lnTo>
                      <a:pt x="212" y="107"/>
                    </a:lnTo>
                    <a:lnTo>
                      <a:pt x="203" y="135"/>
                    </a:lnTo>
                    <a:lnTo>
                      <a:pt x="191" y="162"/>
                    </a:lnTo>
                    <a:lnTo>
                      <a:pt x="174" y="187"/>
                    </a:lnTo>
                    <a:lnTo>
                      <a:pt x="164" y="212"/>
                    </a:lnTo>
                    <a:lnTo>
                      <a:pt x="159" y="238"/>
                    </a:lnTo>
                    <a:lnTo>
                      <a:pt x="143" y="229"/>
                    </a:lnTo>
                    <a:lnTo>
                      <a:pt x="120" y="208"/>
                    </a:lnTo>
                    <a:lnTo>
                      <a:pt x="104" y="179"/>
                    </a:lnTo>
                    <a:lnTo>
                      <a:pt x="88" y="142"/>
                    </a:lnTo>
                    <a:lnTo>
                      <a:pt x="74" y="104"/>
                    </a:lnTo>
                    <a:lnTo>
                      <a:pt x="59" y="75"/>
                    </a:lnTo>
                    <a:lnTo>
                      <a:pt x="44" y="55"/>
                    </a:lnTo>
                    <a:lnTo>
                      <a:pt x="27" y="42"/>
                    </a:lnTo>
                    <a:lnTo>
                      <a:pt x="0" y="47"/>
                    </a:lnTo>
                    <a:lnTo>
                      <a:pt x="14" y="55"/>
                    </a:lnTo>
                    <a:lnTo>
                      <a:pt x="30" y="72"/>
                    </a:lnTo>
                    <a:lnTo>
                      <a:pt x="47" y="94"/>
                    </a:lnTo>
                    <a:lnTo>
                      <a:pt x="63" y="127"/>
                    </a:lnTo>
                    <a:lnTo>
                      <a:pt x="79" y="174"/>
                    </a:lnTo>
                    <a:lnTo>
                      <a:pt x="94" y="213"/>
                    </a:lnTo>
                    <a:lnTo>
                      <a:pt x="110" y="238"/>
                    </a:lnTo>
                    <a:lnTo>
                      <a:pt x="130" y="259"/>
                    </a:lnTo>
                    <a:lnTo>
                      <a:pt x="165" y="282"/>
                    </a:lnTo>
                    <a:lnTo>
                      <a:pt x="208" y="298"/>
                    </a:lnTo>
                    <a:lnTo>
                      <a:pt x="248" y="315"/>
                    </a:lnTo>
                    <a:lnTo>
                      <a:pt x="279" y="333"/>
                    </a:lnTo>
                    <a:lnTo>
                      <a:pt x="308" y="355"/>
                    </a:lnTo>
                    <a:lnTo>
                      <a:pt x="326" y="378"/>
                    </a:lnTo>
                    <a:lnTo>
                      <a:pt x="333" y="398"/>
                    </a:lnTo>
                    <a:lnTo>
                      <a:pt x="337" y="419"/>
                    </a:lnTo>
                    <a:lnTo>
                      <a:pt x="338" y="458"/>
                    </a:lnTo>
                    <a:lnTo>
                      <a:pt x="346" y="483"/>
                    </a:lnTo>
                    <a:lnTo>
                      <a:pt x="358" y="501"/>
                    </a:lnTo>
                    <a:lnTo>
                      <a:pt x="387" y="521"/>
                    </a:lnTo>
                    <a:lnTo>
                      <a:pt x="418" y="538"/>
                    </a:lnTo>
                    <a:lnTo>
                      <a:pt x="451" y="556"/>
                    </a:lnTo>
                    <a:lnTo>
                      <a:pt x="476" y="578"/>
                    </a:lnTo>
                    <a:lnTo>
                      <a:pt x="505" y="653"/>
                    </a:lnTo>
                    <a:lnTo>
                      <a:pt x="522" y="746"/>
                    </a:lnTo>
                    <a:lnTo>
                      <a:pt x="532" y="769"/>
                    </a:lnTo>
                    <a:lnTo>
                      <a:pt x="547" y="793"/>
                    </a:lnTo>
                    <a:lnTo>
                      <a:pt x="566" y="823"/>
                    </a:lnTo>
                    <a:lnTo>
                      <a:pt x="582" y="861"/>
                    </a:lnTo>
                    <a:lnTo>
                      <a:pt x="591" y="892"/>
                    </a:lnTo>
                    <a:lnTo>
                      <a:pt x="596" y="933"/>
                    </a:lnTo>
                    <a:lnTo>
                      <a:pt x="596" y="971"/>
                    </a:lnTo>
                    <a:lnTo>
                      <a:pt x="592" y="1012"/>
                    </a:lnTo>
                    <a:lnTo>
                      <a:pt x="555" y="1080"/>
                    </a:lnTo>
                    <a:lnTo>
                      <a:pt x="515" y="1140"/>
                    </a:lnTo>
                    <a:lnTo>
                      <a:pt x="485" y="1191"/>
                    </a:lnTo>
                    <a:lnTo>
                      <a:pt x="465" y="1231"/>
                    </a:lnTo>
                    <a:lnTo>
                      <a:pt x="450" y="1277"/>
                    </a:lnTo>
                    <a:lnTo>
                      <a:pt x="437" y="1321"/>
                    </a:lnTo>
                    <a:lnTo>
                      <a:pt x="421" y="1366"/>
                    </a:lnTo>
                    <a:lnTo>
                      <a:pt x="398" y="1412"/>
                    </a:lnTo>
                    <a:lnTo>
                      <a:pt x="387" y="1427"/>
                    </a:lnTo>
                    <a:lnTo>
                      <a:pt x="373" y="1445"/>
                    </a:lnTo>
                    <a:lnTo>
                      <a:pt x="346" y="1466"/>
                    </a:lnTo>
                    <a:lnTo>
                      <a:pt x="312" y="1484"/>
                    </a:lnTo>
                    <a:lnTo>
                      <a:pt x="346" y="1474"/>
                    </a:lnTo>
                    <a:lnTo>
                      <a:pt x="386" y="1466"/>
                    </a:lnTo>
                    <a:lnTo>
                      <a:pt x="418" y="1459"/>
                    </a:lnTo>
                    <a:lnTo>
                      <a:pt x="456" y="1455"/>
                    </a:lnTo>
                    <a:lnTo>
                      <a:pt x="492" y="1454"/>
                    </a:lnTo>
                    <a:lnTo>
                      <a:pt x="531" y="1457"/>
                    </a:lnTo>
                    <a:lnTo>
                      <a:pt x="559" y="1467"/>
                    </a:lnTo>
                    <a:lnTo>
                      <a:pt x="585" y="1486"/>
                    </a:lnTo>
                    <a:lnTo>
                      <a:pt x="605" y="1510"/>
                    </a:lnTo>
                    <a:lnTo>
                      <a:pt x="621" y="1534"/>
                    </a:lnTo>
                    <a:lnTo>
                      <a:pt x="636" y="1551"/>
                    </a:lnTo>
                    <a:lnTo>
                      <a:pt x="636" y="1542"/>
                    </a:lnTo>
                    <a:lnTo>
                      <a:pt x="630" y="1510"/>
                    </a:lnTo>
                    <a:lnTo>
                      <a:pt x="629" y="1484"/>
                    </a:lnTo>
                    <a:lnTo>
                      <a:pt x="620" y="1442"/>
                    </a:lnTo>
                    <a:lnTo>
                      <a:pt x="636" y="1484"/>
                    </a:lnTo>
                    <a:lnTo>
                      <a:pt x="651" y="1504"/>
                    </a:lnTo>
                    <a:lnTo>
                      <a:pt x="669" y="1516"/>
                    </a:lnTo>
                    <a:lnTo>
                      <a:pt x="690" y="1520"/>
                    </a:lnTo>
                    <a:lnTo>
                      <a:pt x="718" y="1516"/>
                    </a:lnTo>
                    <a:lnTo>
                      <a:pt x="753" y="1506"/>
                    </a:lnTo>
                    <a:lnTo>
                      <a:pt x="789" y="1497"/>
                    </a:lnTo>
                    <a:lnTo>
                      <a:pt x="829" y="1494"/>
                    </a:lnTo>
                    <a:lnTo>
                      <a:pt x="865" y="1497"/>
                    </a:lnTo>
                    <a:lnTo>
                      <a:pt x="903" y="1509"/>
                    </a:lnTo>
                    <a:lnTo>
                      <a:pt x="835" y="1469"/>
                    </a:lnTo>
                    <a:lnTo>
                      <a:pt x="806" y="1446"/>
                    </a:lnTo>
                    <a:lnTo>
                      <a:pt x="786" y="1421"/>
                    </a:lnTo>
                    <a:lnTo>
                      <a:pt x="774" y="1389"/>
                    </a:lnTo>
                    <a:lnTo>
                      <a:pt x="768" y="1346"/>
                    </a:lnTo>
                    <a:lnTo>
                      <a:pt x="765" y="1286"/>
                    </a:lnTo>
                    <a:lnTo>
                      <a:pt x="769" y="1242"/>
                    </a:lnTo>
                    <a:lnTo>
                      <a:pt x="774" y="1209"/>
                    </a:lnTo>
                    <a:lnTo>
                      <a:pt x="781" y="1166"/>
                    </a:lnTo>
                    <a:lnTo>
                      <a:pt x="781" y="1131"/>
                    </a:lnTo>
                    <a:lnTo>
                      <a:pt x="779" y="1088"/>
                    </a:lnTo>
                    <a:lnTo>
                      <a:pt x="781" y="1038"/>
                    </a:lnTo>
                    <a:lnTo>
                      <a:pt x="778" y="1005"/>
                    </a:lnTo>
                    <a:lnTo>
                      <a:pt x="771" y="973"/>
                    </a:lnTo>
                    <a:lnTo>
                      <a:pt x="760" y="942"/>
                    </a:lnTo>
                    <a:lnTo>
                      <a:pt x="758" y="925"/>
                    </a:lnTo>
                    <a:lnTo>
                      <a:pt x="765" y="900"/>
                    </a:lnTo>
                    <a:lnTo>
                      <a:pt x="774" y="865"/>
                    </a:lnTo>
                    <a:lnTo>
                      <a:pt x="774" y="831"/>
                    </a:lnTo>
                    <a:lnTo>
                      <a:pt x="770" y="791"/>
                    </a:lnTo>
                    <a:lnTo>
                      <a:pt x="758" y="757"/>
                    </a:lnTo>
                    <a:lnTo>
                      <a:pt x="714" y="632"/>
                    </a:lnTo>
                    <a:lnTo>
                      <a:pt x="716" y="629"/>
                    </a:lnTo>
                    <a:lnTo>
                      <a:pt x="743" y="596"/>
                    </a:lnTo>
                    <a:lnTo>
                      <a:pt x="768" y="581"/>
                    </a:lnTo>
                    <a:lnTo>
                      <a:pt x="793" y="567"/>
                    </a:lnTo>
                    <a:lnTo>
                      <a:pt x="842" y="538"/>
                    </a:lnTo>
                    <a:lnTo>
                      <a:pt x="894" y="514"/>
                    </a:lnTo>
                    <a:lnTo>
                      <a:pt x="939" y="502"/>
                    </a:lnTo>
                    <a:lnTo>
                      <a:pt x="978" y="493"/>
                    </a:lnTo>
                    <a:lnTo>
                      <a:pt x="1016" y="483"/>
                    </a:lnTo>
                    <a:lnTo>
                      <a:pt x="1053" y="468"/>
                    </a:lnTo>
                    <a:lnTo>
                      <a:pt x="1091" y="447"/>
                    </a:lnTo>
                    <a:lnTo>
                      <a:pt x="1113" y="429"/>
                    </a:lnTo>
                    <a:lnTo>
                      <a:pt x="1146" y="402"/>
                    </a:lnTo>
                    <a:lnTo>
                      <a:pt x="1177" y="368"/>
                    </a:lnTo>
                    <a:lnTo>
                      <a:pt x="1210" y="333"/>
                    </a:lnTo>
                    <a:lnTo>
                      <a:pt x="1236" y="313"/>
                    </a:lnTo>
                    <a:lnTo>
                      <a:pt x="1266" y="298"/>
                    </a:lnTo>
                    <a:lnTo>
                      <a:pt x="1301" y="288"/>
                    </a:lnTo>
                    <a:lnTo>
                      <a:pt x="1339" y="282"/>
                    </a:lnTo>
                    <a:lnTo>
                      <a:pt x="1380" y="278"/>
                    </a:lnTo>
                    <a:lnTo>
                      <a:pt x="1420" y="279"/>
                    </a:lnTo>
                    <a:lnTo>
                      <a:pt x="1469" y="283"/>
                    </a:lnTo>
                    <a:lnTo>
                      <a:pt x="1515" y="289"/>
                    </a:lnTo>
                    <a:lnTo>
                      <a:pt x="1559" y="299"/>
                    </a:lnTo>
                    <a:lnTo>
                      <a:pt x="1605" y="307"/>
                    </a:lnTo>
                    <a:lnTo>
                      <a:pt x="1648" y="305"/>
                    </a:lnTo>
                    <a:lnTo>
                      <a:pt x="1688" y="299"/>
                    </a:lnTo>
                    <a:lnTo>
                      <a:pt x="1720" y="287"/>
                    </a:lnTo>
                    <a:lnTo>
                      <a:pt x="1753" y="265"/>
                    </a:lnTo>
                    <a:lnTo>
                      <a:pt x="1783" y="240"/>
                    </a:lnTo>
                    <a:lnTo>
                      <a:pt x="1812" y="218"/>
                    </a:lnTo>
                    <a:lnTo>
                      <a:pt x="1838" y="202"/>
                    </a:lnTo>
                    <a:lnTo>
                      <a:pt x="1869" y="189"/>
                    </a:lnTo>
                    <a:lnTo>
                      <a:pt x="1904" y="179"/>
                    </a:lnTo>
                    <a:lnTo>
                      <a:pt x="1942" y="167"/>
                    </a:lnTo>
                    <a:lnTo>
                      <a:pt x="1964" y="157"/>
                    </a:lnTo>
                    <a:lnTo>
                      <a:pt x="1977" y="147"/>
                    </a:lnTo>
                    <a:lnTo>
                      <a:pt x="1986" y="135"/>
                    </a:lnTo>
                    <a:lnTo>
                      <a:pt x="1993" y="108"/>
                    </a:lnTo>
                    <a:lnTo>
                      <a:pt x="1980" y="103"/>
                    </a:lnTo>
                    <a:lnTo>
                      <a:pt x="1973" y="124"/>
                    </a:lnTo>
                    <a:lnTo>
                      <a:pt x="1964" y="138"/>
                    </a:lnTo>
                    <a:lnTo>
                      <a:pt x="1948" y="147"/>
                    </a:lnTo>
                    <a:lnTo>
                      <a:pt x="1904" y="159"/>
                    </a:lnTo>
                    <a:lnTo>
                      <a:pt x="1858" y="174"/>
                    </a:lnTo>
                    <a:lnTo>
                      <a:pt x="1826" y="182"/>
                    </a:lnTo>
                    <a:lnTo>
                      <a:pt x="1814" y="185"/>
                    </a:lnTo>
                    <a:lnTo>
                      <a:pt x="1818" y="163"/>
                    </a:lnTo>
                    <a:lnTo>
                      <a:pt x="1818" y="137"/>
                    </a:lnTo>
                    <a:lnTo>
                      <a:pt x="1818" y="103"/>
                    </a:lnTo>
                    <a:lnTo>
                      <a:pt x="1816" y="67"/>
                    </a:lnTo>
                    <a:lnTo>
                      <a:pt x="1814" y="40"/>
                    </a:lnTo>
                    <a:lnTo>
                      <a:pt x="1803" y="39"/>
                    </a:lnTo>
                    <a:lnTo>
                      <a:pt x="1803" y="63"/>
                    </a:lnTo>
                    <a:lnTo>
                      <a:pt x="1803" y="102"/>
                    </a:lnTo>
                    <a:lnTo>
                      <a:pt x="1800" y="139"/>
                    </a:lnTo>
                    <a:lnTo>
                      <a:pt x="1792" y="170"/>
                    </a:lnTo>
                    <a:lnTo>
                      <a:pt x="1779" y="187"/>
                    </a:lnTo>
                    <a:lnTo>
                      <a:pt x="1765" y="199"/>
                    </a:lnTo>
                    <a:lnTo>
                      <a:pt x="1743" y="213"/>
                    </a:lnTo>
                    <a:lnTo>
                      <a:pt x="1718" y="223"/>
                    </a:lnTo>
                    <a:lnTo>
                      <a:pt x="1688" y="232"/>
                    </a:lnTo>
                    <a:lnTo>
                      <a:pt x="1654" y="238"/>
                    </a:lnTo>
                    <a:lnTo>
                      <a:pt x="1630" y="238"/>
                    </a:lnTo>
                    <a:lnTo>
                      <a:pt x="1654" y="222"/>
                    </a:lnTo>
                    <a:lnTo>
                      <a:pt x="1682" y="198"/>
                    </a:lnTo>
                    <a:lnTo>
                      <a:pt x="1703" y="175"/>
                    </a:lnTo>
                    <a:lnTo>
                      <a:pt x="1719" y="147"/>
                    </a:lnTo>
                    <a:lnTo>
                      <a:pt x="1729" y="120"/>
                    </a:lnTo>
                    <a:lnTo>
                      <a:pt x="1734" y="89"/>
                    </a:lnTo>
                    <a:lnTo>
                      <a:pt x="1735" y="67"/>
                    </a:lnTo>
                    <a:lnTo>
                      <a:pt x="1734" y="44"/>
                    </a:lnTo>
                    <a:lnTo>
                      <a:pt x="1719" y="44"/>
                    </a:lnTo>
                    <a:lnTo>
                      <a:pt x="1719" y="59"/>
                    </a:lnTo>
                    <a:lnTo>
                      <a:pt x="1719" y="90"/>
                    </a:lnTo>
                    <a:lnTo>
                      <a:pt x="1713" y="119"/>
                    </a:lnTo>
                    <a:lnTo>
                      <a:pt x="1699" y="145"/>
                    </a:lnTo>
                    <a:lnTo>
                      <a:pt x="1680" y="170"/>
                    </a:lnTo>
                    <a:lnTo>
                      <a:pt x="1657" y="193"/>
                    </a:lnTo>
                    <a:lnTo>
                      <a:pt x="1626" y="212"/>
                    </a:lnTo>
                    <a:lnTo>
                      <a:pt x="1595" y="227"/>
                    </a:lnTo>
                    <a:lnTo>
                      <a:pt x="1568" y="230"/>
                    </a:lnTo>
                    <a:lnTo>
                      <a:pt x="1535" y="220"/>
                    </a:lnTo>
                    <a:lnTo>
                      <a:pt x="1500" y="207"/>
                    </a:lnTo>
                    <a:lnTo>
                      <a:pt x="1459" y="194"/>
                    </a:lnTo>
                    <a:lnTo>
                      <a:pt x="1417" y="187"/>
                    </a:lnTo>
                    <a:lnTo>
                      <a:pt x="1386" y="185"/>
                    </a:lnTo>
                    <a:lnTo>
                      <a:pt x="1355" y="187"/>
                    </a:lnTo>
                    <a:lnTo>
                      <a:pt x="1315" y="195"/>
                    </a:lnTo>
                    <a:lnTo>
                      <a:pt x="1355" y="162"/>
                    </a:lnTo>
                    <a:lnTo>
                      <a:pt x="1380" y="144"/>
                    </a:lnTo>
                    <a:lnTo>
                      <a:pt x="1410" y="127"/>
                    </a:lnTo>
                    <a:lnTo>
                      <a:pt x="1436" y="115"/>
                    </a:lnTo>
                    <a:lnTo>
                      <a:pt x="1452" y="105"/>
                    </a:lnTo>
                    <a:lnTo>
                      <a:pt x="1461" y="98"/>
                    </a:lnTo>
                    <a:lnTo>
                      <a:pt x="1467" y="89"/>
                    </a:lnTo>
                    <a:lnTo>
                      <a:pt x="1477" y="68"/>
                    </a:lnTo>
                    <a:lnTo>
                      <a:pt x="1485" y="47"/>
                    </a:lnTo>
                    <a:lnTo>
                      <a:pt x="1494" y="29"/>
                    </a:lnTo>
                    <a:lnTo>
                      <a:pt x="1510" y="3"/>
                    </a:lnTo>
                    <a:lnTo>
                      <a:pt x="1498" y="0"/>
                    </a:lnTo>
                    <a:lnTo>
                      <a:pt x="1483" y="20"/>
                    </a:lnTo>
                    <a:lnTo>
                      <a:pt x="1474" y="38"/>
                    </a:lnTo>
                    <a:lnTo>
                      <a:pt x="1466" y="57"/>
                    </a:lnTo>
                    <a:lnTo>
                      <a:pt x="1459" y="73"/>
                    </a:lnTo>
                    <a:lnTo>
                      <a:pt x="1446" y="89"/>
                    </a:lnTo>
                    <a:lnTo>
                      <a:pt x="1426" y="103"/>
                    </a:lnTo>
                    <a:lnTo>
                      <a:pt x="1395" y="118"/>
                    </a:lnTo>
                    <a:lnTo>
                      <a:pt x="1361" y="133"/>
                    </a:lnTo>
                    <a:lnTo>
                      <a:pt x="1331" y="153"/>
                    </a:lnTo>
                    <a:lnTo>
                      <a:pt x="1307" y="170"/>
                    </a:lnTo>
                    <a:lnTo>
                      <a:pt x="1275" y="195"/>
                    </a:lnTo>
                    <a:lnTo>
                      <a:pt x="1282" y="162"/>
                    </a:lnTo>
                    <a:lnTo>
                      <a:pt x="1286" y="134"/>
                    </a:lnTo>
                    <a:lnTo>
                      <a:pt x="1282" y="109"/>
                    </a:lnTo>
                    <a:lnTo>
                      <a:pt x="1277" y="84"/>
                    </a:lnTo>
                    <a:lnTo>
                      <a:pt x="1275" y="58"/>
                    </a:lnTo>
                    <a:lnTo>
                      <a:pt x="1277" y="40"/>
                    </a:lnTo>
                    <a:lnTo>
                      <a:pt x="1253" y="47"/>
                    </a:lnTo>
                    <a:lnTo>
                      <a:pt x="1253" y="58"/>
                    </a:lnTo>
                    <a:lnTo>
                      <a:pt x="1256" y="84"/>
                    </a:lnTo>
                    <a:lnTo>
                      <a:pt x="1263" y="119"/>
                    </a:lnTo>
                    <a:lnTo>
                      <a:pt x="1262" y="145"/>
                    </a:lnTo>
                    <a:lnTo>
                      <a:pt x="1255" y="178"/>
                    </a:lnTo>
                    <a:lnTo>
                      <a:pt x="1238" y="210"/>
                    </a:lnTo>
                    <a:lnTo>
                      <a:pt x="1223" y="230"/>
                    </a:lnTo>
                    <a:lnTo>
                      <a:pt x="1202" y="247"/>
                    </a:lnTo>
                    <a:lnTo>
                      <a:pt x="1171" y="260"/>
                    </a:lnTo>
                    <a:lnTo>
                      <a:pt x="1111" y="279"/>
                    </a:lnTo>
                    <a:lnTo>
                      <a:pt x="1068" y="299"/>
                    </a:lnTo>
                    <a:lnTo>
                      <a:pt x="1052" y="310"/>
                    </a:lnTo>
                    <a:lnTo>
                      <a:pt x="1036" y="327"/>
                    </a:lnTo>
                    <a:lnTo>
                      <a:pt x="1022" y="335"/>
                    </a:lnTo>
                    <a:lnTo>
                      <a:pt x="1006" y="343"/>
                    </a:lnTo>
                    <a:lnTo>
                      <a:pt x="947" y="363"/>
                    </a:lnTo>
                    <a:lnTo>
                      <a:pt x="899" y="382"/>
                    </a:lnTo>
                    <a:lnTo>
                      <a:pt x="859" y="399"/>
                    </a:lnTo>
                    <a:lnTo>
                      <a:pt x="814" y="426"/>
                    </a:lnTo>
                    <a:lnTo>
                      <a:pt x="789" y="444"/>
                    </a:lnTo>
                    <a:lnTo>
                      <a:pt x="789" y="436"/>
                    </a:lnTo>
                    <a:lnTo>
                      <a:pt x="798" y="419"/>
                    </a:lnTo>
                    <a:lnTo>
                      <a:pt x="814" y="393"/>
                    </a:lnTo>
                    <a:lnTo>
                      <a:pt x="838" y="368"/>
                    </a:lnTo>
                    <a:lnTo>
                      <a:pt x="863" y="345"/>
                    </a:lnTo>
                    <a:lnTo>
                      <a:pt x="882" y="327"/>
                    </a:lnTo>
                    <a:lnTo>
                      <a:pt x="895" y="305"/>
                    </a:lnTo>
                    <a:lnTo>
                      <a:pt x="907" y="278"/>
                    </a:lnTo>
                    <a:lnTo>
                      <a:pt x="909" y="244"/>
                    </a:lnTo>
                    <a:lnTo>
                      <a:pt x="905" y="212"/>
                    </a:lnTo>
                    <a:lnTo>
                      <a:pt x="897" y="185"/>
                    </a:lnTo>
                    <a:lnTo>
                      <a:pt x="894" y="169"/>
                    </a:lnTo>
                    <a:lnTo>
                      <a:pt x="893" y="154"/>
                    </a:lnTo>
                    <a:lnTo>
                      <a:pt x="898" y="139"/>
                    </a:lnTo>
                    <a:lnTo>
                      <a:pt x="908" y="125"/>
                    </a:lnTo>
                    <a:lnTo>
                      <a:pt x="935" y="102"/>
                    </a:lnTo>
                    <a:lnTo>
                      <a:pt x="964" y="70"/>
                    </a:lnTo>
                    <a:lnTo>
                      <a:pt x="944" y="68"/>
                    </a:lnTo>
                    <a:lnTo>
                      <a:pt x="927" y="85"/>
                    </a:lnTo>
                    <a:lnTo>
                      <a:pt x="905" y="103"/>
                    </a:lnTo>
                    <a:lnTo>
                      <a:pt x="892" y="118"/>
                    </a:lnTo>
                    <a:lnTo>
                      <a:pt x="878" y="138"/>
                    </a:lnTo>
                    <a:lnTo>
                      <a:pt x="872" y="159"/>
                    </a:lnTo>
                    <a:lnTo>
                      <a:pt x="872" y="195"/>
                    </a:lnTo>
                    <a:lnTo>
                      <a:pt x="860" y="169"/>
                    </a:lnTo>
                    <a:lnTo>
                      <a:pt x="845" y="140"/>
                    </a:lnTo>
                    <a:lnTo>
                      <a:pt x="834" y="109"/>
                    </a:lnTo>
                    <a:lnTo>
                      <a:pt x="825" y="85"/>
                    </a:lnTo>
                    <a:lnTo>
                      <a:pt x="816" y="65"/>
                    </a:lnTo>
                    <a:lnTo>
                      <a:pt x="803" y="72"/>
                    </a:lnTo>
                    <a:lnTo>
                      <a:pt x="791" y="82"/>
                    </a:lnTo>
                    <a:lnTo>
                      <a:pt x="803" y="102"/>
                    </a:lnTo>
                    <a:lnTo>
                      <a:pt x="815" y="133"/>
                    </a:lnTo>
                    <a:lnTo>
                      <a:pt x="828" y="167"/>
                    </a:lnTo>
                    <a:lnTo>
                      <a:pt x="843" y="203"/>
                    </a:lnTo>
                    <a:lnTo>
                      <a:pt x="855" y="229"/>
                    </a:lnTo>
                    <a:lnTo>
                      <a:pt x="863" y="255"/>
                    </a:lnTo>
                    <a:lnTo>
                      <a:pt x="863" y="282"/>
                    </a:lnTo>
                    <a:lnTo>
                      <a:pt x="854" y="307"/>
                    </a:lnTo>
                    <a:lnTo>
                      <a:pt x="839" y="329"/>
                    </a:lnTo>
                    <a:lnTo>
                      <a:pt x="816" y="350"/>
                    </a:lnTo>
                    <a:lnTo>
                      <a:pt x="791" y="377"/>
                    </a:lnTo>
                    <a:lnTo>
                      <a:pt x="764" y="409"/>
                    </a:lnTo>
                    <a:lnTo>
                      <a:pt x="740" y="436"/>
                    </a:lnTo>
                    <a:lnTo>
                      <a:pt x="715" y="466"/>
                    </a:lnTo>
                    <a:lnTo>
                      <a:pt x="700" y="491"/>
                    </a:lnTo>
                    <a:lnTo>
                      <a:pt x="686" y="514"/>
                    </a:lnTo>
                    <a:lnTo>
                      <a:pt x="676" y="539"/>
                    </a:lnTo>
                    <a:lnTo>
                      <a:pt x="669" y="56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6" name="Freeform 183"/>
              <p:cNvSpPr>
                <a:spLocks/>
              </p:cNvSpPr>
              <p:nvPr/>
            </p:nvSpPr>
            <p:spPr bwMode="auto">
              <a:xfrm>
                <a:off x="1719" y="1330"/>
                <a:ext cx="7" cy="19"/>
              </a:xfrm>
              <a:custGeom>
                <a:avLst/>
                <a:gdLst>
                  <a:gd name="T0" fmla="*/ 0 w 28"/>
                  <a:gd name="T1" fmla="*/ 0 h 79"/>
                  <a:gd name="T2" fmla="*/ 0 w 28"/>
                  <a:gd name="T3" fmla="*/ 0 h 79"/>
                  <a:gd name="T4" fmla="*/ 0 w 28"/>
                  <a:gd name="T5" fmla="*/ 0 h 79"/>
                  <a:gd name="T6" fmla="*/ 0 w 28"/>
                  <a:gd name="T7" fmla="*/ 0 h 79"/>
                  <a:gd name="T8" fmla="*/ 0 w 28"/>
                  <a:gd name="T9" fmla="*/ 0 h 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"/>
                  <a:gd name="T16" fmla="*/ 0 h 79"/>
                  <a:gd name="T17" fmla="*/ 28 w 28"/>
                  <a:gd name="T18" fmla="*/ 79 h 7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" h="79">
                    <a:moveTo>
                      <a:pt x="0" y="79"/>
                    </a:moveTo>
                    <a:lnTo>
                      <a:pt x="10" y="52"/>
                    </a:lnTo>
                    <a:lnTo>
                      <a:pt x="23" y="33"/>
                    </a:lnTo>
                    <a:lnTo>
                      <a:pt x="28" y="18"/>
                    </a:lnTo>
                    <a:lnTo>
                      <a:pt x="28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7" name="Freeform 184"/>
              <p:cNvSpPr>
                <a:spLocks/>
              </p:cNvSpPr>
              <p:nvPr/>
            </p:nvSpPr>
            <p:spPr bwMode="auto">
              <a:xfrm>
                <a:off x="1479" y="942"/>
                <a:ext cx="320" cy="173"/>
              </a:xfrm>
              <a:custGeom>
                <a:avLst/>
                <a:gdLst>
                  <a:gd name="T0" fmla="*/ 0 w 1279"/>
                  <a:gd name="T1" fmla="*/ 0 h 696"/>
                  <a:gd name="T2" fmla="*/ 0 w 1279"/>
                  <a:gd name="T3" fmla="*/ 0 h 696"/>
                  <a:gd name="T4" fmla="*/ 0 w 1279"/>
                  <a:gd name="T5" fmla="*/ 0 h 696"/>
                  <a:gd name="T6" fmla="*/ 0 w 1279"/>
                  <a:gd name="T7" fmla="*/ 0 h 696"/>
                  <a:gd name="T8" fmla="*/ 0 w 1279"/>
                  <a:gd name="T9" fmla="*/ 0 h 696"/>
                  <a:gd name="T10" fmla="*/ 0 w 1279"/>
                  <a:gd name="T11" fmla="*/ 0 h 696"/>
                  <a:gd name="T12" fmla="*/ 0 w 1279"/>
                  <a:gd name="T13" fmla="*/ 0 h 696"/>
                  <a:gd name="T14" fmla="*/ 0 w 1279"/>
                  <a:gd name="T15" fmla="*/ 0 h 696"/>
                  <a:gd name="T16" fmla="*/ 0 w 1279"/>
                  <a:gd name="T17" fmla="*/ 0 h 696"/>
                  <a:gd name="T18" fmla="*/ 0 w 1279"/>
                  <a:gd name="T19" fmla="*/ 0 h 696"/>
                  <a:gd name="T20" fmla="*/ 0 w 1279"/>
                  <a:gd name="T21" fmla="*/ 0 h 696"/>
                  <a:gd name="T22" fmla="*/ 0 w 1279"/>
                  <a:gd name="T23" fmla="*/ 0 h 696"/>
                  <a:gd name="T24" fmla="*/ 0 w 1279"/>
                  <a:gd name="T25" fmla="*/ 0 h 696"/>
                  <a:gd name="T26" fmla="*/ 0 w 1279"/>
                  <a:gd name="T27" fmla="*/ 0 h 696"/>
                  <a:gd name="T28" fmla="*/ 0 w 1279"/>
                  <a:gd name="T29" fmla="*/ 0 h 696"/>
                  <a:gd name="T30" fmla="*/ 0 w 1279"/>
                  <a:gd name="T31" fmla="*/ 0 h 696"/>
                  <a:gd name="T32" fmla="*/ 0 w 1279"/>
                  <a:gd name="T33" fmla="*/ 0 h 696"/>
                  <a:gd name="T34" fmla="*/ 0 w 1279"/>
                  <a:gd name="T35" fmla="*/ 0 h 696"/>
                  <a:gd name="T36" fmla="*/ 0 w 1279"/>
                  <a:gd name="T37" fmla="*/ 0 h 696"/>
                  <a:gd name="T38" fmla="*/ 0 w 1279"/>
                  <a:gd name="T39" fmla="*/ 0 h 696"/>
                  <a:gd name="T40" fmla="*/ 0 w 1279"/>
                  <a:gd name="T41" fmla="*/ 0 h 696"/>
                  <a:gd name="T42" fmla="*/ 0 w 1279"/>
                  <a:gd name="T43" fmla="*/ 0 h 696"/>
                  <a:gd name="T44" fmla="*/ 0 w 1279"/>
                  <a:gd name="T45" fmla="*/ 0 h 696"/>
                  <a:gd name="T46" fmla="*/ 0 w 1279"/>
                  <a:gd name="T47" fmla="*/ 0 h 696"/>
                  <a:gd name="T48" fmla="*/ 0 w 1279"/>
                  <a:gd name="T49" fmla="*/ 0 h 696"/>
                  <a:gd name="T50" fmla="*/ 0 w 1279"/>
                  <a:gd name="T51" fmla="*/ 0 h 696"/>
                  <a:gd name="T52" fmla="*/ 0 w 1279"/>
                  <a:gd name="T53" fmla="*/ 0 h 696"/>
                  <a:gd name="T54" fmla="*/ 0 w 1279"/>
                  <a:gd name="T55" fmla="*/ 0 h 696"/>
                  <a:gd name="T56" fmla="*/ 0 w 1279"/>
                  <a:gd name="T57" fmla="*/ 0 h 696"/>
                  <a:gd name="T58" fmla="*/ 0 w 1279"/>
                  <a:gd name="T59" fmla="*/ 0 h 696"/>
                  <a:gd name="T60" fmla="*/ 0 w 1279"/>
                  <a:gd name="T61" fmla="*/ 0 h 696"/>
                  <a:gd name="T62" fmla="*/ 0 w 1279"/>
                  <a:gd name="T63" fmla="*/ 0 h 696"/>
                  <a:gd name="T64" fmla="*/ 0 w 1279"/>
                  <a:gd name="T65" fmla="*/ 0 h 696"/>
                  <a:gd name="T66" fmla="*/ 0 w 1279"/>
                  <a:gd name="T67" fmla="*/ 0 h 696"/>
                  <a:gd name="T68" fmla="*/ 0 w 1279"/>
                  <a:gd name="T69" fmla="*/ 0 h 696"/>
                  <a:gd name="T70" fmla="*/ 0 w 1279"/>
                  <a:gd name="T71" fmla="*/ 0 h 696"/>
                  <a:gd name="T72" fmla="*/ 0 w 1279"/>
                  <a:gd name="T73" fmla="*/ 0 h 696"/>
                  <a:gd name="T74" fmla="*/ 0 w 1279"/>
                  <a:gd name="T75" fmla="*/ 0 h 696"/>
                  <a:gd name="T76" fmla="*/ 0 w 1279"/>
                  <a:gd name="T77" fmla="*/ 0 h 696"/>
                  <a:gd name="T78" fmla="*/ 0 w 1279"/>
                  <a:gd name="T79" fmla="*/ 0 h 696"/>
                  <a:gd name="T80" fmla="*/ 0 w 1279"/>
                  <a:gd name="T81" fmla="*/ 0 h 696"/>
                  <a:gd name="T82" fmla="*/ 0 w 1279"/>
                  <a:gd name="T83" fmla="*/ 0 h 696"/>
                  <a:gd name="T84" fmla="*/ 0 w 1279"/>
                  <a:gd name="T85" fmla="*/ 0 h 696"/>
                  <a:gd name="T86" fmla="*/ 0 w 1279"/>
                  <a:gd name="T87" fmla="*/ 0 h 696"/>
                  <a:gd name="T88" fmla="*/ 0 w 1279"/>
                  <a:gd name="T89" fmla="*/ 0 h 696"/>
                  <a:gd name="T90" fmla="*/ 0 w 1279"/>
                  <a:gd name="T91" fmla="*/ 0 h 696"/>
                  <a:gd name="T92" fmla="*/ 0 w 1279"/>
                  <a:gd name="T93" fmla="*/ 0 h 696"/>
                  <a:gd name="T94" fmla="*/ 0 w 1279"/>
                  <a:gd name="T95" fmla="*/ 0 h 69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279"/>
                  <a:gd name="T145" fmla="*/ 0 h 696"/>
                  <a:gd name="T146" fmla="*/ 1279 w 1279"/>
                  <a:gd name="T147" fmla="*/ 696 h 69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279" h="696">
                    <a:moveTo>
                      <a:pt x="489" y="34"/>
                    </a:moveTo>
                    <a:lnTo>
                      <a:pt x="459" y="30"/>
                    </a:lnTo>
                    <a:lnTo>
                      <a:pt x="437" y="23"/>
                    </a:lnTo>
                    <a:lnTo>
                      <a:pt x="412" y="9"/>
                    </a:lnTo>
                    <a:lnTo>
                      <a:pt x="390" y="3"/>
                    </a:lnTo>
                    <a:lnTo>
                      <a:pt x="369" y="0"/>
                    </a:lnTo>
                    <a:lnTo>
                      <a:pt x="346" y="8"/>
                    </a:lnTo>
                    <a:lnTo>
                      <a:pt x="331" y="21"/>
                    </a:lnTo>
                    <a:lnTo>
                      <a:pt x="315" y="45"/>
                    </a:lnTo>
                    <a:lnTo>
                      <a:pt x="301" y="80"/>
                    </a:lnTo>
                    <a:lnTo>
                      <a:pt x="285" y="130"/>
                    </a:lnTo>
                    <a:lnTo>
                      <a:pt x="269" y="160"/>
                    </a:lnTo>
                    <a:lnTo>
                      <a:pt x="255" y="184"/>
                    </a:lnTo>
                    <a:lnTo>
                      <a:pt x="244" y="195"/>
                    </a:lnTo>
                    <a:lnTo>
                      <a:pt x="226" y="208"/>
                    </a:lnTo>
                    <a:lnTo>
                      <a:pt x="191" y="224"/>
                    </a:lnTo>
                    <a:lnTo>
                      <a:pt x="150" y="245"/>
                    </a:lnTo>
                    <a:lnTo>
                      <a:pt x="109" y="272"/>
                    </a:lnTo>
                    <a:lnTo>
                      <a:pt x="77" y="298"/>
                    </a:lnTo>
                    <a:lnTo>
                      <a:pt x="43" y="337"/>
                    </a:lnTo>
                    <a:lnTo>
                      <a:pt x="21" y="374"/>
                    </a:lnTo>
                    <a:lnTo>
                      <a:pt x="6" y="423"/>
                    </a:lnTo>
                    <a:lnTo>
                      <a:pt x="0" y="468"/>
                    </a:lnTo>
                    <a:lnTo>
                      <a:pt x="2" y="513"/>
                    </a:lnTo>
                    <a:lnTo>
                      <a:pt x="10" y="548"/>
                    </a:lnTo>
                    <a:lnTo>
                      <a:pt x="23" y="578"/>
                    </a:lnTo>
                    <a:lnTo>
                      <a:pt x="42" y="603"/>
                    </a:lnTo>
                    <a:lnTo>
                      <a:pt x="69" y="622"/>
                    </a:lnTo>
                    <a:lnTo>
                      <a:pt x="101" y="634"/>
                    </a:lnTo>
                    <a:lnTo>
                      <a:pt x="132" y="641"/>
                    </a:lnTo>
                    <a:lnTo>
                      <a:pt x="156" y="648"/>
                    </a:lnTo>
                    <a:lnTo>
                      <a:pt x="174" y="659"/>
                    </a:lnTo>
                    <a:lnTo>
                      <a:pt x="197" y="677"/>
                    </a:lnTo>
                    <a:lnTo>
                      <a:pt x="220" y="688"/>
                    </a:lnTo>
                    <a:lnTo>
                      <a:pt x="245" y="694"/>
                    </a:lnTo>
                    <a:lnTo>
                      <a:pt x="273" y="692"/>
                    </a:lnTo>
                    <a:lnTo>
                      <a:pt x="316" y="678"/>
                    </a:lnTo>
                    <a:lnTo>
                      <a:pt x="370" y="666"/>
                    </a:lnTo>
                    <a:lnTo>
                      <a:pt x="397" y="661"/>
                    </a:lnTo>
                    <a:lnTo>
                      <a:pt x="425" y="661"/>
                    </a:lnTo>
                    <a:lnTo>
                      <a:pt x="458" y="666"/>
                    </a:lnTo>
                    <a:lnTo>
                      <a:pt x="487" y="661"/>
                    </a:lnTo>
                    <a:lnTo>
                      <a:pt x="513" y="652"/>
                    </a:lnTo>
                    <a:lnTo>
                      <a:pt x="557" y="638"/>
                    </a:lnTo>
                    <a:lnTo>
                      <a:pt x="588" y="631"/>
                    </a:lnTo>
                    <a:lnTo>
                      <a:pt x="619" y="619"/>
                    </a:lnTo>
                    <a:lnTo>
                      <a:pt x="643" y="611"/>
                    </a:lnTo>
                    <a:lnTo>
                      <a:pt x="678" y="598"/>
                    </a:lnTo>
                    <a:lnTo>
                      <a:pt x="707" y="592"/>
                    </a:lnTo>
                    <a:lnTo>
                      <a:pt x="740" y="592"/>
                    </a:lnTo>
                    <a:lnTo>
                      <a:pt x="770" y="596"/>
                    </a:lnTo>
                    <a:lnTo>
                      <a:pt x="796" y="609"/>
                    </a:lnTo>
                    <a:lnTo>
                      <a:pt x="828" y="627"/>
                    </a:lnTo>
                    <a:lnTo>
                      <a:pt x="861" y="643"/>
                    </a:lnTo>
                    <a:lnTo>
                      <a:pt x="887" y="653"/>
                    </a:lnTo>
                    <a:lnTo>
                      <a:pt x="909" y="661"/>
                    </a:lnTo>
                    <a:lnTo>
                      <a:pt x="934" y="669"/>
                    </a:lnTo>
                    <a:lnTo>
                      <a:pt x="964" y="683"/>
                    </a:lnTo>
                    <a:lnTo>
                      <a:pt x="981" y="691"/>
                    </a:lnTo>
                    <a:lnTo>
                      <a:pt x="1002" y="696"/>
                    </a:lnTo>
                    <a:lnTo>
                      <a:pt x="1034" y="696"/>
                    </a:lnTo>
                    <a:lnTo>
                      <a:pt x="1066" y="687"/>
                    </a:lnTo>
                    <a:lnTo>
                      <a:pt x="1100" y="673"/>
                    </a:lnTo>
                    <a:lnTo>
                      <a:pt x="1133" y="649"/>
                    </a:lnTo>
                    <a:lnTo>
                      <a:pt x="1158" y="626"/>
                    </a:lnTo>
                    <a:lnTo>
                      <a:pt x="1181" y="592"/>
                    </a:lnTo>
                    <a:lnTo>
                      <a:pt x="1194" y="564"/>
                    </a:lnTo>
                    <a:lnTo>
                      <a:pt x="1208" y="509"/>
                    </a:lnTo>
                    <a:lnTo>
                      <a:pt x="1219" y="469"/>
                    </a:lnTo>
                    <a:lnTo>
                      <a:pt x="1237" y="428"/>
                    </a:lnTo>
                    <a:lnTo>
                      <a:pt x="1257" y="394"/>
                    </a:lnTo>
                    <a:lnTo>
                      <a:pt x="1272" y="360"/>
                    </a:lnTo>
                    <a:lnTo>
                      <a:pt x="1279" y="327"/>
                    </a:lnTo>
                    <a:lnTo>
                      <a:pt x="1278" y="297"/>
                    </a:lnTo>
                    <a:lnTo>
                      <a:pt x="1269" y="270"/>
                    </a:lnTo>
                    <a:lnTo>
                      <a:pt x="1253" y="239"/>
                    </a:lnTo>
                    <a:lnTo>
                      <a:pt x="1234" y="209"/>
                    </a:lnTo>
                    <a:lnTo>
                      <a:pt x="1209" y="182"/>
                    </a:lnTo>
                    <a:lnTo>
                      <a:pt x="1186" y="161"/>
                    </a:lnTo>
                    <a:lnTo>
                      <a:pt x="1169" y="139"/>
                    </a:lnTo>
                    <a:lnTo>
                      <a:pt x="1153" y="125"/>
                    </a:lnTo>
                    <a:lnTo>
                      <a:pt x="1124" y="111"/>
                    </a:lnTo>
                    <a:lnTo>
                      <a:pt x="1090" y="104"/>
                    </a:lnTo>
                    <a:lnTo>
                      <a:pt x="1054" y="101"/>
                    </a:lnTo>
                    <a:lnTo>
                      <a:pt x="999" y="106"/>
                    </a:lnTo>
                    <a:lnTo>
                      <a:pt x="924" y="116"/>
                    </a:lnTo>
                    <a:lnTo>
                      <a:pt x="845" y="125"/>
                    </a:lnTo>
                    <a:lnTo>
                      <a:pt x="798" y="125"/>
                    </a:lnTo>
                    <a:lnTo>
                      <a:pt x="740" y="118"/>
                    </a:lnTo>
                    <a:lnTo>
                      <a:pt x="686" y="108"/>
                    </a:lnTo>
                    <a:lnTo>
                      <a:pt x="639" y="95"/>
                    </a:lnTo>
                    <a:lnTo>
                      <a:pt x="599" y="83"/>
                    </a:lnTo>
                    <a:lnTo>
                      <a:pt x="561" y="66"/>
                    </a:lnTo>
                    <a:lnTo>
                      <a:pt x="528" y="49"/>
                    </a:lnTo>
                    <a:lnTo>
                      <a:pt x="507" y="39"/>
                    </a:lnTo>
                    <a:lnTo>
                      <a:pt x="489" y="34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8" name="Freeform 185"/>
              <p:cNvSpPr>
                <a:spLocks/>
              </p:cNvSpPr>
              <p:nvPr/>
            </p:nvSpPr>
            <p:spPr bwMode="auto">
              <a:xfrm>
                <a:off x="1601" y="887"/>
                <a:ext cx="416" cy="243"/>
              </a:xfrm>
              <a:custGeom>
                <a:avLst/>
                <a:gdLst>
                  <a:gd name="T0" fmla="*/ 0 w 1665"/>
                  <a:gd name="T1" fmla="*/ 0 h 970"/>
                  <a:gd name="T2" fmla="*/ 0 w 1665"/>
                  <a:gd name="T3" fmla="*/ 0 h 970"/>
                  <a:gd name="T4" fmla="*/ 0 w 1665"/>
                  <a:gd name="T5" fmla="*/ 0 h 970"/>
                  <a:gd name="T6" fmla="*/ 0 w 1665"/>
                  <a:gd name="T7" fmla="*/ 0 h 970"/>
                  <a:gd name="T8" fmla="*/ 0 w 1665"/>
                  <a:gd name="T9" fmla="*/ 0 h 970"/>
                  <a:gd name="T10" fmla="*/ 0 w 1665"/>
                  <a:gd name="T11" fmla="*/ 0 h 970"/>
                  <a:gd name="T12" fmla="*/ 0 w 1665"/>
                  <a:gd name="T13" fmla="*/ 0 h 970"/>
                  <a:gd name="T14" fmla="*/ 0 w 1665"/>
                  <a:gd name="T15" fmla="*/ 0 h 970"/>
                  <a:gd name="T16" fmla="*/ 0 w 1665"/>
                  <a:gd name="T17" fmla="*/ 0 h 970"/>
                  <a:gd name="T18" fmla="*/ 0 w 1665"/>
                  <a:gd name="T19" fmla="*/ 0 h 970"/>
                  <a:gd name="T20" fmla="*/ 0 w 1665"/>
                  <a:gd name="T21" fmla="*/ 0 h 970"/>
                  <a:gd name="T22" fmla="*/ 0 w 1665"/>
                  <a:gd name="T23" fmla="*/ 0 h 970"/>
                  <a:gd name="T24" fmla="*/ 0 w 1665"/>
                  <a:gd name="T25" fmla="*/ 0 h 970"/>
                  <a:gd name="T26" fmla="*/ 0 w 1665"/>
                  <a:gd name="T27" fmla="*/ 0 h 970"/>
                  <a:gd name="T28" fmla="*/ 0 w 1665"/>
                  <a:gd name="T29" fmla="*/ 0 h 970"/>
                  <a:gd name="T30" fmla="*/ 0 w 1665"/>
                  <a:gd name="T31" fmla="*/ 0 h 970"/>
                  <a:gd name="T32" fmla="*/ 0 w 1665"/>
                  <a:gd name="T33" fmla="*/ 0 h 970"/>
                  <a:gd name="T34" fmla="*/ 0 w 1665"/>
                  <a:gd name="T35" fmla="*/ 0 h 970"/>
                  <a:gd name="T36" fmla="*/ 0 w 1665"/>
                  <a:gd name="T37" fmla="*/ 0 h 970"/>
                  <a:gd name="T38" fmla="*/ 0 w 1665"/>
                  <a:gd name="T39" fmla="*/ 0 h 970"/>
                  <a:gd name="T40" fmla="*/ 0 w 1665"/>
                  <a:gd name="T41" fmla="*/ 0 h 970"/>
                  <a:gd name="T42" fmla="*/ 0 w 1665"/>
                  <a:gd name="T43" fmla="*/ 0 h 970"/>
                  <a:gd name="T44" fmla="*/ 0 w 1665"/>
                  <a:gd name="T45" fmla="*/ 0 h 970"/>
                  <a:gd name="T46" fmla="*/ 0 w 1665"/>
                  <a:gd name="T47" fmla="*/ 0 h 970"/>
                  <a:gd name="T48" fmla="*/ 0 w 1665"/>
                  <a:gd name="T49" fmla="*/ 0 h 970"/>
                  <a:gd name="T50" fmla="*/ 0 w 1665"/>
                  <a:gd name="T51" fmla="*/ 0 h 970"/>
                  <a:gd name="T52" fmla="*/ 0 w 1665"/>
                  <a:gd name="T53" fmla="*/ 0 h 970"/>
                  <a:gd name="T54" fmla="*/ 0 w 1665"/>
                  <a:gd name="T55" fmla="*/ 0 h 970"/>
                  <a:gd name="T56" fmla="*/ 0 w 1665"/>
                  <a:gd name="T57" fmla="*/ 0 h 970"/>
                  <a:gd name="T58" fmla="*/ 0 w 1665"/>
                  <a:gd name="T59" fmla="*/ 0 h 970"/>
                  <a:gd name="T60" fmla="*/ 0 w 1665"/>
                  <a:gd name="T61" fmla="*/ 0 h 970"/>
                  <a:gd name="T62" fmla="*/ 0 w 1665"/>
                  <a:gd name="T63" fmla="*/ 0 h 970"/>
                  <a:gd name="T64" fmla="*/ 0 w 1665"/>
                  <a:gd name="T65" fmla="*/ 0 h 970"/>
                  <a:gd name="T66" fmla="*/ 0 w 1665"/>
                  <a:gd name="T67" fmla="*/ 0 h 970"/>
                  <a:gd name="T68" fmla="*/ 0 w 1665"/>
                  <a:gd name="T69" fmla="*/ 0 h 970"/>
                  <a:gd name="T70" fmla="*/ 0 w 1665"/>
                  <a:gd name="T71" fmla="*/ 0 h 970"/>
                  <a:gd name="T72" fmla="*/ 0 w 1665"/>
                  <a:gd name="T73" fmla="*/ 0 h 970"/>
                  <a:gd name="T74" fmla="*/ 0 w 1665"/>
                  <a:gd name="T75" fmla="*/ 0 h 970"/>
                  <a:gd name="T76" fmla="*/ 0 w 1665"/>
                  <a:gd name="T77" fmla="*/ 0 h 970"/>
                  <a:gd name="T78" fmla="*/ 0 w 1665"/>
                  <a:gd name="T79" fmla="*/ 0 h 970"/>
                  <a:gd name="T80" fmla="*/ 0 w 1665"/>
                  <a:gd name="T81" fmla="*/ 0 h 970"/>
                  <a:gd name="T82" fmla="*/ 0 w 1665"/>
                  <a:gd name="T83" fmla="*/ 0 h 970"/>
                  <a:gd name="T84" fmla="*/ 0 w 1665"/>
                  <a:gd name="T85" fmla="*/ 0 h 970"/>
                  <a:gd name="T86" fmla="*/ 0 w 1665"/>
                  <a:gd name="T87" fmla="*/ 0 h 970"/>
                  <a:gd name="T88" fmla="*/ 0 w 1665"/>
                  <a:gd name="T89" fmla="*/ 0 h 970"/>
                  <a:gd name="T90" fmla="*/ 0 w 1665"/>
                  <a:gd name="T91" fmla="*/ 0 h 970"/>
                  <a:gd name="T92" fmla="*/ 0 w 1665"/>
                  <a:gd name="T93" fmla="*/ 0 h 970"/>
                  <a:gd name="T94" fmla="*/ 0 w 1665"/>
                  <a:gd name="T95" fmla="*/ 0 h 970"/>
                  <a:gd name="T96" fmla="*/ 0 w 1665"/>
                  <a:gd name="T97" fmla="*/ 0 h 970"/>
                  <a:gd name="T98" fmla="*/ 0 w 1665"/>
                  <a:gd name="T99" fmla="*/ 0 h 970"/>
                  <a:gd name="T100" fmla="*/ 0 w 1665"/>
                  <a:gd name="T101" fmla="*/ 0 h 970"/>
                  <a:gd name="T102" fmla="*/ 0 w 1665"/>
                  <a:gd name="T103" fmla="*/ 0 h 970"/>
                  <a:gd name="T104" fmla="*/ 0 w 1665"/>
                  <a:gd name="T105" fmla="*/ 0 h 970"/>
                  <a:gd name="T106" fmla="*/ 0 w 1665"/>
                  <a:gd name="T107" fmla="*/ 0 h 970"/>
                  <a:gd name="T108" fmla="*/ 0 w 1665"/>
                  <a:gd name="T109" fmla="*/ 0 h 970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65"/>
                  <a:gd name="T166" fmla="*/ 0 h 970"/>
                  <a:gd name="T167" fmla="*/ 1665 w 1665"/>
                  <a:gd name="T168" fmla="*/ 970 h 970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65" h="970">
                    <a:moveTo>
                      <a:pt x="544" y="910"/>
                    </a:moveTo>
                    <a:lnTo>
                      <a:pt x="547" y="939"/>
                    </a:lnTo>
                    <a:lnTo>
                      <a:pt x="551" y="970"/>
                    </a:lnTo>
                    <a:lnTo>
                      <a:pt x="592" y="962"/>
                    </a:lnTo>
                    <a:lnTo>
                      <a:pt x="627" y="950"/>
                    </a:lnTo>
                    <a:lnTo>
                      <a:pt x="655" y="933"/>
                    </a:lnTo>
                    <a:lnTo>
                      <a:pt x="672" y="917"/>
                    </a:lnTo>
                    <a:lnTo>
                      <a:pt x="683" y="907"/>
                    </a:lnTo>
                    <a:lnTo>
                      <a:pt x="697" y="900"/>
                    </a:lnTo>
                    <a:lnTo>
                      <a:pt x="724" y="898"/>
                    </a:lnTo>
                    <a:lnTo>
                      <a:pt x="751" y="903"/>
                    </a:lnTo>
                    <a:lnTo>
                      <a:pt x="796" y="898"/>
                    </a:lnTo>
                    <a:lnTo>
                      <a:pt x="826" y="902"/>
                    </a:lnTo>
                    <a:lnTo>
                      <a:pt x="845" y="905"/>
                    </a:lnTo>
                    <a:lnTo>
                      <a:pt x="870" y="910"/>
                    </a:lnTo>
                    <a:lnTo>
                      <a:pt x="901" y="917"/>
                    </a:lnTo>
                    <a:lnTo>
                      <a:pt x="938" y="919"/>
                    </a:lnTo>
                    <a:lnTo>
                      <a:pt x="989" y="914"/>
                    </a:lnTo>
                    <a:lnTo>
                      <a:pt x="1043" y="903"/>
                    </a:lnTo>
                    <a:lnTo>
                      <a:pt x="1090" y="892"/>
                    </a:lnTo>
                    <a:lnTo>
                      <a:pt x="1134" y="882"/>
                    </a:lnTo>
                    <a:lnTo>
                      <a:pt x="1159" y="874"/>
                    </a:lnTo>
                    <a:lnTo>
                      <a:pt x="1188" y="864"/>
                    </a:lnTo>
                    <a:lnTo>
                      <a:pt x="1224" y="848"/>
                    </a:lnTo>
                    <a:lnTo>
                      <a:pt x="1261" y="835"/>
                    </a:lnTo>
                    <a:lnTo>
                      <a:pt x="1301" y="823"/>
                    </a:lnTo>
                    <a:lnTo>
                      <a:pt x="1339" y="804"/>
                    </a:lnTo>
                    <a:lnTo>
                      <a:pt x="1367" y="786"/>
                    </a:lnTo>
                    <a:lnTo>
                      <a:pt x="1392" y="764"/>
                    </a:lnTo>
                    <a:lnTo>
                      <a:pt x="1426" y="730"/>
                    </a:lnTo>
                    <a:lnTo>
                      <a:pt x="1458" y="701"/>
                    </a:lnTo>
                    <a:lnTo>
                      <a:pt x="1498" y="678"/>
                    </a:lnTo>
                    <a:lnTo>
                      <a:pt x="1542" y="660"/>
                    </a:lnTo>
                    <a:lnTo>
                      <a:pt x="1585" y="641"/>
                    </a:lnTo>
                    <a:lnTo>
                      <a:pt x="1616" y="619"/>
                    </a:lnTo>
                    <a:lnTo>
                      <a:pt x="1639" y="590"/>
                    </a:lnTo>
                    <a:lnTo>
                      <a:pt x="1656" y="556"/>
                    </a:lnTo>
                    <a:lnTo>
                      <a:pt x="1665" y="508"/>
                    </a:lnTo>
                    <a:lnTo>
                      <a:pt x="1664" y="455"/>
                    </a:lnTo>
                    <a:lnTo>
                      <a:pt x="1659" y="406"/>
                    </a:lnTo>
                    <a:lnTo>
                      <a:pt x="1644" y="362"/>
                    </a:lnTo>
                    <a:lnTo>
                      <a:pt x="1624" y="326"/>
                    </a:lnTo>
                    <a:lnTo>
                      <a:pt x="1597" y="289"/>
                    </a:lnTo>
                    <a:lnTo>
                      <a:pt x="1562" y="257"/>
                    </a:lnTo>
                    <a:lnTo>
                      <a:pt x="1518" y="231"/>
                    </a:lnTo>
                    <a:lnTo>
                      <a:pt x="1476" y="214"/>
                    </a:lnTo>
                    <a:lnTo>
                      <a:pt x="1418" y="197"/>
                    </a:lnTo>
                    <a:lnTo>
                      <a:pt x="1357" y="181"/>
                    </a:lnTo>
                    <a:lnTo>
                      <a:pt x="1309" y="161"/>
                    </a:lnTo>
                    <a:lnTo>
                      <a:pt x="1261" y="137"/>
                    </a:lnTo>
                    <a:lnTo>
                      <a:pt x="1221" y="110"/>
                    </a:lnTo>
                    <a:lnTo>
                      <a:pt x="1172" y="70"/>
                    </a:lnTo>
                    <a:lnTo>
                      <a:pt x="1125" y="39"/>
                    </a:lnTo>
                    <a:lnTo>
                      <a:pt x="1075" y="19"/>
                    </a:lnTo>
                    <a:lnTo>
                      <a:pt x="1019" y="5"/>
                    </a:lnTo>
                    <a:lnTo>
                      <a:pt x="954" y="1"/>
                    </a:lnTo>
                    <a:lnTo>
                      <a:pt x="900" y="0"/>
                    </a:lnTo>
                    <a:lnTo>
                      <a:pt x="825" y="10"/>
                    </a:lnTo>
                    <a:lnTo>
                      <a:pt x="762" y="20"/>
                    </a:lnTo>
                    <a:lnTo>
                      <a:pt x="710" y="25"/>
                    </a:lnTo>
                    <a:lnTo>
                      <a:pt x="658" y="27"/>
                    </a:lnTo>
                    <a:lnTo>
                      <a:pt x="616" y="37"/>
                    </a:lnTo>
                    <a:lnTo>
                      <a:pt x="547" y="65"/>
                    </a:lnTo>
                    <a:lnTo>
                      <a:pt x="479" y="86"/>
                    </a:lnTo>
                    <a:lnTo>
                      <a:pt x="428" y="95"/>
                    </a:lnTo>
                    <a:lnTo>
                      <a:pt x="387" y="94"/>
                    </a:lnTo>
                    <a:lnTo>
                      <a:pt x="334" y="84"/>
                    </a:lnTo>
                    <a:lnTo>
                      <a:pt x="292" y="79"/>
                    </a:lnTo>
                    <a:lnTo>
                      <a:pt x="250" y="79"/>
                    </a:lnTo>
                    <a:lnTo>
                      <a:pt x="210" y="86"/>
                    </a:lnTo>
                    <a:lnTo>
                      <a:pt x="178" y="99"/>
                    </a:lnTo>
                    <a:lnTo>
                      <a:pt x="125" y="129"/>
                    </a:lnTo>
                    <a:lnTo>
                      <a:pt x="42" y="184"/>
                    </a:lnTo>
                    <a:lnTo>
                      <a:pt x="9" y="215"/>
                    </a:lnTo>
                    <a:lnTo>
                      <a:pt x="0" y="232"/>
                    </a:lnTo>
                    <a:lnTo>
                      <a:pt x="0" y="250"/>
                    </a:lnTo>
                    <a:lnTo>
                      <a:pt x="17" y="255"/>
                    </a:lnTo>
                    <a:lnTo>
                      <a:pt x="39" y="264"/>
                    </a:lnTo>
                    <a:lnTo>
                      <a:pt x="71" y="282"/>
                    </a:lnTo>
                    <a:lnTo>
                      <a:pt x="110" y="297"/>
                    </a:lnTo>
                    <a:lnTo>
                      <a:pt x="150" y="311"/>
                    </a:lnTo>
                    <a:lnTo>
                      <a:pt x="196" y="322"/>
                    </a:lnTo>
                    <a:lnTo>
                      <a:pt x="250" y="334"/>
                    </a:lnTo>
                    <a:lnTo>
                      <a:pt x="310" y="341"/>
                    </a:lnTo>
                    <a:lnTo>
                      <a:pt x="357" y="341"/>
                    </a:lnTo>
                    <a:lnTo>
                      <a:pt x="434" y="332"/>
                    </a:lnTo>
                    <a:lnTo>
                      <a:pt x="509" y="321"/>
                    </a:lnTo>
                    <a:lnTo>
                      <a:pt x="566" y="317"/>
                    </a:lnTo>
                    <a:lnTo>
                      <a:pt x="601" y="320"/>
                    </a:lnTo>
                    <a:lnTo>
                      <a:pt x="635" y="326"/>
                    </a:lnTo>
                    <a:lnTo>
                      <a:pt x="663" y="340"/>
                    </a:lnTo>
                    <a:lnTo>
                      <a:pt x="681" y="355"/>
                    </a:lnTo>
                    <a:lnTo>
                      <a:pt x="697" y="377"/>
                    </a:lnTo>
                    <a:lnTo>
                      <a:pt x="721" y="396"/>
                    </a:lnTo>
                    <a:lnTo>
                      <a:pt x="745" y="424"/>
                    </a:lnTo>
                    <a:lnTo>
                      <a:pt x="764" y="455"/>
                    </a:lnTo>
                    <a:lnTo>
                      <a:pt x="781" y="485"/>
                    </a:lnTo>
                    <a:lnTo>
                      <a:pt x="789" y="513"/>
                    </a:lnTo>
                    <a:lnTo>
                      <a:pt x="790" y="543"/>
                    </a:lnTo>
                    <a:lnTo>
                      <a:pt x="782" y="576"/>
                    </a:lnTo>
                    <a:lnTo>
                      <a:pt x="767" y="610"/>
                    </a:lnTo>
                    <a:lnTo>
                      <a:pt x="747" y="644"/>
                    </a:lnTo>
                    <a:lnTo>
                      <a:pt x="730" y="684"/>
                    </a:lnTo>
                    <a:lnTo>
                      <a:pt x="719" y="725"/>
                    </a:lnTo>
                    <a:lnTo>
                      <a:pt x="705" y="779"/>
                    </a:lnTo>
                    <a:lnTo>
                      <a:pt x="692" y="808"/>
                    </a:lnTo>
                    <a:lnTo>
                      <a:pt x="670" y="842"/>
                    </a:lnTo>
                    <a:lnTo>
                      <a:pt x="643" y="865"/>
                    </a:lnTo>
                    <a:lnTo>
                      <a:pt x="611" y="888"/>
                    </a:lnTo>
                    <a:lnTo>
                      <a:pt x="578" y="903"/>
                    </a:lnTo>
                    <a:lnTo>
                      <a:pt x="544" y="91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9" name="Freeform 186"/>
              <p:cNvSpPr>
                <a:spLocks/>
              </p:cNvSpPr>
              <p:nvPr/>
            </p:nvSpPr>
            <p:spPr bwMode="auto">
              <a:xfrm>
                <a:off x="1936" y="971"/>
                <a:ext cx="231" cy="160"/>
              </a:xfrm>
              <a:custGeom>
                <a:avLst/>
                <a:gdLst>
                  <a:gd name="T0" fmla="*/ 0 w 927"/>
                  <a:gd name="T1" fmla="*/ 0 h 641"/>
                  <a:gd name="T2" fmla="*/ 0 w 927"/>
                  <a:gd name="T3" fmla="*/ 0 h 641"/>
                  <a:gd name="T4" fmla="*/ 0 w 927"/>
                  <a:gd name="T5" fmla="*/ 0 h 641"/>
                  <a:gd name="T6" fmla="*/ 0 w 927"/>
                  <a:gd name="T7" fmla="*/ 0 h 641"/>
                  <a:gd name="T8" fmla="*/ 0 w 927"/>
                  <a:gd name="T9" fmla="*/ 0 h 641"/>
                  <a:gd name="T10" fmla="*/ 0 w 927"/>
                  <a:gd name="T11" fmla="*/ 0 h 641"/>
                  <a:gd name="T12" fmla="*/ 0 w 927"/>
                  <a:gd name="T13" fmla="*/ 0 h 641"/>
                  <a:gd name="T14" fmla="*/ 0 w 927"/>
                  <a:gd name="T15" fmla="*/ 0 h 641"/>
                  <a:gd name="T16" fmla="*/ 0 w 927"/>
                  <a:gd name="T17" fmla="*/ 0 h 641"/>
                  <a:gd name="T18" fmla="*/ 0 w 927"/>
                  <a:gd name="T19" fmla="*/ 0 h 641"/>
                  <a:gd name="T20" fmla="*/ 0 w 927"/>
                  <a:gd name="T21" fmla="*/ 0 h 641"/>
                  <a:gd name="T22" fmla="*/ 0 w 927"/>
                  <a:gd name="T23" fmla="*/ 0 h 641"/>
                  <a:gd name="T24" fmla="*/ 0 w 927"/>
                  <a:gd name="T25" fmla="*/ 0 h 641"/>
                  <a:gd name="T26" fmla="*/ 0 w 927"/>
                  <a:gd name="T27" fmla="*/ 0 h 641"/>
                  <a:gd name="T28" fmla="*/ 0 w 927"/>
                  <a:gd name="T29" fmla="*/ 0 h 641"/>
                  <a:gd name="T30" fmla="*/ 0 w 927"/>
                  <a:gd name="T31" fmla="*/ 0 h 641"/>
                  <a:gd name="T32" fmla="*/ 0 w 927"/>
                  <a:gd name="T33" fmla="*/ 0 h 641"/>
                  <a:gd name="T34" fmla="*/ 0 w 927"/>
                  <a:gd name="T35" fmla="*/ 0 h 641"/>
                  <a:gd name="T36" fmla="*/ 0 w 927"/>
                  <a:gd name="T37" fmla="*/ 0 h 641"/>
                  <a:gd name="T38" fmla="*/ 0 w 927"/>
                  <a:gd name="T39" fmla="*/ 0 h 641"/>
                  <a:gd name="T40" fmla="*/ 0 w 927"/>
                  <a:gd name="T41" fmla="*/ 0 h 641"/>
                  <a:gd name="T42" fmla="*/ 0 w 927"/>
                  <a:gd name="T43" fmla="*/ 0 h 641"/>
                  <a:gd name="T44" fmla="*/ 0 w 927"/>
                  <a:gd name="T45" fmla="*/ 0 h 641"/>
                  <a:gd name="T46" fmla="*/ 0 w 927"/>
                  <a:gd name="T47" fmla="*/ 0 h 641"/>
                  <a:gd name="T48" fmla="*/ 0 w 927"/>
                  <a:gd name="T49" fmla="*/ 0 h 641"/>
                  <a:gd name="T50" fmla="*/ 0 w 927"/>
                  <a:gd name="T51" fmla="*/ 0 h 641"/>
                  <a:gd name="T52" fmla="*/ 0 w 927"/>
                  <a:gd name="T53" fmla="*/ 0 h 641"/>
                  <a:gd name="T54" fmla="*/ 0 w 927"/>
                  <a:gd name="T55" fmla="*/ 0 h 641"/>
                  <a:gd name="T56" fmla="*/ 0 w 927"/>
                  <a:gd name="T57" fmla="*/ 0 h 641"/>
                  <a:gd name="T58" fmla="*/ 0 w 927"/>
                  <a:gd name="T59" fmla="*/ 0 h 641"/>
                  <a:gd name="T60" fmla="*/ 0 w 927"/>
                  <a:gd name="T61" fmla="*/ 0 h 641"/>
                  <a:gd name="T62" fmla="*/ 0 w 927"/>
                  <a:gd name="T63" fmla="*/ 0 h 641"/>
                  <a:gd name="T64" fmla="*/ 0 w 927"/>
                  <a:gd name="T65" fmla="*/ 0 h 641"/>
                  <a:gd name="T66" fmla="*/ 0 w 927"/>
                  <a:gd name="T67" fmla="*/ 0 h 641"/>
                  <a:gd name="T68" fmla="*/ 0 w 927"/>
                  <a:gd name="T69" fmla="*/ 0 h 641"/>
                  <a:gd name="T70" fmla="*/ 0 w 927"/>
                  <a:gd name="T71" fmla="*/ 0 h 641"/>
                  <a:gd name="T72" fmla="*/ 0 w 927"/>
                  <a:gd name="T73" fmla="*/ 0 h 641"/>
                  <a:gd name="T74" fmla="*/ 0 w 927"/>
                  <a:gd name="T75" fmla="*/ 0 h 641"/>
                  <a:gd name="T76" fmla="*/ 0 w 927"/>
                  <a:gd name="T77" fmla="*/ 0 h 641"/>
                  <a:gd name="T78" fmla="*/ 0 w 927"/>
                  <a:gd name="T79" fmla="*/ 0 h 641"/>
                  <a:gd name="T80" fmla="*/ 0 w 927"/>
                  <a:gd name="T81" fmla="*/ 0 h 641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927"/>
                  <a:gd name="T124" fmla="*/ 0 h 641"/>
                  <a:gd name="T125" fmla="*/ 927 w 927"/>
                  <a:gd name="T126" fmla="*/ 641 h 641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927" h="641">
                    <a:moveTo>
                      <a:pt x="303" y="30"/>
                    </a:moveTo>
                    <a:lnTo>
                      <a:pt x="333" y="15"/>
                    </a:lnTo>
                    <a:lnTo>
                      <a:pt x="359" y="7"/>
                    </a:lnTo>
                    <a:lnTo>
                      <a:pt x="389" y="2"/>
                    </a:lnTo>
                    <a:lnTo>
                      <a:pt x="415" y="0"/>
                    </a:lnTo>
                    <a:lnTo>
                      <a:pt x="446" y="2"/>
                    </a:lnTo>
                    <a:lnTo>
                      <a:pt x="474" y="5"/>
                    </a:lnTo>
                    <a:lnTo>
                      <a:pt x="504" y="14"/>
                    </a:lnTo>
                    <a:lnTo>
                      <a:pt x="538" y="29"/>
                    </a:lnTo>
                    <a:lnTo>
                      <a:pt x="565" y="48"/>
                    </a:lnTo>
                    <a:lnTo>
                      <a:pt x="591" y="72"/>
                    </a:lnTo>
                    <a:lnTo>
                      <a:pt x="614" y="97"/>
                    </a:lnTo>
                    <a:lnTo>
                      <a:pt x="638" y="132"/>
                    </a:lnTo>
                    <a:lnTo>
                      <a:pt x="654" y="147"/>
                    </a:lnTo>
                    <a:lnTo>
                      <a:pt x="677" y="158"/>
                    </a:lnTo>
                    <a:lnTo>
                      <a:pt x="724" y="164"/>
                    </a:lnTo>
                    <a:lnTo>
                      <a:pt x="803" y="169"/>
                    </a:lnTo>
                    <a:lnTo>
                      <a:pt x="828" y="174"/>
                    </a:lnTo>
                    <a:lnTo>
                      <a:pt x="848" y="182"/>
                    </a:lnTo>
                    <a:lnTo>
                      <a:pt x="864" y="194"/>
                    </a:lnTo>
                    <a:lnTo>
                      <a:pt x="874" y="211"/>
                    </a:lnTo>
                    <a:lnTo>
                      <a:pt x="881" y="234"/>
                    </a:lnTo>
                    <a:lnTo>
                      <a:pt x="884" y="258"/>
                    </a:lnTo>
                    <a:lnTo>
                      <a:pt x="889" y="282"/>
                    </a:lnTo>
                    <a:lnTo>
                      <a:pt x="899" y="306"/>
                    </a:lnTo>
                    <a:lnTo>
                      <a:pt x="917" y="342"/>
                    </a:lnTo>
                    <a:lnTo>
                      <a:pt x="924" y="368"/>
                    </a:lnTo>
                    <a:lnTo>
                      <a:pt x="927" y="394"/>
                    </a:lnTo>
                    <a:lnTo>
                      <a:pt x="922" y="417"/>
                    </a:lnTo>
                    <a:lnTo>
                      <a:pt x="912" y="434"/>
                    </a:lnTo>
                    <a:lnTo>
                      <a:pt x="899" y="449"/>
                    </a:lnTo>
                    <a:lnTo>
                      <a:pt x="861" y="471"/>
                    </a:lnTo>
                    <a:lnTo>
                      <a:pt x="824" y="490"/>
                    </a:lnTo>
                    <a:lnTo>
                      <a:pt x="797" y="507"/>
                    </a:lnTo>
                    <a:lnTo>
                      <a:pt x="778" y="527"/>
                    </a:lnTo>
                    <a:lnTo>
                      <a:pt x="765" y="550"/>
                    </a:lnTo>
                    <a:lnTo>
                      <a:pt x="745" y="593"/>
                    </a:lnTo>
                    <a:lnTo>
                      <a:pt x="729" y="615"/>
                    </a:lnTo>
                    <a:lnTo>
                      <a:pt x="712" y="630"/>
                    </a:lnTo>
                    <a:lnTo>
                      <a:pt x="689" y="638"/>
                    </a:lnTo>
                    <a:lnTo>
                      <a:pt x="656" y="641"/>
                    </a:lnTo>
                    <a:lnTo>
                      <a:pt x="618" y="638"/>
                    </a:lnTo>
                    <a:lnTo>
                      <a:pt x="578" y="628"/>
                    </a:lnTo>
                    <a:lnTo>
                      <a:pt x="535" y="611"/>
                    </a:lnTo>
                    <a:lnTo>
                      <a:pt x="521" y="606"/>
                    </a:lnTo>
                    <a:lnTo>
                      <a:pt x="494" y="598"/>
                    </a:lnTo>
                    <a:lnTo>
                      <a:pt x="464" y="587"/>
                    </a:lnTo>
                    <a:lnTo>
                      <a:pt x="441" y="577"/>
                    </a:lnTo>
                    <a:lnTo>
                      <a:pt x="407" y="556"/>
                    </a:lnTo>
                    <a:lnTo>
                      <a:pt x="387" y="547"/>
                    </a:lnTo>
                    <a:lnTo>
                      <a:pt x="356" y="542"/>
                    </a:lnTo>
                    <a:lnTo>
                      <a:pt x="345" y="541"/>
                    </a:lnTo>
                    <a:lnTo>
                      <a:pt x="311" y="541"/>
                    </a:lnTo>
                    <a:lnTo>
                      <a:pt x="276" y="546"/>
                    </a:lnTo>
                    <a:lnTo>
                      <a:pt x="262" y="547"/>
                    </a:lnTo>
                    <a:lnTo>
                      <a:pt x="218" y="551"/>
                    </a:lnTo>
                    <a:lnTo>
                      <a:pt x="163" y="550"/>
                    </a:lnTo>
                    <a:lnTo>
                      <a:pt x="138" y="547"/>
                    </a:lnTo>
                    <a:lnTo>
                      <a:pt x="117" y="538"/>
                    </a:lnTo>
                    <a:lnTo>
                      <a:pt x="99" y="526"/>
                    </a:lnTo>
                    <a:lnTo>
                      <a:pt x="81" y="515"/>
                    </a:lnTo>
                    <a:lnTo>
                      <a:pt x="63" y="508"/>
                    </a:lnTo>
                    <a:lnTo>
                      <a:pt x="52" y="506"/>
                    </a:lnTo>
                    <a:lnTo>
                      <a:pt x="41" y="503"/>
                    </a:lnTo>
                    <a:lnTo>
                      <a:pt x="27" y="501"/>
                    </a:lnTo>
                    <a:lnTo>
                      <a:pt x="13" y="493"/>
                    </a:lnTo>
                    <a:lnTo>
                      <a:pt x="4" y="482"/>
                    </a:lnTo>
                    <a:lnTo>
                      <a:pt x="0" y="472"/>
                    </a:lnTo>
                    <a:lnTo>
                      <a:pt x="28" y="454"/>
                    </a:lnTo>
                    <a:lnTo>
                      <a:pt x="53" y="432"/>
                    </a:lnTo>
                    <a:lnTo>
                      <a:pt x="86" y="398"/>
                    </a:lnTo>
                    <a:lnTo>
                      <a:pt x="119" y="369"/>
                    </a:lnTo>
                    <a:lnTo>
                      <a:pt x="159" y="346"/>
                    </a:lnTo>
                    <a:lnTo>
                      <a:pt x="203" y="328"/>
                    </a:lnTo>
                    <a:lnTo>
                      <a:pt x="246" y="309"/>
                    </a:lnTo>
                    <a:lnTo>
                      <a:pt x="277" y="287"/>
                    </a:lnTo>
                    <a:lnTo>
                      <a:pt x="300" y="258"/>
                    </a:lnTo>
                    <a:lnTo>
                      <a:pt x="316" y="224"/>
                    </a:lnTo>
                    <a:lnTo>
                      <a:pt x="326" y="176"/>
                    </a:lnTo>
                    <a:lnTo>
                      <a:pt x="325" y="123"/>
                    </a:lnTo>
                    <a:lnTo>
                      <a:pt x="320" y="74"/>
                    </a:lnTo>
                    <a:lnTo>
                      <a:pt x="303" y="3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0" name="Freeform 187"/>
              <p:cNvSpPr>
                <a:spLocks/>
              </p:cNvSpPr>
              <p:nvPr/>
            </p:nvSpPr>
            <p:spPr bwMode="auto">
              <a:xfrm>
                <a:off x="1634" y="1089"/>
                <a:ext cx="80" cy="52"/>
              </a:xfrm>
              <a:custGeom>
                <a:avLst/>
                <a:gdLst>
                  <a:gd name="T0" fmla="*/ 0 w 321"/>
                  <a:gd name="T1" fmla="*/ 0 h 205"/>
                  <a:gd name="T2" fmla="*/ 0 w 321"/>
                  <a:gd name="T3" fmla="*/ 0 h 205"/>
                  <a:gd name="T4" fmla="*/ 0 w 321"/>
                  <a:gd name="T5" fmla="*/ 0 h 205"/>
                  <a:gd name="T6" fmla="*/ 0 w 321"/>
                  <a:gd name="T7" fmla="*/ 0 h 205"/>
                  <a:gd name="T8" fmla="*/ 0 w 321"/>
                  <a:gd name="T9" fmla="*/ 0 h 205"/>
                  <a:gd name="T10" fmla="*/ 0 w 321"/>
                  <a:gd name="T11" fmla="*/ 0 h 205"/>
                  <a:gd name="T12" fmla="*/ 0 w 321"/>
                  <a:gd name="T13" fmla="*/ 0 h 205"/>
                  <a:gd name="T14" fmla="*/ 0 w 321"/>
                  <a:gd name="T15" fmla="*/ 0 h 205"/>
                  <a:gd name="T16" fmla="*/ 0 w 321"/>
                  <a:gd name="T17" fmla="*/ 0 h 205"/>
                  <a:gd name="T18" fmla="*/ 0 w 321"/>
                  <a:gd name="T19" fmla="*/ 0 h 205"/>
                  <a:gd name="T20" fmla="*/ 0 w 321"/>
                  <a:gd name="T21" fmla="*/ 0 h 205"/>
                  <a:gd name="T22" fmla="*/ 0 w 321"/>
                  <a:gd name="T23" fmla="*/ 0 h 205"/>
                  <a:gd name="T24" fmla="*/ 0 w 321"/>
                  <a:gd name="T25" fmla="*/ 0 h 205"/>
                  <a:gd name="T26" fmla="*/ 0 w 321"/>
                  <a:gd name="T27" fmla="*/ 0 h 205"/>
                  <a:gd name="T28" fmla="*/ 0 w 321"/>
                  <a:gd name="T29" fmla="*/ 0 h 205"/>
                  <a:gd name="T30" fmla="*/ 0 w 321"/>
                  <a:gd name="T31" fmla="*/ 0 h 205"/>
                  <a:gd name="T32" fmla="*/ 0 w 321"/>
                  <a:gd name="T33" fmla="*/ 0 h 205"/>
                  <a:gd name="T34" fmla="*/ 0 w 321"/>
                  <a:gd name="T35" fmla="*/ 0 h 205"/>
                  <a:gd name="T36" fmla="*/ 0 w 321"/>
                  <a:gd name="T37" fmla="*/ 0 h 205"/>
                  <a:gd name="T38" fmla="*/ 0 w 321"/>
                  <a:gd name="T39" fmla="*/ 0 h 205"/>
                  <a:gd name="T40" fmla="*/ 0 w 321"/>
                  <a:gd name="T41" fmla="*/ 0 h 205"/>
                  <a:gd name="T42" fmla="*/ 0 w 321"/>
                  <a:gd name="T43" fmla="*/ 0 h 205"/>
                  <a:gd name="T44" fmla="*/ 0 w 321"/>
                  <a:gd name="T45" fmla="*/ 0 h 205"/>
                  <a:gd name="T46" fmla="*/ 0 w 321"/>
                  <a:gd name="T47" fmla="*/ 0 h 205"/>
                  <a:gd name="T48" fmla="*/ 0 w 321"/>
                  <a:gd name="T49" fmla="*/ 0 h 205"/>
                  <a:gd name="T50" fmla="*/ 0 w 321"/>
                  <a:gd name="T51" fmla="*/ 0 h 205"/>
                  <a:gd name="T52" fmla="*/ 0 w 321"/>
                  <a:gd name="T53" fmla="*/ 0 h 205"/>
                  <a:gd name="T54" fmla="*/ 0 w 321"/>
                  <a:gd name="T55" fmla="*/ 0 h 205"/>
                  <a:gd name="T56" fmla="*/ 0 w 321"/>
                  <a:gd name="T57" fmla="*/ 0 h 20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1"/>
                  <a:gd name="T88" fmla="*/ 0 h 205"/>
                  <a:gd name="T89" fmla="*/ 321 w 321"/>
                  <a:gd name="T90" fmla="*/ 205 h 205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1" h="205">
                    <a:moveTo>
                      <a:pt x="0" y="26"/>
                    </a:moveTo>
                    <a:lnTo>
                      <a:pt x="13" y="30"/>
                    </a:lnTo>
                    <a:lnTo>
                      <a:pt x="38" y="37"/>
                    </a:lnTo>
                    <a:lnTo>
                      <a:pt x="62" y="51"/>
                    </a:lnTo>
                    <a:lnTo>
                      <a:pt x="93" y="75"/>
                    </a:lnTo>
                    <a:lnTo>
                      <a:pt x="138" y="119"/>
                    </a:lnTo>
                    <a:lnTo>
                      <a:pt x="181" y="160"/>
                    </a:lnTo>
                    <a:lnTo>
                      <a:pt x="217" y="187"/>
                    </a:lnTo>
                    <a:lnTo>
                      <a:pt x="243" y="201"/>
                    </a:lnTo>
                    <a:lnTo>
                      <a:pt x="258" y="205"/>
                    </a:lnTo>
                    <a:lnTo>
                      <a:pt x="272" y="204"/>
                    </a:lnTo>
                    <a:lnTo>
                      <a:pt x="288" y="200"/>
                    </a:lnTo>
                    <a:lnTo>
                      <a:pt x="301" y="195"/>
                    </a:lnTo>
                    <a:lnTo>
                      <a:pt x="321" y="186"/>
                    </a:lnTo>
                    <a:lnTo>
                      <a:pt x="321" y="179"/>
                    </a:lnTo>
                    <a:lnTo>
                      <a:pt x="316" y="135"/>
                    </a:lnTo>
                    <a:lnTo>
                      <a:pt x="310" y="109"/>
                    </a:lnTo>
                    <a:lnTo>
                      <a:pt x="301" y="86"/>
                    </a:lnTo>
                    <a:lnTo>
                      <a:pt x="290" y="69"/>
                    </a:lnTo>
                    <a:lnTo>
                      <a:pt x="267" y="61"/>
                    </a:lnTo>
                    <a:lnTo>
                      <a:pt x="241" y="51"/>
                    </a:lnTo>
                    <a:lnTo>
                      <a:pt x="209" y="35"/>
                    </a:lnTo>
                    <a:lnTo>
                      <a:pt x="177" y="17"/>
                    </a:lnTo>
                    <a:lnTo>
                      <a:pt x="149" y="4"/>
                    </a:lnTo>
                    <a:lnTo>
                      <a:pt x="121" y="0"/>
                    </a:lnTo>
                    <a:lnTo>
                      <a:pt x="88" y="0"/>
                    </a:lnTo>
                    <a:lnTo>
                      <a:pt x="59" y="6"/>
                    </a:lnTo>
                    <a:lnTo>
                      <a:pt x="23" y="19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1" name="Freeform 188"/>
              <p:cNvSpPr>
                <a:spLocks/>
              </p:cNvSpPr>
              <p:nvPr/>
            </p:nvSpPr>
            <p:spPr bwMode="auto">
              <a:xfrm>
                <a:off x="1936" y="978"/>
                <a:ext cx="81" cy="111"/>
              </a:xfrm>
              <a:custGeom>
                <a:avLst/>
                <a:gdLst>
                  <a:gd name="T0" fmla="*/ 0 w 326"/>
                  <a:gd name="T1" fmla="*/ 0 h 440"/>
                  <a:gd name="T2" fmla="*/ 0 w 326"/>
                  <a:gd name="T3" fmla="*/ 0 h 440"/>
                  <a:gd name="T4" fmla="*/ 0 w 326"/>
                  <a:gd name="T5" fmla="*/ 0 h 440"/>
                  <a:gd name="T6" fmla="*/ 0 w 326"/>
                  <a:gd name="T7" fmla="*/ 0 h 440"/>
                  <a:gd name="T8" fmla="*/ 0 w 326"/>
                  <a:gd name="T9" fmla="*/ 0 h 440"/>
                  <a:gd name="T10" fmla="*/ 0 w 326"/>
                  <a:gd name="T11" fmla="*/ 0 h 440"/>
                  <a:gd name="T12" fmla="*/ 0 w 326"/>
                  <a:gd name="T13" fmla="*/ 0 h 440"/>
                  <a:gd name="T14" fmla="*/ 0 w 326"/>
                  <a:gd name="T15" fmla="*/ 0 h 440"/>
                  <a:gd name="T16" fmla="*/ 0 w 326"/>
                  <a:gd name="T17" fmla="*/ 0 h 440"/>
                  <a:gd name="T18" fmla="*/ 0 w 326"/>
                  <a:gd name="T19" fmla="*/ 0 h 440"/>
                  <a:gd name="T20" fmla="*/ 0 w 326"/>
                  <a:gd name="T21" fmla="*/ 0 h 440"/>
                  <a:gd name="T22" fmla="*/ 0 w 326"/>
                  <a:gd name="T23" fmla="*/ 0 h 440"/>
                  <a:gd name="T24" fmla="*/ 0 w 326"/>
                  <a:gd name="T25" fmla="*/ 0 h 440"/>
                  <a:gd name="T26" fmla="*/ 0 w 326"/>
                  <a:gd name="T27" fmla="*/ 0 h 440"/>
                  <a:gd name="T28" fmla="*/ 0 w 326"/>
                  <a:gd name="T29" fmla="*/ 0 h 44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26"/>
                  <a:gd name="T46" fmla="*/ 0 h 440"/>
                  <a:gd name="T47" fmla="*/ 326 w 326"/>
                  <a:gd name="T48" fmla="*/ 440 h 44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26" h="440">
                    <a:moveTo>
                      <a:pt x="0" y="440"/>
                    </a:moveTo>
                    <a:lnTo>
                      <a:pt x="28" y="424"/>
                    </a:lnTo>
                    <a:lnTo>
                      <a:pt x="53" y="401"/>
                    </a:lnTo>
                    <a:lnTo>
                      <a:pt x="86" y="367"/>
                    </a:lnTo>
                    <a:lnTo>
                      <a:pt x="119" y="337"/>
                    </a:lnTo>
                    <a:lnTo>
                      <a:pt x="159" y="315"/>
                    </a:lnTo>
                    <a:lnTo>
                      <a:pt x="203" y="297"/>
                    </a:lnTo>
                    <a:lnTo>
                      <a:pt x="246" y="277"/>
                    </a:lnTo>
                    <a:lnTo>
                      <a:pt x="277" y="255"/>
                    </a:lnTo>
                    <a:lnTo>
                      <a:pt x="300" y="226"/>
                    </a:lnTo>
                    <a:lnTo>
                      <a:pt x="316" y="194"/>
                    </a:lnTo>
                    <a:lnTo>
                      <a:pt x="326" y="145"/>
                    </a:lnTo>
                    <a:lnTo>
                      <a:pt x="325" y="92"/>
                    </a:lnTo>
                    <a:lnTo>
                      <a:pt x="318" y="44"/>
                    </a:lnTo>
                    <a:lnTo>
                      <a:pt x="303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2" name="Freeform 189"/>
              <p:cNvSpPr>
                <a:spLocks/>
              </p:cNvSpPr>
              <p:nvPr/>
            </p:nvSpPr>
            <p:spPr bwMode="auto">
              <a:xfrm>
                <a:off x="1171" y="1128"/>
                <a:ext cx="499" cy="387"/>
              </a:xfrm>
              <a:custGeom>
                <a:avLst/>
                <a:gdLst>
                  <a:gd name="T0" fmla="*/ 0 w 1993"/>
                  <a:gd name="T1" fmla="*/ 0 h 1551"/>
                  <a:gd name="T2" fmla="*/ 0 w 1993"/>
                  <a:gd name="T3" fmla="*/ 0 h 1551"/>
                  <a:gd name="T4" fmla="*/ 0 w 1993"/>
                  <a:gd name="T5" fmla="*/ 0 h 1551"/>
                  <a:gd name="T6" fmla="*/ 0 w 1993"/>
                  <a:gd name="T7" fmla="*/ 0 h 1551"/>
                  <a:gd name="T8" fmla="*/ 0 w 1993"/>
                  <a:gd name="T9" fmla="*/ 0 h 1551"/>
                  <a:gd name="T10" fmla="*/ 0 w 1993"/>
                  <a:gd name="T11" fmla="*/ 0 h 1551"/>
                  <a:gd name="T12" fmla="*/ 0 w 1993"/>
                  <a:gd name="T13" fmla="*/ 0 h 1551"/>
                  <a:gd name="T14" fmla="*/ 0 w 1993"/>
                  <a:gd name="T15" fmla="*/ 0 h 1551"/>
                  <a:gd name="T16" fmla="*/ 0 w 1993"/>
                  <a:gd name="T17" fmla="*/ 0 h 1551"/>
                  <a:gd name="T18" fmla="*/ 0 w 1993"/>
                  <a:gd name="T19" fmla="*/ 0 h 1551"/>
                  <a:gd name="T20" fmla="*/ 0 w 1993"/>
                  <a:gd name="T21" fmla="*/ 0 h 1551"/>
                  <a:gd name="T22" fmla="*/ 0 w 1993"/>
                  <a:gd name="T23" fmla="*/ 0 h 1551"/>
                  <a:gd name="T24" fmla="*/ 0 w 1993"/>
                  <a:gd name="T25" fmla="*/ 0 h 1551"/>
                  <a:gd name="T26" fmla="*/ 0 w 1993"/>
                  <a:gd name="T27" fmla="*/ 0 h 1551"/>
                  <a:gd name="T28" fmla="*/ 0 w 1993"/>
                  <a:gd name="T29" fmla="*/ 0 h 1551"/>
                  <a:gd name="T30" fmla="*/ 0 w 1993"/>
                  <a:gd name="T31" fmla="*/ 0 h 1551"/>
                  <a:gd name="T32" fmla="*/ 0 w 1993"/>
                  <a:gd name="T33" fmla="*/ 0 h 1551"/>
                  <a:gd name="T34" fmla="*/ 0 w 1993"/>
                  <a:gd name="T35" fmla="*/ 0 h 1551"/>
                  <a:gd name="T36" fmla="*/ 0 w 1993"/>
                  <a:gd name="T37" fmla="*/ 0 h 1551"/>
                  <a:gd name="T38" fmla="*/ 0 w 1993"/>
                  <a:gd name="T39" fmla="*/ 0 h 1551"/>
                  <a:gd name="T40" fmla="*/ 0 w 1993"/>
                  <a:gd name="T41" fmla="*/ 0 h 1551"/>
                  <a:gd name="T42" fmla="*/ 0 w 1993"/>
                  <a:gd name="T43" fmla="*/ 0 h 1551"/>
                  <a:gd name="T44" fmla="*/ 0 w 1993"/>
                  <a:gd name="T45" fmla="*/ 0 h 1551"/>
                  <a:gd name="T46" fmla="*/ 0 w 1993"/>
                  <a:gd name="T47" fmla="*/ 0 h 1551"/>
                  <a:gd name="T48" fmla="*/ 0 w 1993"/>
                  <a:gd name="T49" fmla="*/ 0 h 1551"/>
                  <a:gd name="T50" fmla="*/ 0 w 1993"/>
                  <a:gd name="T51" fmla="*/ 0 h 1551"/>
                  <a:gd name="T52" fmla="*/ 0 w 1993"/>
                  <a:gd name="T53" fmla="*/ 0 h 1551"/>
                  <a:gd name="T54" fmla="*/ 0 w 1993"/>
                  <a:gd name="T55" fmla="*/ 0 h 1551"/>
                  <a:gd name="T56" fmla="*/ 0 w 1993"/>
                  <a:gd name="T57" fmla="*/ 0 h 1551"/>
                  <a:gd name="T58" fmla="*/ 0 w 1993"/>
                  <a:gd name="T59" fmla="*/ 0 h 1551"/>
                  <a:gd name="T60" fmla="*/ 0 w 1993"/>
                  <a:gd name="T61" fmla="*/ 0 h 1551"/>
                  <a:gd name="T62" fmla="*/ 0 w 1993"/>
                  <a:gd name="T63" fmla="*/ 0 h 1551"/>
                  <a:gd name="T64" fmla="*/ 1 w 1993"/>
                  <a:gd name="T65" fmla="*/ 0 h 1551"/>
                  <a:gd name="T66" fmla="*/ 1 w 1993"/>
                  <a:gd name="T67" fmla="*/ 0 h 1551"/>
                  <a:gd name="T68" fmla="*/ 1 w 1993"/>
                  <a:gd name="T69" fmla="*/ 0 h 1551"/>
                  <a:gd name="T70" fmla="*/ 1 w 1993"/>
                  <a:gd name="T71" fmla="*/ 0 h 1551"/>
                  <a:gd name="T72" fmla="*/ 1 w 1993"/>
                  <a:gd name="T73" fmla="*/ 0 h 1551"/>
                  <a:gd name="T74" fmla="*/ 1 w 1993"/>
                  <a:gd name="T75" fmla="*/ 0 h 1551"/>
                  <a:gd name="T76" fmla="*/ 1 w 1993"/>
                  <a:gd name="T77" fmla="*/ 0 h 1551"/>
                  <a:gd name="T78" fmla="*/ 1 w 1993"/>
                  <a:gd name="T79" fmla="*/ 0 h 1551"/>
                  <a:gd name="T80" fmla="*/ 1 w 1993"/>
                  <a:gd name="T81" fmla="*/ 0 h 1551"/>
                  <a:gd name="T82" fmla="*/ 0 w 1993"/>
                  <a:gd name="T83" fmla="*/ 0 h 1551"/>
                  <a:gd name="T84" fmla="*/ 1 w 1993"/>
                  <a:gd name="T85" fmla="*/ 0 h 1551"/>
                  <a:gd name="T86" fmla="*/ 1 w 1993"/>
                  <a:gd name="T87" fmla="*/ 0 h 1551"/>
                  <a:gd name="T88" fmla="*/ 0 w 1993"/>
                  <a:gd name="T89" fmla="*/ 0 h 1551"/>
                  <a:gd name="T90" fmla="*/ 0 w 1993"/>
                  <a:gd name="T91" fmla="*/ 0 h 1551"/>
                  <a:gd name="T92" fmla="*/ 0 w 1993"/>
                  <a:gd name="T93" fmla="*/ 0 h 1551"/>
                  <a:gd name="T94" fmla="*/ 0 w 1993"/>
                  <a:gd name="T95" fmla="*/ 0 h 1551"/>
                  <a:gd name="T96" fmla="*/ 0 w 1993"/>
                  <a:gd name="T97" fmla="*/ 0 h 1551"/>
                  <a:gd name="T98" fmla="*/ 0 w 1993"/>
                  <a:gd name="T99" fmla="*/ 0 h 1551"/>
                  <a:gd name="T100" fmla="*/ 0 w 1993"/>
                  <a:gd name="T101" fmla="*/ 0 h 1551"/>
                  <a:gd name="T102" fmla="*/ 0 w 1993"/>
                  <a:gd name="T103" fmla="*/ 0 h 1551"/>
                  <a:gd name="T104" fmla="*/ 0 w 1993"/>
                  <a:gd name="T105" fmla="*/ 0 h 1551"/>
                  <a:gd name="T106" fmla="*/ 0 w 1993"/>
                  <a:gd name="T107" fmla="*/ 0 h 1551"/>
                  <a:gd name="T108" fmla="*/ 0 w 1993"/>
                  <a:gd name="T109" fmla="*/ 0 h 1551"/>
                  <a:gd name="T110" fmla="*/ 0 w 1993"/>
                  <a:gd name="T111" fmla="*/ 0 h 1551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93"/>
                  <a:gd name="T169" fmla="*/ 0 h 1551"/>
                  <a:gd name="T170" fmla="*/ 1993 w 1993"/>
                  <a:gd name="T171" fmla="*/ 1551 h 1551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93" h="1551">
                    <a:moveTo>
                      <a:pt x="669" y="564"/>
                    </a:moveTo>
                    <a:lnTo>
                      <a:pt x="653" y="547"/>
                    </a:lnTo>
                    <a:lnTo>
                      <a:pt x="636" y="513"/>
                    </a:lnTo>
                    <a:lnTo>
                      <a:pt x="629" y="479"/>
                    </a:lnTo>
                    <a:lnTo>
                      <a:pt x="625" y="433"/>
                    </a:lnTo>
                    <a:lnTo>
                      <a:pt x="625" y="393"/>
                    </a:lnTo>
                    <a:lnTo>
                      <a:pt x="632" y="357"/>
                    </a:lnTo>
                    <a:lnTo>
                      <a:pt x="644" y="324"/>
                    </a:lnTo>
                    <a:lnTo>
                      <a:pt x="660" y="283"/>
                    </a:lnTo>
                    <a:lnTo>
                      <a:pt x="670" y="248"/>
                    </a:lnTo>
                    <a:lnTo>
                      <a:pt x="676" y="204"/>
                    </a:lnTo>
                    <a:lnTo>
                      <a:pt x="675" y="170"/>
                    </a:lnTo>
                    <a:lnTo>
                      <a:pt x="670" y="137"/>
                    </a:lnTo>
                    <a:lnTo>
                      <a:pt x="666" y="105"/>
                    </a:lnTo>
                    <a:lnTo>
                      <a:pt x="664" y="77"/>
                    </a:lnTo>
                    <a:lnTo>
                      <a:pt x="632" y="77"/>
                    </a:lnTo>
                    <a:lnTo>
                      <a:pt x="637" y="95"/>
                    </a:lnTo>
                    <a:lnTo>
                      <a:pt x="641" y="129"/>
                    </a:lnTo>
                    <a:lnTo>
                      <a:pt x="643" y="143"/>
                    </a:lnTo>
                    <a:lnTo>
                      <a:pt x="644" y="167"/>
                    </a:lnTo>
                    <a:lnTo>
                      <a:pt x="644" y="198"/>
                    </a:lnTo>
                    <a:lnTo>
                      <a:pt x="637" y="228"/>
                    </a:lnTo>
                    <a:lnTo>
                      <a:pt x="631" y="251"/>
                    </a:lnTo>
                    <a:lnTo>
                      <a:pt x="619" y="276"/>
                    </a:lnTo>
                    <a:lnTo>
                      <a:pt x="604" y="298"/>
                    </a:lnTo>
                    <a:lnTo>
                      <a:pt x="596" y="264"/>
                    </a:lnTo>
                    <a:lnTo>
                      <a:pt x="594" y="239"/>
                    </a:lnTo>
                    <a:lnTo>
                      <a:pt x="594" y="208"/>
                    </a:lnTo>
                    <a:lnTo>
                      <a:pt x="590" y="177"/>
                    </a:lnTo>
                    <a:lnTo>
                      <a:pt x="590" y="153"/>
                    </a:lnTo>
                    <a:lnTo>
                      <a:pt x="586" y="118"/>
                    </a:lnTo>
                    <a:lnTo>
                      <a:pt x="580" y="88"/>
                    </a:lnTo>
                    <a:lnTo>
                      <a:pt x="571" y="67"/>
                    </a:lnTo>
                    <a:lnTo>
                      <a:pt x="564" y="50"/>
                    </a:lnTo>
                    <a:lnTo>
                      <a:pt x="539" y="42"/>
                    </a:lnTo>
                    <a:lnTo>
                      <a:pt x="551" y="59"/>
                    </a:lnTo>
                    <a:lnTo>
                      <a:pt x="560" y="83"/>
                    </a:lnTo>
                    <a:lnTo>
                      <a:pt x="566" y="108"/>
                    </a:lnTo>
                    <a:lnTo>
                      <a:pt x="570" y="152"/>
                    </a:lnTo>
                    <a:lnTo>
                      <a:pt x="570" y="159"/>
                    </a:lnTo>
                    <a:lnTo>
                      <a:pt x="572" y="192"/>
                    </a:lnTo>
                    <a:lnTo>
                      <a:pt x="572" y="234"/>
                    </a:lnTo>
                    <a:lnTo>
                      <a:pt x="562" y="274"/>
                    </a:lnTo>
                    <a:lnTo>
                      <a:pt x="547" y="307"/>
                    </a:lnTo>
                    <a:lnTo>
                      <a:pt x="534" y="327"/>
                    </a:lnTo>
                    <a:lnTo>
                      <a:pt x="529" y="339"/>
                    </a:lnTo>
                    <a:lnTo>
                      <a:pt x="526" y="352"/>
                    </a:lnTo>
                    <a:lnTo>
                      <a:pt x="522" y="402"/>
                    </a:lnTo>
                    <a:lnTo>
                      <a:pt x="516" y="371"/>
                    </a:lnTo>
                    <a:lnTo>
                      <a:pt x="509" y="353"/>
                    </a:lnTo>
                    <a:lnTo>
                      <a:pt x="496" y="338"/>
                    </a:lnTo>
                    <a:lnTo>
                      <a:pt x="480" y="329"/>
                    </a:lnTo>
                    <a:lnTo>
                      <a:pt x="456" y="322"/>
                    </a:lnTo>
                    <a:lnTo>
                      <a:pt x="426" y="316"/>
                    </a:lnTo>
                    <a:lnTo>
                      <a:pt x="405" y="309"/>
                    </a:lnTo>
                    <a:lnTo>
                      <a:pt x="402" y="304"/>
                    </a:lnTo>
                    <a:lnTo>
                      <a:pt x="402" y="298"/>
                    </a:lnTo>
                    <a:lnTo>
                      <a:pt x="412" y="279"/>
                    </a:lnTo>
                    <a:lnTo>
                      <a:pt x="427" y="267"/>
                    </a:lnTo>
                    <a:lnTo>
                      <a:pt x="452" y="254"/>
                    </a:lnTo>
                    <a:lnTo>
                      <a:pt x="473" y="237"/>
                    </a:lnTo>
                    <a:lnTo>
                      <a:pt x="490" y="218"/>
                    </a:lnTo>
                    <a:lnTo>
                      <a:pt x="501" y="195"/>
                    </a:lnTo>
                    <a:lnTo>
                      <a:pt x="507" y="179"/>
                    </a:lnTo>
                    <a:lnTo>
                      <a:pt x="492" y="174"/>
                    </a:lnTo>
                    <a:lnTo>
                      <a:pt x="486" y="193"/>
                    </a:lnTo>
                    <a:lnTo>
                      <a:pt x="473" y="212"/>
                    </a:lnTo>
                    <a:lnTo>
                      <a:pt x="458" y="228"/>
                    </a:lnTo>
                    <a:lnTo>
                      <a:pt x="437" y="239"/>
                    </a:lnTo>
                    <a:lnTo>
                      <a:pt x="416" y="248"/>
                    </a:lnTo>
                    <a:lnTo>
                      <a:pt x="400" y="259"/>
                    </a:lnTo>
                    <a:lnTo>
                      <a:pt x="388" y="271"/>
                    </a:lnTo>
                    <a:lnTo>
                      <a:pt x="381" y="288"/>
                    </a:lnTo>
                    <a:lnTo>
                      <a:pt x="380" y="307"/>
                    </a:lnTo>
                    <a:lnTo>
                      <a:pt x="353" y="291"/>
                    </a:lnTo>
                    <a:lnTo>
                      <a:pt x="330" y="276"/>
                    </a:lnTo>
                    <a:lnTo>
                      <a:pt x="313" y="263"/>
                    </a:lnTo>
                    <a:lnTo>
                      <a:pt x="298" y="253"/>
                    </a:lnTo>
                    <a:lnTo>
                      <a:pt x="281" y="247"/>
                    </a:lnTo>
                    <a:lnTo>
                      <a:pt x="256" y="245"/>
                    </a:lnTo>
                    <a:lnTo>
                      <a:pt x="229" y="247"/>
                    </a:lnTo>
                    <a:lnTo>
                      <a:pt x="207" y="243"/>
                    </a:lnTo>
                    <a:lnTo>
                      <a:pt x="196" y="237"/>
                    </a:lnTo>
                    <a:lnTo>
                      <a:pt x="192" y="229"/>
                    </a:lnTo>
                    <a:lnTo>
                      <a:pt x="192" y="218"/>
                    </a:lnTo>
                    <a:lnTo>
                      <a:pt x="199" y="195"/>
                    </a:lnTo>
                    <a:lnTo>
                      <a:pt x="213" y="169"/>
                    </a:lnTo>
                    <a:lnTo>
                      <a:pt x="224" y="143"/>
                    </a:lnTo>
                    <a:lnTo>
                      <a:pt x="231" y="112"/>
                    </a:lnTo>
                    <a:lnTo>
                      <a:pt x="234" y="78"/>
                    </a:lnTo>
                    <a:lnTo>
                      <a:pt x="239" y="52"/>
                    </a:lnTo>
                    <a:lnTo>
                      <a:pt x="242" y="37"/>
                    </a:lnTo>
                    <a:lnTo>
                      <a:pt x="239" y="24"/>
                    </a:lnTo>
                    <a:lnTo>
                      <a:pt x="232" y="7"/>
                    </a:lnTo>
                    <a:lnTo>
                      <a:pt x="219" y="12"/>
                    </a:lnTo>
                    <a:lnTo>
                      <a:pt x="226" y="24"/>
                    </a:lnTo>
                    <a:lnTo>
                      <a:pt x="227" y="37"/>
                    </a:lnTo>
                    <a:lnTo>
                      <a:pt x="224" y="50"/>
                    </a:lnTo>
                    <a:lnTo>
                      <a:pt x="216" y="75"/>
                    </a:lnTo>
                    <a:lnTo>
                      <a:pt x="212" y="107"/>
                    </a:lnTo>
                    <a:lnTo>
                      <a:pt x="203" y="135"/>
                    </a:lnTo>
                    <a:lnTo>
                      <a:pt x="191" y="162"/>
                    </a:lnTo>
                    <a:lnTo>
                      <a:pt x="174" y="187"/>
                    </a:lnTo>
                    <a:lnTo>
                      <a:pt x="164" y="212"/>
                    </a:lnTo>
                    <a:lnTo>
                      <a:pt x="159" y="238"/>
                    </a:lnTo>
                    <a:lnTo>
                      <a:pt x="143" y="229"/>
                    </a:lnTo>
                    <a:lnTo>
                      <a:pt x="120" y="208"/>
                    </a:lnTo>
                    <a:lnTo>
                      <a:pt x="104" y="179"/>
                    </a:lnTo>
                    <a:lnTo>
                      <a:pt x="88" y="142"/>
                    </a:lnTo>
                    <a:lnTo>
                      <a:pt x="74" y="104"/>
                    </a:lnTo>
                    <a:lnTo>
                      <a:pt x="59" y="75"/>
                    </a:lnTo>
                    <a:lnTo>
                      <a:pt x="44" y="55"/>
                    </a:lnTo>
                    <a:lnTo>
                      <a:pt x="27" y="42"/>
                    </a:lnTo>
                    <a:lnTo>
                      <a:pt x="0" y="47"/>
                    </a:lnTo>
                    <a:lnTo>
                      <a:pt x="14" y="55"/>
                    </a:lnTo>
                    <a:lnTo>
                      <a:pt x="30" y="72"/>
                    </a:lnTo>
                    <a:lnTo>
                      <a:pt x="47" y="94"/>
                    </a:lnTo>
                    <a:lnTo>
                      <a:pt x="63" y="127"/>
                    </a:lnTo>
                    <a:lnTo>
                      <a:pt x="79" y="174"/>
                    </a:lnTo>
                    <a:lnTo>
                      <a:pt x="94" y="213"/>
                    </a:lnTo>
                    <a:lnTo>
                      <a:pt x="110" y="238"/>
                    </a:lnTo>
                    <a:lnTo>
                      <a:pt x="130" y="259"/>
                    </a:lnTo>
                    <a:lnTo>
                      <a:pt x="166" y="282"/>
                    </a:lnTo>
                    <a:lnTo>
                      <a:pt x="208" y="298"/>
                    </a:lnTo>
                    <a:lnTo>
                      <a:pt x="248" y="316"/>
                    </a:lnTo>
                    <a:lnTo>
                      <a:pt x="279" y="333"/>
                    </a:lnTo>
                    <a:lnTo>
                      <a:pt x="308" y="356"/>
                    </a:lnTo>
                    <a:lnTo>
                      <a:pt x="326" y="378"/>
                    </a:lnTo>
                    <a:lnTo>
                      <a:pt x="333" y="398"/>
                    </a:lnTo>
                    <a:lnTo>
                      <a:pt x="337" y="419"/>
                    </a:lnTo>
                    <a:lnTo>
                      <a:pt x="338" y="458"/>
                    </a:lnTo>
                    <a:lnTo>
                      <a:pt x="346" y="483"/>
                    </a:lnTo>
                    <a:lnTo>
                      <a:pt x="358" y="501"/>
                    </a:lnTo>
                    <a:lnTo>
                      <a:pt x="387" y="521"/>
                    </a:lnTo>
                    <a:lnTo>
                      <a:pt x="418" y="538"/>
                    </a:lnTo>
                    <a:lnTo>
                      <a:pt x="451" y="556"/>
                    </a:lnTo>
                    <a:lnTo>
                      <a:pt x="476" y="578"/>
                    </a:lnTo>
                    <a:lnTo>
                      <a:pt x="505" y="653"/>
                    </a:lnTo>
                    <a:lnTo>
                      <a:pt x="522" y="746"/>
                    </a:lnTo>
                    <a:lnTo>
                      <a:pt x="532" y="770"/>
                    </a:lnTo>
                    <a:lnTo>
                      <a:pt x="547" y="793"/>
                    </a:lnTo>
                    <a:lnTo>
                      <a:pt x="566" y="823"/>
                    </a:lnTo>
                    <a:lnTo>
                      <a:pt x="582" y="861"/>
                    </a:lnTo>
                    <a:lnTo>
                      <a:pt x="591" y="892"/>
                    </a:lnTo>
                    <a:lnTo>
                      <a:pt x="596" y="933"/>
                    </a:lnTo>
                    <a:lnTo>
                      <a:pt x="596" y="971"/>
                    </a:lnTo>
                    <a:lnTo>
                      <a:pt x="592" y="1012"/>
                    </a:lnTo>
                    <a:lnTo>
                      <a:pt x="555" y="1080"/>
                    </a:lnTo>
                    <a:lnTo>
                      <a:pt x="515" y="1140"/>
                    </a:lnTo>
                    <a:lnTo>
                      <a:pt x="485" y="1191"/>
                    </a:lnTo>
                    <a:lnTo>
                      <a:pt x="465" y="1231"/>
                    </a:lnTo>
                    <a:lnTo>
                      <a:pt x="450" y="1277"/>
                    </a:lnTo>
                    <a:lnTo>
                      <a:pt x="437" y="1321"/>
                    </a:lnTo>
                    <a:lnTo>
                      <a:pt x="421" y="1366"/>
                    </a:lnTo>
                    <a:lnTo>
                      <a:pt x="398" y="1412"/>
                    </a:lnTo>
                    <a:lnTo>
                      <a:pt x="387" y="1427"/>
                    </a:lnTo>
                    <a:lnTo>
                      <a:pt x="373" y="1445"/>
                    </a:lnTo>
                    <a:lnTo>
                      <a:pt x="346" y="1466"/>
                    </a:lnTo>
                    <a:lnTo>
                      <a:pt x="312" y="1484"/>
                    </a:lnTo>
                    <a:lnTo>
                      <a:pt x="346" y="1474"/>
                    </a:lnTo>
                    <a:lnTo>
                      <a:pt x="386" y="1466"/>
                    </a:lnTo>
                    <a:lnTo>
                      <a:pt x="418" y="1459"/>
                    </a:lnTo>
                    <a:lnTo>
                      <a:pt x="456" y="1455"/>
                    </a:lnTo>
                    <a:lnTo>
                      <a:pt x="492" y="1454"/>
                    </a:lnTo>
                    <a:lnTo>
                      <a:pt x="531" y="1457"/>
                    </a:lnTo>
                    <a:lnTo>
                      <a:pt x="559" y="1467"/>
                    </a:lnTo>
                    <a:lnTo>
                      <a:pt x="585" y="1486"/>
                    </a:lnTo>
                    <a:lnTo>
                      <a:pt x="605" y="1510"/>
                    </a:lnTo>
                    <a:lnTo>
                      <a:pt x="621" y="1534"/>
                    </a:lnTo>
                    <a:lnTo>
                      <a:pt x="636" y="1551"/>
                    </a:lnTo>
                    <a:lnTo>
                      <a:pt x="636" y="1543"/>
                    </a:lnTo>
                    <a:lnTo>
                      <a:pt x="630" y="1510"/>
                    </a:lnTo>
                    <a:lnTo>
                      <a:pt x="629" y="1484"/>
                    </a:lnTo>
                    <a:lnTo>
                      <a:pt x="620" y="1442"/>
                    </a:lnTo>
                    <a:lnTo>
                      <a:pt x="636" y="1484"/>
                    </a:lnTo>
                    <a:lnTo>
                      <a:pt x="651" y="1504"/>
                    </a:lnTo>
                    <a:lnTo>
                      <a:pt x="669" y="1516"/>
                    </a:lnTo>
                    <a:lnTo>
                      <a:pt x="690" y="1520"/>
                    </a:lnTo>
                    <a:lnTo>
                      <a:pt x="718" y="1516"/>
                    </a:lnTo>
                    <a:lnTo>
                      <a:pt x="753" y="1506"/>
                    </a:lnTo>
                    <a:lnTo>
                      <a:pt x="789" y="1498"/>
                    </a:lnTo>
                    <a:lnTo>
                      <a:pt x="829" y="1494"/>
                    </a:lnTo>
                    <a:lnTo>
                      <a:pt x="865" y="1498"/>
                    </a:lnTo>
                    <a:lnTo>
                      <a:pt x="903" y="1509"/>
                    </a:lnTo>
                    <a:lnTo>
                      <a:pt x="835" y="1469"/>
                    </a:lnTo>
                    <a:lnTo>
                      <a:pt x="807" y="1446"/>
                    </a:lnTo>
                    <a:lnTo>
                      <a:pt x="786" y="1421"/>
                    </a:lnTo>
                    <a:lnTo>
                      <a:pt x="774" y="1389"/>
                    </a:lnTo>
                    <a:lnTo>
                      <a:pt x="768" y="1346"/>
                    </a:lnTo>
                    <a:lnTo>
                      <a:pt x="765" y="1286"/>
                    </a:lnTo>
                    <a:lnTo>
                      <a:pt x="769" y="1242"/>
                    </a:lnTo>
                    <a:lnTo>
                      <a:pt x="774" y="1209"/>
                    </a:lnTo>
                    <a:lnTo>
                      <a:pt x="781" y="1166"/>
                    </a:lnTo>
                    <a:lnTo>
                      <a:pt x="781" y="1131"/>
                    </a:lnTo>
                    <a:lnTo>
                      <a:pt x="779" y="1089"/>
                    </a:lnTo>
                    <a:lnTo>
                      <a:pt x="781" y="1038"/>
                    </a:lnTo>
                    <a:lnTo>
                      <a:pt x="778" y="1005"/>
                    </a:lnTo>
                    <a:lnTo>
                      <a:pt x="771" y="973"/>
                    </a:lnTo>
                    <a:lnTo>
                      <a:pt x="760" y="942"/>
                    </a:lnTo>
                    <a:lnTo>
                      <a:pt x="758" y="925"/>
                    </a:lnTo>
                    <a:lnTo>
                      <a:pt x="765" y="900"/>
                    </a:lnTo>
                    <a:lnTo>
                      <a:pt x="774" y="865"/>
                    </a:lnTo>
                    <a:lnTo>
                      <a:pt x="774" y="831"/>
                    </a:lnTo>
                    <a:lnTo>
                      <a:pt x="770" y="791"/>
                    </a:lnTo>
                    <a:lnTo>
                      <a:pt x="758" y="757"/>
                    </a:lnTo>
                    <a:lnTo>
                      <a:pt x="714" y="632"/>
                    </a:lnTo>
                    <a:lnTo>
                      <a:pt x="716" y="629"/>
                    </a:lnTo>
                    <a:lnTo>
                      <a:pt x="743" y="596"/>
                    </a:lnTo>
                    <a:lnTo>
                      <a:pt x="768" y="581"/>
                    </a:lnTo>
                    <a:lnTo>
                      <a:pt x="793" y="567"/>
                    </a:lnTo>
                    <a:lnTo>
                      <a:pt x="842" y="538"/>
                    </a:lnTo>
                    <a:lnTo>
                      <a:pt x="894" y="514"/>
                    </a:lnTo>
                    <a:lnTo>
                      <a:pt x="939" y="502"/>
                    </a:lnTo>
                    <a:lnTo>
                      <a:pt x="978" y="493"/>
                    </a:lnTo>
                    <a:lnTo>
                      <a:pt x="1016" y="483"/>
                    </a:lnTo>
                    <a:lnTo>
                      <a:pt x="1053" y="468"/>
                    </a:lnTo>
                    <a:lnTo>
                      <a:pt x="1091" y="447"/>
                    </a:lnTo>
                    <a:lnTo>
                      <a:pt x="1113" y="429"/>
                    </a:lnTo>
                    <a:lnTo>
                      <a:pt x="1146" y="402"/>
                    </a:lnTo>
                    <a:lnTo>
                      <a:pt x="1177" y="368"/>
                    </a:lnTo>
                    <a:lnTo>
                      <a:pt x="1210" y="333"/>
                    </a:lnTo>
                    <a:lnTo>
                      <a:pt x="1236" y="313"/>
                    </a:lnTo>
                    <a:lnTo>
                      <a:pt x="1266" y="298"/>
                    </a:lnTo>
                    <a:lnTo>
                      <a:pt x="1301" y="288"/>
                    </a:lnTo>
                    <a:lnTo>
                      <a:pt x="1339" y="282"/>
                    </a:lnTo>
                    <a:lnTo>
                      <a:pt x="1380" y="278"/>
                    </a:lnTo>
                    <a:lnTo>
                      <a:pt x="1420" y="279"/>
                    </a:lnTo>
                    <a:lnTo>
                      <a:pt x="1469" y="283"/>
                    </a:lnTo>
                    <a:lnTo>
                      <a:pt x="1515" y="289"/>
                    </a:lnTo>
                    <a:lnTo>
                      <a:pt x="1559" y="299"/>
                    </a:lnTo>
                    <a:lnTo>
                      <a:pt x="1605" y="307"/>
                    </a:lnTo>
                    <a:lnTo>
                      <a:pt x="1648" y="306"/>
                    </a:lnTo>
                    <a:lnTo>
                      <a:pt x="1688" y="299"/>
                    </a:lnTo>
                    <a:lnTo>
                      <a:pt x="1720" y="287"/>
                    </a:lnTo>
                    <a:lnTo>
                      <a:pt x="1753" y="266"/>
                    </a:lnTo>
                    <a:lnTo>
                      <a:pt x="1783" y="240"/>
                    </a:lnTo>
                    <a:lnTo>
                      <a:pt x="1812" y="218"/>
                    </a:lnTo>
                    <a:lnTo>
                      <a:pt x="1838" y="202"/>
                    </a:lnTo>
                    <a:lnTo>
                      <a:pt x="1869" y="189"/>
                    </a:lnTo>
                    <a:lnTo>
                      <a:pt x="1904" y="179"/>
                    </a:lnTo>
                    <a:lnTo>
                      <a:pt x="1942" y="167"/>
                    </a:lnTo>
                    <a:lnTo>
                      <a:pt x="1965" y="157"/>
                    </a:lnTo>
                    <a:lnTo>
                      <a:pt x="1977" y="147"/>
                    </a:lnTo>
                    <a:lnTo>
                      <a:pt x="1986" y="135"/>
                    </a:lnTo>
                    <a:lnTo>
                      <a:pt x="1993" y="108"/>
                    </a:lnTo>
                    <a:lnTo>
                      <a:pt x="1980" y="103"/>
                    </a:lnTo>
                    <a:lnTo>
                      <a:pt x="1973" y="124"/>
                    </a:lnTo>
                    <a:lnTo>
                      <a:pt x="1965" y="138"/>
                    </a:lnTo>
                    <a:lnTo>
                      <a:pt x="1948" y="147"/>
                    </a:lnTo>
                    <a:lnTo>
                      <a:pt x="1904" y="159"/>
                    </a:lnTo>
                    <a:lnTo>
                      <a:pt x="1858" y="174"/>
                    </a:lnTo>
                    <a:lnTo>
                      <a:pt x="1826" y="182"/>
                    </a:lnTo>
                    <a:lnTo>
                      <a:pt x="1814" y="185"/>
                    </a:lnTo>
                    <a:lnTo>
                      <a:pt x="1818" y="163"/>
                    </a:lnTo>
                    <a:lnTo>
                      <a:pt x="1818" y="137"/>
                    </a:lnTo>
                    <a:lnTo>
                      <a:pt x="1818" y="103"/>
                    </a:lnTo>
                    <a:lnTo>
                      <a:pt x="1816" y="67"/>
                    </a:lnTo>
                    <a:lnTo>
                      <a:pt x="1814" y="40"/>
                    </a:lnTo>
                    <a:lnTo>
                      <a:pt x="1803" y="39"/>
                    </a:lnTo>
                    <a:lnTo>
                      <a:pt x="1803" y="63"/>
                    </a:lnTo>
                    <a:lnTo>
                      <a:pt x="1803" y="102"/>
                    </a:lnTo>
                    <a:lnTo>
                      <a:pt x="1801" y="139"/>
                    </a:lnTo>
                    <a:lnTo>
                      <a:pt x="1792" y="170"/>
                    </a:lnTo>
                    <a:lnTo>
                      <a:pt x="1779" y="187"/>
                    </a:lnTo>
                    <a:lnTo>
                      <a:pt x="1765" y="199"/>
                    </a:lnTo>
                    <a:lnTo>
                      <a:pt x="1743" y="213"/>
                    </a:lnTo>
                    <a:lnTo>
                      <a:pt x="1718" y="223"/>
                    </a:lnTo>
                    <a:lnTo>
                      <a:pt x="1688" y="232"/>
                    </a:lnTo>
                    <a:lnTo>
                      <a:pt x="1654" y="238"/>
                    </a:lnTo>
                    <a:lnTo>
                      <a:pt x="1630" y="238"/>
                    </a:lnTo>
                    <a:lnTo>
                      <a:pt x="1654" y="222"/>
                    </a:lnTo>
                    <a:lnTo>
                      <a:pt x="1682" y="198"/>
                    </a:lnTo>
                    <a:lnTo>
                      <a:pt x="1703" y="175"/>
                    </a:lnTo>
                    <a:lnTo>
                      <a:pt x="1719" y="147"/>
                    </a:lnTo>
                    <a:lnTo>
                      <a:pt x="1729" y="120"/>
                    </a:lnTo>
                    <a:lnTo>
                      <a:pt x="1734" y="89"/>
                    </a:lnTo>
                    <a:lnTo>
                      <a:pt x="1735" y="67"/>
                    </a:lnTo>
                    <a:lnTo>
                      <a:pt x="1734" y="44"/>
                    </a:lnTo>
                    <a:lnTo>
                      <a:pt x="1719" y="44"/>
                    </a:lnTo>
                    <a:lnTo>
                      <a:pt x="1719" y="59"/>
                    </a:lnTo>
                    <a:lnTo>
                      <a:pt x="1719" y="90"/>
                    </a:lnTo>
                    <a:lnTo>
                      <a:pt x="1713" y="119"/>
                    </a:lnTo>
                    <a:lnTo>
                      <a:pt x="1699" y="145"/>
                    </a:lnTo>
                    <a:lnTo>
                      <a:pt x="1680" y="170"/>
                    </a:lnTo>
                    <a:lnTo>
                      <a:pt x="1657" y="193"/>
                    </a:lnTo>
                    <a:lnTo>
                      <a:pt x="1627" y="212"/>
                    </a:lnTo>
                    <a:lnTo>
                      <a:pt x="1595" y="227"/>
                    </a:lnTo>
                    <a:lnTo>
                      <a:pt x="1568" y="230"/>
                    </a:lnTo>
                    <a:lnTo>
                      <a:pt x="1535" y="220"/>
                    </a:lnTo>
                    <a:lnTo>
                      <a:pt x="1500" y="207"/>
                    </a:lnTo>
                    <a:lnTo>
                      <a:pt x="1459" y="194"/>
                    </a:lnTo>
                    <a:lnTo>
                      <a:pt x="1417" y="187"/>
                    </a:lnTo>
                    <a:lnTo>
                      <a:pt x="1386" y="185"/>
                    </a:lnTo>
                    <a:lnTo>
                      <a:pt x="1355" y="187"/>
                    </a:lnTo>
                    <a:lnTo>
                      <a:pt x="1315" y="195"/>
                    </a:lnTo>
                    <a:lnTo>
                      <a:pt x="1355" y="162"/>
                    </a:lnTo>
                    <a:lnTo>
                      <a:pt x="1380" y="144"/>
                    </a:lnTo>
                    <a:lnTo>
                      <a:pt x="1410" y="127"/>
                    </a:lnTo>
                    <a:lnTo>
                      <a:pt x="1436" y="115"/>
                    </a:lnTo>
                    <a:lnTo>
                      <a:pt x="1452" y="105"/>
                    </a:lnTo>
                    <a:lnTo>
                      <a:pt x="1461" y="98"/>
                    </a:lnTo>
                    <a:lnTo>
                      <a:pt x="1468" y="89"/>
                    </a:lnTo>
                    <a:lnTo>
                      <a:pt x="1478" y="68"/>
                    </a:lnTo>
                    <a:lnTo>
                      <a:pt x="1485" y="47"/>
                    </a:lnTo>
                    <a:lnTo>
                      <a:pt x="1494" y="29"/>
                    </a:lnTo>
                    <a:lnTo>
                      <a:pt x="1510" y="3"/>
                    </a:lnTo>
                    <a:lnTo>
                      <a:pt x="1498" y="0"/>
                    </a:lnTo>
                    <a:lnTo>
                      <a:pt x="1483" y="20"/>
                    </a:lnTo>
                    <a:lnTo>
                      <a:pt x="1474" y="38"/>
                    </a:lnTo>
                    <a:lnTo>
                      <a:pt x="1466" y="57"/>
                    </a:lnTo>
                    <a:lnTo>
                      <a:pt x="1459" y="73"/>
                    </a:lnTo>
                    <a:lnTo>
                      <a:pt x="1446" y="89"/>
                    </a:lnTo>
                    <a:lnTo>
                      <a:pt x="1426" y="103"/>
                    </a:lnTo>
                    <a:lnTo>
                      <a:pt x="1395" y="118"/>
                    </a:lnTo>
                    <a:lnTo>
                      <a:pt x="1361" y="133"/>
                    </a:lnTo>
                    <a:lnTo>
                      <a:pt x="1331" y="153"/>
                    </a:lnTo>
                    <a:lnTo>
                      <a:pt x="1307" y="170"/>
                    </a:lnTo>
                    <a:lnTo>
                      <a:pt x="1275" y="195"/>
                    </a:lnTo>
                    <a:lnTo>
                      <a:pt x="1282" y="162"/>
                    </a:lnTo>
                    <a:lnTo>
                      <a:pt x="1286" y="134"/>
                    </a:lnTo>
                    <a:lnTo>
                      <a:pt x="1282" y="109"/>
                    </a:lnTo>
                    <a:lnTo>
                      <a:pt x="1277" y="84"/>
                    </a:lnTo>
                    <a:lnTo>
                      <a:pt x="1275" y="58"/>
                    </a:lnTo>
                    <a:lnTo>
                      <a:pt x="1277" y="40"/>
                    </a:lnTo>
                    <a:lnTo>
                      <a:pt x="1253" y="47"/>
                    </a:lnTo>
                    <a:lnTo>
                      <a:pt x="1253" y="58"/>
                    </a:lnTo>
                    <a:lnTo>
                      <a:pt x="1256" y="84"/>
                    </a:lnTo>
                    <a:lnTo>
                      <a:pt x="1263" y="119"/>
                    </a:lnTo>
                    <a:lnTo>
                      <a:pt x="1262" y="145"/>
                    </a:lnTo>
                    <a:lnTo>
                      <a:pt x="1255" y="178"/>
                    </a:lnTo>
                    <a:lnTo>
                      <a:pt x="1238" y="210"/>
                    </a:lnTo>
                    <a:lnTo>
                      <a:pt x="1223" y="230"/>
                    </a:lnTo>
                    <a:lnTo>
                      <a:pt x="1202" y="247"/>
                    </a:lnTo>
                    <a:lnTo>
                      <a:pt x="1171" y="261"/>
                    </a:lnTo>
                    <a:lnTo>
                      <a:pt x="1111" y="279"/>
                    </a:lnTo>
                    <a:lnTo>
                      <a:pt x="1068" y="299"/>
                    </a:lnTo>
                    <a:lnTo>
                      <a:pt x="1052" y="311"/>
                    </a:lnTo>
                    <a:lnTo>
                      <a:pt x="1036" y="327"/>
                    </a:lnTo>
                    <a:lnTo>
                      <a:pt x="1022" y="336"/>
                    </a:lnTo>
                    <a:lnTo>
                      <a:pt x="1006" y="343"/>
                    </a:lnTo>
                    <a:lnTo>
                      <a:pt x="947" y="363"/>
                    </a:lnTo>
                    <a:lnTo>
                      <a:pt x="899" y="382"/>
                    </a:lnTo>
                    <a:lnTo>
                      <a:pt x="859" y="399"/>
                    </a:lnTo>
                    <a:lnTo>
                      <a:pt x="814" y="426"/>
                    </a:lnTo>
                    <a:lnTo>
                      <a:pt x="789" y="444"/>
                    </a:lnTo>
                    <a:lnTo>
                      <a:pt x="789" y="436"/>
                    </a:lnTo>
                    <a:lnTo>
                      <a:pt x="798" y="419"/>
                    </a:lnTo>
                    <a:lnTo>
                      <a:pt x="814" y="393"/>
                    </a:lnTo>
                    <a:lnTo>
                      <a:pt x="838" y="368"/>
                    </a:lnTo>
                    <a:lnTo>
                      <a:pt x="863" y="346"/>
                    </a:lnTo>
                    <a:lnTo>
                      <a:pt x="882" y="327"/>
                    </a:lnTo>
                    <a:lnTo>
                      <a:pt x="895" y="306"/>
                    </a:lnTo>
                    <a:lnTo>
                      <a:pt x="907" y="278"/>
                    </a:lnTo>
                    <a:lnTo>
                      <a:pt x="909" y="244"/>
                    </a:lnTo>
                    <a:lnTo>
                      <a:pt x="905" y="212"/>
                    </a:lnTo>
                    <a:lnTo>
                      <a:pt x="897" y="185"/>
                    </a:lnTo>
                    <a:lnTo>
                      <a:pt x="894" y="169"/>
                    </a:lnTo>
                    <a:lnTo>
                      <a:pt x="893" y="154"/>
                    </a:lnTo>
                    <a:lnTo>
                      <a:pt x="898" y="139"/>
                    </a:lnTo>
                    <a:lnTo>
                      <a:pt x="908" y="125"/>
                    </a:lnTo>
                    <a:lnTo>
                      <a:pt x="935" y="102"/>
                    </a:lnTo>
                    <a:lnTo>
                      <a:pt x="964" y="70"/>
                    </a:lnTo>
                    <a:lnTo>
                      <a:pt x="944" y="68"/>
                    </a:lnTo>
                    <a:lnTo>
                      <a:pt x="927" y="85"/>
                    </a:lnTo>
                    <a:lnTo>
                      <a:pt x="905" y="103"/>
                    </a:lnTo>
                    <a:lnTo>
                      <a:pt x="892" y="118"/>
                    </a:lnTo>
                    <a:lnTo>
                      <a:pt x="878" y="138"/>
                    </a:lnTo>
                    <a:lnTo>
                      <a:pt x="872" y="159"/>
                    </a:lnTo>
                    <a:lnTo>
                      <a:pt x="872" y="195"/>
                    </a:lnTo>
                    <a:lnTo>
                      <a:pt x="860" y="169"/>
                    </a:lnTo>
                    <a:lnTo>
                      <a:pt x="845" y="140"/>
                    </a:lnTo>
                    <a:lnTo>
                      <a:pt x="834" y="109"/>
                    </a:lnTo>
                    <a:lnTo>
                      <a:pt x="825" y="85"/>
                    </a:lnTo>
                    <a:lnTo>
                      <a:pt x="817" y="65"/>
                    </a:lnTo>
                    <a:lnTo>
                      <a:pt x="803" y="72"/>
                    </a:lnTo>
                    <a:lnTo>
                      <a:pt x="791" y="82"/>
                    </a:lnTo>
                    <a:lnTo>
                      <a:pt x="803" y="102"/>
                    </a:lnTo>
                    <a:lnTo>
                      <a:pt x="815" y="133"/>
                    </a:lnTo>
                    <a:lnTo>
                      <a:pt x="828" y="167"/>
                    </a:lnTo>
                    <a:lnTo>
                      <a:pt x="843" y="203"/>
                    </a:lnTo>
                    <a:lnTo>
                      <a:pt x="855" y="229"/>
                    </a:lnTo>
                    <a:lnTo>
                      <a:pt x="863" y="256"/>
                    </a:lnTo>
                    <a:lnTo>
                      <a:pt x="863" y="282"/>
                    </a:lnTo>
                    <a:lnTo>
                      <a:pt x="854" y="307"/>
                    </a:lnTo>
                    <a:lnTo>
                      <a:pt x="839" y="329"/>
                    </a:lnTo>
                    <a:lnTo>
                      <a:pt x="817" y="351"/>
                    </a:lnTo>
                    <a:lnTo>
                      <a:pt x="791" y="377"/>
                    </a:lnTo>
                    <a:lnTo>
                      <a:pt x="764" y="409"/>
                    </a:lnTo>
                    <a:lnTo>
                      <a:pt x="740" y="436"/>
                    </a:lnTo>
                    <a:lnTo>
                      <a:pt x="715" y="466"/>
                    </a:lnTo>
                    <a:lnTo>
                      <a:pt x="700" y="491"/>
                    </a:lnTo>
                    <a:lnTo>
                      <a:pt x="686" y="514"/>
                    </a:lnTo>
                    <a:lnTo>
                      <a:pt x="676" y="539"/>
                    </a:lnTo>
                    <a:lnTo>
                      <a:pt x="669" y="56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3" name="Freeform 190"/>
              <p:cNvSpPr>
                <a:spLocks/>
              </p:cNvSpPr>
              <p:nvPr/>
            </p:nvSpPr>
            <p:spPr bwMode="auto">
              <a:xfrm>
                <a:off x="1319" y="1361"/>
                <a:ext cx="7" cy="20"/>
              </a:xfrm>
              <a:custGeom>
                <a:avLst/>
                <a:gdLst>
                  <a:gd name="T0" fmla="*/ 0 w 28"/>
                  <a:gd name="T1" fmla="*/ 0 h 79"/>
                  <a:gd name="T2" fmla="*/ 0 w 28"/>
                  <a:gd name="T3" fmla="*/ 0 h 79"/>
                  <a:gd name="T4" fmla="*/ 0 w 28"/>
                  <a:gd name="T5" fmla="*/ 0 h 79"/>
                  <a:gd name="T6" fmla="*/ 0 w 28"/>
                  <a:gd name="T7" fmla="*/ 0 h 79"/>
                  <a:gd name="T8" fmla="*/ 0 w 28"/>
                  <a:gd name="T9" fmla="*/ 0 h 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"/>
                  <a:gd name="T16" fmla="*/ 0 h 79"/>
                  <a:gd name="T17" fmla="*/ 28 w 28"/>
                  <a:gd name="T18" fmla="*/ 79 h 7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" h="79">
                    <a:moveTo>
                      <a:pt x="0" y="79"/>
                    </a:moveTo>
                    <a:lnTo>
                      <a:pt x="10" y="52"/>
                    </a:lnTo>
                    <a:lnTo>
                      <a:pt x="23" y="33"/>
                    </a:lnTo>
                    <a:lnTo>
                      <a:pt x="28" y="18"/>
                    </a:lnTo>
                    <a:lnTo>
                      <a:pt x="28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4" name="Freeform 191"/>
              <p:cNvSpPr>
                <a:spLocks/>
              </p:cNvSpPr>
              <p:nvPr/>
            </p:nvSpPr>
            <p:spPr bwMode="auto">
              <a:xfrm>
                <a:off x="1079" y="973"/>
                <a:ext cx="320" cy="174"/>
              </a:xfrm>
              <a:custGeom>
                <a:avLst/>
                <a:gdLst>
                  <a:gd name="T0" fmla="*/ 0 w 1279"/>
                  <a:gd name="T1" fmla="*/ 0 h 696"/>
                  <a:gd name="T2" fmla="*/ 0 w 1279"/>
                  <a:gd name="T3" fmla="*/ 0 h 696"/>
                  <a:gd name="T4" fmla="*/ 0 w 1279"/>
                  <a:gd name="T5" fmla="*/ 0 h 696"/>
                  <a:gd name="T6" fmla="*/ 0 w 1279"/>
                  <a:gd name="T7" fmla="*/ 0 h 696"/>
                  <a:gd name="T8" fmla="*/ 0 w 1279"/>
                  <a:gd name="T9" fmla="*/ 0 h 696"/>
                  <a:gd name="T10" fmla="*/ 0 w 1279"/>
                  <a:gd name="T11" fmla="*/ 0 h 696"/>
                  <a:gd name="T12" fmla="*/ 0 w 1279"/>
                  <a:gd name="T13" fmla="*/ 0 h 696"/>
                  <a:gd name="T14" fmla="*/ 0 w 1279"/>
                  <a:gd name="T15" fmla="*/ 0 h 696"/>
                  <a:gd name="T16" fmla="*/ 0 w 1279"/>
                  <a:gd name="T17" fmla="*/ 0 h 696"/>
                  <a:gd name="T18" fmla="*/ 0 w 1279"/>
                  <a:gd name="T19" fmla="*/ 0 h 696"/>
                  <a:gd name="T20" fmla="*/ 0 w 1279"/>
                  <a:gd name="T21" fmla="*/ 0 h 696"/>
                  <a:gd name="T22" fmla="*/ 0 w 1279"/>
                  <a:gd name="T23" fmla="*/ 0 h 696"/>
                  <a:gd name="T24" fmla="*/ 0 w 1279"/>
                  <a:gd name="T25" fmla="*/ 0 h 696"/>
                  <a:gd name="T26" fmla="*/ 0 w 1279"/>
                  <a:gd name="T27" fmla="*/ 0 h 696"/>
                  <a:gd name="T28" fmla="*/ 0 w 1279"/>
                  <a:gd name="T29" fmla="*/ 0 h 696"/>
                  <a:gd name="T30" fmla="*/ 0 w 1279"/>
                  <a:gd name="T31" fmla="*/ 0 h 696"/>
                  <a:gd name="T32" fmla="*/ 0 w 1279"/>
                  <a:gd name="T33" fmla="*/ 0 h 696"/>
                  <a:gd name="T34" fmla="*/ 0 w 1279"/>
                  <a:gd name="T35" fmla="*/ 0 h 696"/>
                  <a:gd name="T36" fmla="*/ 0 w 1279"/>
                  <a:gd name="T37" fmla="*/ 0 h 696"/>
                  <a:gd name="T38" fmla="*/ 0 w 1279"/>
                  <a:gd name="T39" fmla="*/ 0 h 696"/>
                  <a:gd name="T40" fmla="*/ 0 w 1279"/>
                  <a:gd name="T41" fmla="*/ 0 h 696"/>
                  <a:gd name="T42" fmla="*/ 0 w 1279"/>
                  <a:gd name="T43" fmla="*/ 0 h 696"/>
                  <a:gd name="T44" fmla="*/ 0 w 1279"/>
                  <a:gd name="T45" fmla="*/ 0 h 696"/>
                  <a:gd name="T46" fmla="*/ 0 w 1279"/>
                  <a:gd name="T47" fmla="*/ 0 h 696"/>
                  <a:gd name="T48" fmla="*/ 0 w 1279"/>
                  <a:gd name="T49" fmla="*/ 0 h 696"/>
                  <a:gd name="T50" fmla="*/ 0 w 1279"/>
                  <a:gd name="T51" fmla="*/ 0 h 696"/>
                  <a:gd name="T52" fmla="*/ 0 w 1279"/>
                  <a:gd name="T53" fmla="*/ 0 h 696"/>
                  <a:gd name="T54" fmla="*/ 0 w 1279"/>
                  <a:gd name="T55" fmla="*/ 0 h 696"/>
                  <a:gd name="T56" fmla="*/ 0 w 1279"/>
                  <a:gd name="T57" fmla="*/ 0 h 696"/>
                  <a:gd name="T58" fmla="*/ 0 w 1279"/>
                  <a:gd name="T59" fmla="*/ 0 h 696"/>
                  <a:gd name="T60" fmla="*/ 0 w 1279"/>
                  <a:gd name="T61" fmla="*/ 0 h 696"/>
                  <a:gd name="T62" fmla="*/ 0 w 1279"/>
                  <a:gd name="T63" fmla="*/ 0 h 696"/>
                  <a:gd name="T64" fmla="*/ 0 w 1279"/>
                  <a:gd name="T65" fmla="*/ 0 h 696"/>
                  <a:gd name="T66" fmla="*/ 0 w 1279"/>
                  <a:gd name="T67" fmla="*/ 0 h 696"/>
                  <a:gd name="T68" fmla="*/ 0 w 1279"/>
                  <a:gd name="T69" fmla="*/ 0 h 696"/>
                  <a:gd name="T70" fmla="*/ 0 w 1279"/>
                  <a:gd name="T71" fmla="*/ 0 h 696"/>
                  <a:gd name="T72" fmla="*/ 0 w 1279"/>
                  <a:gd name="T73" fmla="*/ 0 h 696"/>
                  <a:gd name="T74" fmla="*/ 0 w 1279"/>
                  <a:gd name="T75" fmla="*/ 0 h 696"/>
                  <a:gd name="T76" fmla="*/ 0 w 1279"/>
                  <a:gd name="T77" fmla="*/ 0 h 696"/>
                  <a:gd name="T78" fmla="*/ 0 w 1279"/>
                  <a:gd name="T79" fmla="*/ 0 h 696"/>
                  <a:gd name="T80" fmla="*/ 0 w 1279"/>
                  <a:gd name="T81" fmla="*/ 0 h 696"/>
                  <a:gd name="T82" fmla="*/ 0 w 1279"/>
                  <a:gd name="T83" fmla="*/ 0 h 696"/>
                  <a:gd name="T84" fmla="*/ 0 w 1279"/>
                  <a:gd name="T85" fmla="*/ 0 h 696"/>
                  <a:gd name="T86" fmla="*/ 0 w 1279"/>
                  <a:gd name="T87" fmla="*/ 0 h 696"/>
                  <a:gd name="T88" fmla="*/ 0 w 1279"/>
                  <a:gd name="T89" fmla="*/ 0 h 696"/>
                  <a:gd name="T90" fmla="*/ 0 w 1279"/>
                  <a:gd name="T91" fmla="*/ 0 h 696"/>
                  <a:gd name="T92" fmla="*/ 0 w 1279"/>
                  <a:gd name="T93" fmla="*/ 0 h 696"/>
                  <a:gd name="T94" fmla="*/ 0 w 1279"/>
                  <a:gd name="T95" fmla="*/ 0 h 69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279"/>
                  <a:gd name="T145" fmla="*/ 0 h 696"/>
                  <a:gd name="T146" fmla="*/ 1279 w 1279"/>
                  <a:gd name="T147" fmla="*/ 696 h 69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279" h="696">
                    <a:moveTo>
                      <a:pt x="489" y="34"/>
                    </a:moveTo>
                    <a:lnTo>
                      <a:pt x="459" y="30"/>
                    </a:lnTo>
                    <a:lnTo>
                      <a:pt x="437" y="23"/>
                    </a:lnTo>
                    <a:lnTo>
                      <a:pt x="412" y="9"/>
                    </a:lnTo>
                    <a:lnTo>
                      <a:pt x="390" y="3"/>
                    </a:lnTo>
                    <a:lnTo>
                      <a:pt x="369" y="0"/>
                    </a:lnTo>
                    <a:lnTo>
                      <a:pt x="346" y="8"/>
                    </a:lnTo>
                    <a:lnTo>
                      <a:pt x="331" y="21"/>
                    </a:lnTo>
                    <a:lnTo>
                      <a:pt x="315" y="45"/>
                    </a:lnTo>
                    <a:lnTo>
                      <a:pt x="301" y="80"/>
                    </a:lnTo>
                    <a:lnTo>
                      <a:pt x="285" y="130"/>
                    </a:lnTo>
                    <a:lnTo>
                      <a:pt x="269" y="160"/>
                    </a:lnTo>
                    <a:lnTo>
                      <a:pt x="255" y="184"/>
                    </a:lnTo>
                    <a:lnTo>
                      <a:pt x="244" y="195"/>
                    </a:lnTo>
                    <a:lnTo>
                      <a:pt x="226" y="208"/>
                    </a:lnTo>
                    <a:lnTo>
                      <a:pt x="191" y="224"/>
                    </a:lnTo>
                    <a:lnTo>
                      <a:pt x="150" y="245"/>
                    </a:lnTo>
                    <a:lnTo>
                      <a:pt x="109" y="272"/>
                    </a:lnTo>
                    <a:lnTo>
                      <a:pt x="77" y="298"/>
                    </a:lnTo>
                    <a:lnTo>
                      <a:pt x="44" y="337"/>
                    </a:lnTo>
                    <a:lnTo>
                      <a:pt x="21" y="374"/>
                    </a:lnTo>
                    <a:lnTo>
                      <a:pt x="6" y="423"/>
                    </a:lnTo>
                    <a:lnTo>
                      <a:pt x="0" y="468"/>
                    </a:lnTo>
                    <a:lnTo>
                      <a:pt x="2" y="513"/>
                    </a:lnTo>
                    <a:lnTo>
                      <a:pt x="10" y="548"/>
                    </a:lnTo>
                    <a:lnTo>
                      <a:pt x="23" y="578"/>
                    </a:lnTo>
                    <a:lnTo>
                      <a:pt x="42" y="603"/>
                    </a:lnTo>
                    <a:lnTo>
                      <a:pt x="69" y="622"/>
                    </a:lnTo>
                    <a:lnTo>
                      <a:pt x="101" y="634"/>
                    </a:lnTo>
                    <a:lnTo>
                      <a:pt x="132" y="641"/>
                    </a:lnTo>
                    <a:lnTo>
                      <a:pt x="156" y="648"/>
                    </a:lnTo>
                    <a:lnTo>
                      <a:pt x="174" y="659"/>
                    </a:lnTo>
                    <a:lnTo>
                      <a:pt x="197" y="677"/>
                    </a:lnTo>
                    <a:lnTo>
                      <a:pt x="220" y="688"/>
                    </a:lnTo>
                    <a:lnTo>
                      <a:pt x="245" y="694"/>
                    </a:lnTo>
                    <a:lnTo>
                      <a:pt x="273" y="692"/>
                    </a:lnTo>
                    <a:lnTo>
                      <a:pt x="316" y="678"/>
                    </a:lnTo>
                    <a:lnTo>
                      <a:pt x="370" y="666"/>
                    </a:lnTo>
                    <a:lnTo>
                      <a:pt x="397" y="661"/>
                    </a:lnTo>
                    <a:lnTo>
                      <a:pt x="425" y="661"/>
                    </a:lnTo>
                    <a:lnTo>
                      <a:pt x="458" y="666"/>
                    </a:lnTo>
                    <a:lnTo>
                      <a:pt x="487" y="661"/>
                    </a:lnTo>
                    <a:lnTo>
                      <a:pt x="513" y="652"/>
                    </a:lnTo>
                    <a:lnTo>
                      <a:pt x="557" y="638"/>
                    </a:lnTo>
                    <a:lnTo>
                      <a:pt x="588" y="631"/>
                    </a:lnTo>
                    <a:lnTo>
                      <a:pt x="619" y="619"/>
                    </a:lnTo>
                    <a:lnTo>
                      <a:pt x="643" y="611"/>
                    </a:lnTo>
                    <a:lnTo>
                      <a:pt x="678" y="598"/>
                    </a:lnTo>
                    <a:lnTo>
                      <a:pt x="707" y="592"/>
                    </a:lnTo>
                    <a:lnTo>
                      <a:pt x="740" y="592"/>
                    </a:lnTo>
                    <a:lnTo>
                      <a:pt x="770" y="596"/>
                    </a:lnTo>
                    <a:lnTo>
                      <a:pt x="796" y="609"/>
                    </a:lnTo>
                    <a:lnTo>
                      <a:pt x="828" y="627"/>
                    </a:lnTo>
                    <a:lnTo>
                      <a:pt x="861" y="643"/>
                    </a:lnTo>
                    <a:lnTo>
                      <a:pt x="887" y="653"/>
                    </a:lnTo>
                    <a:lnTo>
                      <a:pt x="909" y="661"/>
                    </a:lnTo>
                    <a:lnTo>
                      <a:pt x="934" y="669"/>
                    </a:lnTo>
                    <a:lnTo>
                      <a:pt x="964" y="683"/>
                    </a:lnTo>
                    <a:lnTo>
                      <a:pt x="981" y="691"/>
                    </a:lnTo>
                    <a:lnTo>
                      <a:pt x="1002" y="696"/>
                    </a:lnTo>
                    <a:lnTo>
                      <a:pt x="1034" y="696"/>
                    </a:lnTo>
                    <a:lnTo>
                      <a:pt x="1066" y="687"/>
                    </a:lnTo>
                    <a:lnTo>
                      <a:pt x="1100" y="673"/>
                    </a:lnTo>
                    <a:lnTo>
                      <a:pt x="1133" y="649"/>
                    </a:lnTo>
                    <a:lnTo>
                      <a:pt x="1158" y="626"/>
                    </a:lnTo>
                    <a:lnTo>
                      <a:pt x="1182" y="592"/>
                    </a:lnTo>
                    <a:lnTo>
                      <a:pt x="1194" y="564"/>
                    </a:lnTo>
                    <a:lnTo>
                      <a:pt x="1208" y="509"/>
                    </a:lnTo>
                    <a:lnTo>
                      <a:pt x="1219" y="469"/>
                    </a:lnTo>
                    <a:lnTo>
                      <a:pt x="1237" y="428"/>
                    </a:lnTo>
                    <a:lnTo>
                      <a:pt x="1257" y="394"/>
                    </a:lnTo>
                    <a:lnTo>
                      <a:pt x="1272" y="360"/>
                    </a:lnTo>
                    <a:lnTo>
                      <a:pt x="1279" y="327"/>
                    </a:lnTo>
                    <a:lnTo>
                      <a:pt x="1278" y="297"/>
                    </a:lnTo>
                    <a:lnTo>
                      <a:pt x="1269" y="270"/>
                    </a:lnTo>
                    <a:lnTo>
                      <a:pt x="1253" y="239"/>
                    </a:lnTo>
                    <a:lnTo>
                      <a:pt x="1234" y="209"/>
                    </a:lnTo>
                    <a:lnTo>
                      <a:pt x="1209" y="182"/>
                    </a:lnTo>
                    <a:lnTo>
                      <a:pt x="1187" y="162"/>
                    </a:lnTo>
                    <a:lnTo>
                      <a:pt x="1169" y="139"/>
                    </a:lnTo>
                    <a:lnTo>
                      <a:pt x="1153" y="125"/>
                    </a:lnTo>
                    <a:lnTo>
                      <a:pt x="1124" y="112"/>
                    </a:lnTo>
                    <a:lnTo>
                      <a:pt x="1090" y="104"/>
                    </a:lnTo>
                    <a:lnTo>
                      <a:pt x="1054" y="102"/>
                    </a:lnTo>
                    <a:lnTo>
                      <a:pt x="999" y="107"/>
                    </a:lnTo>
                    <a:lnTo>
                      <a:pt x="924" y="117"/>
                    </a:lnTo>
                    <a:lnTo>
                      <a:pt x="845" y="125"/>
                    </a:lnTo>
                    <a:lnTo>
                      <a:pt x="798" y="125"/>
                    </a:lnTo>
                    <a:lnTo>
                      <a:pt x="740" y="118"/>
                    </a:lnTo>
                    <a:lnTo>
                      <a:pt x="686" y="108"/>
                    </a:lnTo>
                    <a:lnTo>
                      <a:pt x="639" y="95"/>
                    </a:lnTo>
                    <a:lnTo>
                      <a:pt x="599" y="83"/>
                    </a:lnTo>
                    <a:lnTo>
                      <a:pt x="561" y="67"/>
                    </a:lnTo>
                    <a:lnTo>
                      <a:pt x="528" y="49"/>
                    </a:lnTo>
                    <a:lnTo>
                      <a:pt x="507" y="39"/>
                    </a:lnTo>
                    <a:lnTo>
                      <a:pt x="489" y="34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5" name="Freeform 192"/>
              <p:cNvSpPr>
                <a:spLocks/>
              </p:cNvSpPr>
              <p:nvPr/>
            </p:nvSpPr>
            <p:spPr bwMode="auto">
              <a:xfrm>
                <a:off x="1201" y="919"/>
                <a:ext cx="416" cy="242"/>
              </a:xfrm>
              <a:custGeom>
                <a:avLst/>
                <a:gdLst>
                  <a:gd name="T0" fmla="*/ 0 w 1665"/>
                  <a:gd name="T1" fmla="*/ 0 h 970"/>
                  <a:gd name="T2" fmla="*/ 0 w 1665"/>
                  <a:gd name="T3" fmla="*/ 0 h 970"/>
                  <a:gd name="T4" fmla="*/ 0 w 1665"/>
                  <a:gd name="T5" fmla="*/ 0 h 970"/>
                  <a:gd name="T6" fmla="*/ 0 w 1665"/>
                  <a:gd name="T7" fmla="*/ 0 h 970"/>
                  <a:gd name="T8" fmla="*/ 0 w 1665"/>
                  <a:gd name="T9" fmla="*/ 0 h 970"/>
                  <a:gd name="T10" fmla="*/ 0 w 1665"/>
                  <a:gd name="T11" fmla="*/ 0 h 970"/>
                  <a:gd name="T12" fmla="*/ 0 w 1665"/>
                  <a:gd name="T13" fmla="*/ 0 h 970"/>
                  <a:gd name="T14" fmla="*/ 0 w 1665"/>
                  <a:gd name="T15" fmla="*/ 0 h 970"/>
                  <a:gd name="T16" fmla="*/ 0 w 1665"/>
                  <a:gd name="T17" fmla="*/ 0 h 970"/>
                  <a:gd name="T18" fmla="*/ 0 w 1665"/>
                  <a:gd name="T19" fmla="*/ 0 h 970"/>
                  <a:gd name="T20" fmla="*/ 0 w 1665"/>
                  <a:gd name="T21" fmla="*/ 0 h 970"/>
                  <a:gd name="T22" fmla="*/ 0 w 1665"/>
                  <a:gd name="T23" fmla="*/ 0 h 970"/>
                  <a:gd name="T24" fmla="*/ 0 w 1665"/>
                  <a:gd name="T25" fmla="*/ 0 h 970"/>
                  <a:gd name="T26" fmla="*/ 0 w 1665"/>
                  <a:gd name="T27" fmla="*/ 0 h 970"/>
                  <a:gd name="T28" fmla="*/ 0 w 1665"/>
                  <a:gd name="T29" fmla="*/ 0 h 970"/>
                  <a:gd name="T30" fmla="*/ 0 w 1665"/>
                  <a:gd name="T31" fmla="*/ 0 h 970"/>
                  <a:gd name="T32" fmla="*/ 0 w 1665"/>
                  <a:gd name="T33" fmla="*/ 0 h 970"/>
                  <a:gd name="T34" fmla="*/ 0 w 1665"/>
                  <a:gd name="T35" fmla="*/ 0 h 970"/>
                  <a:gd name="T36" fmla="*/ 0 w 1665"/>
                  <a:gd name="T37" fmla="*/ 0 h 970"/>
                  <a:gd name="T38" fmla="*/ 0 w 1665"/>
                  <a:gd name="T39" fmla="*/ 0 h 970"/>
                  <a:gd name="T40" fmla="*/ 0 w 1665"/>
                  <a:gd name="T41" fmla="*/ 0 h 970"/>
                  <a:gd name="T42" fmla="*/ 0 w 1665"/>
                  <a:gd name="T43" fmla="*/ 0 h 970"/>
                  <a:gd name="T44" fmla="*/ 0 w 1665"/>
                  <a:gd name="T45" fmla="*/ 0 h 970"/>
                  <a:gd name="T46" fmla="*/ 0 w 1665"/>
                  <a:gd name="T47" fmla="*/ 0 h 970"/>
                  <a:gd name="T48" fmla="*/ 0 w 1665"/>
                  <a:gd name="T49" fmla="*/ 0 h 970"/>
                  <a:gd name="T50" fmla="*/ 0 w 1665"/>
                  <a:gd name="T51" fmla="*/ 0 h 970"/>
                  <a:gd name="T52" fmla="*/ 0 w 1665"/>
                  <a:gd name="T53" fmla="*/ 0 h 970"/>
                  <a:gd name="T54" fmla="*/ 0 w 1665"/>
                  <a:gd name="T55" fmla="*/ 0 h 970"/>
                  <a:gd name="T56" fmla="*/ 0 w 1665"/>
                  <a:gd name="T57" fmla="*/ 0 h 970"/>
                  <a:gd name="T58" fmla="*/ 0 w 1665"/>
                  <a:gd name="T59" fmla="*/ 0 h 970"/>
                  <a:gd name="T60" fmla="*/ 0 w 1665"/>
                  <a:gd name="T61" fmla="*/ 0 h 970"/>
                  <a:gd name="T62" fmla="*/ 0 w 1665"/>
                  <a:gd name="T63" fmla="*/ 0 h 970"/>
                  <a:gd name="T64" fmla="*/ 0 w 1665"/>
                  <a:gd name="T65" fmla="*/ 0 h 970"/>
                  <a:gd name="T66" fmla="*/ 0 w 1665"/>
                  <a:gd name="T67" fmla="*/ 0 h 970"/>
                  <a:gd name="T68" fmla="*/ 0 w 1665"/>
                  <a:gd name="T69" fmla="*/ 0 h 970"/>
                  <a:gd name="T70" fmla="*/ 0 w 1665"/>
                  <a:gd name="T71" fmla="*/ 0 h 970"/>
                  <a:gd name="T72" fmla="*/ 0 w 1665"/>
                  <a:gd name="T73" fmla="*/ 0 h 970"/>
                  <a:gd name="T74" fmla="*/ 0 w 1665"/>
                  <a:gd name="T75" fmla="*/ 0 h 970"/>
                  <a:gd name="T76" fmla="*/ 0 w 1665"/>
                  <a:gd name="T77" fmla="*/ 0 h 970"/>
                  <a:gd name="T78" fmla="*/ 0 w 1665"/>
                  <a:gd name="T79" fmla="*/ 0 h 970"/>
                  <a:gd name="T80" fmla="*/ 0 w 1665"/>
                  <a:gd name="T81" fmla="*/ 0 h 970"/>
                  <a:gd name="T82" fmla="*/ 0 w 1665"/>
                  <a:gd name="T83" fmla="*/ 0 h 970"/>
                  <a:gd name="T84" fmla="*/ 0 w 1665"/>
                  <a:gd name="T85" fmla="*/ 0 h 970"/>
                  <a:gd name="T86" fmla="*/ 0 w 1665"/>
                  <a:gd name="T87" fmla="*/ 0 h 970"/>
                  <a:gd name="T88" fmla="*/ 0 w 1665"/>
                  <a:gd name="T89" fmla="*/ 0 h 970"/>
                  <a:gd name="T90" fmla="*/ 0 w 1665"/>
                  <a:gd name="T91" fmla="*/ 0 h 970"/>
                  <a:gd name="T92" fmla="*/ 0 w 1665"/>
                  <a:gd name="T93" fmla="*/ 0 h 970"/>
                  <a:gd name="T94" fmla="*/ 0 w 1665"/>
                  <a:gd name="T95" fmla="*/ 0 h 970"/>
                  <a:gd name="T96" fmla="*/ 0 w 1665"/>
                  <a:gd name="T97" fmla="*/ 0 h 970"/>
                  <a:gd name="T98" fmla="*/ 0 w 1665"/>
                  <a:gd name="T99" fmla="*/ 0 h 970"/>
                  <a:gd name="T100" fmla="*/ 0 w 1665"/>
                  <a:gd name="T101" fmla="*/ 0 h 970"/>
                  <a:gd name="T102" fmla="*/ 0 w 1665"/>
                  <a:gd name="T103" fmla="*/ 0 h 970"/>
                  <a:gd name="T104" fmla="*/ 0 w 1665"/>
                  <a:gd name="T105" fmla="*/ 0 h 970"/>
                  <a:gd name="T106" fmla="*/ 0 w 1665"/>
                  <a:gd name="T107" fmla="*/ 0 h 970"/>
                  <a:gd name="T108" fmla="*/ 0 w 1665"/>
                  <a:gd name="T109" fmla="*/ 0 h 970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65"/>
                  <a:gd name="T166" fmla="*/ 0 h 970"/>
                  <a:gd name="T167" fmla="*/ 1665 w 1665"/>
                  <a:gd name="T168" fmla="*/ 970 h 970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65" h="970">
                    <a:moveTo>
                      <a:pt x="545" y="910"/>
                    </a:moveTo>
                    <a:lnTo>
                      <a:pt x="547" y="939"/>
                    </a:lnTo>
                    <a:lnTo>
                      <a:pt x="551" y="970"/>
                    </a:lnTo>
                    <a:lnTo>
                      <a:pt x="592" y="962"/>
                    </a:lnTo>
                    <a:lnTo>
                      <a:pt x="627" y="950"/>
                    </a:lnTo>
                    <a:lnTo>
                      <a:pt x="655" y="933"/>
                    </a:lnTo>
                    <a:lnTo>
                      <a:pt x="672" y="917"/>
                    </a:lnTo>
                    <a:lnTo>
                      <a:pt x="683" y="907"/>
                    </a:lnTo>
                    <a:lnTo>
                      <a:pt x="697" y="900"/>
                    </a:lnTo>
                    <a:lnTo>
                      <a:pt x="724" y="898"/>
                    </a:lnTo>
                    <a:lnTo>
                      <a:pt x="751" y="903"/>
                    </a:lnTo>
                    <a:lnTo>
                      <a:pt x="796" y="898"/>
                    </a:lnTo>
                    <a:lnTo>
                      <a:pt x="826" y="902"/>
                    </a:lnTo>
                    <a:lnTo>
                      <a:pt x="845" y="905"/>
                    </a:lnTo>
                    <a:lnTo>
                      <a:pt x="870" y="910"/>
                    </a:lnTo>
                    <a:lnTo>
                      <a:pt x="901" y="917"/>
                    </a:lnTo>
                    <a:lnTo>
                      <a:pt x="938" y="919"/>
                    </a:lnTo>
                    <a:lnTo>
                      <a:pt x="989" y="914"/>
                    </a:lnTo>
                    <a:lnTo>
                      <a:pt x="1043" y="903"/>
                    </a:lnTo>
                    <a:lnTo>
                      <a:pt x="1090" y="892"/>
                    </a:lnTo>
                    <a:lnTo>
                      <a:pt x="1134" y="882"/>
                    </a:lnTo>
                    <a:lnTo>
                      <a:pt x="1159" y="874"/>
                    </a:lnTo>
                    <a:lnTo>
                      <a:pt x="1188" y="864"/>
                    </a:lnTo>
                    <a:lnTo>
                      <a:pt x="1224" y="848"/>
                    </a:lnTo>
                    <a:lnTo>
                      <a:pt x="1261" y="835"/>
                    </a:lnTo>
                    <a:lnTo>
                      <a:pt x="1301" y="823"/>
                    </a:lnTo>
                    <a:lnTo>
                      <a:pt x="1340" y="804"/>
                    </a:lnTo>
                    <a:lnTo>
                      <a:pt x="1367" y="787"/>
                    </a:lnTo>
                    <a:lnTo>
                      <a:pt x="1392" y="764"/>
                    </a:lnTo>
                    <a:lnTo>
                      <a:pt x="1426" y="730"/>
                    </a:lnTo>
                    <a:lnTo>
                      <a:pt x="1458" y="702"/>
                    </a:lnTo>
                    <a:lnTo>
                      <a:pt x="1499" y="678"/>
                    </a:lnTo>
                    <a:lnTo>
                      <a:pt x="1542" y="660"/>
                    </a:lnTo>
                    <a:lnTo>
                      <a:pt x="1585" y="641"/>
                    </a:lnTo>
                    <a:lnTo>
                      <a:pt x="1616" y="619"/>
                    </a:lnTo>
                    <a:lnTo>
                      <a:pt x="1639" y="590"/>
                    </a:lnTo>
                    <a:lnTo>
                      <a:pt x="1656" y="556"/>
                    </a:lnTo>
                    <a:lnTo>
                      <a:pt x="1665" y="508"/>
                    </a:lnTo>
                    <a:lnTo>
                      <a:pt x="1664" y="455"/>
                    </a:lnTo>
                    <a:lnTo>
                      <a:pt x="1659" y="406"/>
                    </a:lnTo>
                    <a:lnTo>
                      <a:pt x="1644" y="363"/>
                    </a:lnTo>
                    <a:lnTo>
                      <a:pt x="1624" y="326"/>
                    </a:lnTo>
                    <a:lnTo>
                      <a:pt x="1597" y="289"/>
                    </a:lnTo>
                    <a:lnTo>
                      <a:pt x="1562" y="258"/>
                    </a:lnTo>
                    <a:lnTo>
                      <a:pt x="1519" y="231"/>
                    </a:lnTo>
                    <a:lnTo>
                      <a:pt x="1476" y="214"/>
                    </a:lnTo>
                    <a:lnTo>
                      <a:pt x="1418" y="197"/>
                    </a:lnTo>
                    <a:lnTo>
                      <a:pt x="1357" y="181"/>
                    </a:lnTo>
                    <a:lnTo>
                      <a:pt x="1309" y="161"/>
                    </a:lnTo>
                    <a:lnTo>
                      <a:pt x="1261" y="137"/>
                    </a:lnTo>
                    <a:lnTo>
                      <a:pt x="1221" y="110"/>
                    </a:lnTo>
                    <a:lnTo>
                      <a:pt x="1172" y="70"/>
                    </a:lnTo>
                    <a:lnTo>
                      <a:pt x="1125" y="39"/>
                    </a:lnTo>
                    <a:lnTo>
                      <a:pt x="1075" y="19"/>
                    </a:lnTo>
                    <a:lnTo>
                      <a:pt x="1019" y="5"/>
                    </a:lnTo>
                    <a:lnTo>
                      <a:pt x="954" y="1"/>
                    </a:lnTo>
                    <a:lnTo>
                      <a:pt x="900" y="0"/>
                    </a:lnTo>
                    <a:lnTo>
                      <a:pt x="825" y="10"/>
                    </a:lnTo>
                    <a:lnTo>
                      <a:pt x="762" y="20"/>
                    </a:lnTo>
                    <a:lnTo>
                      <a:pt x="710" y="25"/>
                    </a:lnTo>
                    <a:lnTo>
                      <a:pt x="658" y="27"/>
                    </a:lnTo>
                    <a:lnTo>
                      <a:pt x="616" y="37"/>
                    </a:lnTo>
                    <a:lnTo>
                      <a:pt x="547" y="65"/>
                    </a:lnTo>
                    <a:lnTo>
                      <a:pt x="479" y="86"/>
                    </a:lnTo>
                    <a:lnTo>
                      <a:pt x="428" y="95"/>
                    </a:lnTo>
                    <a:lnTo>
                      <a:pt x="387" y="94"/>
                    </a:lnTo>
                    <a:lnTo>
                      <a:pt x="334" y="84"/>
                    </a:lnTo>
                    <a:lnTo>
                      <a:pt x="292" y="79"/>
                    </a:lnTo>
                    <a:lnTo>
                      <a:pt x="250" y="79"/>
                    </a:lnTo>
                    <a:lnTo>
                      <a:pt x="210" y="86"/>
                    </a:lnTo>
                    <a:lnTo>
                      <a:pt x="178" y="99"/>
                    </a:lnTo>
                    <a:lnTo>
                      <a:pt x="125" y="129"/>
                    </a:lnTo>
                    <a:lnTo>
                      <a:pt x="43" y="184"/>
                    </a:lnTo>
                    <a:lnTo>
                      <a:pt x="9" y="215"/>
                    </a:lnTo>
                    <a:lnTo>
                      <a:pt x="0" y="232"/>
                    </a:lnTo>
                    <a:lnTo>
                      <a:pt x="0" y="250"/>
                    </a:lnTo>
                    <a:lnTo>
                      <a:pt x="17" y="255"/>
                    </a:lnTo>
                    <a:lnTo>
                      <a:pt x="39" y="264"/>
                    </a:lnTo>
                    <a:lnTo>
                      <a:pt x="71" y="283"/>
                    </a:lnTo>
                    <a:lnTo>
                      <a:pt x="110" y="298"/>
                    </a:lnTo>
                    <a:lnTo>
                      <a:pt x="150" y="311"/>
                    </a:lnTo>
                    <a:lnTo>
                      <a:pt x="196" y="323"/>
                    </a:lnTo>
                    <a:lnTo>
                      <a:pt x="250" y="334"/>
                    </a:lnTo>
                    <a:lnTo>
                      <a:pt x="310" y="341"/>
                    </a:lnTo>
                    <a:lnTo>
                      <a:pt x="357" y="341"/>
                    </a:lnTo>
                    <a:lnTo>
                      <a:pt x="434" y="333"/>
                    </a:lnTo>
                    <a:lnTo>
                      <a:pt x="509" y="321"/>
                    </a:lnTo>
                    <a:lnTo>
                      <a:pt x="566" y="318"/>
                    </a:lnTo>
                    <a:lnTo>
                      <a:pt x="601" y="320"/>
                    </a:lnTo>
                    <a:lnTo>
                      <a:pt x="635" y="326"/>
                    </a:lnTo>
                    <a:lnTo>
                      <a:pt x="663" y="340"/>
                    </a:lnTo>
                    <a:lnTo>
                      <a:pt x="681" y="355"/>
                    </a:lnTo>
                    <a:lnTo>
                      <a:pt x="697" y="378"/>
                    </a:lnTo>
                    <a:lnTo>
                      <a:pt x="721" y="396"/>
                    </a:lnTo>
                    <a:lnTo>
                      <a:pt x="745" y="424"/>
                    </a:lnTo>
                    <a:lnTo>
                      <a:pt x="764" y="455"/>
                    </a:lnTo>
                    <a:lnTo>
                      <a:pt x="781" y="485"/>
                    </a:lnTo>
                    <a:lnTo>
                      <a:pt x="789" y="513"/>
                    </a:lnTo>
                    <a:lnTo>
                      <a:pt x="790" y="543"/>
                    </a:lnTo>
                    <a:lnTo>
                      <a:pt x="782" y="576"/>
                    </a:lnTo>
                    <a:lnTo>
                      <a:pt x="767" y="610"/>
                    </a:lnTo>
                    <a:lnTo>
                      <a:pt x="747" y="644"/>
                    </a:lnTo>
                    <a:lnTo>
                      <a:pt x="730" y="684"/>
                    </a:lnTo>
                    <a:lnTo>
                      <a:pt x="719" y="725"/>
                    </a:lnTo>
                    <a:lnTo>
                      <a:pt x="705" y="779"/>
                    </a:lnTo>
                    <a:lnTo>
                      <a:pt x="692" y="808"/>
                    </a:lnTo>
                    <a:lnTo>
                      <a:pt x="670" y="842"/>
                    </a:lnTo>
                    <a:lnTo>
                      <a:pt x="643" y="865"/>
                    </a:lnTo>
                    <a:lnTo>
                      <a:pt x="611" y="888"/>
                    </a:lnTo>
                    <a:lnTo>
                      <a:pt x="578" y="903"/>
                    </a:lnTo>
                    <a:lnTo>
                      <a:pt x="545" y="91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6" name="Freeform 193"/>
              <p:cNvSpPr>
                <a:spLocks/>
              </p:cNvSpPr>
              <p:nvPr/>
            </p:nvSpPr>
            <p:spPr bwMode="auto">
              <a:xfrm>
                <a:off x="1536" y="1002"/>
                <a:ext cx="231" cy="160"/>
              </a:xfrm>
              <a:custGeom>
                <a:avLst/>
                <a:gdLst>
                  <a:gd name="T0" fmla="*/ 0 w 926"/>
                  <a:gd name="T1" fmla="*/ 0 h 640"/>
                  <a:gd name="T2" fmla="*/ 0 w 926"/>
                  <a:gd name="T3" fmla="*/ 0 h 640"/>
                  <a:gd name="T4" fmla="*/ 0 w 926"/>
                  <a:gd name="T5" fmla="*/ 0 h 640"/>
                  <a:gd name="T6" fmla="*/ 0 w 926"/>
                  <a:gd name="T7" fmla="*/ 0 h 640"/>
                  <a:gd name="T8" fmla="*/ 0 w 926"/>
                  <a:gd name="T9" fmla="*/ 0 h 640"/>
                  <a:gd name="T10" fmla="*/ 0 w 926"/>
                  <a:gd name="T11" fmla="*/ 0 h 640"/>
                  <a:gd name="T12" fmla="*/ 0 w 926"/>
                  <a:gd name="T13" fmla="*/ 0 h 640"/>
                  <a:gd name="T14" fmla="*/ 0 w 926"/>
                  <a:gd name="T15" fmla="*/ 0 h 640"/>
                  <a:gd name="T16" fmla="*/ 0 w 926"/>
                  <a:gd name="T17" fmla="*/ 0 h 640"/>
                  <a:gd name="T18" fmla="*/ 0 w 926"/>
                  <a:gd name="T19" fmla="*/ 0 h 640"/>
                  <a:gd name="T20" fmla="*/ 0 w 926"/>
                  <a:gd name="T21" fmla="*/ 0 h 640"/>
                  <a:gd name="T22" fmla="*/ 0 w 926"/>
                  <a:gd name="T23" fmla="*/ 0 h 640"/>
                  <a:gd name="T24" fmla="*/ 0 w 926"/>
                  <a:gd name="T25" fmla="*/ 0 h 640"/>
                  <a:gd name="T26" fmla="*/ 0 w 926"/>
                  <a:gd name="T27" fmla="*/ 0 h 640"/>
                  <a:gd name="T28" fmla="*/ 0 w 926"/>
                  <a:gd name="T29" fmla="*/ 0 h 640"/>
                  <a:gd name="T30" fmla="*/ 0 w 926"/>
                  <a:gd name="T31" fmla="*/ 0 h 640"/>
                  <a:gd name="T32" fmla="*/ 0 w 926"/>
                  <a:gd name="T33" fmla="*/ 0 h 640"/>
                  <a:gd name="T34" fmla="*/ 0 w 926"/>
                  <a:gd name="T35" fmla="*/ 0 h 640"/>
                  <a:gd name="T36" fmla="*/ 0 w 926"/>
                  <a:gd name="T37" fmla="*/ 0 h 640"/>
                  <a:gd name="T38" fmla="*/ 0 w 926"/>
                  <a:gd name="T39" fmla="*/ 0 h 640"/>
                  <a:gd name="T40" fmla="*/ 0 w 926"/>
                  <a:gd name="T41" fmla="*/ 0 h 640"/>
                  <a:gd name="T42" fmla="*/ 0 w 926"/>
                  <a:gd name="T43" fmla="*/ 0 h 640"/>
                  <a:gd name="T44" fmla="*/ 0 w 926"/>
                  <a:gd name="T45" fmla="*/ 0 h 640"/>
                  <a:gd name="T46" fmla="*/ 0 w 926"/>
                  <a:gd name="T47" fmla="*/ 0 h 640"/>
                  <a:gd name="T48" fmla="*/ 0 w 926"/>
                  <a:gd name="T49" fmla="*/ 0 h 640"/>
                  <a:gd name="T50" fmla="*/ 0 w 926"/>
                  <a:gd name="T51" fmla="*/ 0 h 640"/>
                  <a:gd name="T52" fmla="*/ 0 w 926"/>
                  <a:gd name="T53" fmla="*/ 0 h 640"/>
                  <a:gd name="T54" fmla="*/ 0 w 926"/>
                  <a:gd name="T55" fmla="*/ 0 h 640"/>
                  <a:gd name="T56" fmla="*/ 0 w 926"/>
                  <a:gd name="T57" fmla="*/ 0 h 640"/>
                  <a:gd name="T58" fmla="*/ 0 w 926"/>
                  <a:gd name="T59" fmla="*/ 0 h 640"/>
                  <a:gd name="T60" fmla="*/ 0 w 926"/>
                  <a:gd name="T61" fmla="*/ 0 h 640"/>
                  <a:gd name="T62" fmla="*/ 0 w 926"/>
                  <a:gd name="T63" fmla="*/ 0 h 640"/>
                  <a:gd name="T64" fmla="*/ 0 w 926"/>
                  <a:gd name="T65" fmla="*/ 0 h 640"/>
                  <a:gd name="T66" fmla="*/ 0 w 926"/>
                  <a:gd name="T67" fmla="*/ 0 h 640"/>
                  <a:gd name="T68" fmla="*/ 0 w 926"/>
                  <a:gd name="T69" fmla="*/ 0 h 640"/>
                  <a:gd name="T70" fmla="*/ 0 w 926"/>
                  <a:gd name="T71" fmla="*/ 0 h 640"/>
                  <a:gd name="T72" fmla="*/ 0 w 926"/>
                  <a:gd name="T73" fmla="*/ 0 h 640"/>
                  <a:gd name="T74" fmla="*/ 0 w 926"/>
                  <a:gd name="T75" fmla="*/ 0 h 640"/>
                  <a:gd name="T76" fmla="*/ 0 w 926"/>
                  <a:gd name="T77" fmla="*/ 0 h 640"/>
                  <a:gd name="T78" fmla="*/ 0 w 926"/>
                  <a:gd name="T79" fmla="*/ 0 h 640"/>
                  <a:gd name="T80" fmla="*/ 0 w 926"/>
                  <a:gd name="T81" fmla="*/ 0 h 64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926"/>
                  <a:gd name="T124" fmla="*/ 0 h 640"/>
                  <a:gd name="T125" fmla="*/ 926 w 926"/>
                  <a:gd name="T126" fmla="*/ 640 h 64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926" h="640">
                    <a:moveTo>
                      <a:pt x="302" y="30"/>
                    </a:moveTo>
                    <a:lnTo>
                      <a:pt x="333" y="15"/>
                    </a:lnTo>
                    <a:lnTo>
                      <a:pt x="358" y="6"/>
                    </a:lnTo>
                    <a:lnTo>
                      <a:pt x="388" y="1"/>
                    </a:lnTo>
                    <a:lnTo>
                      <a:pt x="414" y="0"/>
                    </a:lnTo>
                    <a:lnTo>
                      <a:pt x="445" y="1"/>
                    </a:lnTo>
                    <a:lnTo>
                      <a:pt x="473" y="5"/>
                    </a:lnTo>
                    <a:lnTo>
                      <a:pt x="503" y="13"/>
                    </a:lnTo>
                    <a:lnTo>
                      <a:pt x="537" y="28"/>
                    </a:lnTo>
                    <a:lnTo>
                      <a:pt x="564" y="47"/>
                    </a:lnTo>
                    <a:lnTo>
                      <a:pt x="590" y="71"/>
                    </a:lnTo>
                    <a:lnTo>
                      <a:pt x="613" y="96"/>
                    </a:lnTo>
                    <a:lnTo>
                      <a:pt x="637" y="131"/>
                    </a:lnTo>
                    <a:lnTo>
                      <a:pt x="653" y="146"/>
                    </a:lnTo>
                    <a:lnTo>
                      <a:pt x="676" y="157"/>
                    </a:lnTo>
                    <a:lnTo>
                      <a:pt x="723" y="163"/>
                    </a:lnTo>
                    <a:lnTo>
                      <a:pt x="802" y="168"/>
                    </a:lnTo>
                    <a:lnTo>
                      <a:pt x="827" y="173"/>
                    </a:lnTo>
                    <a:lnTo>
                      <a:pt x="847" y="181"/>
                    </a:lnTo>
                    <a:lnTo>
                      <a:pt x="863" y="193"/>
                    </a:lnTo>
                    <a:lnTo>
                      <a:pt x="873" y="210"/>
                    </a:lnTo>
                    <a:lnTo>
                      <a:pt x="880" y="233"/>
                    </a:lnTo>
                    <a:lnTo>
                      <a:pt x="883" y="257"/>
                    </a:lnTo>
                    <a:lnTo>
                      <a:pt x="888" y="281"/>
                    </a:lnTo>
                    <a:lnTo>
                      <a:pt x="898" y="305"/>
                    </a:lnTo>
                    <a:lnTo>
                      <a:pt x="916" y="341"/>
                    </a:lnTo>
                    <a:lnTo>
                      <a:pt x="923" y="367"/>
                    </a:lnTo>
                    <a:lnTo>
                      <a:pt x="926" y="394"/>
                    </a:lnTo>
                    <a:lnTo>
                      <a:pt x="921" y="416"/>
                    </a:lnTo>
                    <a:lnTo>
                      <a:pt x="911" y="434"/>
                    </a:lnTo>
                    <a:lnTo>
                      <a:pt x="898" y="449"/>
                    </a:lnTo>
                    <a:lnTo>
                      <a:pt x="860" y="470"/>
                    </a:lnTo>
                    <a:lnTo>
                      <a:pt x="823" y="489"/>
                    </a:lnTo>
                    <a:lnTo>
                      <a:pt x="796" y="506"/>
                    </a:lnTo>
                    <a:lnTo>
                      <a:pt x="777" y="526"/>
                    </a:lnTo>
                    <a:lnTo>
                      <a:pt x="764" y="549"/>
                    </a:lnTo>
                    <a:lnTo>
                      <a:pt x="744" y="592"/>
                    </a:lnTo>
                    <a:lnTo>
                      <a:pt x="728" y="614"/>
                    </a:lnTo>
                    <a:lnTo>
                      <a:pt x="711" y="629"/>
                    </a:lnTo>
                    <a:lnTo>
                      <a:pt x="688" y="637"/>
                    </a:lnTo>
                    <a:lnTo>
                      <a:pt x="656" y="640"/>
                    </a:lnTo>
                    <a:lnTo>
                      <a:pt x="617" y="637"/>
                    </a:lnTo>
                    <a:lnTo>
                      <a:pt x="577" y="627"/>
                    </a:lnTo>
                    <a:lnTo>
                      <a:pt x="534" y="610"/>
                    </a:lnTo>
                    <a:lnTo>
                      <a:pt x="520" y="605"/>
                    </a:lnTo>
                    <a:lnTo>
                      <a:pt x="493" y="597"/>
                    </a:lnTo>
                    <a:lnTo>
                      <a:pt x="463" y="586"/>
                    </a:lnTo>
                    <a:lnTo>
                      <a:pt x="440" y="576"/>
                    </a:lnTo>
                    <a:lnTo>
                      <a:pt x="406" y="555"/>
                    </a:lnTo>
                    <a:lnTo>
                      <a:pt x="386" y="546"/>
                    </a:lnTo>
                    <a:lnTo>
                      <a:pt x="355" y="541"/>
                    </a:lnTo>
                    <a:lnTo>
                      <a:pt x="344" y="540"/>
                    </a:lnTo>
                    <a:lnTo>
                      <a:pt x="310" y="540"/>
                    </a:lnTo>
                    <a:lnTo>
                      <a:pt x="275" y="545"/>
                    </a:lnTo>
                    <a:lnTo>
                      <a:pt x="261" y="546"/>
                    </a:lnTo>
                    <a:lnTo>
                      <a:pt x="217" y="550"/>
                    </a:lnTo>
                    <a:lnTo>
                      <a:pt x="162" y="549"/>
                    </a:lnTo>
                    <a:lnTo>
                      <a:pt x="137" y="546"/>
                    </a:lnTo>
                    <a:lnTo>
                      <a:pt x="116" y="537"/>
                    </a:lnTo>
                    <a:lnTo>
                      <a:pt x="98" y="525"/>
                    </a:lnTo>
                    <a:lnTo>
                      <a:pt x="80" y="514"/>
                    </a:lnTo>
                    <a:lnTo>
                      <a:pt x="62" y="507"/>
                    </a:lnTo>
                    <a:lnTo>
                      <a:pt x="51" y="505"/>
                    </a:lnTo>
                    <a:lnTo>
                      <a:pt x="40" y="502"/>
                    </a:lnTo>
                    <a:lnTo>
                      <a:pt x="26" y="500"/>
                    </a:lnTo>
                    <a:lnTo>
                      <a:pt x="12" y="492"/>
                    </a:lnTo>
                    <a:lnTo>
                      <a:pt x="3" y="481"/>
                    </a:lnTo>
                    <a:lnTo>
                      <a:pt x="0" y="471"/>
                    </a:lnTo>
                    <a:lnTo>
                      <a:pt x="27" y="454"/>
                    </a:lnTo>
                    <a:lnTo>
                      <a:pt x="52" y="431"/>
                    </a:lnTo>
                    <a:lnTo>
                      <a:pt x="85" y="397"/>
                    </a:lnTo>
                    <a:lnTo>
                      <a:pt x="118" y="369"/>
                    </a:lnTo>
                    <a:lnTo>
                      <a:pt x="159" y="345"/>
                    </a:lnTo>
                    <a:lnTo>
                      <a:pt x="202" y="327"/>
                    </a:lnTo>
                    <a:lnTo>
                      <a:pt x="245" y="308"/>
                    </a:lnTo>
                    <a:lnTo>
                      <a:pt x="276" y="286"/>
                    </a:lnTo>
                    <a:lnTo>
                      <a:pt x="299" y="257"/>
                    </a:lnTo>
                    <a:lnTo>
                      <a:pt x="315" y="223"/>
                    </a:lnTo>
                    <a:lnTo>
                      <a:pt x="325" y="175"/>
                    </a:lnTo>
                    <a:lnTo>
                      <a:pt x="324" y="122"/>
                    </a:lnTo>
                    <a:lnTo>
                      <a:pt x="319" y="73"/>
                    </a:lnTo>
                    <a:lnTo>
                      <a:pt x="302" y="3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7" name="Freeform 194"/>
              <p:cNvSpPr>
                <a:spLocks/>
              </p:cNvSpPr>
              <p:nvPr/>
            </p:nvSpPr>
            <p:spPr bwMode="auto">
              <a:xfrm>
                <a:off x="1234" y="1121"/>
                <a:ext cx="80" cy="51"/>
              </a:xfrm>
              <a:custGeom>
                <a:avLst/>
                <a:gdLst>
                  <a:gd name="T0" fmla="*/ 0 w 321"/>
                  <a:gd name="T1" fmla="*/ 0 h 205"/>
                  <a:gd name="T2" fmla="*/ 0 w 321"/>
                  <a:gd name="T3" fmla="*/ 0 h 205"/>
                  <a:gd name="T4" fmla="*/ 0 w 321"/>
                  <a:gd name="T5" fmla="*/ 0 h 205"/>
                  <a:gd name="T6" fmla="*/ 0 w 321"/>
                  <a:gd name="T7" fmla="*/ 0 h 205"/>
                  <a:gd name="T8" fmla="*/ 0 w 321"/>
                  <a:gd name="T9" fmla="*/ 0 h 205"/>
                  <a:gd name="T10" fmla="*/ 0 w 321"/>
                  <a:gd name="T11" fmla="*/ 0 h 205"/>
                  <a:gd name="T12" fmla="*/ 0 w 321"/>
                  <a:gd name="T13" fmla="*/ 0 h 205"/>
                  <a:gd name="T14" fmla="*/ 0 w 321"/>
                  <a:gd name="T15" fmla="*/ 0 h 205"/>
                  <a:gd name="T16" fmla="*/ 0 w 321"/>
                  <a:gd name="T17" fmla="*/ 0 h 205"/>
                  <a:gd name="T18" fmla="*/ 0 w 321"/>
                  <a:gd name="T19" fmla="*/ 0 h 205"/>
                  <a:gd name="T20" fmla="*/ 0 w 321"/>
                  <a:gd name="T21" fmla="*/ 0 h 205"/>
                  <a:gd name="T22" fmla="*/ 0 w 321"/>
                  <a:gd name="T23" fmla="*/ 0 h 205"/>
                  <a:gd name="T24" fmla="*/ 0 w 321"/>
                  <a:gd name="T25" fmla="*/ 0 h 205"/>
                  <a:gd name="T26" fmla="*/ 0 w 321"/>
                  <a:gd name="T27" fmla="*/ 0 h 205"/>
                  <a:gd name="T28" fmla="*/ 0 w 321"/>
                  <a:gd name="T29" fmla="*/ 0 h 205"/>
                  <a:gd name="T30" fmla="*/ 0 w 321"/>
                  <a:gd name="T31" fmla="*/ 0 h 205"/>
                  <a:gd name="T32" fmla="*/ 0 w 321"/>
                  <a:gd name="T33" fmla="*/ 0 h 205"/>
                  <a:gd name="T34" fmla="*/ 0 w 321"/>
                  <a:gd name="T35" fmla="*/ 0 h 205"/>
                  <a:gd name="T36" fmla="*/ 0 w 321"/>
                  <a:gd name="T37" fmla="*/ 0 h 205"/>
                  <a:gd name="T38" fmla="*/ 0 w 321"/>
                  <a:gd name="T39" fmla="*/ 0 h 205"/>
                  <a:gd name="T40" fmla="*/ 0 w 321"/>
                  <a:gd name="T41" fmla="*/ 0 h 205"/>
                  <a:gd name="T42" fmla="*/ 0 w 321"/>
                  <a:gd name="T43" fmla="*/ 0 h 205"/>
                  <a:gd name="T44" fmla="*/ 0 w 321"/>
                  <a:gd name="T45" fmla="*/ 0 h 205"/>
                  <a:gd name="T46" fmla="*/ 0 w 321"/>
                  <a:gd name="T47" fmla="*/ 0 h 205"/>
                  <a:gd name="T48" fmla="*/ 0 w 321"/>
                  <a:gd name="T49" fmla="*/ 0 h 205"/>
                  <a:gd name="T50" fmla="*/ 0 w 321"/>
                  <a:gd name="T51" fmla="*/ 0 h 205"/>
                  <a:gd name="T52" fmla="*/ 0 w 321"/>
                  <a:gd name="T53" fmla="*/ 0 h 205"/>
                  <a:gd name="T54" fmla="*/ 0 w 321"/>
                  <a:gd name="T55" fmla="*/ 0 h 205"/>
                  <a:gd name="T56" fmla="*/ 0 w 321"/>
                  <a:gd name="T57" fmla="*/ 0 h 20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1"/>
                  <a:gd name="T88" fmla="*/ 0 h 205"/>
                  <a:gd name="T89" fmla="*/ 321 w 321"/>
                  <a:gd name="T90" fmla="*/ 205 h 205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1" h="205">
                    <a:moveTo>
                      <a:pt x="0" y="26"/>
                    </a:moveTo>
                    <a:lnTo>
                      <a:pt x="13" y="30"/>
                    </a:lnTo>
                    <a:lnTo>
                      <a:pt x="38" y="37"/>
                    </a:lnTo>
                    <a:lnTo>
                      <a:pt x="62" y="51"/>
                    </a:lnTo>
                    <a:lnTo>
                      <a:pt x="93" y="75"/>
                    </a:lnTo>
                    <a:lnTo>
                      <a:pt x="138" y="119"/>
                    </a:lnTo>
                    <a:lnTo>
                      <a:pt x="181" y="160"/>
                    </a:lnTo>
                    <a:lnTo>
                      <a:pt x="217" y="187"/>
                    </a:lnTo>
                    <a:lnTo>
                      <a:pt x="243" y="201"/>
                    </a:lnTo>
                    <a:lnTo>
                      <a:pt x="258" y="205"/>
                    </a:lnTo>
                    <a:lnTo>
                      <a:pt x="272" y="204"/>
                    </a:lnTo>
                    <a:lnTo>
                      <a:pt x="288" y="200"/>
                    </a:lnTo>
                    <a:lnTo>
                      <a:pt x="301" y="195"/>
                    </a:lnTo>
                    <a:lnTo>
                      <a:pt x="321" y="186"/>
                    </a:lnTo>
                    <a:lnTo>
                      <a:pt x="321" y="179"/>
                    </a:lnTo>
                    <a:lnTo>
                      <a:pt x="316" y="135"/>
                    </a:lnTo>
                    <a:lnTo>
                      <a:pt x="310" y="109"/>
                    </a:lnTo>
                    <a:lnTo>
                      <a:pt x="301" y="86"/>
                    </a:lnTo>
                    <a:lnTo>
                      <a:pt x="290" y="69"/>
                    </a:lnTo>
                    <a:lnTo>
                      <a:pt x="267" y="61"/>
                    </a:lnTo>
                    <a:lnTo>
                      <a:pt x="241" y="51"/>
                    </a:lnTo>
                    <a:lnTo>
                      <a:pt x="209" y="35"/>
                    </a:lnTo>
                    <a:lnTo>
                      <a:pt x="177" y="17"/>
                    </a:lnTo>
                    <a:lnTo>
                      <a:pt x="149" y="4"/>
                    </a:lnTo>
                    <a:lnTo>
                      <a:pt x="121" y="0"/>
                    </a:lnTo>
                    <a:lnTo>
                      <a:pt x="88" y="0"/>
                    </a:lnTo>
                    <a:lnTo>
                      <a:pt x="59" y="6"/>
                    </a:lnTo>
                    <a:lnTo>
                      <a:pt x="23" y="19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8" name="Freeform 195"/>
              <p:cNvSpPr>
                <a:spLocks/>
              </p:cNvSpPr>
              <p:nvPr/>
            </p:nvSpPr>
            <p:spPr bwMode="auto">
              <a:xfrm>
                <a:off x="1536" y="1010"/>
                <a:ext cx="81" cy="110"/>
              </a:xfrm>
              <a:custGeom>
                <a:avLst/>
                <a:gdLst>
                  <a:gd name="T0" fmla="*/ 0 w 325"/>
                  <a:gd name="T1" fmla="*/ 0 h 440"/>
                  <a:gd name="T2" fmla="*/ 0 w 325"/>
                  <a:gd name="T3" fmla="*/ 0 h 440"/>
                  <a:gd name="T4" fmla="*/ 0 w 325"/>
                  <a:gd name="T5" fmla="*/ 0 h 440"/>
                  <a:gd name="T6" fmla="*/ 0 w 325"/>
                  <a:gd name="T7" fmla="*/ 0 h 440"/>
                  <a:gd name="T8" fmla="*/ 0 w 325"/>
                  <a:gd name="T9" fmla="*/ 0 h 440"/>
                  <a:gd name="T10" fmla="*/ 0 w 325"/>
                  <a:gd name="T11" fmla="*/ 0 h 440"/>
                  <a:gd name="T12" fmla="*/ 0 w 325"/>
                  <a:gd name="T13" fmla="*/ 0 h 440"/>
                  <a:gd name="T14" fmla="*/ 0 w 325"/>
                  <a:gd name="T15" fmla="*/ 0 h 440"/>
                  <a:gd name="T16" fmla="*/ 0 w 325"/>
                  <a:gd name="T17" fmla="*/ 0 h 440"/>
                  <a:gd name="T18" fmla="*/ 0 w 325"/>
                  <a:gd name="T19" fmla="*/ 0 h 440"/>
                  <a:gd name="T20" fmla="*/ 0 w 325"/>
                  <a:gd name="T21" fmla="*/ 0 h 440"/>
                  <a:gd name="T22" fmla="*/ 0 w 325"/>
                  <a:gd name="T23" fmla="*/ 0 h 440"/>
                  <a:gd name="T24" fmla="*/ 0 w 325"/>
                  <a:gd name="T25" fmla="*/ 0 h 440"/>
                  <a:gd name="T26" fmla="*/ 0 w 325"/>
                  <a:gd name="T27" fmla="*/ 0 h 440"/>
                  <a:gd name="T28" fmla="*/ 0 w 325"/>
                  <a:gd name="T29" fmla="*/ 0 h 44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25"/>
                  <a:gd name="T46" fmla="*/ 0 h 440"/>
                  <a:gd name="T47" fmla="*/ 325 w 325"/>
                  <a:gd name="T48" fmla="*/ 440 h 44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25" h="440">
                    <a:moveTo>
                      <a:pt x="0" y="440"/>
                    </a:moveTo>
                    <a:lnTo>
                      <a:pt x="27" y="424"/>
                    </a:lnTo>
                    <a:lnTo>
                      <a:pt x="52" y="401"/>
                    </a:lnTo>
                    <a:lnTo>
                      <a:pt x="85" y="368"/>
                    </a:lnTo>
                    <a:lnTo>
                      <a:pt x="118" y="338"/>
                    </a:lnTo>
                    <a:lnTo>
                      <a:pt x="159" y="315"/>
                    </a:lnTo>
                    <a:lnTo>
                      <a:pt x="202" y="297"/>
                    </a:lnTo>
                    <a:lnTo>
                      <a:pt x="245" y="277"/>
                    </a:lnTo>
                    <a:lnTo>
                      <a:pt x="276" y="255"/>
                    </a:lnTo>
                    <a:lnTo>
                      <a:pt x="299" y="226"/>
                    </a:lnTo>
                    <a:lnTo>
                      <a:pt x="315" y="194"/>
                    </a:lnTo>
                    <a:lnTo>
                      <a:pt x="325" y="145"/>
                    </a:lnTo>
                    <a:lnTo>
                      <a:pt x="324" y="92"/>
                    </a:lnTo>
                    <a:lnTo>
                      <a:pt x="317" y="44"/>
                    </a:lnTo>
                    <a:lnTo>
                      <a:pt x="302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9" name="Freeform 196"/>
              <p:cNvSpPr>
                <a:spLocks/>
              </p:cNvSpPr>
              <p:nvPr/>
            </p:nvSpPr>
            <p:spPr bwMode="auto">
              <a:xfrm>
                <a:off x="3648" y="680"/>
                <a:ext cx="43" cy="302"/>
              </a:xfrm>
              <a:custGeom>
                <a:avLst/>
                <a:gdLst>
                  <a:gd name="T0" fmla="*/ 0 w 176"/>
                  <a:gd name="T1" fmla="*/ 0 h 1208"/>
                  <a:gd name="T2" fmla="*/ 0 w 176"/>
                  <a:gd name="T3" fmla="*/ 0 h 1208"/>
                  <a:gd name="T4" fmla="*/ 0 w 176"/>
                  <a:gd name="T5" fmla="*/ 0 h 1208"/>
                  <a:gd name="T6" fmla="*/ 0 w 176"/>
                  <a:gd name="T7" fmla="*/ 0 h 1208"/>
                  <a:gd name="T8" fmla="*/ 0 w 176"/>
                  <a:gd name="T9" fmla="*/ 0 h 1208"/>
                  <a:gd name="T10" fmla="*/ 0 w 176"/>
                  <a:gd name="T11" fmla="*/ 0 h 12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76"/>
                  <a:gd name="T19" fmla="*/ 0 h 1208"/>
                  <a:gd name="T20" fmla="*/ 176 w 176"/>
                  <a:gd name="T21" fmla="*/ 1208 h 120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76" h="1208">
                    <a:moveTo>
                      <a:pt x="176" y="1203"/>
                    </a:moveTo>
                    <a:lnTo>
                      <a:pt x="147" y="169"/>
                    </a:lnTo>
                    <a:lnTo>
                      <a:pt x="86" y="0"/>
                    </a:lnTo>
                    <a:lnTo>
                      <a:pt x="29" y="165"/>
                    </a:lnTo>
                    <a:lnTo>
                      <a:pt x="0" y="1208"/>
                    </a:lnTo>
                    <a:lnTo>
                      <a:pt x="176" y="1208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0" name="Rectangle 481"/>
              <p:cNvSpPr>
                <a:spLocks noChangeArrowheads="1"/>
              </p:cNvSpPr>
              <p:nvPr/>
            </p:nvSpPr>
            <p:spPr bwMode="auto">
              <a:xfrm>
                <a:off x="2460" y="3686"/>
                <a:ext cx="816" cy="24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31" name="Text Box 482"/>
              <p:cNvSpPr txBox="1">
                <a:spLocks noChangeArrowheads="1"/>
              </p:cNvSpPr>
              <p:nvPr/>
            </p:nvSpPr>
            <p:spPr bwMode="auto">
              <a:xfrm>
                <a:off x="2442" y="3686"/>
                <a:ext cx="116" cy="155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endParaRPr lang="en-US" sz="1000" dirty="0"/>
              </a:p>
            </p:txBody>
          </p:sp>
          <p:sp>
            <p:nvSpPr>
              <p:cNvPr id="4232" name="Text Box 484"/>
              <p:cNvSpPr txBox="1">
                <a:spLocks noChangeArrowheads="1"/>
              </p:cNvSpPr>
              <p:nvPr/>
            </p:nvSpPr>
            <p:spPr bwMode="auto">
              <a:xfrm>
                <a:off x="2493" y="432"/>
                <a:ext cx="915" cy="29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Times New Roman" pitchFamily="18" charset="0"/>
                  </a:rPr>
                  <a:t>HONORS</a:t>
                </a:r>
              </a:p>
            </p:txBody>
          </p:sp>
          <p:grpSp>
            <p:nvGrpSpPr>
              <p:cNvPr id="4" name="Group 494"/>
              <p:cNvGrpSpPr>
                <a:grpSpLocks/>
              </p:cNvGrpSpPr>
              <p:nvPr/>
            </p:nvGrpSpPr>
            <p:grpSpPr bwMode="auto">
              <a:xfrm>
                <a:off x="1008" y="3734"/>
                <a:ext cx="1200" cy="144"/>
                <a:chOff x="1008" y="3552"/>
                <a:chExt cx="1200" cy="144"/>
              </a:xfrm>
            </p:grpSpPr>
            <p:sp>
              <p:nvSpPr>
                <p:cNvPr id="4494" name="Line 485"/>
                <p:cNvSpPr>
                  <a:spLocks noChangeShapeType="1"/>
                </p:cNvSpPr>
                <p:nvPr/>
              </p:nvSpPr>
              <p:spPr bwMode="auto">
                <a:xfrm flipV="1">
                  <a:off x="1008" y="3552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5" name="Line 486"/>
                <p:cNvSpPr>
                  <a:spLocks noChangeShapeType="1"/>
                </p:cNvSpPr>
                <p:nvPr/>
              </p:nvSpPr>
              <p:spPr bwMode="auto">
                <a:xfrm>
                  <a:off x="1008" y="3552"/>
                  <a:ext cx="12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6" name="Line 488"/>
                <p:cNvSpPr>
                  <a:spLocks noChangeShapeType="1"/>
                </p:cNvSpPr>
                <p:nvPr/>
              </p:nvSpPr>
              <p:spPr bwMode="auto">
                <a:xfrm flipV="1">
                  <a:off x="2208" y="3552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7" name="Text Box 489"/>
                <p:cNvSpPr txBox="1">
                  <a:spLocks noChangeArrowheads="1"/>
                </p:cNvSpPr>
                <p:nvPr/>
              </p:nvSpPr>
              <p:spPr bwMode="auto">
                <a:xfrm>
                  <a:off x="1478" y="3557"/>
                  <a:ext cx="527" cy="136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dirty="0" smtClean="0"/>
                    <a:t>ISR SEATING</a:t>
                  </a:r>
                  <a:endParaRPr lang="en-US" dirty="0"/>
                </a:p>
              </p:txBody>
            </p:sp>
          </p:grpSp>
          <p:grpSp>
            <p:nvGrpSpPr>
              <p:cNvPr id="5" name="Group 495"/>
              <p:cNvGrpSpPr>
                <a:grpSpLocks/>
              </p:cNvGrpSpPr>
              <p:nvPr/>
            </p:nvGrpSpPr>
            <p:grpSpPr bwMode="auto">
              <a:xfrm>
                <a:off x="3552" y="3734"/>
                <a:ext cx="1200" cy="144"/>
                <a:chOff x="1008" y="3552"/>
                <a:chExt cx="1200" cy="144"/>
              </a:xfrm>
            </p:grpSpPr>
            <p:sp>
              <p:nvSpPr>
                <p:cNvPr id="4490" name="Line 496"/>
                <p:cNvSpPr>
                  <a:spLocks noChangeShapeType="1"/>
                </p:cNvSpPr>
                <p:nvPr/>
              </p:nvSpPr>
              <p:spPr bwMode="auto">
                <a:xfrm flipV="1">
                  <a:off x="1008" y="3552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1" name="Line 497"/>
                <p:cNvSpPr>
                  <a:spLocks noChangeShapeType="1"/>
                </p:cNvSpPr>
                <p:nvPr/>
              </p:nvSpPr>
              <p:spPr bwMode="auto">
                <a:xfrm>
                  <a:off x="1008" y="3552"/>
                  <a:ext cx="12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2" name="Line 498"/>
                <p:cNvSpPr>
                  <a:spLocks noChangeShapeType="1"/>
                </p:cNvSpPr>
                <p:nvPr/>
              </p:nvSpPr>
              <p:spPr bwMode="auto">
                <a:xfrm flipV="1">
                  <a:off x="2208" y="3552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3" name="Text Box 499"/>
                <p:cNvSpPr txBox="1">
                  <a:spLocks noChangeArrowheads="1"/>
                </p:cNvSpPr>
                <p:nvPr/>
              </p:nvSpPr>
              <p:spPr bwMode="auto">
                <a:xfrm>
                  <a:off x="1478" y="3557"/>
                  <a:ext cx="541" cy="136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dirty="0" smtClean="0"/>
                    <a:t>JCS SEATING</a:t>
                  </a:r>
                  <a:endParaRPr lang="en-US" dirty="0"/>
                </a:p>
              </p:txBody>
            </p:sp>
          </p:grpSp>
          <p:grpSp>
            <p:nvGrpSpPr>
              <p:cNvPr id="6" name="Group 599"/>
              <p:cNvGrpSpPr>
                <a:grpSpLocks/>
              </p:cNvGrpSpPr>
              <p:nvPr/>
            </p:nvGrpSpPr>
            <p:grpSpPr bwMode="auto">
              <a:xfrm>
                <a:off x="2767" y="917"/>
                <a:ext cx="415" cy="811"/>
                <a:chOff x="2767" y="768"/>
                <a:chExt cx="415" cy="811"/>
              </a:xfrm>
            </p:grpSpPr>
            <p:sp>
              <p:nvSpPr>
                <p:cNvPr id="4428" name="Freeform 197"/>
                <p:cNvSpPr>
                  <a:spLocks/>
                </p:cNvSpPr>
                <p:nvPr/>
              </p:nvSpPr>
              <p:spPr bwMode="auto">
                <a:xfrm>
                  <a:off x="2767" y="1488"/>
                  <a:ext cx="239" cy="91"/>
                </a:xfrm>
                <a:custGeom>
                  <a:avLst/>
                  <a:gdLst>
                    <a:gd name="T0" fmla="*/ 0 w 959"/>
                    <a:gd name="T1" fmla="*/ 0 h 366"/>
                    <a:gd name="T2" fmla="*/ 0 w 959"/>
                    <a:gd name="T3" fmla="*/ 0 h 366"/>
                    <a:gd name="T4" fmla="*/ 0 w 959"/>
                    <a:gd name="T5" fmla="*/ 0 h 366"/>
                    <a:gd name="T6" fmla="*/ 0 w 959"/>
                    <a:gd name="T7" fmla="*/ 0 h 366"/>
                    <a:gd name="T8" fmla="*/ 0 w 959"/>
                    <a:gd name="T9" fmla="*/ 0 h 366"/>
                    <a:gd name="T10" fmla="*/ 0 w 959"/>
                    <a:gd name="T11" fmla="*/ 0 h 366"/>
                    <a:gd name="T12" fmla="*/ 0 w 959"/>
                    <a:gd name="T13" fmla="*/ 0 h 366"/>
                    <a:gd name="T14" fmla="*/ 0 w 959"/>
                    <a:gd name="T15" fmla="*/ 0 h 366"/>
                    <a:gd name="T16" fmla="*/ 0 w 959"/>
                    <a:gd name="T17" fmla="*/ 0 h 366"/>
                    <a:gd name="T18" fmla="*/ 0 w 959"/>
                    <a:gd name="T19" fmla="*/ 0 h 366"/>
                    <a:gd name="T20" fmla="*/ 0 w 959"/>
                    <a:gd name="T21" fmla="*/ 0 h 366"/>
                    <a:gd name="T22" fmla="*/ 0 w 959"/>
                    <a:gd name="T23" fmla="*/ 0 h 366"/>
                    <a:gd name="T24" fmla="*/ 0 w 959"/>
                    <a:gd name="T25" fmla="*/ 0 h 366"/>
                    <a:gd name="T26" fmla="*/ 0 w 959"/>
                    <a:gd name="T27" fmla="*/ 0 h 366"/>
                    <a:gd name="T28" fmla="*/ 0 w 959"/>
                    <a:gd name="T29" fmla="*/ 0 h 366"/>
                    <a:gd name="T30" fmla="*/ 0 w 959"/>
                    <a:gd name="T31" fmla="*/ 0 h 366"/>
                    <a:gd name="T32" fmla="*/ 0 w 959"/>
                    <a:gd name="T33" fmla="*/ 0 h 36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959"/>
                    <a:gd name="T52" fmla="*/ 0 h 366"/>
                    <a:gd name="T53" fmla="*/ 959 w 959"/>
                    <a:gd name="T54" fmla="*/ 366 h 36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959" h="366">
                      <a:moveTo>
                        <a:pt x="959" y="183"/>
                      </a:moveTo>
                      <a:lnTo>
                        <a:pt x="920" y="112"/>
                      </a:lnTo>
                      <a:lnTo>
                        <a:pt x="819" y="53"/>
                      </a:lnTo>
                      <a:lnTo>
                        <a:pt x="666" y="14"/>
                      </a:lnTo>
                      <a:lnTo>
                        <a:pt x="480" y="0"/>
                      </a:lnTo>
                      <a:lnTo>
                        <a:pt x="292" y="14"/>
                      </a:lnTo>
                      <a:lnTo>
                        <a:pt x="141" y="53"/>
                      </a:lnTo>
                      <a:lnTo>
                        <a:pt x="38" y="112"/>
                      </a:lnTo>
                      <a:lnTo>
                        <a:pt x="0" y="183"/>
                      </a:lnTo>
                      <a:lnTo>
                        <a:pt x="38" y="253"/>
                      </a:lnTo>
                      <a:lnTo>
                        <a:pt x="141" y="312"/>
                      </a:lnTo>
                      <a:lnTo>
                        <a:pt x="292" y="351"/>
                      </a:lnTo>
                      <a:lnTo>
                        <a:pt x="480" y="366"/>
                      </a:lnTo>
                      <a:lnTo>
                        <a:pt x="666" y="351"/>
                      </a:lnTo>
                      <a:lnTo>
                        <a:pt x="819" y="312"/>
                      </a:lnTo>
                      <a:lnTo>
                        <a:pt x="920" y="253"/>
                      </a:lnTo>
                      <a:lnTo>
                        <a:pt x="959" y="18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9" name="Freeform 428"/>
                <p:cNvSpPr>
                  <a:spLocks/>
                </p:cNvSpPr>
                <p:nvPr/>
              </p:nvSpPr>
              <p:spPr bwMode="auto">
                <a:xfrm>
                  <a:off x="2879" y="952"/>
                  <a:ext cx="15" cy="584"/>
                </a:xfrm>
                <a:custGeom>
                  <a:avLst/>
                  <a:gdLst>
                    <a:gd name="T0" fmla="*/ 0 w 60"/>
                    <a:gd name="T1" fmla="*/ 0 h 2338"/>
                    <a:gd name="T2" fmla="*/ 0 w 60"/>
                    <a:gd name="T3" fmla="*/ 0 h 2338"/>
                    <a:gd name="T4" fmla="*/ 0 w 60"/>
                    <a:gd name="T5" fmla="*/ 0 h 2338"/>
                    <a:gd name="T6" fmla="*/ 0 w 60"/>
                    <a:gd name="T7" fmla="*/ 0 h 2338"/>
                    <a:gd name="T8" fmla="*/ 0 w 60"/>
                    <a:gd name="T9" fmla="*/ 0 h 23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0"/>
                    <a:gd name="T16" fmla="*/ 0 h 2338"/>
                    <a:gd name="T17" fmla="*/ 60 w 60"/>
                    <a:gd name="T18" fmla="*/ 2338 h 23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0" h="2338">
                      <a:moveTo>
                        <a:pt x="0" y="36"/>
                      </a:moveTo>
                      <a:lnTo>
                        <a:pt x="0" y="2338"/>
                      </a:lnTo>
                      <a:lnTo>
                        <a:pt x="60" y="2338"/>
                      </a:lnTo>
                      <a:lnTo>
                        <a:pt x="6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7" name="Group 598"/>
                <p:cNvGrpSpPr>
                  <a:grpSpLocks/>
                </p:cNvGrpSpPr>
                <p:nvPr/>
              </p:nvGrpSpPr>
              <p:grpSpPr bwMode="auto">
                <a:xfrm>
                  <a:off x="2898" y="768"/>
                  <a:ext cx="284" cy="199"/>
                  <a:chOff x="2874" y="1331"/>
                  <a:chExt cx="284" cy="199"/>
                </a:xfrm>
              </p:grpSpPr>
              <p:sp>
                <p:nvSpPr>
                  <p:cNvPr id="4431" name="Freeform 501"/>
                  <p:cNvSpPr>
                    <a:spLocks/>
                  </p:cNvSpPr>
                  <p:nvPr/>
                </p:nvSpPr>
                <p:spPr bwMode="auto">
                  <a:xfrm>
                    <a:off x="2874" y="1331"/>
                    <a:ext cx="284" cy="198"/>
                  </a:xfrm>
                  <a:custGeom>
                    <a:avLst/>
                    <a:gdLst>
                      <a:gd name="T0" fmla="*/ 0 w 1136"/>
                      <a:gd name="T1" fmla="*/ 0 h 793"/>
                      <a:gd name="T2" fmla="*/ 0 w 1136"/>
                      <a:gd name="T3" fmla="*/ 0 h 793"/>
                      <a:gd name="T4" fmla="*/ 0 w 1136"/>
                      <a:gd name="T5" fmla="*/ 0 h 793"/>
                      <a:gd name="T6" fmla="*/ 0 w 1136"/>
                      <a:gd name="T7" fmla="*/ 0 h 793"/>
                      <a:gd name="T8" fmla="*/ 0 w 1136"/>
                      <a:gd name="T9" fmla="*/ 0 h 793"/>
                      <a:gd name="T10" fmla="*/ 0 w 1136"/>
                      <a:gd name="T11" fmla="*/ 0 h 793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136"/>
                      <a:gd name="T19" fmla="*/ 0 h 793"/>
                      <a:gd name="T20" fmla="*/ 1136 w 1136"/>
                      <a:gd name="T21" fmla="*/ 793 h 793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136" h="793">
                        <a:moveTo>
                          <a:pt x="1136" y="793"/>
                        </a:moveTo>
                        <a:lnTo>
                          <a:pt x="0" y="793"/>
                        </a:lnTo>
                        <a:lnTo>
                          <a:pt x="1" y="790"/>
                        </a:lnTo>
                        <a:lnTo>
                          <a:pt x="1" y="0"/>
                        </a:lnTo>
                        <a:lnTo>
                          <a:pt x="1136" y="0"/>
                        </a:lnTo>
                        <a:lnTo>
                          <a:pt x="1136" y="79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2" name="Rectangle 502"/>
                  <p:cNvSpPr>
                    <a:spLocks noChangeArrowheads="1"/>
                  </p:cNvSpPr>
                  <p:nvPr/>
                </p:nvSpPr>
                <p:spPr bwMode="auto">
                  <a:xfrm>
                    <a:off x="2989" y="1331"/>
                    <a:ext cx="169" cy="16"/>
                  </a:xfrm>
                  <a:prstGeom prst="rect">
                    <a:avLst/>
                  </a:pr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3" name="Rectangle 503"/>
                  <p:cNvSpPr>
                    <a:spLocks noChangeArrowheads="1"/>
                  </p:cNvSpPr>
                  <p:nvPr/>
                </p:nvSpPr>
                <p:spPr bwMode="auto">
                  <a:xfrm>
                    <a:off x="2989" y="1361"/>
                    <a:ext cx="169" cy="16"/>
                  </a:xfrm>
                  <a:prstGeom prst="rect">
                    <a:avLst/>
                  </a:pr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4" name="Freeform 504"/>
                  <p:cNvSpPr>
                    <a:spLocks/>
                  </p:cNvSpPr>
                  <p:nvPr/>
                </p:nvSpPr>
                <p:spPr bwMode="auto">
                  <a:xfrm>
                    <a:off x="2989" y="1393"/>
                    <a:ext cx="169" cy="15"/>
                  </a:xfrm>
                  <a:custGeom>
                    <a:avLst/>
                    <a:gdLst>
                      <a:gd name="T0" fmla="*/ 0 w 673"/>
                      <a:gd name="T1" fmla="*/ 0 h 63"/>
                      <a:gd name="T2" fmla="*/ 0 w 673"/>
                      <a:gd name="T3" fmla="*/ 0 h 63"/>
                      <a:gd name="T4" fmla="*/ 0 w 673"/>
                      <a:gd name="T5" fmla="*/ 0 h 63"/>
                      <a:gd name="T6" fmla="*/ 0 w 673"/>
                      <a:gd name="T7" fmla="*/ 0 h 63"/>
                      <a:gd name="T8" fmla="*/ 0 w 673"/>
                      <a:gd name="T9" fmla="*/ 0 h 63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673"/>
                      <a:gd name="T16" fmla="*/ 0 h 63"/>
                      <a:gd name="T17" fmla="*/ 673 w 673"/>
                      <a:gd name="T18" fmla="*/ 63 h 63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673" h="63">
                        <a:moveTo>
                          <a:pt x="1" y="63"/>
                        </a:moveTo>
                        <a:lnTo>
                          <a:pt x="673" y="63"/>
                        </a:lnTo>
                        <a:lnTo>
                          <a:pt x="673" y="0"/>
                        </a:lnTo>
                        <a:lnTo>
                          <a:pt x="0" y="0"/>
                        </a:lnTo>
                        <a:lnTo>
                          <a:pt x="1" y="63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5" name="Freeform 505"/>
                  <p:cNvSpPr>
                    <a:spLocks/>
                  </p:cNvSpPr>
                  <p:nvPr/>
                </p:nvSpPr>
                <p:spPr bwMode="auto">
                  <a:xfrm>
                    <a:off x="2989" y="1423"/>
                    <a:ext cx="169" cy="14"/>
                  </a:xfrm>
                  <a:custGeom>
                    <a:avLst/>
                    <a:gdLst>
                      <a:gd name="T0" fmla="*/ 0 w 673"/>
                      <a:gd name="T1" fmla="*/ 0 h 55"/>
                      <a:gd name="T2" fmla="*/ 0 w 673"/>
                      <a:gd name="T3" fmla="*/ 0 h 55"/>
                      <a:gd name="T4" fmla="*/ 0 w 673"/>
                      <a:gd name="T5" fmla="*/ 0 h 55"/>
                      <a:gd name="T6" fmla="*/ 0 w 673"/>
                      <a:gd name="T7" fmla="*/ 0 h 55"/>
                      <a:gd name="T8" fmla="*/ 0 w 673"/>
                      <a:gd name="T9" fmla="*/ 0 h 55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673"/>
                      <a:gd name="T16" fmla="*/ 0 h 55"/>
                      <a:gd name="T17" fmla="*/ 673 w 673"/>
                      <a:gd name="T18" fmla="*/ 55 h 55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673" h="55">
                        <a:moveTo>
                          <a:pt x="1" y="55"/>
                        </a:moveTo>
                        <a:lnTo>
                          <a:pt x="673" y="55"/>
                        </a:lnTo>
                        <a:lnTo>
                          <a:pt x="673" y="0"/>
                        </a:lnTo>
                        <a:lnTo>
                          <a:pt x="0" y="0"/>
                        </a:lnTo>
                        <a:lnTo>
                          <a:pt x="1" y="55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6" name="Rectangle 506"/>
                  <p:cNvSpPr>
                    <a:spLocks noChangeArrowheads="1"/>
                  </p:cNvSpPr>
                  <p:nvPr/>
                </p:nvSpPr>
                <p:spPr bwMode="auto">
                  <a:xfrm>
                    <a:off x="2874" y="1452"/>
                    <a:ext cx="284" cy="16"/>
                  </a:xfrm>
                  <a:prstGeom prst="rect">
                    <a:avLst/>
                  </a:pr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7" name="Rectangle 507"/>
                  <p:cNvSpPr>
                    <a:spLocks noChangeArrowheads="1"/>
                  </p:cNvSpPr>
                  <p:nvPr/>
                </p:nvSpPr>
                <p:spPr bwMode="auto">
                  <a:xfrm>
                    <a:off x="2874" y="1483"/>
                    <a:ext cx="284" cy="16"/>
                  </a:xfrm>
                  <a:prstGeom prst="rect">
                    <a:avLst/>
                  </a:pr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8" name="Rectangle 508"/>
                  <p:cNvSpPr>
                    <a:spLocks noChangeArrowheads="1"/>
                  </p:cNvSpPr>
                  <p:nvPr/>
                </p:nvSpPr>
                <p:spPr bwMode="auto">
                  <a:xfrm>
                    <a:off x="2874" y="1514"/>
                    <a:ext cx="284" cy="16"/>
                  </a:xfrm>
                  <a:prstGeom prst="rect">
                    <a:avLst/>
                  </a:pr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9" name="Rectangle 509"/>
                  <p:cNvSpPr>
                    <a:spLocks noChangeArrowheads="1"/>
                  </p:cNvSpPr>
                  <p:nvPr/>
                </p:nvSpPr>
                <p:spPr bwMode="auto">
                  <a:xfrm>
                    <a:off x="2875" y="1331"/>
                    <a:ext cx="116" cy="106"/>
                  </a:xfrm>
                  <a:prstGeom prst="rect">
                    <a:avLst/>
                  </a:prstGeom>
                  <a:solidFill>
                    <a:srgbClr val="0000FF"/>
                  </a:solidFill>
                  <a:ln w="0">
                    <a:solidFill>
                      <a:srgbClr val="0000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0" name="Freeform 510"/>
                  <p:cNvSpPr>
                    <a:spLocks/>
                  </p:cNvSpPr>
                  <p:nvPr/>
                </p:nvSpPr>
                <p:spPr bwMode="auto">
                  <a:xfrm>
                    <a:off x="2881" y="1335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7"/>
                        </a:lnTo>
                        <a:lnTo>
                          <a:pt x="0" y="19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1" name="Freeform 511"/>
                  <p:cNvSpPr>
                    <a:spLocks/>
                  </p:cNvSpPr>
                  <p:nvPr/>
                </p:nvSpPr>
                <p:spPr bwMode="auto">
                  <a:xfrm>
                    <a:off x="2900" y="1335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9" y="17"/>
                        </a:lnTo>
                        <a:lnTo>
                          <a:pt x="0" y="19"/>
                        </a:lnTo>
                        <a:lnTo>
                          <a:pt x="6" y="27"/>
                        </a:lnTo>
                        <a:lnTo>
                          <a:pt x="4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7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2" name="Freeform 512"/>
                  <p:cNvSpPr>
                    <a:spLocks/>
                  </p:cNvSpPr>
                  <p:nvPr/>
                </p:nvSpPr>
                <p:spPr bwMode="auto">
                  <a:xfrm>
                    <a:off x="2920" y="1335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10" y="17"/>
                        </a:lnTo>
                        <a:lnTo>
                          <a:pt x="0" y="19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1" y="40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3" name="Freeform 513"/>
                  <p:cNvSpPr>
                    <a:spLocks/>
                  </p:cNvSpPr>
                  <p:nvPr/>
                </p:nvSpPr>
                <p:spPr bwMode="auto">
                  <a:xfrm>
                    <a:off x="2938" y="1335"/>
                    <a:ext cx="7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7"/>
                        </a:lnTo>
                        <a:lnTo>
                          <a:pt x="0" y="19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7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4" name="Freeform 514"/>
                  <p:cNvSpPr>
                    <a:spLocks/>
                  </p:cNvSpPr>
                  <p:nvPr/>
                </p:nvSpPr>
                <p:spPr bwMode="auto">
                  <a:xfrm>
                    <a:off x="2958" y="1335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1" y="0"/>
                        </a:moveTo>
                        <a:lnTo>
                          <a:pt x="10" y="17"/>
                        </a:lnTo>
                        <a:lnTo>
                          <a:pt x="0" y="19"/>
                        </a:lnTo>
                        <a:lnTo>
                          <a:pt x="8" y="27"/>
                        </a:lnTo>
                        <a:lnTo>
                          <a:pt x="4" y="40"/>
                        </a:lnTo>
                        <a:lnTo>
                          <a:pt x="11" y="32"/>
                        </a:lnTo>
                        <a:lnTo>
                          <a:pt x="20" y="40"/>
                        </a:lnTo>
                        <a:lnTo>
                          <a:pt x="19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5" name="Freeform 515"/>
                  <p:cNvSpPr>
                    <a:spLocks/>
                  </p:cNvSpPr>
                  <p:nvPr/>
                </p:nvSpPr>
                <p:spPr bwMode="auto">
                  <a:xfrm>
                    <a:off x="2977" y="1335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3" y="0"/>
                        </a:moveTo>
                        <a:lnTo>
                          <a:pt x="10" y="17"/>
                        </a:lnTo>
                        <a:lnTo>
                          <a:pt x="0" y="19"/>
                        </a:lnTo>
                        <a:lnTo>
                          <a:pt x="8" y="27"/>
                        </a:lnTo>
                        <a:lnTo>
                          <a:pt x="4" y="40"/>
                        </a:lnTo>
                        <a:lnTo>
                          <a:pt x="13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7" y="17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6" name="Freeform 516"/>
                  <p:cNvSpPr>
                    <a:spLocks/>
                  </p:cNvSpPr>
                  <p:nvPr/>
                </p:nvSpPr>
                <p:spPr bwMode="auto">
                  <a:xfrm>
                    <a:off x="2967" y="1346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1" y="0"/>
                        </a:moveTo>
                        <a:lnTo>
                          <a:pt x="8" y="15"/>
                        </a:lnTo>
                        <a:lnTo>
                          <a:pt x="0" y="17"/>
                        </a:lnTo>
                        <a:lnTo>
                          <a:pt x="6" y="25"/>
                        </a:lnTo>
                        <a:lnTo>
                          <a:pt x="3" y="39"/>
                        </a:lnTo>
                        <a:lnTo>
                          <a:pt x="11" y="31"/>
                        </a:lnTo>
                        <a:lnTo>
                          <a:pt x="20" y="39"/>
                        </a:lnTo>
                        <a:lnTo>
                          <a:pt x="17" y="25"/>
                        </a:lnTo>
                        <a:lnTo>
                          <a:pt x="25" y="17"/>
                        </a:lnTo>
                        <a:lnTo>
                          <a:pt x="16" y="15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7" name="Freeform 517"/>
                  <p:cNvSpPr>
                    <a:spLocks/>
                  </p:cNvSpPr>
                  <p:nvPr/>
                </p:nvSpPr>
                <p:spPr bwMode="auto">
                  <a:xfrm>
                    <a:off x="2948" y="1346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10" y="15"/>
                        </a:lnTo>
                        <a:lnTo>
                          <a:pt x="0" y="17"/>
                        </a:lnTo>
                        <a:lnTo>
                          <a:pt x="7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0" y="39"/>
                        </a:lnTo>
                        <a:lnTo>
                          <a:pt x="19" y="25"/>
                        </a:lnTo>
                        <a:lnTo>
                          <a:pt x="25" y="17"/>
                        </a:lnTo>
                        <a:lnTo>
                          <a:pt x="17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8" name="Freeform 518"/>
                  <p:cNvSpPr>
                    <a:spLocks/>
                  </p:cNvSpPr>
                  <p:nvPr/>
                </p:nvSpPr>
                <p:spPr bwMode="auto">
                  <a:xfrm>
                    <a:off x="2929" y="1346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9" y="15"/>
                        </a:lnTo>
                        <a:lnTo>
                          <a:pt x="0" y="17"/>
                        </a:lnTo>
                        <a:lnTo>
                          <a:pt x="8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0" y="39"/>
                        </a:lnTo>
                        <a:lnTo>
                          <a:pt x="19" y="25"/>
                        </a:lnTo>
                        <a:lnTo>
                          <a:pt x="25" y="17"/>
                        </a:lnTo>
                        <a:lnTo>
                          <a:pt x="16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9" name="Freeform 519"/>
                  <p:cNvSpPr>
                    <a:spLocks/>
                  </p:cNvSpPr>
                  <p:nvPr/>
                </p:nvSpPr>
                <p:spPr bwMode="auto">
                  <a:xfrm>
                    <a:off x="2891" y="1346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1" y="0"/>
                        </a:moveTo>
                        <a:lnTo>
                          <a:pt x="10" y="15"/>
                        </a:lnTo>
                        <a:lnTo>
                          <a:pt x="0" y="17"/>
                        </a:lnTo>
                        <a:lnTo>
                          <a:pt x="8" y="25"/>
                        </a:lnTo>
                        <a:lnTo>
                          <a:pt x="4" y="39"/>
                        </a:lnTo>
                        <a:lnTo>
                          <a:pt x="11" y="31"/>
                        </a:lnTo>
                        <a:lnTo>
                          <a:pt x="20" y="39"/>
                        </a:lnTo>
                        <a:lnTo>
                          <a:pt x="19" y="25"/>
                        </a:lnTo>
                        <a:lnTo>
                          <a:pt x="25" y="17"/>
                        </a:lnTo>
                        <a:lnTo>
                          <a:pt x="16" y="15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0" name="Freeform 520"/>
                  <p:cNvSpPr>
                    <a:spLocks/>
                  </p:cNvSpPr>
                  <p:nvPr/>
                </p:nvSpPr>
                <p:spPr bwMode="auto">
                  <a:xfrm>
                    <a:off x="2881" y="1358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9"/>
                        </a:lnTo>
                        <a:lnTo>
                          <a:pt x="7" y="26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8" y="26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1" name="Freeform 521"/>
                  <p:cNvSpPr>
                    <a:spLocks/>
                  </p:cNvSpPr>
                  <p:nvPr/>
                </p:nvSpPr>
                <p:spPr bwMode="auto">
                  <a:xfrm>
                    <a:off x="2900" y="1358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9"/>
                        </a:lnTo>
                        <a:lnTo>
                          <a:pt x="7" y="26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8" y="26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2" name="Freeform 522"/>
                  <p:cNvSpPr>
                    <a:spLocks/>
                  </p:cNvSpPr>
                  <p:nvPr/>
                </p:nvSpPr>
                <p:spPr bwMode="auto">
                  <a:xfrm>
                    <a:off x="2920" y="1358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9" y="16"/>
                        </a:lnTo>
                        <a:lnTo>
                          <a:pt x="0" y="19"/>
                        </a:lnTo>
                        <a:lnTo>
                          <a:pt x="7" y="26"/>
                        </a:lnTo>
                        <a:lnTo>
                          <a:pt x="4" y="40"/>
                        </a:lnTo>
                        <a:lnTo>
                          <a:pt x="12" y="32"/>
                        </a:lnTo>
                        <a:lnTo>
                          <a:pt x="21" y="40"/>
                        </a:lnTo>
                        <a:lnTo>
                          <a:pt x="19" y="26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3" name="Freeform 523"/>
                  <p:cNvSpPr>
                    <a:spLocks/>
                  </p:cNvSpPr>
                  <p:nvPr/>
                </p:nvSpPr>
                <p:spPr bwMode="auto">
                  <a:xfrm>
                    <a:off x="2958" y="1358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1" y="0"/>
                        </a:moveTo>
                        <a:lnTo>
                          <a:pt x="10" y="16"/>
                        </a:lnTo>
                        <a:lnTo>
                          <a:pt x="0" y="19"/>
                        </a:lnTo>
                        <a:lnTo>
                          <a:pt x="8" y="26"/>
                        </a:lnTo>
                        <a:lnTo>
                          <a:pt x="4" y="40"/>
                        </a:lnTo>
                        <a:lnTo>
                          <a:pt x="11" y="32"/>
                        </a:lnTo>
                        <a:lnTo>
                          <a:pt x="20" y="40"/>
                        </a:lnTo>
                        <a:lnTo>
                          <a:pt x="19" y="26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4" name="Freeform 524"/>
                  <p:cNvSpPr>
                    <a:spLocks/>
                  </p:cNvSpPr>
                  <p:nvPr/>
                </p:nvSpPr>
                <p:spPr bwMode="auto">
                  <a:xfrm>
                    <a:off x="2976" y="1358"/>
                    <a:ext cx="7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1" y="0"/>
                        </a:moveTo>
                        <a:lnTo>
                          <a:pt x="9" y="16"/>
                        </a:lnTo>
                        <a:lnTo>
                          <a:pt x="0" y="19"/>
                        </a:lnTo>
                        <a:lnTo>
                          <a:pt x="6" y="26"/>
                        </a:lnTo>
                        <a:lnTo>
                          <a:pt x="4" y="40"/>
                        </a:lnTo>
                        <a:lnTo>
                          <a:pt x="11" y="32"/>
                        </a:lnTo>
                        <a:lnTo>
                          <a:pt x="20" y="40"/>
                        </a:lnTo>
                        <a:lnTo>
                          <a:pt x="18" y="26"/>
                        </a:lnTo>
                        <a:lnTo>
                          <a:pt x="25" y="19"/>
                        </a:lnTo>
                        <a:lnTo>
                          <a:pt x="15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5" name="Freeform 525"/>
                  <p:cNvSpPr>
                    <a:spLocks/>
                  </p:cNvSpPr>
                  <p:nvPr/>
                </p:nvSpPr>
                <p:spPr bwMode="auto">
                  <a:xfrm>
                    <a:off x="2968" y="1369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3" y="0"/>
                        </a:moveTo>
                        <a:lnTo>
                          <a:pt x="9" y="16"/>
                        </a:lnTo>
                        <a:lnTo>
                          <a:pt x="0" y="19"/>
                        </a:lnTo>
                        <a:lnTo>
                          <a:pt x="6" y="26"/>
                        </a:lnTo>
                        <a:lnTo>
                          <a:pt x="4" y="40"/>
                        </a:lnTo>
                        <a:lnTo>
                          <a:pt x="13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6" name="Freeform 526"/>
                  <p:cNvSpPr>
                    <a:spLocks/>
                  </p:cNvSpPr>
                  <p:nvPr/>
                </p:nvSpPr>
                <p:spPr bwMode="auto">
                  <a:xfrm>
                    <a:off x="2948" y="1369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3" y="0"/>
                        </a:moveTo>
                        <a:lnTo>
                          <a:pt x="9" y="16"/>
                        </a:lnTo>
                        <a:lnTo>
                          <a:pt x="0" y="19"/>
                        </a:lnTo>
                        <a:lnTo>
                          <a:pt x="7" y="26"/>
                        </a:lnTo>
                        <a:lnTo>
                          <a:pt x="4" y="40"/>
                        </a:lnTo>
                        <a:lnTo>
                          <a:pt x="13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7" y="16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7" name="Freeform 527"/>
                  <p:cNvSpPr>
                    <a:spLocks/>
                  </p:cNvSpPr>
                  <p:nvPr/>
                </p:nvSpPr>
                <p:spPr bwMode="auto">
                  <a:xfrm>
                    <a:off x="2929" y="1369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3" y="0"/>
                        </a:moveTo>
                        <a:lnTo>
                          <a:pt x="9" y="16"/>
                        </a:lnTo>
                        <a:lnTo>
                          <a:pt x="0" y="19"/>
                        </a:lnTo>
                        <a:lnTo>
                          <a:pt x="8" y="26"/>
                        </a:lnTo>
                        <a:lnTo>
                          <a:pt x="4" y="40"/>
                        </a:lnTo>
                        <a:lnTo>
                          <a:pt x="13" y="32"/>
                        </a:lnTo>
                        <a:lnTo>
                          <a:pt x="20" y="40"/>
                        </a:lnTo>
                        <a:lnTo>
                          <a:pt x="19" y="27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8" name="Freeform 528"/>
                  <p:cNvSpPr>
                    <a:spLocks/>
                  </p:cNvSpPr>
                  <p:nvPr/>
                </p:nvSpPr>
                <p:spPr bwMode="auto">
                  <a:xfrm>
                    <a:off x="2910" y="1369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3" y="0"/>
                        </a:moveTo>
                        <a:lnTo>
                          <a:pt x="9" y="16"/>
                        </a:lnTo>
                        <a:lnTo>
                          <a:pt x="0" y="19"/>
                        </a:lnTo>
                        <a:lnTo>
                          <a:pt x="7" y="26"/>
                        </a:lnTo>
                        <a:lnTo>
                          <a:pt x="4" y="40"/>
                        </a:lnTo>
                        <a:lnTo>
                          <a:pt x="13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5" y="16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9" name="Freeform 529"/>
                  <p:cNvSpPr>
                    <a:spLocks/>
                  </p:cNvSpPr>
                  <p:nvPr/>
                </p:nvSpPr>
                <p:spPr bwMode="auto">
                  <a:xfrm>
                    <a:off x="2891" y="1369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1" y="0"/>
                        </a:moveTo>
                        <a:lnTo>
                          <a:pt x="10" y="16"/>
                        </a:lnTo>
                        <a:lnTo>
                          <a:pt x="0" y="19"/>
                        </a:lnTo>
                        <a:lnTo>
                          <a:pt x="8" y="26"/>
                        </a:lnTo>
                        <a:lnTo>
                          <a:pt x="4" y="40"/>
                        </a:lnTo>
                        <a:lnTo>
                          <a:pt x="11" y="32"/>
                        </a:lnTo>
                        <a:lnTo>
                          <a:pt x="20" y="40"/>
                        </a:lnTo>
                        <a:lnTo>
                          <a:pt x="19" y="27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0" name="Freeform 530"/>
                  <p:cNvSpPr>
                    <a:spLocks/>
                  </p:cNvSpPr>
                  <p:nvPr/>
                </p:nvSpPr>
                <p:spPr bwMode="auto">
                  <a:xfrm>
                    <a:off x="2881" y="1381"/>
                    <a:ext cx="6" cy="9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2" y="0"/>
                        </a:moveTo>
                        <a:lnTo>
                          <a:pt x="8" y="15"/>
                        </a:lnTo>
                        <a:lnTo>
                          <a:pt x="0" y="18"/>
                        </a:lnTo>
                        <a:lnTo>
                          <a:pt x="7" y="25"/>
                        </a:lnTo>
                        <a:lnTo>
                          <a:pt x="3" y="39"/>
                        </a:lnTo>
                        <a:lnTo>
                          <a:pt x="12" y="31"/>
                        </a:lnTo>
                        <a:lnTo>
                          <a:pt x="20" y="39"/>
                        </a:lnTo>
                        <a:lnTo>
                          <a:pt x="18" y="25"/>
                        </a:lnTo>
                        <a:lnTo>
                          <a:pt x="25" y="18"/>
                        </a:lnTo>
                        <a:lnTo>
                          <a:pt x="16" y="15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1" name="Freeform 531"/>
                  <p:cNvSpPr>
                    <a:spLocks/>
                  </p:cNvSpPr>
                  <p:nvPr/>
                </p:nvSpPr>
                <p:spPr bwMode="auto">
                  <a:xfrm>
                    <a:off x="2900" y="1381"/>
                    <a:ext cx="6" cy="9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2" y="0"/>
                        </a:moveTo>
                        <a:lnTo>
                          <a:pt x="9" y="15"/>
                        </a:lnTo>
                        <a:lnTo>
                          <a:pt x="0" y="18"/>
                        </a:lnTo>
                        <a:lnTo>
                          <a:pt x="6" y="25"/>
                        </a:lnTo>
                        <a:lnTo>
                          <a:pt x="4" y="39"/>
                        </a:lnTo>
                        <a:lnTo>
                          <a:pt x="12" y="31"/>
                        </a:lnTo>
                        <a:lnTo>
                          <a:pt x="20" y="39"/>
                        </a:lnTo>
                        <a:lnTo>
                          <a:pt x="17" y="25"/>
                        </a:lnTo>
                        <a:lnTo>
                          <a:pt x="25" y="18"/>
                        </a:lnTo>
                        <a:lnTo>
                          <a:pt x="16" y="15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2" name="Freeform 532"/>
                  <p:cNvSpPr>
                    <a:spLocks/>
                  </p:cNvSpPr>
                  <p:nvPr/>
                </p:nvSpPr>
                <p:spPr bwMode="auto">
                  <a:xfrm>
                    <a:off x="2920" y="1381"/>
                    <a:ext cx="6" cy="9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2" y="0"/>
                        </a:moveTo>
                        <a:lnTo>
                          <a:pt x="10" y="15"/>
                        </a:lnTo>
                        <a:lnTo>
                          <a:pt x="0" y="18"/>
                        </a:lnTo>
                        <a:lnTo>
                          <a:pt x="7" y="25"/>
                        </a:lnTo>
                        <a:lnTo>
                          <a:pt x="3" y="39"/>
                        </a:lnTo>
                        <a:lnTo>
                          <a:pt x="12" y="31"/>
                        </a:lnTo>
                        <a:lnTo>
                          <a:pt x="21" y="39"/>
                        </a:lnTo>
                        <a:lnTo>
                          <a:pt x="18" y="25"/>
                        </a:lnTo>
                        <a:lnTo>
                          <a:pt x="25" y="18"/>
                        </a:lnTo>
                        <a:lnTo>
                          <a:pt x="16" y="15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3" name="Freeform 533"/>
                  <p:cNvSpPr>
                    <a:spLocks/>
                  </p:cNvSpPr>
                  <p:nvPr/>
                </p:nvSpPr>
                <p:spPr bwMode="auto">
                  <a:xfrm>
                    <a:off x="2958" y="1381"/>
                    <a:ext cx="6" cy="9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1" y="0"/>
                        </a:moveTo>
                        <a:lnTo>
                          <a:pt x="10" y="15"/>
                        </a:lnTo>
                        <a:lnTo>
                          <a:pt x="0" y="18"/>
                        </a:lnTo>
                        <a:lnTo>
                          <a:pt x="8" y="25"/>
                        </a:lnTo>
                        <a:lnTo>
                          <a:pt x="4" y="39"/>
                        </a:lnTo>
                        <a:lnTo>
                          <a:pt x="11" y="31"/>
                        </a:lnTo>
                        <a:lnTo>
                          <a:pt x="20" y="39"/>
                        </a:lnTo>
                        <a:lnTo>
                          <a:pt x="19" y="25"/>
                        </a:lnTo>
                        <a:lnTo>
                          <a:pt x="25" y="18"/>
                        </a:lnTo>
                        <a:lnTo>
                          <a:pt x="16" y="15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4" name="Freeform 534"/>
                  <p:cNvSpPr>
                    <a:spLocks/>
                  </p:cNvSpPr>
                  <p:nvPr/>
                </p:nvSpPr>
                <p:spPr bwMode="auto">
                  <a:xfrm>
                    <a:off x="2976" y="1381"/>
                    <a:ext cx="7" cy="9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1" y="0"/>
                        </a:moveTo>
                        <a:lnTo>
                          <a:pt x="9" y="15"/>
                        </a:lnTo>
                        <a:lnTo>
                          <a:pt x="0" y="18"/>
                        </a:lnTo>
                        <a:lnTo>
                          <a:pt x="6" y="25"/>
                        </a:lnTo>
                        <a:lnTo>
                          <a:pt x="4" y="39"/>
                        </a:lnTo>
                        <a:lnTo>
                          <a:pt x="11" y="31"/>
                        </a:lnTo>
                        <a:lnTo>
                          <a:pt x="20" y="39"/>
                        </a:lnTo>
                        <a:lnTo>
                          <a:pt x="18" y="25"/>
                        </a:lnTo>
                        <a:lnTo>
                          <a:pt x="25" y="18"/>
                        </a:lnTo>
                        <a:lnTo>
                          <a:pt x="15" y="15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5" name="Freeform 535"/>
                  <p:cNvSpPr>
                    <a:spLocks/>
                  </p:cNvSpPr>
                  <p:nvPr/>
                </p:nvSpPr>
                <p:spPr bwMode="auto">
                  <a:xfrm>
                    <a:off x="2967" y="1392"/>
                    <a:ext cx="6" cy="10"/>
                  </a:xfrm>
                  <a:custGeom>
                    <a:avLst/>
                    <a:gdLst>
                      <a:gd name="T0" fmla="*/ 0 w 25"/>
                      <a:gd name="T1" fmla="*/ 0 h 41"/>
                      <a:gd name="T2" fmla="*/ 0 w 25"/>
                      <a:gd name="T3" fmla="*/ 0 h 41"/>
                      <a:gd name="T4" fmla="*/ 0 w 25"/>
                      <a:gd name="T5" fmla="*/ 0 h 41"/>
                      <a:gd name="T6" fmla="*/ 0 w 25"/>
                      <a:gd name="T7" fmla="*/ 0 h 41"/>
                      <a:gd name="T8" fmla="*/ 0 w 25"/>
                      <a:gd name="T9" fmla="*/ 0 h 41"/>
                      <a:gd name="T10" fmla="*/ 0 w 25"/>
                      <a:gd name="T11" fmla="*/ 0 h 41"/>
                      <a:gd name="T12" fmla="*/ 0 w 25"/>
                      <a:gd name="T13" fmla="*/ 0 h 41"/>
                      <a:gd name="T14" fmla="*/ 0 w 25"/>
                      <a:gd name="T15" fmla="*/ 0 h 41"/>
                      <a:gd name="T16" fmla="*/ 0 w 25"/>
                      <a:gd name="T17" fmla="*/ 0 h 41"/>
                      <a:gd name="T18" fmla="*/ 0 w 25"/>
                      <a:gd name="T19" fmla="*/ 0 h 41"/>
                      <a:gd name="T20" fmla="*/ 0 w 25"/>
                      <a:gd name="T21" fmla="*/ 0 h 4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1"/>
                      <a:gd name="T35" fmla="*/ 25 w 25"/>
                      <a:gd name="T36" fmla="*/ 41 h 41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1">
                        <a:moveTo>
                          <a:pt x="11" y="0"/>
                        </a:moveTo>
                        <a:lnTo>
                          <a:pt x="8" y="17"/>
                        </a:lnTo>
                        <a:lnTo>
                          <a:pt x="0" y="19"/>
                        </a:lnTo>
                        <a:lnTo>
                          <a:pt x="6" y="27"/>
                        </a:lnTo>
                        <a:lnTo>
                          <a:pt x="3" y="41"/>
                        </a:lnTo>
                        <a:lnTo>
                          <a:pt x="11" y="32"/>
                        </a:lnTo>
                        <a:lnTo>
                          <a:pt x="20" y="41"/>
                        </a:lnTo>
                        <a:lnTo>
                          <a:pt x="17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6" name="Freeform 536"/>
                  <p:cNvSpPr>
                    <a:spLocks/>
                  </p:cNvSpPr>
                  <p:nvPr/>
                </p:nvSpPr>
                <p:spPr bwMode="auto">
                  <a:xfrm>
                    <a:off x="2948" y="1392"/>
                    <a:ext cx="6" cy="10"/>
                  </a:xfrm>
                  <a:custGeom>
                    <a:avLst/>
                    <a:gdLst>
                      <a:gd name="T0" fmla="*/ 0 w 25"/>
                      <a:gd name="T1" fmla="*/ 0 h 41"/>
                      <a:gd name="T2" fmla="*/ 0 w 25"/>
                      <a:gd name="T3" fmla="*/ 0 h 41"/>
                      <a:gd name="T4" fmla="*/ 0 w 25"/>
                      <a:gd name="T5" fmla="*/ 0 h 41"/>
                      <a:gd name="T6" fmla="*/ 0 w 25"/>
                      <a:gd name="T7" fmla="*/ 0 h 41"/>
                      <a:gd name="T8" fmla="*/ 0 w 25"/>
                      <a:gd name="T9" fmla="*/ 0 h 41"/>
                      <a:gd name="T10" fmla="*/ 0 w 25"/>
                      <a:gd name="T11" fmla="*/ 0 h 41"/>
                      <a:gd name="T12" fmla="*/ 0 w 25"/>
                      <a:gd name="T13" fmla="*/ 0 h 41"/>
                      <a:gd name="T14" fmla="*/ 0 w 25"/>
                      <a:gd name="T15" fmla="*/ 0 h 41"/>
                      <a:gd name="T16" fmla="*/ 0 w 25"/>
                      <a:gd name="T17" fmla="*/ 0 h 41"/>
                      <a:gd name="T18" fmla="*/ 0 w 25"/>
                      <a:gd name="T19" fmla="*/ 0 h 41"/>
                      <a:gd name="T20" fmla="*/ 0 w 25"/>
                      <a:gd name="T21" fmla="*/ 0 h 4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1"/>
                      <a:gd name="T35" fmla="*/ 25 w 25"/>
                      <a:gd name="T36" fmla="*/ 41 h 41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1">
                        <a:moveTo>
                          <a:pt x="13" y="0"/>
                        </a:moveTo>
                        <a:lnTo>
                          <a:pt x="9" y="17"/>
                        </a:lnTo>
                        <a:lnTo>
                          <a:pt x="0" y="19"/>
                        </a:lnTo>
                        <a:lnTo>
                          <a:pt x="7" y="27"/>
                        </a:lnTo>
                        <a:lnTo>
                          <a:pt x="4" y="41"/>
                        </a:lnTo>
                        <a:lnTo>
                          <a:pt x="13" y="32"/>
                        </a:lnTo>
                        <a:lnTo>
                          <a:pt x="20" y="41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7" y="17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7" name="Freeform 537"/>
                  <p:cNvSpPr>
                    <a:spLocks/>
                  </p:cNvSpPr>
                  <p:nvPr/>
                </p:nvSpPr>
                <p:spPr bwMode="auto">
                  <a:xfrm>
                    <a:off x="2929" y="1392"/>
                    <a:ext cx="6" cy="10"/>
                  </a:xfrm>
                  <a:custGeom>
                    <a:avLst/>
                    <a:gdLst>
                      <a:gd name="T0" fmla="*/ 0 w 25"/>
                      <a:gd name="T1" fmla="*/ 0 h 41"/>
                      <a:gd name="T2" fmla="*/ 0 w 25"/>
                      <a:gd name="T3" fmla="*/ 0 h 41"/>
                      <a:gd name="T4" fmla="*/ 0 w 25"/>
                      <a:gd name="T5" fmla="*/ 0 h 41"/>
                      <a:gd name="T6" fmla="*/ 0 w 25"/>
                      <a:gd name="T7" fmla="*/ 0 h 41"/>
                      <a:gd name="T8" fmla="*/ 0 w 25"/>
                      <a:gd name="T9" fmla="*/ 0 h 41"/>
                      <a:gd name="T10" fmla="*/ 0 w 25"/>
                      <a:gd name="T11" fmla="*/ 0 h 41"/>
                      <a:gd name="T12" fmla="*/ 0 w 25"/>
                      <a:gd name="T13" fmla="*/ 0 h 41"/>
                      <a:gd name="T14" fmla="*/ 0 w 25"/>
                      <a:gd name="T15" fmla="*/ 0 h 41"/>
                      <a:gd name="T16" fmla="*/ 0 w 25"/>
                      <a:gd name="T17" fmla="*/ 0 h 41"/>
                      <a:gd name="T18" fmla="*/ 0 w 25"/>
                      <a:gd name="T19" fmla="*/ 0 h 41"/>
                      <a:gd name="T20" fmla="*/ 0 w 25"/>
                      <a:gd name="T21" fmla="*/ 0 h 4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1"/>
                      <a:gd name="T35" fmla="*/ 25 w 25"/>
                      <a:gd name="T36" fmla="*/ 41 h 41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1">
                        <a:moveTo>
                          <a:pt x="12" y="0"/>
                        </a:moveTo>
                        <a:lnTo>
                          <a:pt x="9" y="17"/>
                        </a:lnTo>
                        <a:lnTo>
                          <a:pt x="0" y="19"/>
                        </a:lnTo>
                        <a:lnTo>
                          <a:pt x="7" y="27"/>
                        </a:lnTo>
                        <a:lnTo>
                          <a:pt x="4" y="41"/>
                        </a:lnTo>
                        <a:lnTo>
                          <a:pt x="12" y="32"/>
                        </a:lnTo>
                        <a:lnTo>
                          <a:pt x="20" y="41"/>
                        </a:lnTo>
                        <a:lnTo>
                          <a:pt x="19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8" name="Freeform 538"/>
                  <p:cNvSpPr>
                    <a:spLocks/>
                  </p:cNvSpPr>
                  <p:nvPr/>
                </p:nvSpPr>
                <p:spPr bwMode="auto">
                  <a:xfrm>
                    <a:off x="2910" y="1392"/>
                    <a:ext cx="6" cy="10"/>
                  </a:xfrm>
                  <a:custGeom>
                    <a:avLst/>
                    <a:gdLst>
                      <a:gd name="T0" fmla="*/ 0 w 25"/>
                      <a:gd name="T1" fmla="*/ 0 h 41"/>
                      <a:gd name="T2" fmla="*/ 0 w 25"/>
                      <a:gd name="T3" fmla="*/ 0 h 41"/>
                      <a:gd name="T4" fmla="*/ 0 w 25"/>
                      <a:gd name="T5" fmla="*/ 0 h 41"/>
                      <a:gd name="T6" fmla="*/ 0 w 25"/>
                      <a:gd name="T7" fmla="*/ 0 h 41"/>
                      <a:gd name="T8" fmla="*/ 0 w 25"/>
                      <a:gd name="T9" fmla="*/ 0 h 41"/>
                      <a:gd name="T10" fmla="*/ 0 w 25"/>
                      <a:gd name="T11" fmla="*/ 0 h 41"/>
                      <a:gd name="T12" fmla="*/ 0 w 25"/>
                      <a:gd name="T13" fmla="*/ 0 h 41"/>
                      <a:gd name="T14" fmla="*/ 0 w 25"/>
                      <a:gd name="T15" fmla="*/ 0 h 41"/>
                      <a:gd name="T16" fmla="*/ 0 w 25"/>
                      <a:gd name="T17" fmla="*/ 0 h 41"/>
                      <a:gd name="T18" fmla="*/ 0 w 25"/>
                      <a:gd name="T19" fmla="*/ 0 h 41"/>
                      <a:gd name="T20" fmla="*/ 0 w 25"/>
                      <a:gd name="T21" fmla="*/ 0 h 4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1"/>
                      <a:gd name="T35" fmla="*/ 25 w 25"/>
                      <a:gd name="T36" fmla="*/ 41 h 41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1">
                        <a:moveTo>
                          <a:pt x="13" y="0"/>
                        </a:moveTo>
                        <a:lnTo>
                          <a:pt x="9" y="17"/>
                        </a:lnTo>
                        <a:lnTo>
                          <a:pt x="0" y="19"/>
                        </a:lnTo>
                        <a:lnTo>
                          <a:pt x="7" y="27"/>
                        </a:lnTo>
                        <a:lnTo>
                          <a:pt x="4" y="41"/>
                        </a:lnTo>
                        <a:lnTo>
                          <a:pt x="13" y="32"/>
                        </a:lnTo>
                        <a:lnTo>
                          <a:pt x="20" y="41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5" y="17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9" name="Freeform 539"/>
                  <p:cNvSpPr>
                    <a:spLocks/>
                  </p:cNvSpPr>
                  <p:nvPr/>
                </p:nvSpPr>
                <p:spPr bwMode="auto">
                  <a:xfrm>
                    <a:off x="2891" y="1392"/>
                    <a:ext cx="6" cy="10"/>
                  </a:xfrm>
                  <a:custGeom>
                    <a:avLst/>
                    <a:gdLst>
                      <a:gd name="T0" fmla="*/ 0 w 25"/>
                      <a:gd name="T1" fmla="*/ 0 h 41"/>
                      <a:gd name="T2" fmla="*/ 0 w 25"/>
                      <a:gd name="T3" fmla="*/ 0 h 41"/>
                      <a:gd name="T4" fmla="*/ 0 w 25"/>
                      <a:gd name="T5" fmla="*/ 0 h 41"/>
                      <a:gd name="T6" fmla="*/ 0 w 25"/>
                      <a:gd name="T7" fmla="*/ 0 h 41"/>
                      <a:gd name="T8" fmla="*/ 0 w 25"/>
                      <a:gd name="T9" fmla="*/ 0 h 41"/>
                      <a:gd name="T10" fmla="*/ 0 w 25"/>
                      <a:gd name="T11" fmla="*/ 0 h 41"/>
                      <a:gd name="T12" fmla="*/ 0 w 25"/>
                      <a:gd name="T13" fmla="*/ 0 h 41"/>
                      <a:gd name="T14" fmla="*/ 0 w 25"/>
                      <a:gd name="T15" fmla="*/ 0 h 41"/>
                      <a:gd name="T16" fmla="*/ 0 w 25"/>
                      <a:gd name="T17" fmla="*/ 0 h 41"/>
                      <a:gd name="T18" fmla="*/ 0 w 25"/>
                      <a:gd name="T19" fmla="*/ 0 h 41"/>
                      <a:gd name="T20" fmla="*/ 0 w 25"/>
                      <a:gd name="T21" fmla="*/ 0 h 4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1"/>
                      <a:gd name="T35" fmla="*/ 25 w 25"/>
                      <a:gd name="T36" fmla="*/ 41 h 41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1">
                        <a:moveTo>
                          <a:pt x="11" y="0"/>
                        </a:moveTo>
                        <a:lnTo>
                          <a:pt x="10" y="17"/>
                        </a:lnTo>
                        <a:lnTo>
                          <a:pt x="0" y="19"/>
                        </a:lnTo>
                        <a:lnTo>
                          <a:pt x="8" y="27"/>
                        </a:lnTo>
                        <a:lnTo>
                          <a:pt x="4" y="41"/>
                        </a:lnTo>
                        <a:lnTo>
                          <a:pt x="11" y="32"/>
                        </a:lnTo>
                        <a:lnTo>
                          <a:pt x="20" y="41"/>
                        </a:lnTo>
                        <a:lnTo>
                          <a:pt x="19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0" name="Freeform 540"/>
                  <p:cNvSpPr>
                    <a:spLocks/>
                  </p:cNvSpPr>
                  <p:nvPr/>
                </p:nvSpPr>
                <p:spPr bwMode="auto">
                  <a:xfrm>
                    <a:off x="2900" y="1403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8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1" name="Freeform 541"/>
                  <p:cNvSpPr>
                    <a:spLocks/>
                  </p:cNvSpPr>
                  <p:nvPr/>
                </p:nvSpPr>
                <p:spPr bwMode="auto">
                  <a:xfrm>
                    <a:off x="2920" y="1403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10" y="16"/>
                        </a:lnTo>
                        <a:lnTo>
                          <a:pt x="0" y="18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1" y="40"/>
                        </a:lnTo>
                        <a:lnTo>
                          <a:pt x="18" y="27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2" name="Freeform 542"/>
                  <p:cNvSpPr>
                    <a:spLocks/>
                  </p:cNvSpPr>
                  <p:nvPr/>
                </p:nvSpPr>
                <p:spPr bwMode="auto">
                  <a:xfrm>
                    <a:off x="2938" y="1403"/>
                    <a:ext cx="7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8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7" y="27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3" name="Freeform 543"/>
                  <p:cNvSpPr>
                    <a:spLocks/>
                  </p:cNvSpPr>
                  <p:nvPr/>
                </p:nvSpPr>
                <p:spPr bwMode="auto">
                  <a:xfrm>
                    <a:off x="2958" y="1403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1" y="0"/>
                        </a:moveTo>
                        <a:lnTo>
                          <a:pt x="10" y="16"/>
                        </a:lnTo>
                        <a:lnTo>
                          <a:pt x="0" y="18"/>
                        </a:lnTo>
                        <a:lnTo>
                          <a:pt x="8" y="27"/>
                        </a:lnTo>
                        <a:lnTo>
                          <a:pt x="4" y="40"/>
                        </a:lnTo>
                        <a:lnTo>
                          <a:pt x="11" y="32"/>
                        </a:lnTo>
                        <a:lnTo>
                          <a:pt x="20" y="40"/>
                        </a:lnTo>
                        <a:lnTo>
                          <a:pt x="19" y="27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4" name="Freeform 544"/>
                  <p:cNvSpPr>
                    <a:spLocks/>
                  </p:cNvSpPr>
                  <p:nvPr/>
                </p:nvSpPr>
                <p:spPr bwMode="auto">
                  <a:xfrm>
                    <a:off x="2976" y="1403"/>
                    <a:ext cx="7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1" y="0"/>
                        </a:moveTo>
                        <a:lnTo>
                          <a:pt x="9" y="16"/>
                        </a:lnTo>
                        <a:lnTo>
                          <a:pt x="0" y="18"/>
                        </a:lnTo>
                        <a:lnTo>
                          <a:pt x="6" y="27"/>
                        </a:lnTo>
                        <a:lnTo>
                          <a:pt x="4" y="40"/>
                        </a:lnTo>
                        <a:lnTo>
                          <a:pt x="11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8"/>
                        </a:lnTo>
                        <a:lnTo>
                          <a:pt x="15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5" name="Freeform 545"/>
                  <p:cNvSpPr>
                    <a:spLocks/>
                  </p:cNvSpPr>
                  <p:nvPr/>
                </p:nvSpPr>
                <p:spPr bwMode="auto">
                  <a:xfrm>
                    <a:off x="2968" y="1415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9" y="15"/>
                        </a:lnTo>
                        <a:lnTo>
                          <a:pt x="0" y="17"/>
                        </a:lnTo>
                        <a:lnTo>
                          <a:pt x="6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0" y="39"/>
                        </a:lnTo>
                        <a:lnTo>
                          <a:pt x="18" y="25"/>
                        </a:lnTo>
                        <a:lnTo>
                          <a:pt x="25" y="17"/>
                        </a:lnTo>
                        <a:lnTo>
                          <a:pt x="16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6" name="Freeform 546"/>
                  <p:cNvSpPr>
                    <a:spLocks/>
                  </p:cNvSpPr>
                  <p:nvPr/>
                </p:nvSpPr>
                <p:spPr bwMode="auto">
                  <a:xfrm>
                    <a:off x="2948" y="1415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9" y="15"/>
                        </a:lnTo>
                        <a:lnTo>
                          <a:pt x="0" y="17"/>
                        </a:lnTo>
                        <a:lnTo>
                          <a:pt x="7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0" y="39"/>
                        </a:lnTo>
                        <a:lnTo>
                          <a:pt x="18" y="25"/>
                        </a:lnTo>
                        <a:lnTo>
                          <a:pt x="25" y="17"/>
                        </a:lnTo>
                        <a:lnTo>
                          <a:pt x="17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7" name="Freeform 547"/>
                  <p:cNvSpPr>
                    <a:spLocks/>
                  </p:cNvSpPr>
                  <p:nvPr/>
                </p:nvSpPr>
                <p:spPr bwMode="auto">
                  <a:xfrm>
                    <a:off x="2929" y="1415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2" y="0"/>
                        </a:moveTo>
                        <a:lnTo>
                          <a:pt x="9" y="15"/>
                        </a:lnTo>
                        <a:lnTo>
                          <a:pt x="0" y="17"/>
                        </a:lnTo>
                        <a:lnTo>
                          <a:pt x="7" y="25"/>
                        </a:lnTo>
                        <a:lnTo>
                          <a:pt x="4" y="39"/>
                        </a:lnTo>
                        <a:lnTo>
                          <a:pt x="12" y="31"/>
                        </a:lnTo>
                        <a:lnTo>
                          <a:pt x="20" y="39"/>
                        </a:lnTo>
                        <a:lnTo>
                          <a:pt x="19" y="25"/>
                        </a:lnTo>
                        <a:lnTo>
                          <a:pt x="25" y="17"/>
                        </a:lnTo>
                        <a:lnTo>
                          <a:pt x="16" y="15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8" name="Freeform 548"/>
                  <p:cNvSpPr>
                    <a:spLocks/>
                  </p:cNvSpPr>
                  <p:nvPr/>
                </p:nvSpPr>
                <p:spPr bwMode="auto">
                  <a:xfrm>
                    <a:off x="2910" y="1415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9" y="15"/>
                        </a:lnTo>
                        <a:lnTo>
                          <a:pt x="0" y="17"/>
                        </a:lnTo>
                        <a:lnTo>
                          <a:pt x="7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0" y="39"/>
                        </a:lnTo>
                        <a:lnTo>
                          <a:pt x="18" y="25"/>
                        </a:lnTo>
                        <a:lnTo>
                          <a:pt x="25" y="17"/>
                        </a:lnTo>
                        <a:lnTo>
                          <a:pt x="15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9" name="Freeform 549"/>
                  <p:cNvSpPr>
                    <a:spLocks/>
                  </p:cNvSpPr>
                  <p:nvPr/>
                </p:nvSpPr>
                <p:spPr bwMode="auto">
                  <a:xfrm>
                    <a:off x="2891" y="1415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10" y="15"/>
                        </a:lnTo>
                        <a:lnTo>
                          <a:pt x="0" y="17"/>
                        </a:lnTo>
                        <a:lnTo>
                          <a:pt x="8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1" y="39"/>
                        </a:lnTo>
                        <a:lnTo>
                          <a:pt x="19" y="25"/>
                        </a:lnTo>
                        <a:lnTo>
                          <a:pt x="25" y="17"/>
                        </a:lnTo>
                        <a:lnTo>
                          <a:pt x="16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0" name="Freeform 550"/>
                  <p:cNvSpPr>
                    <a:spLocks/>
                  </p:cNvSpPr>
                  <p:nvPr/>
                </p:nvSpPr>
                <p:spPr bwMode="auto">
                  <a:xfrm>
                    <a:off x="2881" y="1426"/>
                    <a:ext cx="6" cy="10"/>
                  </a:xfrm>
                  <a:custGeom>
                    <a:avLst/>
                    <a:gdLst>
                      <a:gd name="T0" fmla="*/ 0 w 25"/>
                      <a:gd name="T1" fmla="*/ 0 h 38"/>
                      <a:gd name="T2" fmla="*/ 0 w 25"/>
                      <a:gd name="T3" fmla="*/ 0 h 38"/>
                      <a:gd name="T4" fmla="*/ 0 w 25"/>
                      <a:gd name="T5" fmla="*/ 0 h 38"/>
                      <a:gd name="T6" fmla="*/ 0 w 25"/>
                      <a:gd name="T7" fmla="*/ 0 h 38"/>
                      <a:gd name="T8" fmla="*/ 0 w 25"/>
                      <a:gd name="T9" fmla="*/ 0 h 38"/>
                      <a:gd name="T10" fmla="*/ 0 w 25"/>
                      <a:gd name="T11" fmla="*/ 0 h 38"/>
                      <a:gd name="T12" fmla="*/ 0 w 25"/>
                      <a:gd name="T13" fmla="*/ 0 h 38"/>
                      <a:gd name="T14" fmla="*/ 0 w 25"/>
                      <a:gd name="T15" fmla="*/ 0 h 38"/>
                      <a:gd name="T16" fmla="*/ 0 w 25"/>
                      <a:gd name="T17" fmla="*/ 0 h 38"/>
                      <a:gd name="T18" fmla="*/ 0 w 25"/>
                      <a:gd name="T19" fmla="*/ 0 h 38"/>
                      <a:gd name="T20" fmla="*/ 0 w 25"/>
                      <a:gd name="T21" fmla="*/ 0 h 3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8"/>
                      <a:gd name="T35" fmla="*/ 25 w 25"/>
                      <a:gd name="T36" fmla="*/ 38 h 38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8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8"/>
                        </a:lnTo>
                        <a:lnTo>
                          <a:pt x="7" y="25"/>
                        </a:lnTo>
                        <a:lnTo>
                          <a:pt x="3" y="38"/>
                        </a:lnTo>
                        <a:lnTo>
                          <a:pt x="12" y="31"/>
                        </a:lnTo>
                        <a:lnTo>
                          <a:pt x="20" y="38"/>
                        </a:lnTo>
                        <a:lnTo>
                          <a:pt x="18" y="25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1" name="Freeform 551"/>
                  <p:cNvSpPr>
                    <a:spLocks/>
                  </p:cNvSpPr>
                  <p:nvPr/>
                </p:nvSpPr>
                <p:spPr bwMode="auto">
                  <a:xfrm>
                    <a:off x="2900" y="1426"/>
                    <a:ext cx="6" cy="10"/>
                  </a:xfrm>
                  <a:custGeom>
                    <a:avLst/>
                    <a:gdLst>
                      <a:gd name="T0" fmla="*/ 0 w 25"/>
                      <a:gd name="T1" fmla="*/ 0 h 38"/>
                      <a:gd name="T2" fmla="*/ 0 w 25"/>
                      <a:gd name="T3" fmla="*/ 0 h 38"/>
                      <a:gd name="T4" fmla="*/ 0 w 25"/>
                      <a:gd name="T5" fmla="*/ 0 h 38"/>
                      <a:gd name="T6" fmla="*/ 0 w 25"/>
                      <a:gd name="T7" fmla="*/ 0 h 38"/>
                      <a:gd name="T8" fmla="*/ 0 w 25"/>
                      <a:gd name="T9" fmla="*/ 0 h 38"/>
                      <a:gd name="T10" fmla="*/ 0 w 25"/>
                      <a:gd name="T11" fmla="*/ 0 h 38"/>
                      <a:gd name="T12" fmla="*/ 0 w 25"/>
                      <a:gd name="T13" fmla="*/ 0 h 38"/>
                      <a:gd name="T14" fmla="*/ 0 w 25"/>
                      <a:gd name="T15" fmla="*/ 0 h 38"/>
                      <a:gd name="T16" fmla="*/ 0 w 25"/>
                      <a:gd name="T17" fmla="*/ 0 h 38"/>
                      <a:gd name="T18" fmla="*/ 0 w 25"/>
                      <a:gd name="T19" fmla="*/ 0 h 38"/>
                      <a:gd name="T20" fmla="*/ 0 w 25"/>
                      <a:gd name="T21" fmla="*/ 0 h 3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8"/>
                      <a:gd name="T35" fmla="*/ 25 w 25"/>
                      <a:gd name="T36" fmla="*/ 38 h 38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8">
                        <a:moveTo>
                          <a:pt x="12" y="0"/>
                        </a:moveTo>
                        <a:lnTo>
                          <a:pt x="9" y="16"/>
                        </a:lnTo>
                        <a:lnTo>
                          <a:pt x="0" y="18"/>
                        </a:lnTo>
                        <a:lnTo>
                          <a:pt x="6" y="25"/>
                        </a:lnTo>
                        <a:lnTo>
                          <a:pt x="4" y="38"/>
                        </a:lnTo>
                        <a:lnTo>
                          <a:pt x="12" y="31"/>
                        </a:lnTo>
                        <a:lnTo>
                          <a:pt x="20" y="38"/>
                        </a:lnTo>
                        <a:lnTo>
                          <a:pt x="17" y="25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2" name="Freeform 552"/>
                  <p:cNvSpPr>
                    <a:spLocks/>
                  </p:cNvSpPr>
                  <p:nvPr/>
                </p:nvSpPr>
                <p:spPr bwMode="auto">
                  <a:xfrm>
                    <a:off x="2920" y="1426"/>
                    <a:ext cx="6" cy="10"/>
                  </a:xfrm>
                  <a:custGeom>
                    <a:avLst/>
                    <a:gdLst>
                      <a:gd name="T0" fmla="*/ 0 w 25"/>
                      <a:gd name="T1" fmla="*/ 0 h 38"/>
                      <a:gd name="T2" fmla="*/ 0 w 25"/>
                      <a:gd name="T3" fmla="*/ 0 h 38"/>
                      <a:gd name="T4" fmla="*/ 0 w 25"/>
                      <a:gd name="T5" fmla="*/ 0 h 38"/>
                      <a:gd name="T6" fmla="*/ 0 w 25"/>
                      <a:gd name="T7" fmla="*/ 0 h 38"/>
                      <a:gd name="T8" fmla="*/ 0 w 25"/>
                      <a:gd name="T9" fmla="*/ 0 h 38"/>
                      <a:gd name="T10" fmla="*/ 0 w 25"/>
                      <a:gd name="T11" fmla="*/ 0 h 38"/>
                      <a:gd name="T12" fmla="*/ 0 w 25"/>
                      <a:gd name="T13" fmla="*/ 0 h 38"/>
                      <a:gd name="T14" fmla="*/ 0 w 25"/>
                      <a:gd name="T15" fmla="*/ 0 h 38"/>
                      <a:gd name="T16" fmla="*/ 0 w 25"/>
                      <a:gd name="T17" fmla="*/ 0 h 38"/>
                      <a:gd name="T18" fmla="*/ 0 w 25"/>
                      <a:gd name="T19" fmla="*/ 0 h 38"/>
                      <a:gd name="T20" fmla="*/ 0 w 25"/>
                      <a:gd name="T21" fmla="*/ 0 h 3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8"/>
                      <a:gd name="T35" fmla="*/ 25 w 25"/>
                      <a:gd name="T36" fmla="*/ 38 h 38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8">
                        <a:moveTo>
                          <a:pt x="12" y="0"/>
                        </a:moveTo>
                        <a:lnTo>
                          <a:pt x="10" y="16"/>
                        </a:lnTo>
                        <a:lnTo>
                          <a:pt x="0" y="18"/>
                        </a:lnTo>
                        <a:lnTo>
                          <a:pt x="7" y="25"/>
                        </a:lnTo>
                        <a:lnTo>
                          <a:pt x="3" y="38"/>
                        </a:lnTo>
                        <a:lnTo>
                          <a:pt x="12" y="31"/>
                        </a:lnTo>
                        <a:lnTo>
                          <a:pt x="21" y="38"/>
                        </a:lnTo>
                        <a:lnTo>
                          <a:pt x="18" y="25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3" name="Freeform 553"/>
                  <p:cNvSpPr>
                    <a:spLocks/>
                  </p:cNvSpPr>
                  <p:nvPr/>
                </p:nvSpPr>
                <p:spPr bwMode="auto">
                  <a:xfrm>
                    <a:off x="2938" y="1426"/>
                    <a:ext cx="7" cy="10"/>
                  </a:xfrm>
                  <a:custGeom>
                    <a:avLst/>
                    <a:gdLst>
                      <a:gd name="T0" fmla="*/ 0 w 25"/>
                      <a:gd name="T1" fmla="*/ 0 h 38"/>
                      <a:gd name="T2" fmla="*/ 0 w 25"/>
                      <a:gd name="T3" fmla="*/ 0 h 38"/>
                      <a:gd name="T4" fmla="*/ 0 w 25"/>
                      <a:gd name="T5" fmla="*/ 0 h 38"/>
                      <a:gd name="T6" fmla="*/ 0 w 25"/>
                      <a:gd name="T7" fmla="*/ 0 h 38"/>
                      <a:gd name="T8" fmla="*/ 0 w 25"/>
                      <a:gd name="T9" fmla="*/ 0 h 38"/>
                      <a:gd name="T10" fmla="*/ 0 w 25"/>
                      <a:gd name="T11" fmla="*/ 0 h 38"/>
                      <a:gd name="T12" fmla="*/ 0 w 25"/>
                      <a:gd name="T13" fmla="*/ 0 h 38"/>
                      <a:gd name="T14" fmla="*/ 0 w 25"/>
                      <a:gd name="T15" fmla="*/ 0 h 38"/>
                      <a:gd name="T16" fmla="*/ 0 w 25"/>
                      <a:gd name="T17" fmla="*/ 0 h 38"/>
                      <a:gd name="T18" fmla="*/ 0 w 25"/>
                      <a:gd name="T19" fmla="*/ 0 h 38"/>
                      <a:gd name="T20" fmla="*/ 0 w 25"/>
                      <a:gd name="T21" fmla="*/ 0 h 3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8"/>
                      <a:gd name="T35" fmla="*/ 25 w 25"/>
                      <a:gd name="T36" fmla="*/ 38 h 38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8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8"/>
                        </a:lnTo>
                        <a:lnTo>
                          <a:pt x="7" y="25"/>
                        </a:lnTo>
                        <a:lnTo>
                          <a:pt x="3" y="38"/>
                        </a:lnTo>
                        <a:lnTo>
                          <a:pt x="12" y="31"/>
                        </a:lnTo>
                        <a:lnTo>
                          <a:pt x="20" y="38"/>
                        </a:lnTo>
                        <a:lnTo>
                          <a:pt x="17" y="25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4" name="Freeform 554"/>
                  <p:cNvSpPr>
                    <a:spLocks/>
                  </p:cNvSpPr>
                  <p:nvPr/>
                </p:nvSpPr>
                <p:spPr bwMode="auto">
                  <a:xfrm>
                    <a:off x="2958" y="1426"/>
                    <a:ext cx="6" cy="10"/>
                  </a:xfrm>
                  <a:custGeom>
                    <a:avLst/>
                    <a:gdLst>
                      <a:gd name="T0" fmla="*/ 0 w 25"/>
                      <a:gd name="T1" fmla="*/ 0 h 38"/>
                      <a:gd name="T2" fmla="*/ 0 w 25"/>
                      <a:gd name="T3" fmla="*/ 0 h 38"/>
                      <a:gd name="T4" fmla="*/ 0 w 25"/>
                      <a:gd name="T5" fmla="*/ 0 h 38"/>
                      <a:gd name="T6" fmla="*/ 0 w 25"/>
                      <a:gd name="T7" fmla="*/ 0 h 38"/>
                      <a:gd name="T8" fmla="*/ 0 w 25"/>
                      <a:gd name="T9" fmla="*/ 0 h 38"/>
                      <a:gd name="T10" fmla="*/ 0 w 25"/>
                      <a:gd name="T11" fmla="*/ 0 h 38"/>
                      <a:gd name="T12" fmla="*/ 0 w 25"/>
                      <a:gd name="T13" fmla="*/ 0 h 38"/>
                      <a:gd name="T14" fmla="*/ 0 w 25"/>
                      <a:gd name="T15" fmla="*/ 0 h 38"/>
                      <a:gd name="T16" fmla="*/ 0 w 25"/>
                      <a:gd name="T17" fmla="*/ 0 h 38"/>
                      <a:gd name="T18" fmla="*/ 0 w 25"/>
                      <a:gd name="T19" fmla="*/ 0 h 38"/>
                      <a:gd name="T20" fmla="*/ 0 w 25"/>
                      <a:gd name="T21" fmla="*/ 0 h 3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8"/>
                      <a:gd name="T35" fmla="*/ 25 w 25"/>
                      <a:gd name="T36" fmla="*/ 38 h 38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8">
                        <a:moveTo>
                          <a:pt x="11" y="0"/>
                        </a:moveTo>
                        <a:lnTo>
                          <a:pt x="10" y="16"/>
                        </a:lnTo>
                        <a:lnTo>
                          <a:pt x="0" y="18"/>
                        </a:lnTo>
                        <a:lnTo>
                          <a:pt x="8" y="25"/>
                        </a:lnTo>
                        <a:lnTo>
                          <a:pt x="4" y="38"/>
                        </a:lnTo>
                        <a:lnTo>
                          <a:pt x="11" y="31"/>
                        </a:lnTo>
                        <a:lnTo>
                          <a:pt x="20" y="38"/>
                        </a:lnTo>
                        <a:lnTo>
                          <a:pt x="19" y="25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5" name="Freeform 555"/>
                  <p:cNvSpPr>
                    <a:spLocks/>
                  </p:cNvSpPr>
                  <p:nvPr/>
                </p:nvSpPr>
                <p:spPr bwMode="auto">
                  <a:xfrm>
                    <a:off x="2976" y="1426"/>
                    <a:ext cx="7" cy="10"/>
                  </a:xfrm>
                  <a:custGeom>
                    <a:avLst/>
                    <a:gdLst>
                      <a:gd name="T0" fmla="*/ 0 w 25"/>
                      <a:gd name="T1" fmla="*/ 0 h 38"/>
                      <a:gd name="T2" fmla="*/ 0 w 25"/>
                      <a:gd name="T3" fmla="*/ 0 h 38"/>
                      <a:gd name="T4" fmla="*/ 0 w 25"/>
                      <a:gd name="T5" fmla="*/ 0 h 38"/>
                      <a:gd name="T6" fmla="*/ 0 w 25"/>
                      <a:gd name="T7" fmla="*/ 0 h 38"/>
                      <a:gd name="T8" fmla="*/ 0 w 25"/>
                      <a:gd name="T9" fmla="*/ 0 h 38"/>
                      <a:gd name="T10" fmla="*/ 0 w 25"/>
                      <a:gd name="T11" fmla="*/ 0 h 38"/>
                      <a:gd name="T12" fmla="*/ 0 w 25"/>
                      <a:gd name="T13" fmla="*/ 0 h 38"/>
                      <a:gd name="T14" fmla="*/ 0 w 25"/>
                      <a:gd name="T15" fmla="*/ 0 h 38"/>
                      <a:gd name="T16" fmla="*/ 0 w 25"/>
                      <a:gd name="T17" fmla="*/ 0 h 38"/>
                      <a:gd name="T18" fmla="*/ 0 w 25"/>
                      <a:gd name="T19" fmla="*/ 0 h 38"/>
                      <a:gd name="T20" fmla="*/ 0 w 25"/>
                      <a:gd name="T21" fmla="*/ 0 h 3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8"/>
                      <a:gd name="T35" fmla="*/ 25 w 25"/>
                      <a:gd name="T36" fmla="*/ 38 h 38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8">
                        <a:moveTo>
                          <a:pt x="11" y="0"/>
                        </a:moveTo>
                        <a:lnTo>
                          <a:pt x="9" y="16"/>
                        </a:lnTo>
                        <a:lnTo>
                          <a:pt x="0" y="18"/>
                        </a:lnTo>
                        <a:lnTo>
                          <a:pt x="6" y="25"/>
                        </a:lnTo>
                        <a:lnTo>
                          <a:pt x="4" y="38"/>
                        </a:lnTo>
                        <a:lnTo>
                          <a:pt x="11" y="31"/>
                        </a:lnTo>
                        <a:lnTo>
                          <a:pt x="20" y="38"/>
                        </a:lnTo>
                        <a:lnTo>
                          <a:pt x="18" y="25"/>
                        </a:lnTo>
                        <a:lnTo>
                          <a:pt x="25" y="18"/>
                        </a:lnTo>
                        <a:lnTo>
                          <a:pt x="15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6" name="Freeform 556"/>
                  <p:cNvSpPr>
                    <a:spLocks/>
                  </p:cNvSpPr>
                  <p:nvPr/>
                </p:nvSpPr>
                <p:spPr bwMode="auto">
                  <a:xfrm>
                    <a:off x="2910" y="1346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9" y="15"/>
                        </a:lnTo>
                        <a:lnTo>
                          <a:pt x="0" y="17"/>
                        </a:lnTo>
                        <a:lnTo>
                          <a:pt x="7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0" y="39"/>
                        </a:lnTo>
                        <a:lnTo>
                          <a:pt x="18" y="25"/>
                        </a:lnTo>
                        <a:lnTo>
                          <a:pt x="25" y="17"/>
                        </a:lnTo>
                        <a:lnTo>
                          <a:pt x="15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7" name="Freeform 557"/>
                  <p:cNvSpPr>
                    <a:spLocks/>
                  </p:cNvSpPr>
                  <p:nvPr/>
                </p:nvSpPr>
                <p:spPr bwMode="auto">
                  <a:xfrm>
                    <a:off x="2938" y="1358"/>
                    <a:ext cx="7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9"/>
                        </a:lnTo>
                        <a:lnTo>
                          <a:pt x="7" y="26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7" y="26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8" name="Freeform 558"/>
                  <p:cNvSpPr>
                    <a:spLocks/>
                  </p:cNvSpPr>
                  <p:nvPr/>
                </p:nvSpPr>
                <p:spPr bwMode="auto">
                  <a:xfrm>
                    <a:off x="2938" y="1381"/>
                    <a:ext cx="7" cy="9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2" y="0"/>
                        </a:moveTo>
                        <a:lnTo>
                          <a:pt x="8" y="15"/>
                        </a:lnTo>
                        <a:lnTo>
                          <a:pt x="0" y="18"/>
                        </a:lnTo>
                        <a:lnTo>
                          <a:pt x="7" y="25"/>
                        </a:lnTo>
                        <a:lnTo>
                          <a:pt x="3" y="39"/>
                        </a:lnTo>
                        <a:lnTo>
                          <a:pt x="12" y="31"/>
                        </a:lnTo>
                        <a:lnTo>
                          <a:pt x="20" y="39"/>
                        </a:lnTo>
                        <a:lnTo>
                          <a:pt x="17" y="25"/>
                        </a:lnTo>
                        <a:lnTo>
                          <a:pt x="25" y="18"/>
                        </a:lnTo>
                        <a:lnTo>
                          <a:pt x="16" y="15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9" name="Freeform 559"/>
                  <p:cNvSpPr>
                    <a:spLocks/>
                  </p:cNvSpPr>
                  <p:nvPr/>
                </p:nvSpPr>
                <p:spPr bwMode="auto">
                  <a:xfrm>
                    <a:off x="2881" y="1403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8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8" name="Group 560"/>
              <p:cNvGrpSpPr>
                <a:grpSpLocks/>
              </p:cNvGrpSpPr>
              <p:nvPr/>
            </p:nvGrpSpPr>
            <p:grpSpPr bwMode="auto">
              <a:xfrm rot="-5400000">
                <a:off x="2251" y="1009"/>
                <a:ext cx="244" cy="714"/>
                <a:chOff x="4604" y="1734"/>
                <a:chExt cx="328" cy="999"/>
              </a:xfrm>
            </p:grpSpPr>
            <p:sp>
              <p:nvSpPr>
                <p:cNvPr id="4392" name="Rectangle 561"/>
                <p:cNvSpPr>
                  <a:spLocks noChangeArrowheads="1"/>
                </p:cNvSpPr>
                <p:nvPr/>
              </p:nvSpPr>
              <p:spPr bwMode="auto">
                <a:xfrm>
                  <a:off x="4701" y="1799"/>
                  <a:ext cx="70" cy="58"/>
                </a:xfrm>
                <a:prstGeom prst="rect">
                  <a:avLst/>
                </a:prstGeom>
                <a:solidFill>
                  <a:srgbClr val="CFAF8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3" name="Rectangle 562"/>
                <p:cNvSpPr>
                  <a:spLocks noChangeArrowheads="1"/>
                </p:cNvSpPr>
                <p:nvPr/>
              </p:nvSpPr>
              <p:spPr bwMode="auto">
                <a:xfrm>
                  <a:off x="4705" y="1803"/>
                  <a:ext cx="62" cy="50"/>
                </a:xfrm>
                <a:prstGeom prst="rect">
                  <a:avLst/>
                </a:prstGeom>
                <a:noFill/>
                <a:ln w="14288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4" name="Freeform 563"/>
                <p:cNvSpPr>
                  <a:spLocks/>
                </p:cNvSpPr>
                <p:nvPr/>
              </p:nvSpPr>
              <p:spPr bwMode="auto">
                <a:xfrm>
                  <a:off x="4623" y="1734"/>
                  <a:ext cx="146" cy="88"/>
                </a:xfrm>
                <a:custGeom>
                  <a:avLst/>
                  <a:gdLst>
                    <a:gd name="T0" fmla="*/ 0 w 439"/>
                    <a:gd name="T1" fmla="*/ 0 h 354"/>
                    <a:gd name="T2" fmla="*/ 0 w 439"/>
                    <a:gd name="T3" fmla="*/ 0 h 354"/>
                    <a:gd name="T4" fmla="*/ 1 w 439"/>
                    <a:gd name="T5" fmla="*/ 0 h 354"/>
                    <a:gd name="T6" fmla="*/ 1 w 439"/>
                    <a:gd name="T7" fmla="*/ 0 h 354"/>
                    <a:gd name="T8" fmla="*/ 1 w 439"/>
                    <a:gd name="T9" fmla="*/ 0 h 354"/>
                    <a:gd name="T10" fmla="*/ 0 w 439"/>
                    <a:gd name="T11" fmla="*/ 0 h 35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9"/>
                    <a:gd name="T19" fmla="*/ 0 h 354"/>
                    <a:gd name="T20" fmla="*/ 439 w 439"/>
                    <a:gd name="T21" fmla="*/ 354 h 35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9" h="354">
                      <a:moveTo>
                        <a:pt x="4" y="0"/>
                      </a:moveTo>
                      <a:lnTo>
                        <a:pt x="0" y="169"/>
                      </a:lnTo>
                      <a:lnTo>
                        <a:pt x="439" y="354"/>
                      </a:lnTo>
                      <a:lnTo>
                        <a:pt x="432" y="27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5" name="Freeform 564"/>
                <p:cNvSpPr>
                  <a:spLocks/>
                </p:cNvSpPr>
                <p:nvPr/>
              </p:nvSpPr>
              <p:spPr bwMode="auto">
                <a:xfrm>
                  <a:off x="4623" y="1734"/>
                  <a:ext cx="146" cy="88"/>
                </a:xfrm>
                <a:custGeom>
                  <a:avLst/>
                  <a:gdLst>
                    <a:gd name="T0" fmla="*/ 0 w 439"/>
                    <a:gd name="T1" fmla="*/ 0 h 354"/>
                    <a:gd name="T2" fmla="*/ 0 w 439"/>
                    <a:gd name="T3" fmla="*/ 0 h 354"/>
                    <a:gd name="T4" fmla="*/ 1 w 439"/>
                    <a:gd name="T5" fmla="*/ 0 h 354"/>
                    <a:gd name="T6" fmla="*/ 1 w 439"/>
                    <a:gd name="T7" fmla="*/ 0 h 354"/>
                    <a:gd name="T8" fmla="*/ 1 w 439"/>
                    <a:gd name="T9" fmla="*/ 0 h 354"/>
                    <a:gd name="T10" fmla="*/ 0 w 439"/>
                    <a:gd name="T11" fmla="*/ 0 h 35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9"/>
                    <a:gd name="T19" fmla="*/ 0 h 354"/>
                    <a:gd name="T20" fmla="*/ 439 w 439"/>
                    <a:gd name="T21" fmla="*/ 354 h 35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9" h="354">
                      <a:moveTo>
                        <a:pt x="4" y="0"/>
                      </a:moveTo>
                      <a:lnTo>
                        <a:pt x="0" y="169"/>
                      </a:lnTo>
                      <a:lnTo>
                        <a:pt x="439" y="354"/>
                      </a:lnTo>
                      <a:lnTo>
                        <a:pt x="432" y="270"/>
                      </a:lnTo>
                      <a:lnTo>
                        <a:pt x="4" y="0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6" name="Freeform 565"/>
                <p:cNvSpPr>
                  <a:spLocks/>
                </p:cNvSpPr>
                <p:nvPr/>
              </p:nvSpPr>
              <p:spPr bwMode="auto">
                <a:xfrm>
                  <a:off x="4616" y="1827"/>
                  <a:ext cx="145" cy="94"/>
                </a:xfrm>
                <a:custGeom>
                  <a:avLst/>
                  <a:gdLst>
                    <a:gd name="T0" fmla="*/ 0 w 433"/>
                    <a:gd name="T1" fmla="*/ 0 h 375"/>
                    <a:gd name="T2" fmla="*/ 0 w 433"/>
                    <a:gd name="T3" fmla="*/ 0 h 375"/>
                    <a:gd name="T4" fmla="*/ 1 w 433"/>
                    <a:gd name="T5" fmla="*/ 0 h 375"/>
                    <a:gd name="T6" fmla="*/ 1 w 433"/>
                    <a:gd name="T7" fmla="*/ 0 h 375"/>
                    <a:gd name="T8" fmla="*/ 1 w 433"/>
                    <a:gd name="T9" fmla="*/ 0 h 375"/>
                    <a:gd name="T10" fmla="*/ 0 w 433"/>
                    <a:gd name="T11" fmla="*/ 0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3"/>
                    <a:gd name="T19" fmla="*/ 0 h 375"/>
                    <a:gd name="T20" fmla="*/ 433 w 433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3" h="375">
                      <a:moveTo>
                        <a:pt x="0" y="207"/>
                      </a:moveTo>
                      <a:lnTo>
                        <a:pt x="22" y="375"/>
                      </a:lnTo>
                      <a:lnTo>
                        <a:pt x="433" y="92"/>
                      </a:lnTo>
                      <a:lnTo>
                        <a:pt x="412" y="0"/>
                      </a:lnTo>
                      <a:lnTo>
                        <a:pt x="413" y="11"/>
                      </a:lnTo>
                      <a:lnTo>
                        <a:pt x="0" y="20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7" name="Freeform 566"/>
                <p:cNvSpPr>
                  <a:spLocks/>
                </p:cNvSpPr>
                <p:nvPr/>
              </p:nvSpPr>
              <p:spPr bwMode="auto">
                <a:xfrm>
                  <a:off x="4616" y="1827"/>
                  <a:ext cx="145" cy="94"/>
                </a:xfrm>
                <a:custGeom>
                  <a:avLst/>
                  <a:gdLst>
                    <a:gd name="T0" fmla="*/ 0 w 433"/>
                    <a:gd name="T1" fmla="*/ 0 h 375"/>
                    <a:gd name="T2" fmla="*/ 0 w 433"/>
                    <a:gd name="T3" fmla="*/ 0 h 375"/>
                    <a:gd name="T4" fmla="*/ 1 w 433"/>
                    <a:gd name="T5" fmla="*/ 0 h 375"/>
                    <a:gd name="T6" fmla="*/ 1 w 433"/>
                    <a:gd name="T7" fmla="*/ 0 h 375"/>
                    <a:gd name="T8" fmla="*/ 1 w 433"/>
                    <a:gd name="T9" fmla="*/ 0 h 375"/>
                    <a:gd name="T10" fmla="*/ 0 w 433"/>
                    <a:gd name="T11" fmla="*/ 0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3"/>
                    <a:gd name="T19" fmla="*/ 0 h 375"/>
                    <a:gd name="T20" fmla="*/ 433 w 433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3" h="375">
                      <a:moveTo>
                        <a:pt x="0" y="207"/>
                      </a:moveTo>
                      <a:lnTo>
                        <a:pt x="22" y="375"/>
                      </a:lnTo>
                      <a:lnTo>
                        <a:pt x="433" y="92"/>
                      </a:lnTo>
                      <a:lnTo>
                        <a:pt x="412" y="0"/>
                      </a:lnTo>
                      <a:lnTo>
                        <a:pt x="413" y="11"/>
                      </a:lnTo>
                      <a:lnTo>
                        <a:pt x="0" y="207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8" name="Line 567"/>
                <p:cNvSpPr>
                  <a:spLocks noChangeShapeType="1"/>
                </p:cNvSpPr>
                <p:nvPr/>
              </p:nvSpPr>
              <p:spPr bwMode="auto">
                <a:xfrm>
                  <a:off x="4692" y="1828"/>
                  <a:ext cx="240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9" name="Line 568"/>
                <p:cNvSpPr>
                  <a:spLocks noChangeShapeType="1"/>
                </p:cNvSpPr>
                <p:nvPr/>
              </p:nvSpPr>
              <p:spPr bwMode="auto">
                <a:xfrm>
                  <a:off x="4724" y="1775"/>
                  <a:ext cx="44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0" name="Line 569"/>
                <p:cNvSpPr>
                  <a:spLocks noChangeShapeType="1"/>
                </p:cNvSpPr>
                <p:nvPr/>
              </p:nvSpPr>
              <p:spPr bwMode="auto">
                <a:xfrm>
                  <a:off x="4712" y="1881"/>
                  <a:ext cx="56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1" name="Rectangle 570"/>
                <p:cNvSpPr>
                  <a:spLocks noChangeArrowheads="1"/>
                </p:cNvSpPr>
                <p:nvPr/>
              </p:nvSpPr>
              <p:spPr bwMode="auto">
                <a:xfrm>
                  <a:off x="4695" y="2073"/>
                  <a:ext cx="69" cy="59"/>
                </a:xfrm>
                <a:prstGeom prst="rect">
                  <a:avLst/>
                </a:prstGeom>
                <a:solidFill>
                  <a:srgbClr val="CFAF8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2" name="Rectangle 571"/>
                <p:cNvSpPr>
                  <a:spLocks noChangeArrowheads="1"/>
                </p:cNvSpPr>
                <p:nvPr/>
              </p:nvSpPr>
              <p:spPr bwMode="auto">
                <a:xfrm>
                  <a:off x="4699" y="2077"/>
                  <a:ext cx="61" cy="50"/>
                </a:xfrm>
                <a:prstGeom prst="rect">
                  <a:avLst/>
                </a:prstGeom>
                <a:noFill/>
                <a:ln w="14288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3" name="Freeform 572"/>
                <p:cNvSpPr>
                  <a:spLocks/>
                </p:cNvSpPr>
                <p:nvPr/>
              </p:nvSpPr>
              <p:spPr bwMode="auto">
                <a:xfrm>
                  <a:off x="4616" y="2008"/>
                  <a:ext cx="147" cy="88"/>
                </a:xfrm>
                <a:custGeom>
                  <a:avLst/>
                  <a:gdLst>
                    <a:gd name="T0" fmla="*/ 0 w 439"/>
                    <a:gd name="T1" fmla="*/ 0 h 354"/>
                    <a:gd name="T2" fmla="*/ 0 w 439"/>
                    <a:gd name="T3" fmla="*/ 0 h 354"/>
                    <a:gd name="T4" fmla="*/ 1 w 439"/>
                    <a:gd name="T5" fmla="*/ 0 h 354"/>
                    <a:gd name="T6" fmla="*/ 1 w 439"/>
                    <a:gd name="T7" fmla="*/ 0 h 354"/>
                    <a:gd name="T8" fmla="*/ 1 w 439"/>
                    <a:gd name="T9" fmla="*/ 0 h 354"/>
                    <a:gd name="T10" fmla="*/ 0 w 439"/>
                    <a:gd name="T11" fmla="*/ 0 h 35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9"/>
                    <a:gd name="T19" fmla="*/ 0 h 354"/>
                    <a:gd name="T20" fmla="*/ 439 w 439"/>
                    <a:gd name="T21" fmla="*/ 354 h 35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9" h="354">
                      <a:moveTo>
                        <a:pt x="4" y="0"/>
                      </a:moveTo>
                      <a:lnTo>
                        <a:pt x="0" y="169"/>
                      </a:lnTo>
                      <a:lnTo>
                        <a:pt x="439" y="354"/>
                      </a:lnTo>
                      <a:lnTo>
                        <a:pt x="432" y="27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4" name="Freeform 573"/>
                <p:cNvSpPr>
                  <a:spLocks/>
                </p:cNvSpPr>
                <p:nvPr/>
              </p:nvSpPr>
              <p:spPr bwMode="auto">
                <a:xfrm>
                  <a:off x="4616" y="2008"/>
                  <a:ext cx="147" cy="88"/>
                </a:xfrm>
                <a:custGeom>
                  <a:avLst/>
                  <a:gdLst>
                    <a:gd name="T0" fmla="*/ 0 w 439"/>
                    <a:gd name="T1" fmla="*/ 0 h 354"/>
                    <a:gd name="T2" fmla="*/ 0 w 439"/>
                    <a:gd name="T3" fmla="*/ 0 h 354"/>
                    <a:gd name="T4" fmla="*/ 1 w 439"/>
                    <a:gd name="T5" fmla="*/ 0 h 354"/>
                    <a:gd name="T6" fmla="*/ 1 w 439"/>
                    <a:gd name="T7" fmla="*/ 0 h 354"/>
                    <a:gd name="T8" fmla="*/ 1 w 439"/>
                    <a:gd name="T9" fmla="*/ 0 h 354"/>
                    <a:gd name="T10" fmla="*/ 0 w 439"/>
                    <a:gd name="T11" fmla="*/ 0 h 35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9"/>
                    <a:gd name="T19" fmla="*/ 0 h 354"/>
                    <a:gd name="T20" fmla="*/ 439 w 439"/>
                    <a:gd name="T21" fmla="*/ 354 h 35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9" h="354">
                      <a:moveTo>
                        <a:pt x="4" y="0"/>
                      </a:moveTo>
                      <a:lnTo>
                        <a:pt x="0" y="169"/>
                      </a:lnTo>
                      <a:lnTo>
                        <a:pt x="439" y="354"/>
                      </a:lnTo>
                      <a:lnTo>
                        <a:pt x="432" y="270"/>
                      </a:lnTo>
                      <a:lnTo>
                        <a:pt x="4" y="0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5" name="Freeform 574"/>
                <p:cNvSpPr>
                  <a:spLocks/>
                </p:cNvSpPr>
                <p:nvPr/>
              </p:nvSpPr>
              <p:spPr bwMode="auto">
                <a:xfrm>
                  <a:off x="4610" y="2101"/>
                  <a:ext cx="144" cy="94"/>
                </a:xfrm>
                <a:custGeom>
                  <a:avLst/>
                  <a:gdLst>
                    <a:gd name="T0" fmla="*/ 0 w 433"/>
                    <a:gd name="T1" fmla="*/ 0 h 374"/>
                    <a:gd name="T2" fmla="*/ 0 w 433"/>
                    <a:gd name="T3" fmla="*/ 0 h 374"/>
                    <a:gd name="T4" fmla="*/ 1 w 433"/>
                    <a:gd name="T5" fmla="*/ 0 h 374"/>
                    <a:gd name="T6" fmla="*/ 1 w 433"/>
                    <a:gd name="T7" fmla="*/ 0 h 374"/>
                    <a:gd name="T8" fmla="*/ 1 w 433"/>
                    <a:gd name="T9" fmla="*/ 0 h 374"/>
                    <a:gd name="T10" fmla="*/ 0 w 433"/>
                    <a:gd name="T11" fmla="*/ 0 h 37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3"/>
                    <a:gd name="T19" fmla="*/ 0 h 374"/>
                    <a:gd name="T20" fmla="*/ 433 w 433"/>
                    <a:gd name="T21" fmla="*/ 374 h 37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3" h="374">
                      <a:moveTo>
                        <a:pt x="0" y="207"/>
                      </a:moveTo>
                      <a:lnTo>
                        <a:pt x="22" y="374"/>
                      </a:lnTo>
                      <a:lnTo>
                        <a:pt x="433" y="91"/>
                      </a:lnTo>
                      <a:lnTo>
                        <a:pt x="412" y="0"/>
                      </a:lnTo>
                      <a:lnTo>
                        <a:pt x="413" y="10"/>
                      </a:lnTo>
                      <a:lnTo>
                        <a:pt x="0" y="20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6" name="Freeform 575"/>
                <p:cNvSpPr>
                  <a:spLocks/>
                </p:cNvSpPr>
                <p:nvPr/>
              </p:nvSpPr>
              <p:spPr bwMode="auto">
                <a:xfrm>
                  <a:off x="4610" y="2101"/>
                  <a:ext cx="144" cy="94"/>
                </a:xfrm>
                <a:custGeom>
                  <a:avLst/>
                  <a:gdLst>
                    <a:gd name="T0" fmla="*/ 0 w 433"/>
                    <a:gd name="T1" fmla="*/ 0 h 374"/>
                    <a:gd name="T2" fmla="*/ 0 w 433"/>
                    <a:gd name="T3" fmla="*/ 0 h 374"/>
                    <a:gd name="T4" fmla="*/ 1 w 433"/>
                    <a:gd name="T5" fmla="*/ 0 h 374"/>
                    <a:gd name="T6" fmla="*/ 1 w 433"/>
                    <a:gd name="T7" fmla="*/ 0 h 374"/>
                    <a:gd name="T8" fmla="*/ 1 w 433"/>
                    <a:gd name="T9" fmla="*/ 0 h 374"/>
                    <a:gd name="T10" fmla="*/ 0 w 433"/>
                    <a:gd name="T11" fmla="*/ 0 h 37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3"/>
                    <a:gd name="T19" fmla="*/ 0 h 374"/>
                    <a:gd name="T20" fmla="*/ 433 w 433"/>
                    <a:gd name="T21" fmla="*/ 374 h 37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3" h="374">
                      <a:moveTo>
                        <a:pt x="0" y="207"/>
                      </a:moveTo>
                      <a:lnTo>
                        <a:pt x="22" y="374"/>
                      </a:lnTo>
                      <a:lnTo>
                        <a:pt x="433" y="91"/>
                      </a:lnTo>
                      <a:lnTo>
                        <a:pt x="412" y="0"/>
                      </a:lnTo>
                      <a:lnTo>
                        <a:pt x="413" y="10"/>
                      </a:lnTo>
                      <a:lnTo>
                        <a:pt x="0" y="207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7" name="Line 576"/>
                <p:cNvSpPr>
                  <a:spLocks noChangeShapeType="1"/>
                </p:cNvSpPr>
                <p:nvPr/>
              </p:nvSpPr>
              <p:spPr bwMode="auto">
                <a:xfrm>
                  <a:off x="4686" y="2102"/>
                  <a:ext cx="239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8" name="Line 577"/>
                <p:cNvSpPr>
                  <a:spLocks noChangeShapeType="1"/>
                </p:cNvSpPr>
                <p:nvPr/>
              </p:nvSpPr>
              <p:spPr bwMode="auto">
                <a:xfrm>
                  <a:off x="4717" y="2049"/>
                  <a:ext cx="45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9" name="Line 578"/>
                <p:cNvSpPr>
                  <a:spLocks noChangeShapeType="1"/>
                </p:cNvSpPr>
                <p:nvPr/>
              </p:nvSpPr>
              <p:spPr bwMode="auto">
                <a:xfrm>
                  <a:off x="4705" y="2155"/>
                  <a:ext cx="57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0" name="Rectangle 579"/>
                <p:cNvSpPr>
                  <a:spLocks noChangeArrowheads="1"/>
                </p:cNvSpPr>
                <p:nvPr/>
              </p:nvSpPr>
              <p:spPr bwMode="auto">
                <a:xfrm>
                  <a:off x="4689" y="2342"/>
                  <a:ext cx="70" cy="58"/>
                </a:xfrm>
                <a:prstGeom prst="rect">
                  <a:avLst/>
                </a:prstGeom>
                <a:solidFill>
                  <a:srgbClr val="CFAF8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1" name="Rectangle 580"/>
                <p:cNvSpPr>
                  <a:spLocks noChangeArrowheads="1"/>
                </p:cNvSpPr>
                <p:nvPr/>
              </p:nvSpPr>
              <p:spPr bwMode="auto">
                <a:xfrm>
                  <a:off x="4693" y="2346"/>
                  <a:ext cx="61" cy="50"/>
                </a:xfrm>
                <a:prstGeom prst="rect">
                  <a:avLst/>
                </a:prstGeom>
                <a:noFill/>
                <a:ln w="14288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2" name="Freeform 581"/>
                <p:cNvSpPr>
                  <a:spLocks/>
                </p:cNvSpPr>
                <p:nvPr/>
              </p:nvSpPr>
              <p:spPr bwMode="auto">
                <a:xfrm>
                  <a:off x="4611" y="2277"/>
                  <a:ext cx="146" cy="88"/>
                </a:xfrm>
                <a:custGeom>
                  <a:avLst/>
                  <a:gdLst>
                    <a:gd name="T0" fmla="*/ 0 w 440"/>
                    <a:gd name="T1" fmla="*/ 0 h 353"/>
                    <a:gd name="T2" fmla="*/ 0 w 440"/>
                    <a:gd name="T3" fmla="*/ 0 h 353"/>
                    <a:gd name="T4" fmla="*/ 1 w 440"/>
                    <a:gd name="T5" fmla="*/ 0 h 353"/>
                    <a:gd name="T6" fmla="*/ 1 w 440"/>
                    <a:gd name="T7" fmla="*/ 0 h 353"/>
                    <a:gd name="T8" fmla="*/ 1 w 440"/>
                    <a:gd name="T9" fmla="*/ 0 h 353"/>
                    <a:gd name="T10" fmla="*/ 0 w 440"/>
                    <a:gd name="T11" fmla="*/ 0 h 35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40"/>
                    <a:gd name="T19" fmla="*/ 0 h 353"/>
                    <a:gd name="T20" fmla="*/ 440 w 440"/>
                    <a:gd name="T21" fmla="*/ 353 h 35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40" h="353">
                      <a:moveTo>
                        <a:pt x="5" y="0"/>
                      </a:moveTo>
                      <a:lnTo>
                        <a:pt x="0" y="169"/>
                      </a:lnTo>
                      <a:lnTo>
                        <a:pt x="440" y="353"/>
                      </a:lnTo>
                      <a:lnTo>
                        <a:pt x="433" y="269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3" name="Freeform 582"/>
                <p:cNvSpPr>
                  <a:spLocks/>
                </p:cNvSpPr>
                <p:nvPr/>
              </p:nvSpPr>
              <p:spPr bwMode="auto">
                <a:xfrm>
                  <a:off x="4611" y="2277"/>
                  <a:ext cx="146" cy="88"/>
                </a:xfrm>
                <a:custGeom>
                  <a:avLst/>
                  <a:gdLst>
                    <a:gd name="T0" fmla="*/ 0 w 440"/>
                    <a:gd name="T1" fmla="*/ 0 h 353"/>
                    <a:gd name="T2" fmla="*/ 0 w 440"/>
                    <a:gd name="T3" fmla="*/ 0 h 353"/>
                    <a:gd name="T4" fmla="*/ 1 w 440"/>
                    <a:gd name="T5" fmla="*/ 0 h 353"/>
                    <a:gd name="T6" fmla="*/ 1 w 440"/>
                    <a:gd name="T7" fmla="*/ 0 h 353"/>
                    <a:gd name="T8" fmla="*/ 1 w 440"/>
                    <a:gd name="T9" fmla="*/ 0 h 353"/>
                    <a:gd name="T10" fmla="*/ 0 w 440"/>
                    <a:gd name="T11" fmla="*/ 0 h 35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40"/>
                    <a:gd name="T19" fmla="*/ 0 h 353"/>
                    <a:gd name="T20" fmla="*/ 440 w 440"/>
                    <a:gd name="T21" fmla="*/ 353 h 35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40" h="353">
                      <a:moveTo>
                        <a:pt x="5" y="0"/>
                      </a:moveTo>
                      <a:lnTo>
                        <a:pt x="0" y="169"/>
                      </a:lnTo>
                      <a:lnTo>
                        <a:pt x="440" y="353"/>
                      </a:lnTo>
                      <a:lnTo>
                        <a:pt x="433" y="269"/>
                      </a:lnTo>
                      <a:lnTo>
                        <a:pt x="5" y="0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4" name="Freeform 583"/>
                <p:cNvSpPr>
                  <a:spLocks/>
                </p:cNvSpPr>
                <p:nvPr/>
              </p:nvSpPr>
              <p:spPr bwMode="auto">
                <a:xfrm>
                  <a:off x="4604" y="2370"/>
                  <a:ext cx="145" cy="94"/>
                </a:xfrm>
                <a:custGeom>
                  <a:avLst/>
                  <a:gdLst>
                    <a:gd name="T0" fmla="*/ 0 w 434"/>
                    <a:gd name="T1" fmla="*/ 0 h 375"/>
                    <a:gd name="T2" fmla="*/ 0 w 434"/>
                    <a:gd name="T3" fmla="*/ 0 h 375"/>
                    <a:gd name="T4" fmla="*/ 1 w 434"/>
                    <a:gd name="T5" fmla="*/ 0 h 375"/>
                    <a:gd name="T6" fmla="*/ 1 w 434"/>
                    <a:gd name="T7" fmla="*/ 0 h 375"/>
                    <a:gd name="T8" fmla="*/ 1 w 434"/>
                    <a:gd name="T9" fmla="*/ 0 h 375"/>
                    <a:gd name="T10" fmla="*/ 0 w 434"/>
                    <a:gd name="T11" fmla="*/ 0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4"/>
                    <a:gd name="T19" fmla="*/ 0 h 375"/>
                    <a:gd name="T20" fmla="*/ 434 w 434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4" h="375">
                      <a:moveTo>
                        <a:pt x="0" y="207"/>
                      </a:moveTo>
                      <a:lnTo>
                        <a:pt x="23" y="375"/>
                      </a:lnTo>
                      <a:lnTo>
                        <a:pt x="434" y="92"/>
                      </a:lnTo>
                      <a:lnTo>
                        <a:pt x="413" y="0"/>
                      </a:lnTo>
                      <a:lnTo>
                        <a:pt x="414" y="11"/>
                      </a:lnTo>
                      <a:lnTo>
                        <a:pt x="0" y="20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5" name="Freeform 584"/>
                <p:cNvSpPr>
                  <a:spLocks/>
                </p:cNvSpPr>
                <p:nvPr/>
              </p:nvSpPr>
              <p:spPr bwMode="auto">
                <a:xfrm>
                  <a:off x="4604" y="2370"/>
                  <a:ext cx="145" cy="94"/>
                </a:xfrm>
                <a:custGeom>
                  <a:avLst/>
                  <a:gdLst>
                    <a:gd name="T0" fmla="*/ 0 w 434"/>
                    <a:gd name="T1" fmla="*/ 0 h 375"/>
                    <a:gd name="T2" fmla="*/ 0 w 434"/>
                    <a:gd name="T3" fmla="*/ 0 h 375"/>
                    <a:gd name="T4" fmla="*/ 1 w 434"/>
                    <a:gd name="T5" fmla="*/ 0 h 375"/>
                    <a:gd name="T6" fmla="*/ 1 w 434"/>
                    <a:gd name="T7" fmla="*/ 0 h 375"/>
                    <a:gd name="T8" fmla="*/ 1 w 434"/>
                    <a:gd name="T9" fmla="*/ 0 h 375"/>
                    <a:gd name="T10" fmla="*/ 0 w 434"/>
                    <a:gd name="T11" fmla="*/ 0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4"/>
                    <a:gd name="T19" fmla="*/ 0 h 375"/>
                    <a:gd name="T20" fmla="*/ 434 w 434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4" h="375">
                      <a:moveTo>
                        <a:pt x="0" y="207"/>
                      </a:moveTo>
                      <a:lnTo>
                        <a:pt x="23" y="375"/>
                      </a:lnTo>
                      <a:lnTo>
                        <a:pt x="434" y="92"/>
                      </a:lnTo>
                      <a:lnTo>
                        <a:pt x="413" y="0"/>
                      </a:lnTo>
                      <a:lnTo>
                        <a:pt x="414" y="11"/>
                      </a:lnTo>
                      <a:lnTo>
                        <a:pt x="0" y="207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6" name="Line 585"/>
                <p:cNvSpPr>
                  <a:spLocks noChangeShapeType="1"/>
                </p:cNvSpPr>
                <p:nvPr/>
              </p:nvSpPr>
              <p:spPr bwMode="auto">
                <a:xfrm>
                  <a:off x="4680" y="2371"/>
                  <a:ext cx="240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7" name="Line 586"/>
                <p:cNvSpPr>
                  <a:spLocks noChangeShapeType="1"/>
                </p:cNvSpPr>
                <p:nvPr/>
              </p:nvSpPr>
              <p:spPr bwMode="auto">
                <a:xfrm>
                  <a:off x="4712" y="2318"/>
                  <a:ext cx="44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8" name="Line 587"/>
                <p:cNvSpPr>
                  <a:spLocks noChangeShapeType="1"/>
                </p:cNvSpPr>
                <p:nvPr/>
              </p:nvSpPr>
              <p:spPr bwMode="auto">
                <a:xfrm>
                  <a:off x="4699" y="2424"/>
                  <a:ext cx="57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9" name="Rectangle 588"/>
                <p:cNvSpPr>
                  <a:spLocks noChangeArrowheads="1"/>
                </p:cNvSpPr>
                <p:nvPr/>
              </p:nvSpPr>
              <p:spPr bwMode="auto">
                <a:xfrm>
                  <a:off x="4689" y="2611"/>
                  <a:ext cx="69" cy="59"/>
                </a:xfrm>
                <a:prstGeom prst="rect">
                  <a:avLst/>
                </a:prstGeom>
                <a:solidFill>
                  <a:srgbClr val="CFAF8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0" name="Rectangle 589"/>
                <p:cNvSpPr>
                  <a:spLocks noChangeArrowheads="1"/>
                </p:cNvSpPr>
                <p:nvPr/>
              </p:nvSpPr>
              <p:spPr bwMode="auto">
                <a:xfrm>
                  <a:off x="4693" y="2615"/>
                  <a:ext cx="61" cy="50"/>
                </a:xfrm>
                <a:prstGeom prst="rect">
                  <a:avLst/>
                </a:prstGeom>
                <a:noFill/>
                <a:ln w="14288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1" name="Freeform 590"/>
                <p:cNvSpPr>
                  <a:spLocks/>
                </p:cNvSpPr>
                <p:nvPr/>
              </p:nvSpPr>
              <p:spPr bwMode="auto">
                <a:xfrm>
                  <a:off x="4610" y="2546"/>
                  <a:ext cx="147" cy="88"/>
                </a:xfrm>
                <a:custGeom>
                  <a:avLst/>
                  <a:gdLst>
                    <a:gd name="T0" fmla="*/ 0 w 439"/>
                    <a:gd name="T1" fmla="*/ 0 h 354"/>
                    <a:gd name="T2" fmla="*/ 0 w 439"/>
                    <a:gd name="T3" fmla="*/ 0 h 354"/>
                    <a:gd name="T4" fmla="*/ 1 w 439"/>
                    <a:gd name="T5" fmla="*/ 0 h 354"/>
                    <a:gd name="T6" fmla="*/ 1 w 439"/>
                    <a:gd name="T7" fmla="*/ 0 h 354"/>
                    <a:gd name="T8" fmla="*/ 1 w 439"/>
                    <a:gd name="T9" fmla="*/ 0 h 354"/>
                    <a:gd name="T10" fmla="*/ 0 w 439"/>
                    <a:gd name="T11" fmla="*/ 0 h 35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9"/>
                    <a:gd name="T19" fmla="*/ 0 h 354"/>
                    <a:gd name="T20" fmla="*/ 439 w 439"/>
                    <a:gd name="T21" fmla="*/ 354 h 35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9" h="354">
                      <a:moveTo>
                        <a:pt x="5" y="0"/>
                      </a:moveTo>
                      <a:lnTo>
                        <a:pt x="0" y="169"/>
                      </a:lnTo>
                      <a:lnTo>
                        <a:pt x="439" y="354"/>
                      </a:lnTo>
                      <a:lnTo>
                        <a:pt x="432" y="270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2" name="Freeform 591"/>
                <p:cNvSpPr>
                  <a:spLocks/>
                </p:cNvSpPr>
                <p:nvPr/>
              </p:nvSpPr>
              <p:spPr bwMode="auto">
                <a:xfrm>
                  <a:off x="4610" y="2546"/>
                  <a:ext cx="147" cy="88"/>
                </a:xfrm>
                <a:custGeom>
                  <a:avLst/>
                  <a:gdLst>
                    <a:gd name="T0" fmla="*/ 0 w 439"/>
                    <a:gd name="T1" fmla="*/ 0 h 354"/>
                    <a:gd name="T2" fmla="*/ 0 w 439"/>
                    <a:gd name="T3" fmla="*/ 0 h 354"/>
                    <a:gd name="T4" fmla="*/ 1 w 439"/>
                    <a:gd name="T5" fmla="*/ 0 h 354"/>
                    <a:gd name="T6" fmla="*/ 1 w 439"/>
                    <a:gd name="T7" fmla="*/ 0 h 354"/>
                    <a:gd name="T8" fmla="*/ 1 w 439"/>
                    <a:gd name="T9" fmla="*/ 0 h 354"/>
                    <a:gd name="T10" fmla="*/ 0 w 439"/>
                    <a:gd name="T11" fmla="*/ 0 h 35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9"/>
                    <a:gd name="T19" fmla="*/ 0 h 354"/>
                    <a:gd name="T20" fmla="*/ 439 w 439"/>
                    <a:gd name="T21" fmla="*/ 354 h 35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9" h="354">
                      <a:moveTo>
                        <a:pt x="5" y="0"/>
                      </a:moveTo>
                      <a:lnTo>
                        <a:pt x="0" y="169"/>
                      </a:lnTo>
                      <a:lnTo>
                        <a:pt x="439" y="354"/>
                      </a:lnTo>
                      <a:lnTo>
                        <a:pt x="432" y="270"/>
                      </a:lnTo>
                      <a:lnTo>
                        <a:pt x="5" y="0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3" name="Freeform 592"/>
                <p:cNvSpPr>
                  <a:spLocks/>
                </p:cNvSpPr>
                <p:nvPr/>
              </p:nvSpPr>
              <p:spPr bwMode="auto">
                <a:xfrm>
                  <a:off x="4604" y="2640"/>
                  <a:ext cx="144" cy="93"/>
                </a:xfrm>
                <a:custGeom>
                  <a:avLst/>
                  <a:gdLst>
                    <a:gd name="T0" fmla="*/ 0 w 434"/>
                    <a:gd name="T1" fmla="*/ 0 h 375"/>
                    <a:gd name="T2" fmla="*/ 0 w 434"/>
                    <a:gd name="T3" fmla="*/ 0 h 375"/>
                    <a:gd name="T4" fmla="*/ 1 w 434"/>
                    <a:gd name="T5" fmla="*/ 0 h 375"/>
                    <a:gd name="T6" fmla="*/ 1 w 434"/>
                    <a:gd name="T7" fmla="*/ 0 h 375"/>
                    <a:gd name="T8" fmla="*/ 1 w 434"/>
                    <a:gd name="T9" fmla="*/ 0 h 375"/>
                    <a:gd name="T10" fmla="*/ 0 w 434"/>
                    <a:gd name="T11" fmla="*/ 0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4"/>
                    <a:gd name="T19" fmla="*/ 0 h 375"/>
                    <a:gd name="T20" fmla="*/ 434 w 434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4" h="375">
                      <a:moveTo>
                        <a:pt x="0" y="207"/>
                      </a:moveTo>
                      <a:lnTo>
                        <a:pt x="22" y="375"/>
                      </a:lnTo>
                      <a:lnTo>
                        <a:pt x="434" y="92"/>
                      </a:lnTo>
                      <a:lnTo>
                        <a:pt x="413" y="0"/>
                      </a:lnTo>
                      <a:lnTo>
                        <a:pt x="414" y="11"/>
                      </a:lnTo>
                      <a:lnTo>
                        <a:pt x="0" y="20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4" name="Freeform 593"/>
                <p:cNvSpPr>
                  <a:spLocks/>
                </p:cNvSpPr>
                <p:nvPr/>
              </p:nvSpPr>
              <p:spPr bwMode="auto">
                <a:xfrm>
                  <a:off x="4604" y="2640"/>
                  <a:ext cx="144" cy="93"/>
                </a:xfrm>
                <a:custGeom>
                  <a:avLst/>
                  <a:gdLst>
                    <a:gd name="T0" fmla="*/ 0 w 434"/>
                    <a:gd name="T1" fmla="*/ 0 h 375"/>
                    <a:gd name="T2" fmla="*/ 0 w 434"/>
                    <a:gd name="T3" fmla="*/ 0 h 375"/>
                    <a:gd name="T4" fmla="*/ 1 w 434"/>
                    <a:gd name="T5" fmla="*/ 0 h 375"/>
                    <a:gd name="T6" fmla="*/ 1 w 434"/>
                    <a:gd name="T7" fmla="*/ 0 h 375"/>
                    <a:gd name="T8" fmla="*/ 1 w 434"/>
                    <a:gd name="T9" fmla="*/ 0 h 375"/>
                    <a:gd name="T10" fmla="*/ 0 w 434"/>
                    <a:gd name="T11" fmla="*/ 0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4"/>
                    <a:gd name="T19" fmla="*/ 0 h 375"/>
                    <a:gd name="T20" fmla="*/ 434 w 434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4" h="375">
                      <a:moveTo>
                        <a:pt x="0" y="207"/>
                      </a:moveTo>
                      <a:lnTo>
                        <a:pt x="22" y="375"/>
                      </a:lnTo>
                      <a:lnTo>
                        <a:pt x="434" y="92"/>
                      </a:lnTo>
                      <a:lnTo>
                        <a:pt x="413" y="0"/>
                      </a:lnTo>
                      <a:lnTo>
                        <a:pt x="414" y="11"/>
                      </a:lnTo>
                      <a:lnTo>
                        <a:pt x="0" y="207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5" name="Line 594"/>
                <p:cNvSpPr>
                  <a:spLocks noChangeShapeType="1"/>
                </p:cNvSpPr>
                <p:nvPr/>
              </p:nvSpPr>
              <p:spPr bwMode="auto">
                <a:xfrm>
                  <a:off x="4680" y="2640"/>
                  <a:ext cx="239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6" name="Line 595"/>
                <p:cNvSpPr>
                  <a:spLocks noChangeShapeType="1"/>
                </p:cNvSpPr>
                <p:nvPr/>
              </p:nvSpPr>
              <p:spPr bwMode="auto">
                <a:xfrm>
                  <a:off x="4712" y="2587"/>
                  <a:ext cx="44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7" name="Line 596"/>
                <p:cNvSpPr>
                  <a:spLocks noChangeShapeType="1"/>
                </p:cNvSpPr>
                <p:nvPr/>
              </p:nvSpPr>
              <p:spPr bwMode="auto">
                <a:xfrm>
                  <a:off x="4699" y="2693"/>
                  <a:ext cx="57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600"/>
              <p:cNvGrpSpPr>
                <a:grpSpLocks/>
              </p:cNvGrpSpPr>
              <p:nvPr/>
            </p:nvGrpSpPr>
            <p:grpSpPr bwMode="auto">
              <a:xfrm>
                <a:off x="1138" y="1902"/>
                <a:ext cx="3456" cy="34"/>
                <a:chOff x="133" y="517"/>
                <a:chExt cx="3740" cy="49"/>
              </a:xfrm>
            </p:grpSpPr>
            <p:sp>
              <p:nvSpPr>
                <p:cNvPr id="4273" name="Freeform 602"/>
                <p:cNvSpPr>
                  <a:spLocks/>
                </p:cNvSpPr>
                <p:nvPr/>
              </p:nvSpPr>
              <p:spPr bwMode="auto">
                <a:xfrm>
                  <a:off x="1277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7" name="Freeform 606"/>
                <p:cNvSpPr>
                  <a:spLocks/>
                </p:cNvSpPr>
                <p:nvPr/>
              </p:nvSpPr>
              <p:spPr bwMode="auto">
                <a:xfrm>
                  <a:off x="1149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1" name="Freeform 610"/>
                <p:cNvSpPr>
                  <a:spLocks/>
                </p:cNvSpPr>
                <p:nvPr/>
              </p:nvSpPr>
              <p:spPr bwMode="auto">
                <a:xfrm>
                  <a:off x="1022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5" name="Freeform 614"/>
                <p:cNvSpPr>
                  <a:spLocks/>
                </p:cNvSpPr>
                <p:nvPr/>
              </p:nvSpPr>
              <p:spPr bwMode="auto">
                <a:xfrm>
                  <a:off x="896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9" name="Freeform 618"/>
                <p:cNvSpPr>
                  <a:spLocks/>
                </p:cNvSpPr>
                <p:nvPr/>
              </p:nvSpPr>
              <p:spPr bwMode="auto">
                <a:xfrm>
                  <a:off x="768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93" name="Freeform 622"/>
                <p:cNvSpPr>
                  <a:spLocks/>
                </p:cNvSpPr>
                <p:nvPr/>
              </p:nvSpPr>
              <p:spPr bwMode="auto">
                <a:xfrm>
                  <a:off x="639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97" name="Freeform 626"/>
                <p:cNvSpPr>
                  <a:spLocks/>
                </p:cNvSpPr>
                <p:nvPr/>
              </p:nvSpPr>
              <p:spPr bwMode="auto">
                <a:xfrm>
                  <a:off x="511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1" name="Freeform 630"/>
                <p:cNvSpPr>
                  <a:spLocks/>
                </p:cNvSpPr>
                <p:nvPr/>
              </p:nvSpPr>
              <p:spPr bwMode="auto">
                <a:xfrm>
                  <a:off x="385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5" name="Freeform 634"/>
                <p:cNvSpPr>
                  <a:spLocks/>
                </p:cNvSpPr>
                <p:nvPr/>
              </p:nvSpPr>
              <p:spPr bwMode="auto">
                <a:xfrm>
                  <a:off x="133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9" name="Freeform 638"/>
                <p:cNvSpPr>
                  <a:spLocks/>
                </p:cNvSpPr>
                <p:nvPr/>
              </p:nvSpPr>
              <p:spPr bwMode="auto">
                <a:xfrm>
                  <a:off x="257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3" name="Freeform 642"/>
                <p:cNvSpPr>
                  <a:spLocks/>
                </p:cNvSpPr>
                <p:nvPr/>
              </p:nvSpPr>
              <p:spPr bwMode="auto">
                <a:xfrm>
                  <a:off x="2549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7" name="Freeform 646"/>
                <p:cNvSpPr>
                  <a:spLocks/>
                </p:cNvSpPr>
                <p:nvPr/>
              </p:nvSpPr>
              <p:spPr bwMode="auto">
                <a:xfrm>
                  <a:off x="2421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21" name="Freeform 650"/>
                <p:cNvSpPr>
                  <a:spLocks/>
                </p:cNvSpPr>
                <p:nvPr/>
              </p:nvSpPr>
              <p:spPr bwMode="auto">
                <a:xfrm>
                  <a:off x="2294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25" name="Freeform 654"/>
                <p:cNvSpPr>
                  <a:spLocks/>
                </p:cNvSpPr>
                <p:nvPr/>
              </p:nvSpPr>
              <p:spPr bwMode="auto">
                <a:xfrm>
                  <a:off x="2168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29" name="Freeform 658"/>
                <p:cNvSpPr>
                  <a:spLocks/>
                </p:cNvSpPr>
                <p:nvPr/>
              </p:nvSpPr>
              <p:spPr bwMode="auto">
                <a:xfrm>
                  <a:off x="2040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33" name="Freeform 662"/>
                <p:cNvSpPr>
                  <a:spLocks/>
                </p:cNvSpPr>
                <p:nvPr/>
              </p:nvSpPr>
              <p:spPr bwMode="auto">
                <a:xfrm>
                  <a:off x="1911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37" name="Freeform 666"/>
                <p:cNvSpPr>
                  <a:spLocks/>
                </p:cNvSpPr>
                <p:nvPr/>
              </p:nvSpPr>
              <p:spPr bwMode="auto">
                <a:xfrm>
                  <a:off x="1783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41" name="Freeform 670"/>
                <p:cNvSpPr>
                  <a:spLocks/>
                </p:cNvSpPr>
                <p:nvPr/>
              </p:nvSpPr>
              <p:spPr bwMode="auto">
                <a:xfrm>
                  <a:off x="1657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45" name="Freeform 674"/>
                <p:cNvSpPr>
                  <a:spLocks/>
                </p:cNvSpPr>
                <p:nvPr/>
              </p:nvSpPr>
              <p:spPr bwMode="auto">
                <a:xfrm>
                  <a:off x="1405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49" name="Freeform 678"/>
                <p:cNvSpPr>
                  <a:spLocks/>
                </p:cNvSpPr>
                <p:nvPr/>
              </p:nvSpPr>
              <p:spPr bwMode="auto">
                <a:xfrm>
                  <a:off x="1529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53" name="Freeform 682"/>
                <p:cNvSpPr>
                  <a:spLocks/>
                </p:cNvSpPr>
                <p:nvPr/>
              </p:nvSpPr>
              <p:spPr bwMode="auto">
                <a:xfrm>
                  <a:off x="3821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57" name="Freeform 686"/>
                <p:cNvSpPr>
                  <a:spLocks/>
                </p:cNvSpPr>
                <p:nvPr/>
              </p:nvSpPr>
              <p:spPr bwMode="auto">
                <a:xfrm>
                  <a:off x="3693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61" name="Freeform 690"/>
                <p:cNvSpPr>
                  <a:spLocks/>
                </p:cNvSpPr>
                <p:nvPr/>
              </p:nvSpPr>
              <p:spPr bwMode="auto">
                <a:xfrm>
                  <a:off x="3566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65" name="Freeform 694"/>
                <p:cNvSpPr>
                  <a:spLocks/>
                </p:cNvSpPr>
                <p:nvPr/>
              </p:nvSpPr>
              <p:spPr bwMode="auto">
                <a:xfrm>
                  <a:off x="3440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69" name="Freeform 698"/>
                <p:cNvSpPr>
                  <a:spLocks/>
                </p:cNvSpPr>
                <p:nvPr/>
              </p:nvSpPr>
              <p:spPr bwMode="auto">
                <a:xfrm>
                  <a:off x="3312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73" name="Freeform 702"/>
                <p:cNvSpPr>
                  <a:spLocks/>
                </p:cNvSpPr>
                <p:nvPr/>
              </p:nvSpPr>
              <p:spPr bwMode="auto">
                <a:xfrm>
                  <a:off x="3183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77" name="Freeform 706"/>
                <p:cNvSpPr>
                  <a:spLocks/>
                </p:cNvSpPr>
                <p:nvPr/>
              </p:nvSpPr>
              <p:spPr bwMode="auto">
                <a:xfrm>
                  <a:off x="3055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1" name="Freeform 710"/>
                <p:cNvSpPr>
                  <a:spLocks/>
                </p:cNvSpPr>
                <p:nvPr/>
              </p:nvSpPr>
              <p:spPr bwMode="auto">
                <a:xfrm>
                  <a:off x="2929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5" name="Freeform 714"/>
                <p:cNvSpPr>
                  <a:spLocks/>
                </p:cNvSpPr>
                <p:nvPr/>
              </p:nvSpPr>
              <p:spPr bwMode="auto">
                <a:xfrm>
                  <a:off x="2677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9" name="Freeform 718"/>
                <p:cNvSpPr>
                  <a:spLocks/>
                </p:cNvSpPr>
                <p:nvPr/>
              </p:nvSpPr>
              <p:spPr bwMode="auto">
                <a:xfrm>
                  <a:off x="2801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55" name="Rectangle 740"/>
              <p:cNvSpPr>
                <a:spLocks noChangeArrowheads="1"/>
              </p:cNvSpPr>
              <p:nvPr/>
            </p:nvSpPr>
            <p:spPr bwMode="auto">
              <a:xfrm>
                <a:off x="816" y="2275"/>
                <a:ext cx="506" cy="341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endParaRPr lang="en-US" sz="1400" dirty="0">
                  <a:latin typeface="Times New Roman" pitchFamily="18" charset="0"/>
                </a:endParaRPr>
              </a:p>
              <a:p>
                <a:pPr algn="ctr"/>
                <a:r>
                  <a:rPr lang="en-US" sz="1400" dirty="0">
                    <a:latin typeface="Times New Roman" pitchFamily="18" charset="0"/>
                  </a:rPr>
                  <a:t>BAND</a:t>
                </a:r>
              </a:p>
            </p:txBody>
          </p:sp>
        </p:grpSp>
      </p:grpSp>
      <p:sp>
        <p:nvSpPr>
          <p:cNvPr id="405" name="Oval 404"/>
          <p:cNvSpPr/>
          <p:nvPr/>
        </p:nvSpPr>
        <p:spPr>
          <a:xfrm>
            <a:off x="2619375" y="42672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6" name="Oval 405"/>
          <p:cNvSpPr/>
          <p:nvPr/>
        </p:nvSpPr>
        <p:spPr>
          <a:xfrm>
            <a:off x="22383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7" name="Oval 406"/>
          <p:cNvSpPr/>
          <p:nvPr/>
        </p:nvSpPr>
        <p:spPr>
          <a:xfrm>
            <a:off x="22383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8" name="Oval 407"/>
          <p:cNvSpPr/>
          <p:nvPr/>
        </p:nvSpPr>
        <p:spPr>
          <a:xfrm>
            <a:off x="22383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9" name="Oval 408"/>
          <p:cNvSpPr/>
          <p:nvPr/>
        </p:nvSpPr>
        <p:spPr>
          <a:xfrm>
            <a:off x="26193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0" name="Oval 409"/>
          <p:cNvSpPr/>
          <p:nvPr/>
        </p:nvSpPr>
        <p:spPr>
          <a:xfrm>
            <a:off x="26193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1" name="Oval 410"/>
          <p:cNvSpPr/>
          <p:nvPr/>
        </p:nvSpPr>
        <p:spPr>
          <a:xfrm>
            <a:off x="26193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2" name="Oval 411"/>
          <p:cNvSpPr/>
          <p:nvPr/>
        </p:nvSpPr>
        <p:spPr>
          <a:xfrm>
            <a:off x="29718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3" name="Oval 412"/>
          <p:cNvSpPr/>
          <p:nvPr/>
        </p:nvSpPr>
        <p:spPr>
          <a:xfrm>
            <a:off x="2971800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4" name="Oval 413"/>
          <p:cNvSpPr/>
          <p:nvPr/>
        </p:nvSpPr>
        <p:spPr>
          <a:xfrm>
            <a:off x="2971800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5" name="Oval 414"/>
          <p:cNvSpPr/>
          <p:nvPr/>
        </p:nvSpPr>
        <p:spPr>
          <a:xfrm>
            <a:off x="3764281" y="4305299"/>
            <a:ext cx="45719" cy="45719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6" name="Oval 415"/>
          <p:cNvSpPr/>
          <p:nvPr/>
        </p:nvSpPr>
        <p:spPr>
          <a:xfrm>
            <a:off x="34290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7" name="Oval 416"/>
          <p:cNvSpPr/>
          <p:nvPr/>
        </p:nvSpPr>
        <p:spPr>
          <a:xfrm>
            <a:off x="37623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8" name="Oval 417"/>
          <p:cNvSpPr/>
          <p:nvPr/>
        </p:nvSpPr>
        <p:spPr>
          <a:xfrm>
            <a:off x="3429000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9" name="Oval 418"/>
          <p:cNvSpPr/>
          <p:nvPr/>
        </p:nvSpPr>
        <p:spPr>
          <a:xfrm>
            <a:off x="3429000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0" name="Oval 419"/>
          <p:cNvSpPr/>
          <p:nvPr/>
        </p:nvSpPr>
        <p:spPr>
          <a:xfrm>
            <a:off x="37623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1" name="Oval 420"/>
          <p:cNvSpPr/>
          <p:nvPr/>
        </p:nvSpPr>
        <p:spPr>
          <a:xfrm>
            <a:off x="37623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2" name="Oval 421"/>
          <p:cNvSpPr/>
          <p:nvPr/>
        </p:nvSpPr>
        <p:spPr>
          <a:xfrm>
            <a:off x="40671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3" name="Oval 422"/>
          <p:cNvSpPr/>
          <p:nvPr/>
        </p:nvSpPr>
        <p:spPr>
          <a:xfrm>
            <a:off x="40671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4" name="Oval 423"/>
          <p:cNvSpPr/>
          <p:nvPr/>
        </p:nvSpPr>
        <p:spPr>
          <a:xfrm>
            <a:off x="40671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5" name="Oval 424"/>
          <p:cNvSpPr/>
          <p:nvPr/>
        </p:nvSpPr>
        <p:spPr>
          <a:xfrm>
            <a:off x="4495800" y="49149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6" name="Oval 425"/>
          <p:cNvSpPr/>
          <p:nvPr/>
        </p:nvSpPr>
        <p:spPr>
          <a:xfrm>
            <a:off x="4038600" y="46101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7" name="Oval 426"/>
          <p:cNvSpPr/>
          <p:nvPr/>
        </p:nvSpPr>
        <p:spPr>
          <a:xfrm>
            <a:off x="4267200" y="46101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8" name="Oval 427"/>
          <p:cNvSpPr/>
          <p:nvPr/>
        </p:nvSpPr>
        <p:spPr>
          <a:xfrm>
            <a:off x="4495800" y="46101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9" name="Oval 428"/>
          <p:cNvSpPr/>
          <p:nvPr/>
        </p:nvSpPr>
        <p:spPr>
          <a:xfrm>
            <a:off x="5438775" y="42672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0" name="Oval 429"/>
          <p:cNvSpPr/>
          <p:nvPr/>
        </p:nvSpPr>
        <p:spPr>
          <a:xfrm>
            <a:off x="51054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1" name="Oval 430"/>
          <p:cNvSpPr/>
          <p:nvPr/>
        </p:nvSpPr>
        <p:spPr>
          <a:xfrm>
            <a:off x="5105400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2" name="Oval 431"/>
          <p:cNvSpPr/>
          <p:nvPr/>
        </p:nvSpPr>
        <p:spPr>
          <a:xfrm>
            <a:off x="5105400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3" name="Oval 432"/>
          <p:cNvSpPr/>
          <p:nvPr/>
        </p:nvSpPr>
        <p:spPr>
          <a:xfrm>
            <a:off x="54387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4" name="Oval 433"/>
          <p:cNvSpPr/>
          <p:nvPr/>
        </p:nvSpPr>
        <p:spPr>
          <a:xfrm>
            <a:off x="54387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5" name="Oval 434"/>
          <p:cNvSpPr/>
          <p:nvPr/>
        </p:nvSpPr>
        <p:spPr>
          <a:xfrm>
            <a:off x="54387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6" name="Oval 435"/>
          <p:cNvSpPr/>
          <p:nvPr/>
        </p:nvSpPr>
        <p:spPr>
          <a:xfrm>
            <a:off x="57435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7" name="Oval 436"/>
          <p:cNvSpPr/>
          <p:nvPr/>
        </p:nvSpPr>
        <p:spPr>
          <a:xfrm>
            <a:off x="57435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8" name="Oval 437"/>
          <p:cNvSpPr/>
          <p:nvPr/>
        </p:nvSpPr>
        <p:spPr>
          <a:xfrm>
            <a:off x="57435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9" name="Oval 438"/>
          <p:cNvSpPr/>
          <p:nvPr/>
        </p:nvSpPr>
        <p:spPr>
          <a:xfrm>
            <a:off x="6429375" y="42672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0" name="Oval 439"/>
          <p:cNvSpPr/>
          <p:nvPr/>
        </p:nvSpPr>
        <p:spPr>
          <a:xfrm>
            <a:off x="61245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1" name="Oval 440"/>
          <p:cNvSpPr/>
          <p:nvPr/>
        </p:nvSpPr>
        <p:spPr>
          <a:xfrm>
            <a:off x="61245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2" name="Oval 441"/>
          <p:cNvSpPr/>
          <p:nvPr/>
        </p:nvSpPr>
        <p:spPr>
          <a:xfrm>
            <a:off x="61245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3" name="Oval 442"/>
          <p:cNvSpPr/>
          <p:nvPr/>
        </p:nvSpPr>
        <p:spPr>
          <a:xfrm>
            <a:off x="64293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4" name="Oval 443"/>
          <p:cNvSpPr/>
          <p:nvPr/>
        </p:nvSpPr>
        <p:spPr>
          <a:xfrm>
            <a:off x="64293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5" name="Oval 444"/>
          <p:cNvSpPr/>
          <p:nvPr/>
        </p:nvSpPr>
        <p:spPr>
          <a:xfrm>
            <a:off x="64293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6" name="Oval 445"/>
          <p:cNvSpPr/>
          <p:nvPr/>
        </p:nvSpPr>
        <p:spPr>
          <a:xfrm>
            <a:off x="67818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7" name="Oval 446"/>
          <p:cNvSpPr/>
          <p:nvPr/>
        </p:nvSpPr>
        <p:spPr>
          <a:xfrm>
            <a:off x="6781800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8" name="Oval 447"/>
          <p:cNvSpPr/>
          <p:nvPr/>
        </p:nvSpPr>
        <p:spPr>
          <a:xfrm>
            <a:off x="6781800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0" name="Oval 449"/>
          <p:cNvSpPr/>
          <p:nvPr/>
        </p:nvSpPr>
        <p:spPr>
          <a:xfrm>
            <a:off x="42672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1" name="Oval 450"/>
          <p:cNvSpPr/>
          <p:nvPr/>
        </p:nvSpPr>
        <p:spPr>
          <a:xfrm>
            <a:off x="44196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2" name="Oval 451"/>
          <p:cNvSpPr/>
          <p:nvPr/>
        </p:nvSpPr>
        <p:spPr>
          <a:xfrm>
            <a:off x="45720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3" name="Oval 452"/>
          <p:cNvSpPr/>
          <p:nvPr/>
        </p:nvSpPr>
        <p:spPr>
          <a:xfrm>
            <a:off x="47244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4" name="Oval 453"/>
          <p:cNvSpPr/>
          <p:nvPr/>
        </p:nvSpPr>
        <p:spPr>
          <a:xfrm>
            <a:off x="48768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1" name="Oval 330"/>
          <p:cNvSpPr/>
          <p:nvPr/>
        </p:nvSpPr>
        <p:spPr>
          <a:xfrm>
            <a:off x="4724400" y="46101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2" name="Oval 331"/>
          <p:cNvSpPr/>
          <p:nvPr/>
        </p:nvSpPr>
        <p:spPr>
          <a:xfrm>
            <a:off x="4953000" y="46101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3" name="Oval 332"/>
          <p:cNvSpPr/>
          <p:nvPr/>
        </p:nvSpPr>
        <p:spPr>
          <a:xfrm>
            <a:off x="72675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4" name="Oval 333"/>
          <p:cNvSpPr/>
          <p:nvPr/>
        </p:nvSpPr>
        <p:spPr>
          <a:xfrm>
            <a:off x="75723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5" name="Oval 334"/>
          <p:cNvSpPr/>
          <p:nvPr/>
        </p:nvSpPr>
        <p:spPr>
          <a:xfrm>
            <a:off x="78771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6" name="Oval 335"/>
          <p:cNvSpPr/>
          <p:nvPr/>
        </p:nvSpPr>
        <p:spPr>
          <a:xfrm>
            <a:off x="72675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7" name="Oval 336"/>
          <p:cNvSpPr/>
          <p:nvPr/>
        </p:nvSpPr>
        <p:spPr>
          <a:xfrm>
            <a:off x="72675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8" name="Oval 337"/>
          <p:cNvSpPr/>
          <p:nvPr/>
        </p:nvSpPr>
        <p:spPr>
          <a:xfrm>
            <a:off x="75723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9" name="Oval 338"/>
          <p:cNvSpPr/>
          <p:nvPr/>
        </p:nvSpPr>
        <p:spPr>
          <a:xfrm>
            <a:off x="75723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0" name="Oval 339"/>
          <p:cNvSpPr/>
          <p:nvPr/>
        </p:nvSpPr>
        <p:spPr>
          <a:xfrm>
            <a:off x="78771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1" name="Oval 340"/>
          <p:cNvSpPr/>
          <p:nvPr/>
        </p:nvSpPr>
        <p:spPr>
          <a:xfrm>
            <a:off x="78771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2" name="Oval 341"/>
          <p:cNvSpPr/>
          <p:nvPr/>
        </p:nvSpPr>
        <p:spPr>
          <a:xfrm>
            <a:off x="7572375" y="42672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3964301" y="5880556"/>
            <a:ext cx="121539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CJCS                CHOD</a:t>
            </a:r>
          </a:p>
        </p:txBody>
      </p:sp>
    </p:spTree>
    <p:extLst>
      <p:ext uri="{BB962C8B-B14F-4D97-AF65-F5344CB8AC3E}">
        <p14:creationId xmlns:p14="http://schemas.microsoft.com/office/powerpoint/2010/main" val="861310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57"/>
          <p:cNvGrpSpPr>
            <a:grpSpLocks/>
          </p:cNvGrpSpPr>
          <p:nvPr/>
        </p:nvGrpSpPr>
        <p:grpSpPr bwMode="auto">
          <a:xfrm>
            <a:off x="1295400" y="100146"/>
            <a:ext cx="7899401" cy="6089650"/>
            <a:chOff x="816" y="90"/>
            <a:chExt cx="4976" cy="3836"/>
          </a:xfrm>
        </p:grpSpPr>
        <p:sp>
          <p:nvSpPr>
            <p:cNvPr id="4099" name="Text Box 597"/>
            <p:cNvSpPr txBox="1">
              <a:spLocks noChangeArrowheads="1"/>
            </p:cNvSpPr>
            <p:nvPr/>
          </p:nvSpPr>
          <p:spPr bwMode="auto">
            <a:xfrm>
              <a:off x="816" y="90"/>
              <a:ext cx="4976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</a:rPr>
                <a:t>ARMED FORCES FULL HONOR ARRIVAL</a:t>
              </a:r>
            </a:p>
          </p:txBody>
        </p:sp>
        <p:grpSp>
          <p:nvGrpSpPr>
            <p:cNvPr id="3" name="Group 756"/>
            <p:cNvGrpSpPr>
              <a:grpSpLocks/>
            </p:cNvGrpSpPr>
            <p:nvPr/>
          </p:nvGrpSpPr>
          <p:grpSpPr bwMode="auto">
            <a:xfrm>
              <a:off x="816" y="432"/>
              <a:ext cx="4035" cy="3494"/>
              <a:chOff x="816" y="432"/>
              <a:chExt cx="4035" cy="3494"/>
            </a:xfrm>
          </p:grpSpPr>
          <p:sp>
            <p:nvSpPr>
              <p:cNvPr id="4101" name="Freeform 2"/>
              <p:cNvSpPr>
                <a:spLocks/>
              </p:cNvSpPr>
              <p:nvPr/>
            </p:nvSpPr>
            <p:spPr bwMode="auto">
              <a:xfrm>
                <a:off x="1114" y="1284"/>
                <a:ext cx="3737" cy="570"/>
              </a:xfrm>
              <a:custGeom>
                <a:avLst/>
                <a:gdLst>
                  <a:gd name="T0" fmla="*/ 0 w 14947"/>
                  <a:gd name="T1" fmla="*/ 0 h 2281"/>
                  <a:gd name="T2" fmla="*/ 1 w 14947"/>
                  <a:gd name="T3" fmla="*/ 0 h 2281"/>
                  <a:gd name="T4" fmla="*/ 1 w 14947"/>
                  <a:gd name="T5" fmla="*/ 0 h 2281"/>
                  <a:gd name="T6" fmla="*/ 1 w 14947"/>
                  <a:gd name="T7" fmla="*/ 0 h 2281"/>
                  <a:gd name="T8" fmla="*/ 1 w 14947"/>
                  <a:gd name="T9" fmla="*/ 0 h 2281"/>
                  <a:gd name="T10" fmla="*/ 1 w 14947"/>
                  <a:gd name="T11" fmla="*/ 0 h 2281"/>
                  <a:gd name="T12" fmla="*/ 1 w 14947"/>
                  <a:gd name="T13" fmla="*/ 0 h 2281"/>
                  <a:gd name="T14" fmla="*/ 1 w 14947"/>
                  <a:gd name="T15" fmla="*/ 0 h 2281"/>
                  <a:gd name="T16" fmla="*/ 1 w 14947"/>
                  <a:gd name="T17" fmla="*/ 0 h 2281"/>
                  <a:gd name="T18" fmla="*/ 1 w 14947"/>
                  <a:gd name="T19" fmla="*/ 0 h 2281"/>
                  <a:gd name="T20" fmla="*/ 1 w 14947"/>
                  <a:gd name="T21" fmla="*/ 0 h 2281"/>
                  <a:gd name="T22" fmla="*/ 2 w 14947"/>
                  <a:gd name="T23" fmla="*/ 0 h 2281"/>
                  <a:gd name="T24" fmla="*/ 2 w 14947"/>
                  <a:gd name="T25" fmla="*/ 0 h 2281"/>
                  <a:gd name="T26" fmla="*/ 2 w 14947"/>
                  <a:gd name="T27" fmla="*/ 0 h 2281"/>
                  <a:gd name="T28" fmla="*/ 2 w 14947"/>
                  <a:gd name="T29" fmla="*/ 0 h 2281"/>
                  <a:gd name="T30" fmla="*/ 2 w 14947"/>
                  <a:gd name="T31" fmla="*/ 0 h 2281"/>
                  <a:gd name="T32" fmla="*/ 2 w 14947"/>
                  <a:gd name="T33" fmla="*/ 0 h 2281"/>
                  <a:gd name="T34" fmla="*/ 2 w 14947"/>
                  <a:gd name="T35" fmla="*/ 0 h 2281"/>
                  <a:gd name="T36" fmla="*/ 2 w 14947"/>
                  <a:gd name="T37" fmla="*/ 0 h 2281"/>
                  <a:gd name="T38" fmla="*/ 2 w 14947"/>
                  <a:gd name="T39" fmla="*/ 0 h 2281"/>
                  <a:gd name="T40" fmla="*/ 2 w 14947"/>
                  <a:gd name="T41" fmla="*/ 0 h 2281"/>
                  <a:gd name="T42" fmla="*/ 3 w 14947"/>
                  <a:gd name="T43" fmla="*/ 0 h 2281"/>
                  <a:gd name="T44" fmla="*/ 3 w 14947"/>
                  <a:gd name="T45" fmla="*/ 0 h 2281"/>
                  <a:gd name="T46" fmla="*/ 3 w 14947"/>
                  <a:gd name="T47" fmla="*/ 0 h 2281"/>
                  <a:gd name="T48" fmla="*/ 3 w 14947"/>
                  <a:gd name="T49" fmla="*/ 0 h 2281"/>
                  <a:gd name="T50" fmla="*/ 3 w 14947"/>
                  <a:gd name="T51" fmla="*/ 0 h 2281"/>
                  <a:gd name="T52" fmla="*/ 3 w 14947"/>
                  <a:gd name="T53" fmla="*/ 0 h 2281"/>
                  <a:gd name="T54" fmla="*/ 3 w 14947"/>
                  <a:gd name="T55" fmla="*/ 0 h 2281"/>
                  <a:gd name="T56" fmla="*/ 3 w 14947"/>
                  <a:gd name="T57" fmla="*/ 0 h 2281"/>
                  <a:gd name="T58" fmla="*/ 3 w 14947"/>
                  <a:gd name="T59" fmla="*/ 0 h 2281"/>
                  <a:gd name="T60" fmla="*/ 3 w 14947"/>
                  <a:gd name="T61" fmla="*/ 0 h 2281"/>
                  <a:gd name="T62" fmla="*/ 3 w 14947"/>
                  <a:gd name="T63" fmla="*/ 0 h 2281"/>
                  <a:gd name="T64" fmla="*/ 3 w 14947"/>
                  <a:gd name="T65" fmla="*/ 0 h 2281"/>
                  <a:gd name="T66" fmla="*/ 4 w 14947"/>
                  <a:gd name="T67" fmla="*/ 0 h 2281"/>
                  <a:gd name="T68" fmla="*/ 4 w 14947"/>
                  <a:gd name="T69" fmla="*/ 0 h 2281"/>
                  <a:gd name="T70" fmla="*/ 4 w 14947"/>
                  <a:gd name="T71" fmla="*/ 0 h 2281"/>
                  <a:gd name="T72" fmla="*/ 4 w 14947"/>
                  <a:gd name="T73" fmla="*/ 0 h 2281"/>
                  <a:gd name="T74" fmla="*/ 4 w 14947"/>
                  <a:gd name="T75" fmla="*/ 0 h 2281"/>
                  <a:gd name="T76" fmla="*/ 4 w 14947"/>
                  <a:gd name="T77" fmla="*/ 0 h 2281"/>
                  <a:gd name="T78" fmla="*/ 4 w 14947"/>
                  <a:gd name="T79" fmla="*/ 0 h 2281"/>
                  <a:gd name="T80" fmla="*/ 4 w 14947"/>
                  <a:gd name="T81" fmla="*/ 0 h 2281"/>
                  <a:gd name="T82" fmla="*/ 4 w 14947"/>
                  <a:gd name="T83" fmla="*/ 0 h 2281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4947"/>
                  <a:gd name="T127" fmla="*/ 0 h 2281"/>
                  <a:gd name="T128" fmla="*/ 14947 w 14947"/>
                  <a:gd name="T129" fmla="*/ 2281 h 2281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4947" h="2281">
                    <a:moveTo>
                      <a:pt x="0" y="600"/>
                    </a:moveTo>
                    <a:lnTo>
                      <a:pt x="1646" y="379"/>
                    </a:lnTo>
                    <a:lnTo>
                      <a:pt x="2133" y="307"/>
                    </a:lnTo>
                    <a:lnTo>
                      <a:pt x="2494" y="242"/>
                    </a:lnTo>
                    <a:lnTo>
                      <a:pt x="2772" y="183"/>
                    </a:lnTo>
                    <a:lnTo>
                      <a:pt x="3006" y="133"/>
                    </a:lnTo>
                    <a:lnTo>
                      <a:pt x="3241" y="91"/>
                    </a:lnTo>
                    <a:lnTo>
                      <a:pt x="3519" y="56"/>
                    </a:lnTo>
                    <a:lnTo>
                      <a:pt x="3881" y="30"/>
                    </a:lnTo>
                    <a:lnTo>
                      <a:pt x="4369" y="15"/>
                    </a:lnTo>
                    <a:lnTo>
                      <a:pt x="5002" y="4"/>
                    </a:lnTo>
                    <a:lnTo>
                      <a:pt x="5546" y="0"/>
                    </a:lnTo>
                    <a:lnTo>
                      <a:pt x="6017" y="2"/>
                    </a:lnTo>
                    <a:lnTo>
                      <a:pt x="6423" y="9"/>
                    </a:lnTo>
                    <a:lnTo>
                      <a:pt x="6778" y="24"/>
                    </a:lnTo>
                    <a:lnTo>
                      <a:pt x="7096" y="46"/>
                    </a:lnTo>
                    <a:lnTo>
                      <a:pt x="7388" y="73"/>
                    </a:lnTo>
                    <a:lnTo>
                      <a:pt x="7669" y="108"/>
                    </a:lnTo>
                    <a:lnTo>
                      <a:pt x="8240" y="197"/>
                    </a:lnTo>
                    <a:lnTo>
                      <a:pt x="8913" y="313"/>
                    </a:lnTo>
                    <a:lnTo>
                      <a:pt x="9317" y="383"/>
                    </a:lnTo>
                    <a:lnTo>
                      <a:pt x="9785" y="460"/>
                    </a:lnTo>
                    <a:lnTo>
                      <a:pt x="10329" y="543"/>
                    </a:lnTo>
                    <a:lnTo>
                      <a:pt x="10958" y="636"/>
                    </a:lnTo>
                    <a:lnTo>
                      <a:pt x="11348" y="682"/>
                    </a:lnTo>
                    <a:lnTo>
                      <a:pt x="11642" y="705"/>
                    </a:lnTo>
                    <a:lnTo>
                      <a:pt x="11871" y="717"/>
                    </a:lnTo>
                    <a:lnTo>
                      <a:pt x="12065" y="730"/>
                    </a:lnTo>
                    <a:lnTo>
                      <a:pt x="12255" y="757"/>
                    </a:lnTo>
                    <a:lnTo>
                      <a:pt x="12472" y="808"/>
                    </a:lnTo>
                    <a:lnTo>
                      <a:pt x="12747" y="897"/>
                    </a:lnTo>
                    <a:lnTo>
                      <a:pt x="13110" y="1039"/>
                    </a:lnTo>
                    <a:lnTo>
                      <a:pt x="13432" y="1172"/>
                    </a:lnTo>
                    <a:lnTo>
                      <a:pt x="13670" y="1282"/>
                    </a:lnTo>
                    <a:lnTo>
                      <a:pt x="13849" y="1380"/>
                    </a:lnTo>
                    <a:lnTo>
                      <a:pt x="13995" y="1479"/>
                    </a:lnTo>
                    <a:lnTo>
                      <a:pt x="14137" y="1591"/>
                    </a:lnTo>
                    <a:lnTo>
                      <a:pt x="14298" y="1729"/>
                    </a:lnTo>
                    <a:lnTo>
                      <a:pt x="14507" y="1905"/>
                    </a:lnTo>
                    <a:lnTo>
                      <a:pt x="14790" y="2134"/>
                    </a:lnTo>
                    <a:lnTo>
                      <a:pt x="14873" y="2206"/>
                    </a:lnTo>
                    <a:lnTo>
                      <a:pt x="14947" y="2281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2" name="Freeform 62"/>
              <p:cNvSpPr>
                <a:spLocks/>
              </p:cNvSpPr>
              <p:nvPr/>
            </p:nvSpPr>
            <p:spPr bwMode="auto">
              <a:xfrm>
                <a:off x="3920" y="933"/>
                <a:ext cx="46" cy="36"/>
              </a:xfrm>
              <a:custGeom>
                <a:avLst/>
                <a:gdLst>
                  <a:gd name="T0" fmla="*/ 0 w 182"/>
                  <a:gd name="T1" fmla="*/ 0 h 143"/>
                  <a:gd name="T2" fmla="*/ 0 w 182"/>
                  <a:gd name="T3" fmla="*/ 0 h 143"/>
                  <a:gd name="T4" fmla="*/ 0 w 182"/>
                  <a:gd name="T5" fmla="*/ 0 h 143"/>
                  <a:gd name="T6" fmla="*/ 0 w 182"/>
                  <a:gd name="T7" fmla="*/ 0 h 143"/>
                  <a:gd name="T8" fmla="*/ 0 w 182"/>
                  <a:gd name="T9" fmla="*/ 0 h 143"/>
                  <a:gd name="T10" fmla="*/ 0 w 182"/>
                  <a:gd name="T11" fmla="*/ 0 h 143"/>
                  <a:gd name="T12" fmla="*/ 0 w 182"/>
                  <a:gd name="T13" fmla="*/ 0 h 143"/>
                  <a:gd name="T14" fmla="*/ 0 w 182"/>
                  <a:gd name="T15" fmla="*/ 0 h 143"/>
                  <a:gd name="T16" fmla="*/ 0 w 182"/>
                  <a:gd name="T17" fmla="*/ 0 h 143"/>
                  <a:gd name="T18" fmla="*/ 0 w 182"/>
                  <a:gd name="T19" fmla="*/ 0 h 143"/>
                  <a:gd name="T20" fmla="*/ 0 w 182"/>
                  <a:gd name="T21" fmla="*/ 0 h 143"/>
                  <a:gd name="T22" fmla="*/ 0 w 182"/>
                  <a:gd name="T23" fmla="*/ 0 h 143"/>
                  <a:gd name="T24" fmla="*/ 0 w 182"/>
                  <a:gd name="T25" fmla="*/ 0 h 143"/>
                  <a:gd name="T26" fmla="*/ 0 w 182"/>
                  <a:gd name="T27" fmla="*/ 0 h 143"/>
                  <a:gd name="T28" fmla="*/ 0 w 182"/>
                  <a:gd name="T29" fmla="*/ 0 h 143"/>
                  <a:gd name="T30" fmla="*/ 0 w 182"/>
                  <a:gd name="T31" fmla="*/ 0 h 143"/>
                  <a:gd name="T32" fmla="*/ 0 w 182"/>
                  <a:gd name="T33" fmla="*/ 0 h 143"/>
                  <a:gd name="T34" fmla="*/ 0 w 182"/>
                  <a:gd name="T35" fmla="*/ 0 h 143"/>
                  <a:gd name="T36" fmla="*/ 0 w 182"/>
                  <a:gd name="T37" fmla="*/ 0 h 143"/>
                  <a:gd name="T38" fmla="*/ 0 w 182"/>
                  <a:gd name="T39" fmla="*/ 0 h 143"/>
                  <a:gd name="T40" fmla="*/ 0 w 182"/>
                  <a:gd name="T41" fmla="*/ 0 h 143"/>
                  <a:gd name="T42" fmla="*/ 0 w 182"/>
                  <a:gd name="T43" fmla="*/ 0 h 143"/>
                  <a:gd name="T44" fmla="*/ 0 w 182"/>
                  <a:gd name="T45" fmla="*/ 0 h 143"/>
                  <a:gd name="T46" fmla="*/ 0 w 182"/>
                  <a:gd name="T47" fmla="*/ 0 h 143"/>
                  <a:gd name="T48" fmla="*/ 0 w 182"/>
                  <a:gd name="T49" fmla="*/ 0 h 143"/>
                  <a:gd name="T50" fmla="*/ 0 w 182"/>
                  <a:gd name="T51" fmla="*/ 0 h 143"/>
                  <a:gd name="T52" fmla="*/ 0 w 182"/>
                  <a:gd name="T53" fmla="*/ 0 h 143"/>
                  <a:gd name="T54" fmla="*/ 0 w 182"/>
                  <a:gd name="T55" fmla="*/ 0 h 143"/>
                  <a:gd name="T56" fmla="*/ 0 w 182"/>
                  <a:gd name="T57" fmla="*/ 0 h 143"/>
                  <a:gd name="T58" fmla="*/ 0 w 182"/>
                  <a:gd name="T59" fmla="*/ 0 h 143"/>
                  <a:gd name="T60" fmla="*/ 0 w 182"/>
                  <a:gd name="T61" fmla="*/ 0 h 143"/>
                  <a:gd name="T62" fmla="*/ 0 w 182"/>
                  <a:gd name="T63" fmla="*/ 0 h 143"/>
                  <a:gd name="T64" fmla="*/ 0 w 182"/>
                  <a:gd name="T65" fmla="*/ 0 h 143"/>
                  <a:gd name="T66" fmla="*/ 0 w 182"/>
                  <a:gd name="T67" fmla="*/ 0 h 143"/>
                  <a:gd name="T68" fmla="*/ 0 w 182"/>
                  <a:gd name="T69" fmla="*/ 0 h 143"/>
                  <a:gd name="T70" fmla="*/ 0 w 182"/>
                  <a:gd name="T71" fmla="*/ 0 h 143"/>
                  <a:gd name="T72" fmla="*/ 0 w 182"/>
                  <a:gd name="T73" fmla="*/ 0 h 143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82"/>
                  <a:gd name="T112" fmla="*/ 0 h 143"/>
                  <a:gd name="T113" fmla="*/ 182 w 182"/>
                  <a:gd name="T114" fmla="*/ 143 h 143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82" h="143">
                    <a:moveTo>
                      <a:pt x="177" y="35"/>
                    </a:moveTo>
                    <a:lnTo>
                      <a:pt x="181" y="35"/>
                    </a:lnTo>
                    <a:lnTo>
                      <a:pt x="181" y="28"/>
                    </a:lnTo>
                    <a:lnTo>
                      <a:pt x="177" y="28"/>
                    </a:lnTo>
                    <a:lnTo>
                      <a:pt x="177" y="25"/>
                    </a:lnTo>
                    <a:lnTo>
                      <a:pt x="182" y="25"/>
                    </a:lnTo>
                    <a:lnTo>
                      <a:pt x="182" y="18"/>
                    </a:lnTo>
                    <a:lnTo>
                      <a:pt x="57" y="18"/>
                    </a:lnTo>
                    <a:lnTo>
                      <a:pt x="57" y="13"/>
                    </a:lnTo>
                    <a:lnTo>
                      <a:pt x="55" y="13"/>
                    </a:lnTo>
                    <a:lnTo>
                      <a:pt x="55" y="9"/>
                    </a:lnTo>
                    <a:lnTo>
                      <a:pt x="57" y="9"/>
                    </a:lnTo>
                    <a:lnTo>
                      <a:pt x="57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6" y="3"/>
                    </a:lnTo>
                    <a:lnTo>
                      <a:pt x="6" y="9"/>
                    </a:lnTo>
                    <a:lnTo>
                      <a:pt x="6" y="13"/>
                    </a:lnTo>
                    <a:lnTo>
                      <a:pt x="6" y="14"/>
                    </a:lnTo>
                    <a:lnTo>
                      <a:pt x="0" y="14"/>
                    </a:lnTo>
                    <a:lnTo>
                      <a:pt x="0" y="19"/>
                    </a:lnTo>
                    <a:lnTo>
                      <a:pt x="38" y="19"/>
                    </a:lnTo>
                    <a:lnTo>
                      <a:pt x="38" y="27"/>
                    </a:lnTo>
                    <a:lnTo>
                      <a:pt x="42" y="27"/>
                    </a:lnTo>
                    <a:lnTo>
                      <a:pt x="42" y="115"/>
                    </a:lnTo>
                    <a:lnTo>
                      <a:pt x="38" y="115"/>
                    </a:lnTo>
                    <a:lnTo>
                      <a:pt x="38" y="122"/>
                    </a:lnTo>
                    <a:lnTo>
                      <a:pt x="7" y="122"/>
                    </a:lnTo>
                    <a:lnTo>
                      <a:pt x="7" y="143"/>
                    </a:lnTo>
                    <a:lnTo>
                      <a:pt x="57" y="143"/>
                    </a:lnTo>
                    <a:lnTo>
                      <a:pt x="57" y="135"/>
                    </a:lnTo>
                    <a:lnTo>
                      <a:pt x="182" y="135"/>
                    </a:lnTo>
                    <a:lnTo>
                      <a:pt x="182" y="102"/>
                    </a:lnTo>
                    <a:lnTo>
                      <a:pt x="181" y="102"/>
                    </a:lnTo>
                    <a:lnTo>
                      <a:pt x="181" y="95"/>
                    </a:lnTo>
                    <a:lnTo>
                      <a:pt x="177" y="95"/>
                    </a:lnTo>
                    <a:lnTo>
                      <a:pt x="177" y="3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" name="Freeform 63"/>
              <p:cNvSpPr>
                <a:spLocks/>
              </p:cNvSpPr>
              <p:nvPr/>
            </p:nvSpPr>
            <p:spPr bwMode="auto">
              <a:xfrm>
                <a:off x="3907" y="936"/>
                <a:ext cx="7" cy="21"/>
              </a:xfrm>
              <a:custGeom>
                <a:avLst/>
                <a:gdLst>
                  <a:gd name="T0" fmla="*/ 0 w 25"/>
                  <a:gd name="T1" fmla="*/ 0 h 85"/>
                  <a:gd name="T2" fmla="*/ 0 w 25"/>
                  <a:gd name="T3" fmla="*/ 0 h 85"/>
                  <a:gd name="T4" fmla="*/ 0 w 25"/>
                  <a:gd name="T5" fmla="*/ 0 h 85"/>
                  <a:gd name="T6" fmla="*/ 0 w 25"/>
                  <a:gd name="T7" fmla="*/ 0 h 85"/>
                  <a:gd name="T8" fmla="*/ 0 w 25"/>
                  <a:gd name="T9" fmla="*/ 0 h 85"/>
                  <a:gd name="T10" fmla="*/ 0 w 25"/>
                  <a:gd name="T11" fmla="*/ 0 h 85"/>
                  <a:gd name="T12" fmla="*/ 0 w 25"/>
                  <a:gd name="T13" fmla="*/ 0 h 85"/>
                  <a:gd name="T14" fmla="*/ 0 w 25"/>
                  <a:gd name="T15" fmla="*/ 0 h 85"/>
                  <a:gd name="T16" fmla="*/ 0 w 25"/>
                  <a:gd name="T17" fmla="*/ 0 h 8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5"/>
                  <a:gd name="T28" fmla="*/ 0 h 85"/>
                  <a:gd name="T29" fmla="*/ 25 w 25"/>
                  <a:gd name="T30" fmla="*/ 85 h 8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5" h="85">
                    <a:moveTo>
                      <a:pt x="3" y="85"/>
                    </a:moveTo>
                    <a:lnTo>
                      <a:pt x="3" y="69"/>
                    </a:lnTo>
                    <a:lnTo>
                      <a:pt x="0" y="69"/>
                    </a:lnTo>
                    <a:lnTo>
                      <a:pt x="0" y="0"/>
                    </a:lnTo>
                    <a:lnTo>
                      <a:pt x="25" y="0"/>
                    </a:lnTo>
                    <a:lnTo>
                      <a:pt x="25" y="70"/>
                    </a:lnTo>
                    <a:lnTo>
                      <a:pt x="21" y="70"/>
                    </a:lnTo>
                    <a:lnTo>
                      <a:pt x="21" y="85"/>
                    </a:lnTo>
                    <a:lnTo>
                      <a:pt x="3" y="85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4" name="Freeform 64"/>
              <p:cNvSpPr>
                <a:spLocks/>
              </p:cNvSpPr>
              <p:nvPr/>
            </p:nvSpPr>
            <p:spPr bwMode="auto">
              <a:xfrm>
                <a:off x="3895" y="936"/>
                <a:ext cx="6" cy="21"/>
              </a:xfrm>
              <a:custGeom>
                <a:avLst/>
                <a:gdLst>
                  <a:gd name="T0" fmla="*/ 0 w 25"/>
                  <a:gd name="T1" fmla="*/ 0 h 85"/>
                  <a:gd name="T2" fmla="*/ 0 w 25"/>
                  <a:gd name="T3" fmla="*/ 0 h 85"/>
                  <a:gd name="T4" fmla="*/ 0 w 25"/>
                  <a:gd name="T5" fmla="*/ 0 h 85"/>
                  <a:gd name="T6" fmla="*/ 0 w 25"/>
                  <a:gd name="T7" fmla="*/ 0 h 85"/>
                  <a:gd name="T8" fmla="*/ 0 w 25"/>
                  <a:gd name="T9" fmla="*/ 0 h 85"/>
                  <a:gd name="T10" fmla="*/ 0 w 25"/>
                  <a:gd name="T11" fmla="*/ 0 h 85"/>
                  <a:gd name="T12" fmla="*/ 0 w 25"/>
                  <a:gd name="T13" fmla="*/ 0 h 85"/>
                  <a:gd name="T14" fmla="*/ 0 w 25"/>
                  <a:gd name="T15" fmla="*/ 0 h 85"/>
                  <a:gd name="T16" fmla="*/ 0 w 25"/>
                  <a:gd name="T17" fmla="*/ 0 h 8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5"/>
                  <a:gd name="T28" fmla="*/ 0 h 85"/>
                  <a:gd name="T29" fmla="*/ 25 w 25"/>
                  <a:gd name="T30" fmla="*/ 85 h 8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5" h="85">
                    <a:moveTo>
                      <a:pt x="4" y="85"/>
                    </a:moveTo>
                    <a:lnTo>
                      <a:pt x="4" y="69"/>
                    </a:lnTo>
                    <a:lnTo>
                      <a:pt x="0" y="69"/>
                    </a:lnTo>
                    <a:lnTo>
                      <a:pt x="0" y="0"/>
                    </a:lnTo>
                    <a:lnTo>
                      <a:pt x="25" y="0"/>
                    </a:lnTo>
                    <a:lnTo>
                      <a:pt x="25" y="70"/>
                    </a:lnTo>
                    <a:lnTo>
                      <a:pt x="22" y="70"/>
                    </a:lnTo>
                    <a:lnTo>
                      <a:pt x="22" y="85"/>
                    </a:lnTo>
                    <a:lnTo>
                      <a:pt x="4" y="85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5" name="Freeform 65"/>
              <p:cNvSpPr>
                <a:spLocks/>
              </p:cNvSpPr>
              <p:nvPr/>
            </p:nvSpPr>
            <p:spPr bwMode="auto">
              <a:xfrm>
                <a:off x="3883" y="936"/>
                <a:ext cx="6" cy="21"/>
              </a:xfrm>
              <a:custGeom>
                <a:avLst/>
                <a:gdLst>
                  <a:gd name="T0" fmla="*/ 0 w 25"/>
                  <a:gd name="T1" fmla="*/ 0 h 85"/>
                  <a:gd name="T2" fmla="*/ 0 w 25"/>
                  <a:gd name="T3" fmla="*/ 0 h 85"/>
                  <a:gd name="T4" fmla="*/ 0 w 25"/>
                  <a:gd name="T5" fmla="*/ 0 h 85"/>
                  <a:gd name="T6" fmla="*/ 0 w 25"/>
                  <a:gd name="T7" fmla="*/ 0 h 85"/>
                  <a:gd name="T8" fmla="*/ 0 w 25"/>
                  <a:gd name="T9" fmla="*/ 0 h 85"/>
                  <a:gd name="T10" fmla="*/ 0 w 25"/>
                  <a:gd name="T11" fmla="*/ 0 h 85"/>
                  <a:gd name="T12" fmla="*/ 0 w 25"/>
                  <a:gd name="T13" fmla="*/ 0 h 85"/>
                  <a:gd name="T14" fmla="*/ 0 w 25"/>
                  <a:gd name="T15" fmla="*/ 0 h 85"/>
                  <a:gd name="T16" fmla="*/ 0 w 25"/>
                  <a:gd name="T17" fmla="*/ 0 h 8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5"/>
                  <a:gd name="T28" fmla="*/ 0 h 85"/>
                  <a:gd name="T29" fmla="*/ 25 w 25"/>
                  <a:gd name="T30" fmla="*/ 85 h 8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5" h="85">
                    <a:moveTo>
                      <a:pt x="3" y="85"/>
                    </a:moveTo>
                    <a:lnTo>
                      <a:pt x="3" y="69"/>
                    </a:lnTo>
                    <a:lnTo>
                      <a:pt x="0" y="69"/>
                    </a:lnTo>
                    <a:lnTo>
                      <a:pt x="0" y="0"/>
                    </a:lnTo>
                    <a:lnTo>
                      <a:pt x="25" y="0"/>
                    </a:lnTo>
                    <a:lnTo>
                      <a:pt x="25" y="70"/>
                    </a:lnTo>
                    <a:lnTo>
                      <a:pt x="21" y="70"/>
                    </a:lnTo>
                    <a:lnTo>
                      <a:pt x="21" y="85"/>
                    </a:lnTo>
                    <a:lnTo>
                      <a:pt x="3" y="85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66"/>
              <p:cNvSpPr>
                <a:spLocks/>
              </p:cNvSpPr>
              <p:nvPr/>
            </p:nvSpPr>
            <p:spPr bwMode="auto">
              <a:xfrm>
                <a:off x="3870" y="936"/>
                <a:ext cx="6" cy="21"/>
              </a:xfrm>
              <a:custGeom>
                <a:avLst/>
                <a:gdLst>
                  <a:gd name="T0" fmla="*/ 0 w 25"/>
                  <a:gd name="T1" fmla="*/ 0 h 85"/>
                  <a:gd name="T2" fmla="*/ 0 w 25"/>
                  <a:gd name="T3" fmla="*/ 0 h 85"/>
                  <a:gd name="T4" fmla="*/ 0 w 25"/>
                  <a:gd name="T5" fmla="*/ 0 h 85"/>
                  <a:gd name="T6" fmla="*/ 0 w 25"/>
                  <a:gd name="T7" fmla="*/ 0 h 85"/>
                  <a:gd name="T8" fmla="*/ 0 w 25"/>
                  <a:gd name="T9" fmla="*/ 0 h 85"/>
                  <a:gd name="T10" fmla="*/ 0 w 25"/>
                  <a:gd name="T11" fmla="*/ 0 h 85"/>
                  <a:gd name="T12" fmla="*/ 0 w 25"/>
                  <a:gd name="T13" fmla="*/ 0 h 85"/>
                  <a:gd name="T14" fmla="*/ 0 w 25"/>
                  <a:gd name="T15" fmla="*/ 0 h 85"/>
                  <a:gd name="T16" fmla="*/ 0 w 25"/>
                  <a:gd name="T17" fmla="*/ 0 h 8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5"/>
                  <a:gd name="T28" fmla="*/ 0 h 85"/>
                  <a:gd name="T29" fmla="*/ 25 w 25"/>
                  <a:gd name="T30" fmla="*/ 85 h 8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5" h="85">
                    <a:moveTo>
                      <a:pt x="3" y="85"/>
                    </a:moveTo>
                    <a:lnTo>
                      <a:pt x="3" y="69"/>
                    </a:lnTo>
                    <a:lnTo>
                      <a:pt x="0" y="69"/>
                    </a:lnTo>
                    <a:lnTo>
                      <a:pt x="0" y="0"/>
                    </a:lnTo>
                    <a:lnTo>
                      <a:pt x="25" y="0"/>
                    </a:lnTo>
                    <a:lnTo>
                      <a:pt x="25" y="69"/>
                    </a:lnTo>
                    <a:lnTo>
                      <a:pt x="20" y="69"/>
                    </a:lnTo>
                    <a:lnTo>
                      <a:pt x="20" y="85"/>
                    </a:lnTo>
                    <a:lnTo>
                      <a:pt x="3" y="85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7" name="Freeform 67"/>
              <p:cNvSpPr>
                <a:spLocks/>
              </p:cNvSpPr>
              <p:nvPr/>
            </p:nvSpPr>
            <p:spPr bwMode="auto">
              <a:xfrm>
                <a:off x="3853" y="938"/>
                <a:ext cx="11" cy="25"/>
              </a:xfrm>
              <a:custGeom>
                <a:avLst/>
                <a:gdLst>
                  <a:gd name="T0" fmla="*/ 0 w 43"/>
                  <a:gd name="T1" fmla="*/ 0 h 103"/>
                  <a:gd name="T2" fmla="*/ 0 w 43"/>
                  <a:gd name="T3" fmla="*/ 0 h 103"/>
                  <a:gd name="T4" fmla="*/ 0 w 43"/>
                  <a:gd name="T5" fmla="*/ 0 h 103"/>
                  <a:gd name="T6" fmla="*/ 0 w 43"/>
                  <a:gd name="T7" fmla="*/ 0 h 103"/>
                  <a:gd name="T8" fmla="*/ 0 w 43"/>
                  <a:gd name="T9" fmla="*/ 0 h 103"/>
                  <a:gd name="T10" fmla="*/ 0 w 43"/>
                  <a:gd name="T11" fmla="*/ 0 h 103"/>
                  <a:gd name="T12" fmla="*/ 0 w 43"/>
                  <a:gd name="T13" fmla="*/ 0 h 103"/>
                  <a:gd name="T14" fmla="*/ 0 w 43"/>
                  <a:gd name="T15" fmla="*/ 0 h 103"/>
                  <a:gd name="T16" fmla="*/ 0 w 43"/>
                  <a:gd name="T17" fmla="*/ 0 h 103"/>
                  <a:gd name="T18" fmla="*/ 0 w 43"/>
                  <a:gd name="T19" fmla="*/ 0 h 103"/>
                  <a:gd name="T20" fmla="*/ 0 w 43"/>
                  <a:gd name="T21" fmla="*/ 0 h 103"/>
                  <a:gd name="T22" fmla="*/ 0 w 43"/>
                  <a:gd name="T23" fmla="*/ 0 h 103"/>
                  <a:gd name="T24" fmla="*/ 0 w 43"/>
                  <a:gd name="T25" fmla="*/ 0 h 10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3"/>
                  <a:gd name="T40" fmla="*/ 0 h 103"/>
                  <a:gd name="T41" fmla="*/ 43 w 43"/>
                  <a:gd name="T42" fmla="*/ 103 h 10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3" h="103">
                    <a:moveTo>
                      <a:pt x="35" y="80"/>
                    </a:moveTo>
                    <a:lnTo>
                      <a:pt x="39" y="80"/>
                    </a:lnTo>
                    <a:lnTo>
                      <a:pt x="39" y="64"/>
                    </a:lnTo>
                    <a:lnTo>
                      <a:pt x="43" y="64"/>
                    </a:lnTo>
                    <a:lnTo>
                      <a:pt x="43" y="0"/>
                    </a:lnTo>
                    <a:lnTo>
                      <a:pt x="4" y="0"/>
                    </a:lnTo>
                    <a:lnTo>
                      <a:pt x="4" y="8"/>
                    </a:lnTo>
                    <a:lnTo>
                      <a:pt x="0" y="8"/>
                    </a:lnTo>
                    <a:lnTo>
                      <a:pt x="0" y="95"/>
                    </a:lnTo>
                    <a:lnTo>
                      <a:pt x="4" y="95"/>
                    </a:lnTo>
                    <a:lnTo>
                      <a:pt x="4" y="103"/>
                    </a:lnTo>
                    <a:lnTo>
                      <a:pt x="35" y="103"/>
                    </a:lnTo>
                    <a:lnTo>
                      <a:pt x="35" y="80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8" name="Freeform 68"/>
              <p:cNvSpPr>
                <a:spLocks/>
              </p:cNvSpPr>
              <p:nvPr/>
            </p:nvSpPr>
            <p:spPr bwMode="auto">
              <a:xfrm>
                <a:off x="3920" y="938"/>
                <a:ext cx="11" cy="25"/>
              </a:xfrm>
              <a:custGeom>
                <a:avLst/>
                <a:gdLst>
                  <a:gd name="T0" fmla="*/ 0 w 42"/>
                  <a:gd name="T1" fmla="*/ 0 h 103"/>
                  <a:gd name="T2" fmla="*/ 0 w 42"/>
                  <a:gd name="T3" fmla="*/ 0 h 103"/>
                  <a:gd name="T4" fmla="*/ 0 w 42"/>
                  <a:gd name="T5" fmla="*/ 0 h 103"/>
                  <a:gd name="T6" fmla="*/ 0 w 42"/>
                  <a:gd name="T7" fmla="*/ 0 h 103"/>
                  <a:gd name="T8" fmla="*/ 0 w 42"/>
                  <a:gd name="T9" fmla="*/ 0 h 103"/>
                  <a:gd name="T10" fmla="*/ 0 w 42"/>
                  <a:gd name="T11" fmla="*/ 0 h 103"/>
                  <a:gd name="T12" fmla="*/ 0 w 42"/>
                  <a:gd name="T13" fmla="*/ 0 h 103"/>
                  <a:gd name="T14" fmla="*/ 0 w 42"/>
                  <a:gd name="T15" fmla="*/ 0 h 103"/>
                  <a:gd name="T16" fmla="*/ 0 w 42"/>
                  <a:gd name="T17" fmla="*/ 0 h 103"/>
                  <a:gd name="T18" fmla="*/ 0 w 42"/>
                  <a:gd name="T19" fmla="*/ 0 h 103"/>
                  <a:gd name="T20" fmla="*/ 0 w 42"/>
                  <a:gd name="T21" fmla="*/ 0 h 103"/>
                  <a:gd name="T22" fmla="*/ 0 w 42"/>
                  <a:gd name="T23" fmla="*/ 0 h 103"/>
                  <a:gd name="T24" fmla="*/ 0 w 42"/>
                  <a:gd name="T25" fmla="*/ 0 h 10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2"/>
                  <a:gd name="T40" fmla="*/ 0 h 103"/>
                  <a:gd name="T41" fmla="*/ 42 w 42"/>
                  <a:gd name="T42" fmla="*/ 103 h 10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2" h="103">
                    <a:moveTo>
                      <a:pt x="7" y="80"/>
                    </a:moveTo>
                    <a:lnTo>
                      <a:pt x="3" y="80"/>
                    </a:lnTo>
                    <a:lnTo>
                      <a:pt x="3" y="64"/>
                    </a:lnTo>
                    <a:lnTo>
                      <a:pt x="0" y="64"/>
                    </a:lnTo>
                    <a:lnTo>
                      <a:pt x="0" y="0"/>
                    </a:lnTo>
                    <a:lnTo>
                      <a:pt x="38" y="0"/>
                    </a:lnTo>
                    <a:lnTo>
                      <a:pt x="38" y="8"/>
                    </a:lnTo>
                    <a:lnTo>
                      <a:pt x="42" y="8"/>
                    </a:lnTo>
                    <a:lnTo>
                      <a:pt x="42" y="96"/>
                    </a:lnTo>
                    <a:lnTo>
                      <a:pt x="38" y="96"/>
                    </a:lnTo>
                    <a:lnTo>
                      <a:pt x="38" y="103"/>
                    </a:lnTo>
                    <a:lnTo>
                      <a:pt x="7" y="103"/>
                    </a:lnTo>
                    <a:lnTo>
                      <a:pt x="7" y="80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9" name="Freeform 69"/>
              <p:cNvSpPr>
                <a:spLocks/>
              </p:cNvSpPr>
              <p:nvPr/>
            </p:nvSpPr>
            <p:spPr bwMode="auto">
              <a:xfrm>
                <a:off x="3882" y="860"/>
                <a:ext cx="19" cy="13"/>
              </a:xfrm>
              <a:custGeom>
                <a:avLst/>
                <a:gdLst>
                  <a:gd name="T0" fmla="*/ 0 w 73"/>
                  <a:gd name="T1" fmla="*/ 0 h 55"/>
                  <a:gd name="T2" fmla="*/ 0 w 73"/>
                  <a:gd name="T3" fmla="*/ 0 h 55"/>
                  <a:gd name="T4" fmla="*/ 0 w 73"/>
                  <a:gd name="T5" fmla="*/ 0 h 55"/>
                  <a:gd name="T6" fmla="*/ 0 w 73"/>
                  <a:gd name="T7" fmla="*/ 0 h 55"/>
                  <a:gd name="T8" fmla="*/ 0 w 73"/>
                  <a:gd name="T9" fmla="*/ 0 h 55"/>
                  <a:gd name="T10" fmla="*/ 0 w 73"/>
                  <a:gd name="T11" fmla="*/ 0 h 55"/>
                  <a:gd name="T12" fmla="*/ 0 w 73"/>
                  <a:gd name="T13" fmla="*/ 0 h 55"/>
                  <a:gd name="T14" fmla="*/ 0 w 73"/>
                  <a:gd name="T15" fmla="*/ 0 h 55"/>
                  <a:gd name="T16" fmla="*/ 0 w 73"/>
                  <a:gd name="T17" fmla="*/ 0 h 55"/>
                  <a:gd name="T18" fmla="*/ 0 w 73"/>
                  <a:gd name="T19" fmla="*/ 0 h 55"/>
                  <a:gd name="T20" fmla="*/ 0 w 73"/>
                  <a:gd name="T21" fmla="*/ 0 h 55"/>
                  <a:gd name="T22" fmla="*/ 0 w 73"/>
                  <a:gd name="T23" fmla="*/ 0 h 55"/>
                  <a:gd name="T24" fmla="*/ 0 w 73"/>
                  <a:gd name="T25" fmla="*/ 0 h 55"/>
                  <a:gd name="T26" fmla="*/ 0 w 73"/>
                  <a:gd name="T27" fmla="*/ 0 h 55"/>
                  <a:gd name="T28" fmla="*/ 0 w 73"/>
                  <a:gd name="T29" fmla="*/ 0 h 55"/>
                  <a:gd name="T30" fmla="*/ 0 w 73"/>
                  <a:gd name="T31" fmla="*/ 0 h 55"/>
                  <a:gd name="T32" fmla="*/ 0 w 73"/>
                  <a:gd name="T33" fmla="*/ 0 h 55"/>
                  <a:gd name="T34" fmla="*/ 0 w 73"/>
                  <a:gd name="T35" fmla="*/ 0 h 55"/>
                  <a:gd name="T36" fmla="*/ 0 w 73"/>
                  <a:gd name="T37" fmla="*/ 0 h 55"/>
                  <a:gd name="T38" fmla="*/ 0 w 73"/>
                  <a:gd name="T39" fmla="*/ 0 h 55"/>
                  <a:gd name="T40" fmla="*/ 0 w 73"/>
                  <a:gd name="T41" fmla="*/ 0 h 55"/>
                  <a:gd name="T42" fmla="*/ 0 w 73"/>
                  <a:gd name="T43" fmla="*/ 0 h 55"/>
                  <a:gd name="T44" fmla="*/ 0 w 73"/>
                  <a:gd name="T45" fmla="*/ 0 h 55"/>
                  <a:gd name="T46" fmla="*/ 0 w 73"/>
                  <a:gd name="T47" fmla="*/ 0 h 55"/>
                  <a:gd name="T48" fmla="*/ 0 w 73"/>
                  <a:gd name="T49" fmla="*/ 0 h 55"/>
                  <a:gd name="T50" fmla="*/ 0 w 73"/>
                  <a:gd name="T51" fmla="*/ 0 h 55"/>
                  <a:gd name="T52" fmla="*/ 0 w 73"/>
                  <a:gd name="T53" fmla="*/ 0 h 55"/>
                  <a:gd name="T54" fmla="*/ 0 w 73"/>
                  <a:gd name="T55" fmla="*/ 0 h 55"/>
                  <a:gd name="T56" fmla="*/ 0 w 73"/>
                  <a:gd name="T57" fmla="*/ 0 h 55"/>
                  <a:gd name="T58" fmla="*/ 0 w 73"/>
                  <a:gd name="T59" fmla="*/ 0 h 55"/>
                  <a:gd name="T60" fmla="*/ 0 w 73"/>
                  <a:gd name="T61" fmla="*/ 0 h 55"/>
                  <a:gd name="T62" fmla="*/ 0 w 73"/>
                  <a:gd name="T63" fmla="*/ 0 h 55"/>
                  <a:gd name="T64" fmla="*/ 0 w 73"/>
                  <a:gd name="T65" fmla="*/ 0 h 55"/>
                  <a:gd name="T66" fmla="*/ 0 w 73"/>
                  <a:gd name="T67" fmla="*/ 0 h 55"/>
                  <a:gd name="T68" fmla="*/ 0 w 73"/>
                  <a:gd name="T69" fmla="*/ 0 h 55"/>
                  <a:gd name="T70" fmla="*/ 0 w 73"/>
                  <a:gd name="T71" fmla="*/ 0 h 55"/>
                  <a:gd name="T72" fmla="*/ 0 w 73"/>
                  <a:gd name="T73" fmla="*/ 0 h 55"/>
                  <a:gd name="T74" fmla="*/ 0 w 73"/>
                  <a:gd name="T75" fmla="*/ 0 h 55"/>
                  <a:gd name="T76" fmla="*/ 0 w 73"/>
                  <a:gd name="T77" fmla="*/ 0 h 55"/>
                  <a:gd name="T78" fmla="*/ 0 w 73"/>
                  <a:gd name="T79" fmla="*/ 0 h 55"/>
                  <a:gd name="T80" fmla="*/ 0 w 73"/>
                  <a:gd name="T81" fmla="*/ 0 h 55"/>
                  <a:gd name="T82" fmla="*/ 0 w 73"/>
                  <a:gd name="T83" fmla="*/ 0 h 55"/>
                  <a:gd name="T84" fmla="*/ 0 w 73"/>
                  <a:gd name="T85" fmla="*/ 0 h 55"/>
                  <a:gd name="T86" fmla="*/ 0 w 73"/>
                  <a:gd name="T87" fmla="*/ 0 h 55"/>
                  <a:gd name="T88" fmla="*/ 0 w 73"/>
                  <a:gd name="T89" fmla="*/ 0 h 55"/>
                  <a:gd name="T90" fmla="*/ 0 w 73"/>
                  <a:gd name="T91" fmla="*/ 0 h 55"/>
                  <a:gd name="T92" fmla="*/ 0 w 73"/>
                  <a:gd name="T93" fmla="*/ 0 h 55"/>
                  <a:gd name="T94" fmla="*/ 0 w 73"/>
                  <a:gd name="T95" fmla="*/ 0 h 55"/>
                  <a:gd name="T96" fmla="*/ 0 w 73"/>
                  <a:gd name="T97" fmla="*/ 0 h 55"/>
                  <a:gd name="T98" fmla="*/ 0 w 73"/>
                  <a:gd name="T99" fmla="*/ 0 h 55"/>
                  <a:gd name="T100" fmla="*/ 0 w 73"/>
                  <a:gd name="T101" fmla="*/ 0 h 55"/>
                  <a:gd name="T102" fmla="*/ 0 w 73"/>
                  <a:gd name="T103" fmla="*/ 0 h 55"/>
                  <a:gd name="T104" fmla="*/ 0 w 73"/>
                  <a:gd name="T105" fmla="*/ 0 h 55"/>
                  <a:gd name="T106" fmla="*/ 0 w 73"/>
                  <a:gd name="T107" fmla="*/ 0 h 55"/>
                  <a:gd name="T108" fmla="*/ 0 w 73"/>
                  <a:gd name="T109" fmla="*/ 0 h 55"/>
                  <a:gd name="T110" fmla="*/ 0 w 73"/>
                  <a:gd name="T111" fmla="*/ 0 h 55"/>
                  <a:gd name="T112" fmla="*/ 0 w 73"/>
                  <a:gd name="T113" fmla="*/ 0 h 55"/>
                  <a:gd name="T114" fmla="*/ 0 w 73"/>
                  <a:gd name="T115" fmla="*/ 0 h 55"/>
                  <a:gd name="T116" fmla="*/ 0 w 73"/>
                  <a:gd name="T117" fmla="*/ 0 h 55"/>
                  <a:gd name="T118" fmla="*/ 0 w 73"/>
                  <a:gd name="T119" fmla="*/ 0 h 55"/>
                  <a:gd name="T120" fmla="*/ 0 w 73"/>
                  <a:gd name="T121" fmla="*/ 0 h 55"/>
                  <a:gd name="T122" fmla="*/ 0 w 73"/>
                  <a:gd name="T123" fmla="*/ 0 h 55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73"/>
                  <a:gd name="T187" fmla="*/ 0 h 55"/>
                  <a:gd name="T188" fmla="*/ 73 w 73"/>
                  <a:gd name="T189" fmla="*/ 55 h 55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73" h="55">
                    <a:moveTo>
                      <a:pt x="0" y="55"/>
                    </a:moveTo>
                    <a:lnTo>
                      <a:pt x="4" y="53"/>
                    </a:lnTo>
                    <a:lnTo>
                      <a:pt x="8" y="50"/>
                    </a:lnTo>
                    <a:lnTo>
                      <a:pt x="13" y="48"/>
                    </a:lnTo>
                    <a:lnTo>
                      <a:pt x="18" y="47"/>
                    </a:lnTo>
                    <a:lnTo>
                      <a:pt x="23" y="45"/>
                    </a:lnTo>
                    <a:lnTo>
                      <a:pt x="30" y="44"/>
                    </a:lnTo>
                    <a:lnTo>
                      <a:pt x="37" y="43"/>
                    </a:lnTo>
                    <a:lnTo>
                      <a:pt x="43" y="44"/>
                    </a:lnTo>
                    <a:lnTo>
                      <a:pt x="51" y="45"/>
                    </a:lnTo>
                    <a:lnTo>
                      <a:pt x="56" y="47"/>
                    </a:lnTo>
                    <a:lnTo>
                      <a:pt x="61" y="48"/>
                    </a:lnTo>
                    <a:lnTo>
                      <a:pt x="66" y="50"/>
                    </a:lnTo>
                    <a:lnTo>
                      <a:pt x="69" y="53"/>
                    </a:lnTo>
                    <a:lnTo>
                      <a:pt x="73" y="55"/>
                    </a:lnTo>
                    <a:lnTo>
                      <a:pt x="73" y="24"/>
                    </a:lnTo>
                    <a:lnTo>
                      <a:pt x="72" y="22"/>
                    </a:lnTo>
                    <a:lnTo>
                      <a:pt x="72" y="19"/>
                    </a:lnTo>
                    <a:lnTo>
                      <a:pt x="71" y="17"/>
                    </a:lnTo>
                    <a:lnTo>
                      <a:pt x="69" y="14"/>
                    </a:lnTo>
                    <a:lnTo>
                      <a:pt x="69" y="43"/>
                    </a:lnTo>
                    <a:lnTo>
                      <a:pt x="68" y="42"/>
                    </a:lnTo>
                    <a:lnTo>
                      <a:pt x="67" y="40"/>
                    </a:lnTo>
                    <a:lnTo>
                      <a:pt x="66" y="39"/>
                    </a:lnTo>
                    <a:lnTo>
                      <a:pt x="66" y="9"/>
                    </a:lnTo>
                    <a:lnTo>
                      <a:pt x="63" y="8"/>
                    </a:lnTo>
                    <a:lnTo>
                      <a:pt x="61" y="7"/>
                    </a:lnTo>
                    <a:lnTo>
                      <a:pt x="59" y="5"/>
                    </a:lnTo>
                    <a:lnTo>
                      <a:pt x="59" y="35"/>
                    </a:lnTo>
                    <a:lnTo>
                      <a:pt x="56" y="34"/>
                    </a:lnTo>
                    <a:lnTo>
                      <a:pt x="53" y="33"/>
                    </a:lnTo>
                    <a:lnTo>
                      <a:pt x="53" y="3"/>
                    </a:lnTo>
                    <a:lnTo>
                      <a:pt x="49" y="2"/>
                    </a:lnTo>
                    <a:lnTo>
                      <a:pt x="46" y="2"/>
                    </a:lnTo>
                    <a:lnTo>
                      <a:pt x="43" y="0"/>
                    </a:lnTo>
                    <a:lnTo>
                      <a:pt x="42" y="0"/>
                    </a:lnTo>
                    <a:lnTo>
                      <a:pt x="42" y="32"/>
                    </a:lnTo>
                    <a:lnTo>
                      <a:pt x="37" y="32"/>
                    </a:lnTo>
                    <a:lnTo>
                      <a:pt x="32" y="32"/>
                    </a:lnTo>
                    <a:lnTo>
                      <a:pt x="32" y="0"/>
                    </a:lnTo>
                    <a:lnTo>
                      <a:pt x="30" y="0"/>
                    </a:lnTo>
                    <a:lnTo>
                      <a:pt x="28" y="2"/>
                    </a:lnTo>
                    <a:lnTo>
                      <a:pt x="24" y="2"/>
                    </a:lnTo>
                    <a:lnTo>
                      <a:pt x="20" y="3"/>
                    </a:lnTo>
                    <a:lnTo>
                      <a:pt x="20" y="33"/>
                    </a:lnTo>
                    <a:lnTo>
                      <a:pt x="18" y="34"/>
                    </a:lnTo>
                    <a:lnTo>
                      <a:pt x="14" y="35"/>
                    </a:lnTo>
                    <a:lnTo>
                      <a:pt x="14" y="5"/>
                    </a:lnTo>
                    <a:lnTo>
                      <a:pt x="13" y="7"/>
                    </a:lnTo>
                    <a:lnTo>
                      <a:pt x="10" y="8"/>
                    </a:lnTo>
                    <a:lnTo>
                      <a:pt x="8" y="9"/>
                    </a:lnTo>
                    <a:lnTo>
                      <a:pt x="8" y="39"/>
                    </a:lnTo>
                    <a:lnTo>
                      <a:pt x="7" y="40"/>
                    </a:lnTo>
                    <a:lnTo>
                      <a:pt x="5" y="42"/>
                    </a:lnTo>
                    <a:lnTo>
                      <a:pt x="4" y="43"/>
                    </a:lnTo>
                    <a:lnTo>
                      <a:pt x="4" y="14"/>
                    </a:lnTo>
                    <a:lnTo>
                      <a:pt x="3" y="17"/>
                    </a:lnTo>
                    <a:lnTo>
                      <a:pt x="2" y="19"/>
                    </a:lnTo>
                    <a:lnTo>
                      <a:pt x="2" y="22"/>
                    </a:lnTo>
                    <a:lnTo>
                      <a:pt x="0" y="24"/>
                    </a:lnTo>
                    <a:lnTo>
                      <a:pt x="0" y="5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0" name="Freeform 70"/>
              <p:cNvSpPr>
                <a:spLocks/>
              </p:cNvSpPr>
              <p:nvPr/>
            </p:nvSpPr>
            <p:spPr bwMode="auto">
              <a:xfrm>
                <a:off x="3880" y="856"/>
                <a:ext cx="23" cy="14"/>
              </a:xfrm>
              <a:custGeom>
                <a:avLst/>
                <a:gdLst>
                  <a:gd name="T0" fmla="*/ 0 w 93"/>
                  <a:gd name="T1" fmla="*/ 0 h 58"/>
                  <a:gd name="T2" fmla="*/ 0 w 93"/>
                  <a:gd name="T3" fmla="*/ 0 h 58"/>
                  <a:gd name="T4" fmla="*/ 0 w 93"/>
                  <a:gd name="T5" fmla="*/ 0 h 58"/>
                  <a:gd name="T6" fmla="*/ 0 w 93"/>
                  <a:gd name="T7" fmla="*/ 0 h 58"/>
                  <a:gd name="T8" fmla="*/ 0 w 93"/>
                  <a:gd name="T9" fmla="*/ 0 h 58"/>
                  <a:gd name="T10" fmla="*/ 0 w 93"/>
                  <a:gd name="T11" fmla="*/ 0 h 58"/>
                  <a:gd name="T12" fmla="*/ 0 w 93"/>
                  <a:gd name="T13" fmla="*/ 0 h 58"/>
                  <a:gd name="T14" fmla="*/ 0 w 93"/>
                  <a:gd name="T15" fmla="*/ 0 h 58"/>
                  <a:gd name="T16" fmla="*/ 0 w 93"/>
                  <a:gd name="T17" fmla="*/ 0 h 58"/>
                  <a:gd name="T18" fmla="*/ 0 w 93"/>
                  <a:gd name="T19" fmla="*/ 0 h 58"/>
                  <a:gd name="T20" fmla="*/ 0 w 93"/>
                  <a:gd name="T21" fmla="*/ 0 h 58"/>
                  <a:gd name="T22" fmla="*/ 0 w 93"/>
                  <a:gd name="T23" fmla="*/ 0 h 58"/>
                  <a:gd name="T24" fmla="*/ 0 w 93"/>
                  <a:gd name="T25" fmla="*/ 0 h 58"/>
                  <a:gd name="T26" fmla="*/ 0 w 93"/>
                  <a:gd name="T27" fmla="*/ 0 h 58"/>
                  <a:gd name="T28" fmla="*/ 0 w 93"/>
                  <a:gd name="T29" fmla="*/ 0 h 58"/>
                  <a:gd name="T30" fmla="*/ 0 w 93"/>
                  <a:gd name="T31" fmla="*/ 0 h 58"/>
                  <a:gd name="T32" fmla="*/ 0 w 93"/>
                  <a:gd name="T33" fmla="*/ 0 h 58"/>
                  <a:gd name="T34" fmla="*/ 0 w 93"/>
                  <a:gd name="T35" fmla="*/ 0 h 58"/>
                  <a:gd name="T36" fmla="*/ 0 w 93"/>
                  <a:gd name="T37" fmla="*/ 0 h 58"/>
                  <a:gd name="T38" fmla="*/ 0 w 93"/>
                  <a:gd name="T39" fmla="*/ 0 h 58"/>
                  <a:gd name="T40" fmla="*/ 0 w 93"/>
                  <a:gd name="T41" fmla="*/ 0 h 58"/>
                  <a:gd name="T42" fmla="*/ 0 w 93"/>
                  <a:gd name="T43" fmla="*/ 0 h 58"/>
                  <a:gd name="T44" fmla="*/ 0 w 93"/>
                  <a:gd name="T45" fmla="*/ 0 h 58"/>
                  <a:gd name="T46" fmla="*/ 0 w 93"/>
                  <a:gd name="T47" fmla="*/ 0 h 58"/>
                  <a:gd name="T48" fmla="*/ 0 w 93"/>
                  <a:gd name="T49" fmla="*/ 0 h 58"/>
                  <a:gd name="T50" fmla="*/ 0 w 93"/>
                  <a:gd name="T51" fmla="*/ 0 h 58"/>
                  <a:gd name="T52" fmla="*/ 0 w 93"/>
                  <a:gd name="T53" fmla="*/ 0 h 58"/>
                  <a:gd name="T54" fmla="*/ 0 w 93"/>
                  <a:gd name="T55" fmla="*/ 0 h 58"/>
                  <a:gd name="T56" fmla="*/ 0 w 93"/>
                  <a:gd name="T57" fmla="*/ 0 h 58"/>
                  <a:gd name="T58" fmla="*/ 0 w 93"/>
                  <a:gd name="T59" fmla="*/ 0 h 58"/>
                  <a:gd name="T60" fmla="*/ 0 w 93"/>
                  <a:gd name="T61" fmla="*/ 0 h 58"/>
                  <a:gd name="T62" fmla="*/ 0 w 93"/>
                  <a:gd name="T63" fmla="*/ 0 h 58"/>
                  <a:gd name="T64" fmla="*/ 0 w 93"/>
                  <a:gd name="T65" fmla="*/ 0 h 58"/>
                  <a:gd name="T66" fmla="*/ 0 w 93"/>
                  <a:gd name="T67" fmla="*/ 0 h 58"/>
                  <a:gd name="T68" fmla="*/ 0 w 93"/>
                  <a:gd name="T69" fmla="*/ 0 h 58"/>
                  <a:gd name="T70" fmla="*/ 0 w 93"/>
                  <a:gd name="T71" fmla="*/ 0 h 58"/>
                  <a:gd name="T72" fmla="*/ 0 w 93"/>
                  <a:gd name="T73" fmla="*/ 0 h 58"/>
                  <a:gd name="T74" fmla="*/ 0 w 93"/>
                  <a:gd name="T75" fmla="*/ 0 h 58"/>
                  <a:gd name="T76" fmla="*/ 0 w 93"/>
                  <a:gd name="T77" fmla="*/ 0 h 58"/>
                  <a:gd name="T78" fmla="*/ 0 w 93"/>
                  <a:gd name="T79" fmla="*/ 0 h 58"/>
                  <a:gd name="T80" fmla="*/ 0 w 93"/>
                  <a:gd name="T81" fmla="*/ 0 h 58"/>
                  <a:gd name="T82" fmla="*/ 0 w 93"/>
                  <a:gd name="T83" fmla="*/ 0 h 58"/>
                  <a:gd name="T84" fmla="*/ 0 w 93"/>
                  <a:gd name="T85" fmla="*/ 0 h 58"/>
                  <a:gd name="T86" fmla="*/ 0 w 93"/>
                  <a:gd name="T87" fmla="*/ 0 h 58"/>
                  <a:gd name="T88" fmla="*/ 0 w 93"/>
                  <a:gd name="T89" fmla="*/ 0 h 58"/>
                  <a:gd name="T90" fmla="*/ 0 w 93"/>
                  <a:gd name="T91" fmla="*/ 0 h 58"/>
                  <a:gd name="T92" fmla="*/ 0 w 93"/>
                  <a:gd name="T93" fmla="*/ 0 h 58"/>
                  <a:gd name="T94" fmla="*/ 0 w 93"/>
                  <a:gd name="T95" fmla="*/ 0 h 58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93"/>
                  <a:gd name="T145" fmla="*/ 0 h 58"/>
                  <a:gd name="T146" fmla="*/ 93 w 93"/>
                  <a:gd name="T147" fmla="*/ 58 h 58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93" h="58">
                    <a:moveTo>
                      <a:pt x="84" y="13"/>
                    </a:moveTo>
                    <a:lnTo>
                      <a:pt x="87" y="15"/>
                    </a:lnTo>
                    <a:lnTo>
                      <a:pt x="89" y="17"/>
                    </a:lnTo>
                    <a:lnTo>
                      <a:pt x="91" y="19"/>
                    </a:lnTo>
                    <a:lnTo>
                      <a:pt x="92" y="22"/>
                    </a:lnTo>
                    <a:lnTo>
                      <a:pt x="92" y="24"/>
                    </a:lnTo>
                    <a:lnTo>
                      <a:pt x="93" y="27"/>
                    </a:lnTo>
                    <a:lnTo>
                      <a:pt x="93" y="29"/>
                    </a:lnTo>
                    <a:lnTo>
                      <a:pt x="93" y="32"/>
                    </a:lnTo>
                    <a:lnTo>
                      <a:pt x="92" y="33"/>
                    </a:lnTo>
                    <a:lnTo>
                      <a:pt x="91" y="34"/>
                    </a:lnTo>
                    <a:lnTo>
                      <a:pt x="89" y="35"/>
                    </a:lnTo>
                    <a:lnTo>
                      <a:pt x="88" y="37"/>
                    </a:lnTo>
                    <a:lnTo>
                      <a:pt x="87" y="38"/>
                    </a:lnTo>
                    <a:lnTo>
                      <a:pt x="84" y="38"/>
                    </a:lnTo>
                    <a:lnTo>
                      <a:pt x="83" y="39"/>
                    </a:lnTo>
                    <a:lnTo>
                      <a:pt x="82" y="35"/>
                    </a:lnTo>
                    <a:lnTo>
                      <a:pt x="82" y="33"/>
                    </a:lnTo>
                    <a:lnTo>
                      <a:pt x="81" y="30"/>
                    </a:lnTo>
                    <a:lnTo>
                      <a:pt x="79" y="29"/>
                    </a:lnTo>
                    <a:lnTo>
                      <a:pt x="79" y="58"/>
                    </a:lnTo>
                    <a:lnTo>
                      <a:pt x="78" y="57"/>
                    </a:lnTo>
                    <a:lnTo>
                      <a:pt x="77" y="55"/>
                    </a:lnTo>
                    <a:lnTo>
                      <a:pt x="76" y="53"/>
                    </a:lnTo>
                    <a:lnTo>
                      <a:pt x="76" y="24"/>
                    </a:lnTo>
                    <a:lnTo>
                      <a:pt x="73" y="23"/>
                    </a:lnTo>
                    <a:lnTo>
                      <a:pt x="71" y="20"/>
                    </a:lnTo>
                    <a:lnTo>
                      <a:pt x="69" y="19"/>
                    </a:lnTo>
                    <a:lnTo>
                      <a:pt x="69" y="50"/>
                    </a:lnTo>
                    <a:lnTo>
                      <a:pt x="66" y="49"/>
                    </a:lnTo>
                    <a:lnTo>
                      <a:pt x="63" y="48"/>
                    </a:lnTo>
                    <a:lnTo>
                      <a:pt x="63" y="17"/>
                    </a:lnTo>
                    <a:lnTo>
                      <a:pt x="59" y="17"/>
                    </a:lnTo>
                    <a:lnTo>
                      <a:pt x="56" y="15"/>
                    </a:lnTo>
                    <a:lnTo>
                      <a:pt x="53" y="15"/>
                    </a:lnTo>
                    <a:lnTo>
                      <a:pt x="52" y="15"/>
                    </a:lnTo>
                    <a:lnTo>
                      <a:pt x="52" y="45"/>
                    </a:lnTo>
                    <a:lnTo>
                      <a:pt x="47" y="45"/>
                    </a:lnTo>
                    <a:lnTo>
                      <a:pt x="42" y="45"/>
                    </a:lnTo>
                    <a:lnTo>
                      <a:pt x="42" y="15"/>
                    </a:lnTo>
                    <a:lnTo>
                      <a:pt x="40" y="15"/>
                    </a:lnTo>
                    <a:lnTo>
                      <a:pt x="38" y="15"/>
                    </a:lnTo>
                    <a:lnTo>
                      <a:pt x="34" y="17"/>
                    </a:lnTo>
                    <a:lnTo>
                      <a:pt x="30" y="17"/>
                    </a:lnTo>
                    <a:lnTo>
                      <a:pt x="30" y="48"/>
                    </a:lnTo>
                    <a:lnTo>
                      <a:pt x="28" y="49"/>
                    </a:lnTo>
                    <a:lnTo>
                      <a:pt x="24" y="50"/>
                    </a:lnTo>
                    <a:lnTo>
                      <a:pt x="24" y="19"/>
                    </a:lnTo>
                    <a:lnTo>
                      <a:pt x="23" y="20"/>
                    </a:lnTo>
                    <a:lnTo>
                      <a:pt x="20" y="23"/>
                    </a:lnTo>
                    <a:lnTo>
                      <a:pt x="18" y="24"/>
                    </a:lnTo>
                    <a:lnTo>
                      <a:pt x="18" y="53"/>
                    </a:lnTo>
                    <a:lnTo>
                      <a:pt x="17" y="55"/>
                    </a:lnTo>
                    <a:lnTo>
                      <a:pt x="15" y="57"/>
                    </a:lnTo>
                    <a:lnTo>
                      <a:pt x="14" y="58"/>
                    </a:lnTo>
                    <a:lnTo>
                      <a:pt x="14" y="29"/>
                    </a:lnTo>
                    <a:lnTo>
                      <a:pt x="13" y="30"/>
                    </a:lnTo>
                    <a:lnTo>
                      <a:pt x="12" y="33"/>
                    </a:lnTo>
                    <a:lnTo>
                      <a:pt x="12" y="35"/>
                    </a:lnTo>
                    <a:lnTo>
                      <a:pt x="10" y="39"/>
                    </a:lnTo>
                    <a:lnTo>
                      <a:pt x="9" y="38"/>
                    </a:lnTo>
                    <a:lnTo>
                      <a:pt x="7" y="38"/>
                    </a:lnTo>
                    <a:lnTo>
                      <a:pt x="5" y="37"/>
                    </a:lnTo>
                    <a:lnTo>
                      <a:pt x="4" y="35"/>
                    </a:lnTo>
                    <a:lnTo>
                      <a:pt x="3" y="34"/>
                    </a:lnTo>
                    <a:lnTo>
                      <a:pt x="2" y="33"/>
                    </a:lnTo>
                    <a:lnTo>
                      <a:pt x="0" y="32"/>
                    </a:lnTo>
                    <a:lnTo>
                      <a:pt x="0" y="29"/>
                    </a:lnTo>
                    <a:lnTo>
                      <a:pt x="0" y="27"/>
                    </a:lnTo>
                    <a:lnTo>
                      <a:pt x="2" y="24"/>
                    </a:lnTo>
                    <a:lnTo>
                      <a:pt x="2" y="22"/>
                    </a:lnTo>
                    <a:lnTo>
                      <a:pt x="3" y="19"/>
                    </a:lnTo>
                    <a:lnTo>
                      <a:pt x="5" y="17"/>
                    </a:lnTo>
                    <a:lnTo>
                      <a:pt x="7" y="15"/>
                    </a:lnTo>
                    <a:lnTo>
                      <a:pt x="9" y="13"/>
                    </a:lnTo>
                    <a:lnTo>
                      <a:pt x="12" y="10"/>
                    </a:lnTo>
                    <a:lnTo>
                      <a:pt x="14" y="9"/>
                    </a:lnTo>
                    <a:lnTo>
                      <a:pt x="17" y="8"/>
                    </a:lnTo>
                    <a:lnTo>
                      <a:pt x="20" y="5"/>
                    </a:lnTo>
                    <a:lnTo>
                      <a:pt x="24" y="4"/>
                    </a:lnTo>
                    <a:lnTo>
                      <a:pt x="27" y="3"/>
                    </a:lnTo>
                    <a:lnTo>
                      <a:pt x="30" y="3"/>
                    </a:lnTo>
                    <a:lnTo>
                      <a:pt x="34" y="2"/>
                    </a:lnTo>
                    <a:lnTo>
                      <a:pt x="39" y="2"/>
                    </a:lnTo>
                    <a:lnTo>
                      <a:pt x="43" y="0"/>
                    </a:lnTo>
                    <a:lnTo>
                      <a:pt x="47" y="0"/>
                    </a:lnTo>
                    <a:lnTo>
                      <a:pt x="51" y="0"/>
                    </a:lnTo>
                    <a:lnTo>
                      <a:pt x="56" y="2"/>
                    </a:lnTo>
                    <a:lnTo>
                      <a:pt x="59" y="2"/>
                    </a:lnTo>
                    <a:lnTo>
                      <a:pt x="63" y="3"/>
                    </a:lnTo>
                    <a:lnTo>
                      <a:pt x="67" y="3"/>
                    </a:lnTo>
                    <a:lnTo>
                      <a:pt x="71" y="4"/>
                    </a:lnTo>
                    <a:lnTo>
                      <a:pt x="73" y="5"/>
                    </a:lnTo>
                    <a:lnTo>
                      <a:pt x="77" y="8"/>
                    </a:lnTo>
                    <a:lnTo>
                      <a:pt x="79" y="9"/>
                    </a:lnTo>
                    <a:lnTo>
                      <a:pt x="82" y="10"/>
                    </a:lnTo>
                    <a:lnTo>
                      <a:pt x="84" y="13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1" name="Freeform 71"/>
              <p:cNvSpPr>
                <a:spLocks/>
              </p:cNvSpPr>
              <p:nvPr/>
            </p:nvSpPr>
            <p:spPr bwMode="auto">
              <a:xfrm>
                <a:off x="3866" y="902"/>
                <a:ext cx="51" cy="25"/>
              </a:xfrm>
              <a:custGeom>
                <a:avLst/>
                <a:gdLst>
                  <a:gd name="T0" fmla="*/ 0 w 203"/>
                  <a:gd name="T1" fmla="*/ 0 h 100"/>
                  <a:gd name="T2" fmla="*/ 0 w 203"/>
                  <a:gd name="T3" fmla="*/ 0 h 100"/>
                  <a:gd name="T4" fmla="*/ 0 w 203"/>
                  <a:gd name="T5" fmla="*/ 0 h 100"/>
                  <a:gd name="T6" fmla="*/ 0 w 203"/>
                  <a:gd name="T7" fmla="*/ 0 h 100"/>
                  <a:gd name="T8" fmla="*/ 0 w 203"/>
                  <a:gd name="T9" fmla="*/ 0 h 100"/>
                  <a:gd name="T10" fmla="*/ 0 w 203"/>
                  <a:gd name="T11" fmla="*/ 0 h 100"/>
                  <a:gd name="T12" fmla="*/ 0 w 203"/>
                  <a:gd name="T13" fmla="*/ 0 h 100"/>
                  <a:gd name="T14" fmla="*/ 0 w 203"/>
                  <a:gd name="T15" fmla="*/ 0 h 100"/>
                  <a:gd name="T16" fmla="*/ 0 w 203"/>
                  <a:gd name="T17" fmla="*/ 0 h 100"/>
                  <a:gd name="T18" fmla="*/ 0 w 203"/>
                  <a:gd name="T19" fmla="*/ 0 h 100"/>
                  <a:gd name="T20" fmla="*/ 0 w 203"/>
                  <a:gd name="T21" fmla="*/ 0 h 100"/>
                  <a:gd name="T22" fmla="*/ 0 w 203"/>
                  <a:gd name="T23" fmla="*/ 0 h 100"/>
                  <a:gd name="T24" fmla="*/ 0 w 203"/>
                  <a:gd name="T25" fmla="*/ 0 h 100"/>
                  <a:gd name="T26" fmla="*/ 0 w 203"/>
                  <a:gd name="T27" fmla="*/ 0 h 100"/>
                  <a:gd name="T28" fmla="*/ 0 w 203"/>
                  <a:gd name="T29" fmla="*/ 0 h 100"/>
                  <a:gd name="T30" fmla="*/ 0 w 203"/>
                  <a:gd name="T31" fmla="*/ 0 h 100"/>
                  <a:gd name="T32" fmla="*/ 0 w 203"/>
                  <a:gd name="T33" fmla="*/ 0 h 100"/>
                  <a:gd name="T34" fmla="*/ 0 w 203"/>
                  <a:gd name="T35" fmla="*/ 0 h 100"/>
                  <a:gd name="T36" fmla="*/ 0 w 203"/>
                  <a:gd name="T37" fmla="*/ 0 h 100"/>
                  <a:gd name="T38" fmla="*/ 0 w 203"/>
                  <a:gd name="T39" fmla="*/ 0 h 100"/>
                  <a:gd name="T40" fmla="*/ 0 w 203"/>
                  <a:gd name="T41" fmla="*/ 0 h 100"/>
                  <a:gd name="T42" fmla="*/ 0 w 203"/>
                  <a:gd name="T43" fmla="*/ 0 h 100"/>
                  <a:gd name="T44" fmla="*/ 0 w 203"/>
                  <a:gd name="T45" fmla="*/ 0 h 100"/>
                  <a:gd name="T46" fmla="*/ 0 w 203"/>
                  <a:gd name="T47" fmla="*/ 0 h 100"/>
                  <a:gd name="T48" fmla="*/ 0 w 203"/>
                  <a:gd name="T49" fmla="*/ 0 h 100"/>
                  <a:gd name="T50" fmla="*/ 0 w 203"/>
                  <a:gd name="T51" fmla="*/ 0 h 100"/>
                  <a:gd name="T52" fmla="*/ 0 w 203"/>
                  <a:gd name="T53" fmla="*/ 0 h 100"/>
                  <a:gd name="T54" fmla="*/ 0 w 203"/>
                  <a:gd name="T55" fmla="*/ 0 h 100"/>
                  <a:gd name="T56" fmla="*/ 0 w 203"/>
                  <a:gd name="T57" fmla="*/ 0 h 100"/>
                  <a:gd name="T58" fmla="*/ 0 w 203"/>
                  <a:gd name="T59" fmla="*/ 0 h 100"/>
                  <a:gd name="T60" fmla="*/ 0 w 203"/>
                  <a:gd name="T61" fmla="*/ 0 h 100"/>
                  <a:gd name="T62" fmla="*/ 0 w 203"/>
                  <a:gd name="T63" fmla="*/ 0 h 100"/>
                  <a:gd name="T64" fmla="*/ 0 w 203"/>
                  <a:gd name="T65" fmla="*/ 0 h 100"/>
                  <a:gd name="T66" fmla="*/ 0 w 203"/>
                  <a:gd name="T67" fmla="*/ 0 h 100"/>
                  <a:gd name="T68" fmla="*/ 0 w 203"/>
                  <a:gd name="T69" fmla="*/ 0 h 100"/>
                  <a:gd name="T70" fmla="*/ 0 w 203"/>
                  <a:gd name="T71" fmla="*/ 0 h 100"/>
                  <a:gd name="T72" fmla="*/ 0 w 203"/>
                  <a:gd name="T73" fmla="*/ 0 h 100"/>
                  <a:gd name="T74" fmla="*/ 0 w 203"/>
                  <a:gd name="T75" fmla="*/ 0 h 100"/>
                  <a:gd name="T76" fmla="*/ 0 w 203"/>
                  <a:gd name="T77" fmla="*/ 0 h 100"/>
                  <a:gd name="T78" fmla="*/ 0 w 203"/>
                  <a:gd name="T79" fmla="*/ 0 h 100"/>
                  <a:gd name="T80" fmla="*/ 0 w 203"/>
                  <a:gd name="T81" fmla="*/ 0 h 100"/>
                  <a:gd name="T82" fmla="*/ 0 w 203"/>
                  <a:gd name="T83" fmla="*/ 0 h 100"/>
                  <a:gd name="T84" fmla="*/ 0 w 203"/>
                  <a:gd name="T85" fmla="*/ 0 h 100"/>
                  <a:gd name="T86" fmla="*/ 0 w 203"/>
                  <a:gd name="T87" fmla="*/ 0 h 100"/>
                  <a:gd name="T88" fmla="*/ 0 w 203"/>
                  <a:gd name="T89" fmla="*/ 0 h 100"/>
                  <a:gd name="T90" fmla="*/ 0 w 203"/>
                  <a:gd name="T91" fmla="*/ 0 h 100"/>
                  <a:gd name="T92" fmla="*/ 0 w 203"/>
                  <a:gd name="T93" fmla="*/ 0 h 100"/>
                  <a:gd name="T94" fmla="*/ 0 w 203"/>
                  <a:gd name="T95" fmla="*/ 0 h 100"/>
                  <a:gd name="T96" fmla="*/ 0 w 203"/>
                  <a:gd name="T97" fmla="*/ 0 h 100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203"/>
                  <a:gd name="T148" fmla="*/ 0 h 100"/>
                  <a:gd name="T149" fmla="*/ 203 w 203"/>
                  <a:gd name="T150" fmla="*/ 100 h 100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203" h="100">
                    <a:moveTo>
                      <a:pt x="8" y="25"/>
                    </a:moveTo>
                    <a:lnTo>
                      <a:pt x="7" y="28"/>
                    </a:lnTo>
                    <a:lnTo>
                      <a:pt x="3" y="30"/>
                    </a:lnTo>
                    <a:lnTo>
                      <a:pt x="2" y="34"/>
                    </a:lnTo>
                    <a:lnTo>
                      <a:pt x="0" y="38"/>
                    </a:lnTo>
                    <a:lnTo>
                      <a:pt x="0" y="41"/>
                    </a:lnTo>
                    <a:lnTo>
                      <a:pt x="0" y="45"/>
                    </a:lnTo>
                    <a:lnTo>
                      <a:pt x="2" y="49"/>
                    </a:lnTo>
                    <a:lnTo>
                      <a:pt x="3" y="53"/>
                    </a:lnTo>
                    <a:lnTo>
                      <a:pt x="7" y="55"/>
                    </a:lnTo>
                    <a:lnTo>
                      <a:pt x="9" y="59"/>
                    </a:lnTo>
                    <a:lnTo>
                      <a:pt x="10" y="55"/>
                    </a:lnTo>
                    <a:lnTo>
                      <a:pt x="12" y="53"/>
                    </a:lnTo>
                    <a:lnTo>
                      <a:pt x="13" y="49"/>
                    </a:lnTo>
                    <a:lnTo>
                      <a:pt x="15" y="45"/>
                    </a:lnTo>
                    <a:lnTo>
                      <a:pt x="17" y="44"/>
                    </a:lnTo>
                    <a:lnTo>
                      <a:pt x="17" y="100"/>
                    </a:lnTo>
                    <a:lnTo>
                      <a:pt x="22" y="99"/>
                    </a:lnTo>
                    <a:lnTo>
                      <a:pt x="29" y="96"/>
                    </a:lnTo>
                    <a:lnTo>
                      <a:pt x="29" y="34"/>
                    </a:lnTo>
                    <a:lnTo>
                      <a:pt x="32" y="34"/>
                    </a:lnTo>
                    <a:lnTo>
                      <a:pt x="37" y="31"/>
                    </a:lnTo>
                    <a:lnTo>
                      <a:pt x="40" y="29"/>
                    </a:lnTo>
                    <a:lnTo>
                      <a:pt x="40" y="94"/>
                    </a:lnTo>
                    <a:lnTo>
                      <a:pt x="49" y="93"/>
                    </a:lnTo>
                    <a:lnTo>
                      <a:pt x="57" y="91"/>
                    </a:lnTo>
                    <a:lnTo>
                      <a:pt x="57" y="24"/>
                    </a:lnTo>
                    <a:lnTo>
                      <a:pt x="63" y="23"/>
                    </a:lnTo>
                    <a:lnTo>
                      <a:pt x="70" y="21"/>
                    </a:lnTo>
                    <a:lnTo>
                      <a:pt x="72" y="21"/>
                    </a:lnTo>
                    <a:lnTo>
                      <a:pt x="72" y="89"/>
                    </a:lnTo>
                    <a:lnTo>
                      <a:pt x="80" y="89"/>
                    </a:lnTo>
                    <a:lnTo>
                      <a:pt x="88" y="88"/>
                    </a:lnTo>
                    <a:lnTo>
                      <a:pt x="88" y="19"/>
                    </a:lnTo>
                    <a:lnTo>
                      <a:pt x="94" y="19"/>
                    </a:lnTo>
                    <a:lnTo>
                      <a:pt x="102" y="19"/>
                    </a:lnTo>
                    <a:lnTo>
                      <a:pt x="109" y="19"/>
                    </a:lnTo>
                    <a:lnTo>
                      <a:pt x="116" y="19"/>
                    </a:lnTo>
                    <a:lnTo>
                      <a:pt x="116" y="88"/>
                    </a:lnTo>
                    <a:lnTo>
                      <a:pt x="123" y="89"/>
                    </a:lnTo>
                    <a:lnTo>
                      <a:pt x="132" y="89"/>
                    </a:lnTo>
                    <a:lnTo>
                      <a:pt x="132" y="21"/>
                    </a:lnTo>
                    <a:lnTo>
                      <a:pt x="133" y="21"/>
                    </a:lnTo>
                    <a:lnTo>
                      <a:pt x="141" y="23"/>
                    </a:lnTo>
                    <a:lnTo>
                      <a:pt x="148" y="24"/>
                    </a:lnTo>
                    <a:lnTo>
                      <a:pt x="148" y="91"/>
                    </a:lnTo>
                    <a:lnTo>
                      <a:pt x="154" y="93"/>
                    </a:lnTo>
                    <a:lnTo>
                      <a:pt x="163" y="94"/>
                    </a:lnTo>
                    <a:lnTo>
                      <a:pt x="163" y="29"/>
                    </a:lnTo>
                    <a:lnTo>
                      <a:pt x="167" y="31"/>
                    </a:lnTo>
                    <a:lnTo>
                      <a:pt x="172" y="34"/>
                    </a:lnTo>
                    <a:lnTo>
                      <a:pt x="174" y="34"/>
                    </a:lnTo>
                    <a:lnTo>
                      <a:pt x="174" y="96"/>
                    </a:lnTo>
                    <a:lnTo>
                      <a:pt x="182" y="99"/>
                    </a:lnTo>
                    <a:lnTo>
                      <a:pt x="187" y="100"/>
                    </a:lnTo>
                    <a:lnTo>
                      <a:pt x="187" y="44"/>
                    </a:lnTo>
                    <a:lnTo>
                      <a:pt x="188" y="45"/>
                    </a:lnTo>
                    <a:lnTo>
                      <a:pt x="191" y="49"/>
                    </a:lnTo>
                    <a:lnTo>
                      <a:pt x="192" y="53"/>
                    </a:lnTo>
                    <a:lnTo>
                      <a:pt x="193" y="55"/>
                    </a:lnTo>
                    <a:lnTo>
                      <a:pt x="194" y="59"/>
                    </a:lnTo>
                    <a:lnTo>
                      <a:pt x="198" y="55"/>
                    </a:lnTo>
                    <a:lnTo>
                      <a:pt x="201" y="53"/>
                    </a:lnTo>
                    <a:lnTo>
                      <a:pt x="202" y="49"/>
                    </a:lnTo>
                    <a:lnTo>
                      <a:pt x="203" y="45"/>
                    </a:lnTo>
                    <a:lnTo>
                      <a:pt x="203" y="41"/>
                    </a:lnTo>
                    <a:lnTo>
                      <a:pt x="203" y="38"/>
                    </a:lnTo>
                    <a:lnTo>
                      <a:pt x="202" y="34"/>
                    </a:lnTo>
                    <a:lnTo>
                      <a:pt x="201" y="30"/>
                    </a:lnTo>
                    <a:lnTo>
                      <a:pt x="198" y="28"/>
                    </a:lnTo>
                    <a:lnTo>
                      <a:pt x="196" y="25"/>
                    </a:lnTo>
                    <a:lnTo>
                      <a:pt x="194" y="24"/>
                    </a:lnTo>
                    <a:lnTo>
                      <a:pt x="191" y="20"/>
                    </a:lnTo>
                    <a:lnTo>
                      <a:pt x="186" y="18"/>
                    </a:lnTo>
                    <a:lnTo>
                      <a:pt x="179" y="15"/>
                    </a:lnTo>
                    <a:lnTo>
                      <a:pt x="174" y="13"/>
                    </a:lnTo>
                    <a:lnTo>
                      <a:pt x="167" y="10"/>
                    </a:lnTo>
                    <a:lnTo>
                      <a:pt x="161" y="8"/>
                    </a:lnTo>
                    <a:lnTo>
                      <a:pt x="153" y="5"/>
                    </a:lnTo>
                    <a:lnTo>
                      <a:pt x="146" y="4"/>
                    </a:lnTo>
                    <a:lnTo>
                      <a:pt x="137" y="3"/>
                    </a:lnTo>
                    <a:lnTo>
                      <a:pt x="128" y="1"/>
                    </a:lnTo>
                    <a:lnTo>
                      <a:pt x="119" y="0"/>
                    </a:lnTo>
                    <a:lnTo>
                      <a:pt x="111" y="0"/>
                    </a:lnTo>
                    <a:lnTo>
                      <a:pt x="102" y="0"/>
                    </a:lnTo>
                    <a:lnTo>
                      <a:pt x="93" y="0"/>
                    </a:lnTo>
                    <a:lnTo>
                      <a:pt x="84" y="0"/>
                    </a:lnTo>
                    <a:lnTo>
                      <a:pt x="75" y="1"/>
                    </a:lnTo>
                    <a:lnTo>
                      <a:pt x="67" y="3"/>
                    </a:lnTo>
                    <a:lnTo>
                      <a:pt x="59" y="4"/>
                    </a:lnTo>
                    <a:lnTo>
                      <a:pt x="50" y="5"/>
                    </a:lnTo>
                    <a:lnTo>
                      <a:pt x="43" y="8"/>
                    </a:lnTo>
                    <a:lnTo>
                      <a:pt x="37" y="10"/>
                    </a:lnTo>
                    <a:lnTo>
                      <a:pt x="29" y="13"/>
                    </a:lnTo>
                    <a:lnTo>
                      <a:pt x="24" y="15"/>
                    </a:lnTo>
                    <a:lnTo>
                      <a:pt x="18" y="18"/>
                    </a:lnTo>
                    <a:lnTo>
                      <a:pt x="14" y="20"/>
                    </a:lnTo>
                    <a:lnTo>
                      <a:pt x="9" y="24"/>
                    </a:lnTo>
                    <a:lnTo>
                      <a:pt x="8" y="25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2" name="Freeform 72"/>
              <p:cNvSpPr>
                <a:spLocks/>
              </p:cNvSpPr>
              <p:nvPr/>
            </p:nvSpPr>
            <p:spPr bwMode="auto">
              <a:xfrm>
                <a:off x="3924" y="940"/>
                <a:ext cx="5" cy="8"/>
              </a:xfrm>
              <a:custGeom>
                <a:avLst/>
                <a:gdLst>
                  <a:gd name="T0" fmla="*/ 0 w 20"/>
                  <a:gd name="T1" fmla="*/ 0 h 35"/>
                  <a:gd name="T2" fmla="*/ 0 w 20"/>
                  <a:gd name="T3" fmla="*/ 0 h 35"/>
                  <a:gd name="T4" fmla="*/ 0 w 20"/>
                  <a:gd name="T5" fmla="*/ 0 h 35"/>
                  <a:gd name="T6" fmla="*/ 0 w 20"/>
                  <a:gd name="T7" fmla="*/ 0 h 35"/>
                  <a:gd name="T8" fmla="*/ 0 w 20"/>
                  <a:gd name="T9" fmla="*/ 0 h 35"/>
                  <a:gd name="T10" fmla="*/ 0 w 20"/>
                  <a:gd name="T11" fmla="*/ 0 h 35"/>
                  <a:gd name="T12" fmla="*/ 0 w 20"/>
                  <a:gd name="T13" fmla="*/ 0 h 35"/>
                  <a:gd name="T14" fmla="*/ 0 w 20"/>
                  <a:gd name="T15" fmla="*/ 0 h 35"/>
                  <a:gd name="T16" fmla="*/ 0 w 20"/>
                  <a:gd name="T17" fmla="*/ 0 h 35"/>
                  <a:gd name="T18" fmla="*/ 0 w 20"/>
                  <a:gd name="T19" fmla="*/ 0 h 35"/>
                  <a:gd name="T20" fmla="*/ 0 w 20"/>
                  <a:gd name="T21" fmla="*/ 0 h 35"/>
                  <a:gd name="T22" fmla="*/ 0 w 20"/>
                  <a:gd name="T23" fmla="*/ 0 h 35"/>
                  <a:gd name="T24" fmla="*/ 0 w 20"/>
                  <a:gd name="T25" fmla="*/ 0 h 35"/>
                  <a:gd name="T26" fmla="*/ 0 w 20"/>
                  <a:gd name="T27" fmla="*/ 0 h 35"/>
                  <a:gd name="T28" fmla="*/ 0 w 20"/>
                  <a:gd name="T29" fmla="*/ 0 h 35"/>
                  <a:gd name="T30" fmla="*/ 0 w 20"/>
                  <a:gd name="T31" fmla="*/ 0 h 35"/>
                  <a:gd name="T32" fmla="*/ 0 w 20"/>
                  <a:gd name="T33" fmla="*/ 0 h 35"/>
                  <a:gd name="T34" fmla="*/ 0 w 20"/>
                  <a:gd name="T35" fmla="*/ 0 h 35"/>
                  <a:gd name="T36" fmla="*/ 0 w 20"/>
                  <a:gd name="T37" fmla="*/ 0 h 35"/>
                  <a:gd name="T38" fmla="*/ 0 w 20"/>
                  <a:gd name="T39" fmla="*/ 0 h 35"/>
                  <a:gd name="T40" fmla="*/ 0 w 20"/>
                  <a:gd name="T41" fmla="*/ 0 h 35"/>
                  <a:gd name="T42" fmla="*/ 0 w 20"/>
                  <a:gd name="T43" fmla="*/ 0 h 35"/>
                  <a:gd name="T44" fmla="*/ 0 w 20"/>
                  <a:gd name="T45" fmla="*/ 0 h 35"/>
                  <a:gd name="T46" fmla="*/ 0 w 20"/>
                  <a:gd name="T47" fmla="*/ 0 h 35"/>
                  <a:gd name="T48" fmla="*/ 0 w 20"/>
                  <a:gd name="T49" fmla="*/ 0 h 35"/>
                  <a:gd name="T50" fmla="*/ 0 w 20"/>
                  <a:gd name="T51" fmla="*/ 0 h 35"/>
                  <a:gd name="T52" fmla="*/ 0 w 20"/>
                  <a:gd name="T53" fmla="*/ 0 h 35"/>
                  <a:gd name="T54" fmla="*/ 0 w 20"/>
                  <a:gd name="T55" fmla="*/ 0 h 35"/>
                  <a:gd name="T56" fmla="*/ 0 w 20"/>
                  <a:gd name="T57" fmla="*/ 0 h 35"/>
                  <a:gd name="T58" fmla="*/ 0 w 20"/>
                  <a:gd name="T59" fmla="*/ 0 h 35"/>
                  <a:gd name="T60" fmla="*/ 0 w 20"/>
                  <a:gd name="T61" fmla="*/ 0 h 35"/>
                  <a:gd name="T62" fmla="*/ 0 w 20"/>
                  <a:gd name="T63" fmla="*/ 0 h 35"/>
                  <a:gd name="T64" fmla="*/ 0 w 20"/>
                  <a:gd name="T65" fmla="*/ 0 h 35"/>
                  <a:gd name="T66" fmla="*/ 0 w 20"/>
                  <a:gd name="T67" fmla="*/ 0 h 35"/>
                  <a:gd name="T68" fmla="*/ 0 w 20"/>
                  <a:gd name="T69" fmla="*/ 0 h 35"/>
                  <a:gd name="T70" fmla="*/ 0 w 20"/>
                  <a:gd name="T71" fmla="*/ 0 h 35"/>
                  <a:gd name="T72" fmla="*/ 0 w 20"/>
                  <a:gd name="T73" fmla="*/ 0 h 35"/>
                  <a:gd name="T74" fmla="*/ 0 w 20"/>
                  <a:gd name="T75" fmla="*/ 0 h 35"/>
                  <a:gd name="T76" fmla="*/ 0 w 20"/>
                  <a:gd name="T77" fmla="*/ 0 h 35"/>
                  <a:gd name="T78" fmla="*/ 0 w 20"/>
                  <a:gd name="T79" fmla="*/ 0 h 35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0"/>
                  <a:gd name="T121" fmla="*/ 0 h 35"/>
                  <a:gd name="T122" fmla="*/ 20 w 20"/>
                  <a:gd name="T123" fmla="*/ 35 h 35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0" h="35">
                    <a:moveTo>
                      <a:pt x="0" y="35"/>
                    </a:moveTo>
                    <a:lnTo>
                      <a:pt x="0" y="11"/>
                    </a:lnTo>
                    <a:lnTo>
                      <a:pt x="0" y="10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1" y="3"/>
                    </a:lnTo>
                    <a:lnTo>
                      <a:pt x="2" y="3"/>
                    </a:lnTo>
                    <a:lnTo>
                      <a:pt x="2" y="2"/>
                    </a:lnTo>
                    <a:lnTo>
                      <a:pt x="4" y="2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6" y="0"/>
                    </a:lnTo>
                    <a:lnTo>
                      <a:pt x="7" y="0"/>
                    </a:lnTo>
                    <a:lnTo>
                      <a:pt x="9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5" y="1"/>
                    </a:lnTo>
                    <a:lnTo>
                      <a:pt x="16" y="1"/>
                    </a:lnTo>
                    <a:lnTo>
                      <a:pt x="16" y="2"/>
                    </a:lnTo>
                    <a:lnTo>
                      <a:pt x="17" y="2"/>
                    </a:lnTo>
                    <a:lnTo>
                      <a:pt x="17" y="3"/>
                    </a:lnTo>
                    <a:lnTo>
                      <a:pt x="19" y="3"/>
                    </a:lnTo>
                    <a:lnTo>
                      <a:pt x="19" y="5"/>
                    </a:lnTo>
                    <a:lnTo>
                      <a:pt x="19" y="6"/>
                    </a:lnTo>
                    <a:lnTo>
                      <a:pt x="20" y="7"/>
                    </a:lnTo>
                    <a:lnTo>
                      <a:pt x="20" y="8"/>
                    </a:lnTo>
                    <a:lnTo>
                      <a:pt x="20" y="10"/>
                    </a:lnTo>
                    <a:lnTo>
                      <a:pt x="20" y="11"/>
                    </a:lnTo>
                    <a:lnTo>
                      <a:pt x="20" y="35"/>
                    </a:lnTo>
                    <a:lnTo>
                      <a:pt x="0" y="3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3" name="Freeform 73"/>
              <p:cNvSpPr>
                <a:spLocks/>
              </p:cNvSpPr>
              <p:nvPr/>
            </p:nvSpPr>
            <p:spPr bwMode="auto">
              <a:xfrm>
                <a:off x="3924" y="952"/>
                <a:ext cx="5" cy="8"/>
              </a:xfrm>
              <a:custGeom>
                <a:avLst/>
                <a:gdLst>
                  <a:gd name="T0" fmla="*/ 0 w 20"/>
                  <a:gd name="T1" fmla="*/ 0 h 35"/>
                  <a:gd name="T2" fmla="*/ 0 w 20"/>
                  <a:gd name="T3" fmla="*/ 0 h 35"/>
                  <a:gd name="T4" fmla="*/ 0 w 20"/>
                  <a:gd name="T5" fmla="*/ 0 h 35"/>
                  <a:gd name="T6" fmla="*/ 0 w 20"/>
                  <a:gd name="T7" fmla="*/ 0 h 35"/>
                  <a:gd name="T8" fmla="*/ 0 w 20"/>
                  <a:gd name="T9" fmla="*/ 0 h 35"/>
                  <a:gd name="T10" fmla="*/ 0 w 20"/>
                  <a:gd name="T11" fmla="*/ 0 h 35"/>
                  <a:gd name="T12" fmla="*/ 0 w 20"/>
                  <a:gd name="T13" fmla="*/ 0 h 35"/>
                  <a:gd name="T14" fmla="*/ 0 w 20"/>
                  <a:gd name="T15" fmla="*/ 0 h 35"/>
                  <a:gd name="T16" fmla="*/ 0 w 20"/>
                  <a:gd name="T17" fmla="*/ 0 h 35"/>
                  <a:gd name="T18" fmla="*/ 0 w 20"/>
                  <a:gd name="T19" fmla="*/ 0 h 35"/>
                  <a:gd name="T20" fmla="*/ 0 w 20"/>
                  <a:gd name="T21" fmla="*/ 0 h 35"/>
                  <a:gd name="T22" fmla="*/ 0 w 20"/>
                  <a:gd name="T23" fmla="*/ 0 h 35"/>
                  <a:gd name="T24" fmla="*/ 0 w 20"/>
                  <a:gd name="T25" fmla="*/ 0 h 35"/>
                  <a:gd name="T26" fmla="*/ 0 w 20"/>
                  <a:gd name="T27" fmla="*/ 0 h 35"/>
                  <a:gd name="T28" fmla="*/ 0 w 20"/>
                  <a:gd name="T29" fmla="*/ 0 h 35"/>
                  <a:gd name="T30" fmla="*/ 0 w 20"/>
                  <a:gd name="T31" fmla="*/ 0 h 35"/>
                  <a:gd name="T32" fmla="*/ 0 w 20"/>
                  <a:gd name="T33" fmla="*/ 0 h 35"/>
                  <a:gd name="T34" fmla="*/ 0 w 20"/>
                  <a:gd name="T35" fmla="*/ 0 h 35"/>
                  <a:gd name="T36" fmla="*/ 0 w 20"/>
                  <a:gd name="T37" fmla="*/ 0 h 35"/>
                  <a:gd name="T38" fmla="*/ 0 w 20"/>
                  <a:gd name="T39" fmla="*/ 0 h 35"/>
                  <a:gd name="T40" fmla="*/ 0 w 20"/>
                  <a:gd name="T41" fmla="*/ 0 h 35"/>
                  <a:gd name="T42" fmla="*/ 0 w 20"/>
                  <a:gd name="T43" fmla="*/ 0 h 35"/>
                  <a:gd name="T44" fmla="*/ 0 w 20"/>
                  <a:gd name="T45" fmla="*/ 0 h 35"/>
                  <a:gd name="T46" fmla="*/ 0 w 20"/>
                  <a:gd name="T47" fmla="*/ 0 h 35"/>
                  <a:gd name="T48" fmla="*/ 0 w 20"/>
                  <a:gd name="T49" fmla="*/ 0 h 35"/>
                  <a:gd name="T50" fmla="*/ 0 w 20"/>
                  <a:gd name="T51" fmla="*/ 0 h 35"/>
                  <a:gd name="T52" fmla="*/ 0 w 20"/>
                  <a:gd name="T53" fmla="*/ 0 h 35"/>
                  <a:gd name="T54" fmla="*/ 0 w 20"/>
                  <a:gd name="T55" fmla="*/ 0 h 35"/>
                  <a:gd name="T56" fmla="*/ 0 w 20"/>
                  <a:gd name="T57" fmla="*/ 0 h 35"/>
                  <a:gd name="T58" fmla="*/ 0 w 20"/>
                  <a:gd name="T59" fmla="*/ 0 h 35"/>
                  <a:gd name="T60" fmla="*/ 0 w 20"/>
                  <a:gd name="T61" fmla="*/ 0 h 35"/>
                  <a:gd name="T62" fmla="*/ 0 w 20"/>
                  <a:gd name="T63" fmla="*/ 0 h 35"/>
                  <a:gd name="T64" fmla="*/ 0 w 20"/>
                  <a:gd name="T65" fmla="*/ 0 h 35"/>
                  <a:gd name="T66" fmla="*/ 0 w 20"/>
                  <a:gd name="T67" fmla="*/ 0 h 35"/>
                  <a:gd name="T68" fmla="*/ 0 w 20"/>
                  <a:gd name="T69" fmla="*/ 0 h 35"/>
                  <a:gd name="T70" fmla="*/ 0 w 20"/>
                  <a:gd name="T71" fmla="*/ 0 h 35"/>
                  <a:gd name="T72" fmla="*/ 0 w 20"/>
                  <a:gd name="T73" fmla="*/ 0 h 35"/>
                  <a:gd name="T74" fmla="*/ 0 w 20"/>
                  <a:gd name="T75" fmla="*/ 0 h 35"/>
                  <a:gd name="T76" fmla="*/ 0 w 20"/>
                  <a:gd name="T77" fmla="*/ 0 h 35"/>
                  <a:gd name="T78" fmla="*/ 0 w 20"/>
                  <a:gd name="T79" fmla="*/ 0 h 35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0"/>
                  <a:gd name="T121" fmla="*/ 0 h 35"/>
                  <a:gd name="T122" fmla="*/ 20 w 20"/>
                  <a:gd name="T123" fmla="*/ 35 h 35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0" h="35">
                    <a:moveTo>
                      <a:pt x="0" y="35"/>
                    </a:moveTo>
                    <a:lnTo>
                      <a:pt x="0" y="11"/>
                    </a:lnTo>
                    <a:lnTo>
                      <a:pt x="0" y="10"/>
                    </a:lnTo>
                    <a:lnTo>
                      <a:pt x="0" y="9"/>
                    </a:lnTo>
                    <a:lnTo>
                      <a:pt x="0" y="8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4" y="3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6" y="1"/>
                    </a:lnTo>
                    <a:lnTo>
                      <a:pt x="6" y="0"/>
                    </a:lnTo>
                    <a:lnTo>
                      <a:pt x="7" y="0"/>
                    </a:lnTo>
                    <a:lnTo>
                      <a:pt x="9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4" y="1"/>
                    </a:lnTo>
                    <a:lnTo>
                      <a:pt x="15" y="1"/>
                    </a:lnTo>
                    <a:lnTo>
                      <a:pt x="16" y="1"/>
                    </a:lnTo>
                    <a:lnTo>
                      <a:pt x="16" y="3"/>
                    </a:lnTo>
                    <a:lnTo>
                      <a:pt x="17" y="3"/>
                    </a:lnTo>
                    <a:lnTo>
                      <a:pt x="17" y="4"/>
                    </a:lnTo>
                    <a:lnTo>
                      <a:pt x="19" y="5"/>
                    </a:lnTo>
                    <a:lnTo>
                      <a:pt x="19" y="6"/>
                    </a:lnTo>
                    <a:lnTo>
                      <a:pt x="20" y="8"/>
                    </a:lnTo>
                    <a:lnTo>
                      <a:pt x="20" y="9"/>
                    </a:lnTo>
                    <a:lnTo>
                      <a:pt x="20" y="10"/>
                    </a:lnTo>
                    <a:lnTo>
                      <a:pt x="20" y="11"/>
                    </a:lnTo>
                    <a:lnTo>
                      <a:pt x="20" y="35"/>
                    </a:lnTo>
                    <a:lnTo>
                      <a:pt x="0" y="3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4" name="Freeform 74"/>
              <p:cNvSpPr>
                <a:spLocks/>
              </p:cNvSpPr>
              <p:nvPr/>
            </p:nvSpPr>
            <p:spPr bwMode="auto">
              <a:xfrm>
                <a:off x="3819" y="933"/>
                <a:ext cx="45" cy="36"/>
              </a:xfrm>
              <a:custGeom>
                <a:avLst/>
                <a:gdLst>
                  <a:gd name="T0" fmla="*/ 0 w 183"/>
                  <a:gd name="T1" fmla="*/ 0 h 143"/>
                  <a:gd name="T2" fmla="*/ 0 w 183"/>
                  <a:gd name="T3" fmla="*/ 0 h 143"/>
                  <a:gd name="T4" fmla="*/ 0 w 183"/>
                  <a:gd name="T5" fmla="*/ 0 h 143"/>
                  <a:gd name="T6" fmla="*/ 0 w 183"/>
                  <a:gd name="T7" fmla="*/ 0 h 143"/>
                  <a:gd name="T8" fmla="*/ 0 w 183"/>
                  <a:gd name="T9" fmla="*/ 0 h 143"/>
                  <a:gd name="T10" fmla="*/ 0 w 183"/>
                  <a:gd name="T11" fmla="*/ 0 h 143"/>
                  <a:gd name="T12" fmla="*/ 0 w 183"/>
                  <a:gd name="T13" fmla="*/ 0 h 143"/>
                  <a:gd name="T14" fmla="*/ 0 w 183"/>
                  <a:gd name="T15" fmla="*/ 0 h 143"/>
                  <a:gd name="T16" fmla="*/ 0 w 183"/>
                  <a:gd name="T17" fmla="*/ 0 h 143"/>
                  <a:gd name="T18" fmla="*/ 0 w 183"/>
                  <a:gd name="T19" fmla="*/ 0 h 143"/>
                  <a:gd name="T20" fmla="*/ 0 w 183"/>
                  <a:gd name="T21" fmla="*/ 0 h 143"/>
                  <a:gd name="T22" fmla="*/ 0 w 183"/>
                  <a:gd name="T23" fmla="*/ 0 h 143"/>
                  <a:gd name="T24" fmla="*/ 0 w 183"/>
                  <a:gd name="T25" fmla="*/ 0 h 143"/>
                  <a:gd name="T26" fmla="*/ 0 w 183"/>
                  <a:gd name="T27" fmla="*/ 0 h 143"/>
                  <a:gd name="T28" fmla="*/ 0 w 183"/>
                  <a:gd name="T29" fmla="*/ 0 h 143"/>
                  <a:gd name="T30" fmla="*/ 0 w 183"/>
                  <a:gd name="T31" fmla="*/ 0 h 143"/>
                  <a:gd name="T32" fmla="*/ 0 w 183"/>
                  <a:gd name="T33" fmla="*/ 0 h 143"/>
                  <a:gd name="T34" fmla="*/ 0 w 183"/>
                  <a:gd name="T35" fmla="*/ 0 h 143"/>
                  <a:gd name="T36" fmla="*/ 0 w 183"/>
                  <a:gd name="T37" fmla="*/ 0 h 143"/>
                  <a:gd name="T38" fmla="*/ 0 w 183"/>
                  <a:gd name="T39" fmla="*/ 0 h 143"/>
                  <a:gd name="T40" fmla="*/ 0 w 183"/>
                  <a:gd name="T41" fmla="*/ 0 h 143"/>
                  <a:gd name="T42" fmla="*/ 0 w 183"/>
                  <a:gd name="T43" fmla="*/ 0 h 143"/>
                  <a:gd name="T44" fmla="*/ 0 w 183"/>
                  <a:gd name="T45" fmla="*/ 0 h 143"/>
                  <a:gd name="T46" fmla="*/ 0 w 183"/>
                  <a:gd name="T47" fmla="*/ 0 h 143"/>
                  <a:gd name="T48" fmla="*/ 0 w 183"/>
                  <a:gd name="T49" fmla="*/ 0 h 143"/>
                  <a:gd name="T50" fmla="*/ 0 w 183"/>
                  <a:gd name="T51" fmla="*/ 0 h 143"/>
                  <a:gd name="T52" fmla="*/ 0 w 183"/>
                  <a:gd name="T53" fmla="*/ 0 h 143"/>
                  <a:gd name="T54" fmla="*/ 0 w 183"/>
                  <a:gd name="T55" fmla="*/ 0 h 143"/>
                  <a:gd name="T56" fmla="*/ 0 w 183"/>
                  <a:gd name="T57" fmla="*/ 0 h 143"/>
                  <a:gd name="T58" fmla="*/ 0 w 183"/>
                  <a:gd name="T59" fmla="*/ 0 h 143"/>
                  <a:gd name="T60" fmla="*/ 0 w 183"/>
                  <a:gd name="T61" fmla="*/ 0 h 143"/>
                  <a:gd name="T62" fmla="*/ 0 w 183"/>
                  <a:gd name="T63" fmla="*/ 0 h 143"/>
                  <a:gd name="T64" fmla="*/ 0 w 183"/>
                  <a:gd name="T65" fmla="*/ 0 h 143"/>
                  <a:gd name="T66" fmla="*/ 0 w 183"/>
                  <a:gd name="T67" fmla="*/ 0 h 143"/>
                  <a:gd name="T68" fmla="*/ 0 w 183"/>
                  <a:gd name="T69" fmla="*/ 0 h 143"/>
                  <a:gd name="T70" fmla="*/ 0 w 183"/>
                  <a:gd name="T71" fmla="*/ 0 h 143"/>
                  <a:gd name="T72" fmla="*/ 0 w 183"/>
                  <a:gd name="T73" fmla="*/ 0 h 143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83"/>
                  <a:gd name="T112" fmla="*/ 0 h 143"/>
                  <a:gd name="T113" fmla="*/ 183 w 183"/>
                  <a:gd name="T114" fmla="*/ 143 h 143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83" h="143">
                    <a:moveTo>
                      <a:pt x="5" y="35"/>
                    </a:moveTo>
                    <a:lnTo>
                      <a:pt x="1" y="35"/>
                    </a:lnTo>
                    <a:lnTo>
                      <a:pt x="1" y="28"/>
                    </a:lnTo>
                    <a:lnTo>
                      <a:pt x="5" y="28"/>
                    </a:lnTo>
                    <a:lnTo>
                      <a:pt x="5" y="25"/>
                    </a:lnTo>
                    <a:lnTo>
                      <a:pt x="0" y="25"/>
                    </a:lnTo>
                    <a:lnTo>
                      <a:pt x="0" y="18"/>
                    </a:lnTo>
                    <a:lnTo>
                      <a:pt x="125" y="18"/>
                    </a:lnTo>
                    <a:lnTo>
                      <a:pt x="125" y="13"/>
                    </a:lnTo>
                    <a:lnTo>
                      <a:pt x="129" y="13"/>
                    </a:lnTo>
                    <a:lnTo>
                      <a:pt x="129" y="9"/>
                    </a:lnTo>
                    <a:lnTo>
                      <a:pt x="125" y="9"/>
                    </a:lnTo>
                    <a:lnTo>
                      <a:pt x="125" y="0"/>
                    </a:lnTo>
                    <a:lnTo>
                      <a:pt x="182" y="0"/>
                    </a:lnTo>
                    <a:lnTo>
                      <a:pt x="182" y="3"/>
                    </a:lnTo>
                    <a:lnTo>
                      <a:pt x="177" y="3"/>
                    </a:lnTo>
                    <a:lnTo>
                      <a:pt x="177" y="9"/>
                    </a:lnTo>
                    <a:lnTo>
                      <a:pt x="177" y="13"/>
                    </a:lnTo>
                    <a:lnTo>
                      <a:pt x="177" y="14"/>
                    </a:lnTo>
                    <a:lnTo>
                      <a:pt x="183" y="14"/>
                    </a:lnTo>
                    <a:lnTo>
                      <a:pt x="183" y="19"/>
                    </a:lnTo>
                    <a:lnTo>
                      <a:pt x="144" y="19"/>
                    </a:lnTo>
                    <a:lnTo>
                      <a:pt x="144" y="27"/>
                    </a:lnTo>
                    <a:lnTo>
                      <a:pt x="140" y="27"/>
                    </a:lnTo>
                    <a:lnTo>
                      <a:pt x="140" y="115"/>
                    </a:lnTo>
                    <a:lnTo>
                      <a:pt x="144" y="115"/>
                    </a:lnTo>
                    <a:lnTo>
                      <a:pt x="144" y="122"/>
                    </a:lnTo>
                    <a:lnTo>
                      <a:pt x="175" y="122"/>
                    </a:lnTo>
                    <a:lnTo>
                      <a:pt x="175" y="143"/>
                    </a:lnTo>
                    <a:lnTo>
                      <a:pt x="125" y="143"/>
                    </a:lnTo>
                    <a:lnTo>
                      <a:pt x="125" y="135"/>
                    </a:lnTo>
                    <a:lnTo>
                      <a:pt x="0" y="135"/>
                    </a:lnTo>
                    <a:lnTo>
                      <a:pt x="0" y="102"/>
                    </a:lnTo>
                    <a:lnTo>
                      <a:pt x="1" y="102"/>
                    </a:lnTo>
                    <a:lnTo>
                      <a:pt x="1" y="95"/>
                    </a:lnTo>
                    <a:lnTo>
                      <a:pt x="5" y="95"/>
                    </a:lnTo>
                    <a:lnTo>
                      <a:pt x="5" y="3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5" name="Freeform 75"/>
              <p:cNvSpPr>
                <a:spLocks/>
              </p:cNvSpPr>
              <p:nvPr/>
            </p:nvSpPr>
            <p:spPr bwMode="auto">
              <a:xfrm>
                <a:off x="3855" y="940"/>
                <a:ext cx="5" cy="8"/>
              </a:xfrm>
              <a:custGeom>
                <a:avLst/>
                <a:gdLst>
                  <a:gd name="T0" fmla="*/ 0 w 20"/>
                  <a:gd name="T1" fmla="*/ 0 h 35"/>
                  <a:gd name="T2" fmla="*/ 0 w 20"/>
                  <a:gd name="T3" fmla="*/ 0 h 35"/>
                  <a:gd name="T4" fmla="*/ 0 w 20"/>
                  <a:gd name="T5" fmla="*/ 0 h 35"/>
                  <a:gd name="T6" fmla="*/ 0 w 20"/>
                  <a:gd name="T7" fmla="*/ 0 h 35"/>
                  <a:gd name="T8" fmla="*/ 0 w 20"/>
                  <a:gd name="T9" fmla="*/ 0 h 35"/>
                  <a:gd name="T10" fmla="*/ 0 w 20"/>
                  <a:gd name="T11" fmla="*/ 0 h 35"/>
                  <a:gd name="T12" fmla="*/ 0 w 20"/>
                  <a:gd name="T13" fmla="*/ 0 h 35"/>
                  <a:gd name="T14" fmla="*/ 0 w 20"/>
                  <a:gd name="T15" fmla="*/ 0 h 35"/>
                  <a:gd name="T16" fmla="*/ 0 w 20"/>
                  <a:gd name="T17" fmla="*/ 0 h 35"/>
                  <a:gd name="T18" fmla="*/ 0 w 20"/>
                  <a:gd name="T19" fmla="*/ 0 h 35"/>
                  <a:gd name="T20" fmla="*/ 0 w 20"/>
                  <a:gd name="T21" fmla="*/ 0 h 35"/>
                  <a:gd name="T22" fmla="*/ 0 w 20"/>
                  <a:gd name="T23" fmla="*/ 0 h 35"/>
                  <a:gd name="T24" fmla="*/ 0 w 20"/>
                  <a:gd name="T25" fmla="*/ 0 h 35"/>
                  <a:gd name="T26" fmla="*/ 0 w 20"/>
                  <a:gd name="T27" fmla="*/ 0 h 35"/>
                  <a:gd name="T28" fmla="*/ 0 w 20"/>
                  <a:gd name="T29" fmla="*/ 0 h 35"/>
                  <a:gd name="T30" fmla="*/ 0 w 20"/>
                  <a:gd name="T31" fmla="*/ 0 h 35"/>
                  <a:gd name="T32" fmla="*/ 0 w 20"/>
                  <a:gd name="T33" fmla="*/ 0 h 35"/>
                  <a:gd name="T34" fmla="*/ 0 w 20"/>
                  <a:gd name="T35" fmla="*/ 0 h 35"/>
                  <a:gd name="T36" fmla="*/ 0 w 20"/>
                  <a:gd name="T37" fmla="*/ 0 h 35"/>
                  <a:gd name="T38" fmla="*/ 0 w 20"/>
                  <a:gd name="T39" fmla="*/ 0 h 35"/>
                  <a:gd name="T40" fmla="*/ 0 w 20"/>
                  <a:gd name="T41" fmla="*/ 0 h 35"/>
                  <a:gd name="T42" fmla="*/ 0 w 20"/>
                  <a:gd name="T43" fmla="*/ 0 h 35"/>
                  <a:gd name="T44" fmla="*/ 0 w 20"/>
                  <a:gd name="T45" fmla="*/ 0 h 35"/>
                  <a:gd name="T46" fmla="*/ 0 w 20"/>
                  <a:gd name="T47" fmla="*/ 0 h 35"/>
                  <a:gd name="T48" fmla="*/ 0 w 20"/>
                  <a:gd name="T49" fmla="*/ 0 h 35"/>
                  <a:gd name="T50" fmla="*/ 0 w 20"/>
                  <a:gd name="T51" fmla="*/ 0 h 35"/>
                  <a:gd name="T52" fmla="*/ 0 w 20"/>
                  <a:gd name="T53" fmla="*/ 0 h 35"/>
                  <a:gd name="T54" fmla="*/ 0 w 20"/>
                  <a:gd name="T55" fmla="*/ 0 h 35"/>
                  <a:gd name="T56" fmla="*/ 0 w 20"/>
                  <a:gd name="T57" fmla="*/ 0 h 35"/>
                  <a:gd name="T58" fmla="*/ 0 w 20"/>
                  <a:gd name="T59" fmla="*/ 0 h 35"/>
                  <a:gd name="T60" fmla="*/ 0 w 20"/>
                  <a:gd name="T61" fmla="*/ 0 h 35"/>
                  <a:gd name="T62" fmla="*/ 0 w 20"/>
                  <a:gd name="T63" fmla="*/ 0 h 35"/>
                  <a:gd name="T64" fmla="*/ 0 w 20"/>
                  <a:gd name="T65" fmla="*/ 0 h 35"/>
                  <a:gd name="T66" fmla="*/ 0 w 20"/>
                  <a:gd name="T67" fmla="*/ 0 h 35"/>
                  <a:gd name="T68" fmla="*/ 0 w 20"/>
                  <a:gd name="T69" fmla="*/ 0 h 35"/>
                  <a:gd name="T70" fmla="*/ 0 w 20"/>
                  <a:gd name="T71" fmla="*/ 0 h 35"/>
                  <a:gd name="T72" fmla="*/ 0 w 20"/>
                  <a:gd name="T73" fmla="*/ 0 h 35"/>
                  <a:gd name="T74" fmla="*/ 0 w 20"/>
                  <a:gd name="T75" fmla="*/ 0 h 35"/>
                  <a:gd name="T76" fmla="*/ 0 w 20"/>
                  <a:gd name="T77" fmla="*/ 0 h 35"/>
                  <a:gd name="T78" fmla="*/ 0 w 20"/>
                  <a:gd name="T79" fmla="*/ 0 h 35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0"/>
                  <a:gd name="T121" fmla="*/ 0 h 35"/>
                  <a:gd name="T122" fmla="*/ 20 w 20"/>
                  <a:gd name="T123" fmla="*/ 35 h 35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0" h="35">
                    <a:moveTo>
                      <a:pt x="20" y="35"/>
                    </a:moveTo>
                    <a:lnTo>
                      <a:pt x="20" y="11"/>
                    </a:lnTo>
                    <a:lnTo>
                      <a:pt x="20" y="10"/>
                    </a:lnTo>
                    <a:lnTo>
                      <a:pt x="20" y="8"/>
                    </a:lnTo>
                    <a:lnTo>
                      <a:pt x="20" y="7"/>
                    </a:lnTo>
                    <a:lnTo>
                      <a:pt x="19" y="6"/>
                    </a:lnTo>
                    <a:lnTo>
                      <a:pt x="19" y="5"/>
                    </a:lnTo>
                    <a:lnTo>
                      <a:pt x="19" y="3"/>
                    </a:lnTo>
                    <a:lnTo>
                      <a:pt x="18" y="3"/>
                    </a:lnTo>
                    <a:lnTo>
                      <a:pt x="18" y="2"/>
                    </a:lnTo>
                    <a:lnTo>
                      <a:pt x="16" y="2"/>
                    </a:lnTo>
                    <a:lnTo>
                      <a:pt x="16" y="1"/>
                    </a:lnTo>
                    <a:lnTo>
                      <a:pt x="15" y="1"/>
                    </a:lnTo>
                    <a:lnTo>
                      <a:pt x="14" y="0"/>
                    </a:lnTo>
                    <a:lnTo>
                      <a:pt x="13" y="0"/>
                    </a:lnTo>
                    <a:lnTo>
                      <a:pt x="11" y="0"/>
                    </a:lnTo>
                    <a:lnTo>
                      <a:pt x="10" y="0"/>
                    </a:lnTo>
                    <a:lnTo>
                      <a:pt x="9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5" y="1"/>
                    </a:lnTo>
                    <a:lnTo>
                      <a:pt x="4" y="1"/>
                    </a:lnTo>
                    <a:lnTo>
                      <a:pt x="4" y="2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1" y="3"/>
                    </a:lnTo>
                    <a:lnTo>
                      <a:pt x="1" y="5"/>
                    </a:lnTo>
                    <a:lnTo>
                      <a:pt x="1" y="6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0" y="10"/>
                    </a:lnTo>
                    <a:lnTo>
                      <a:pt x="0" y="11"/>
                    </a:lnTo>
                    <a:lnTo>
                      <a:pt x="0" y="35"/>
                    </a:lnTo>
                    <a:lnTo>
                      <a:pt x="20" y="3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6" name="Freeform 76"/>
              <p:cNvSpPr>
                <a:spLocks/>
              </p:cNvSpPr>
              <p:nvPr/>
            </p:nvSpPr>
            <p:spPr bwMode="auto">
              <a:xfrm>
                <a:off x="3855" y="952"/>
                <a:ext cx="5" cy="8"/>
              </a:xfrm>
              <a:custGeom>
                <a:avLst/>
                <a:gdLst>
                  <a:gd name="T0" fmla="*/ 0 w 20"/>
                  <a:gd name="T1" fmla="*/ 0 h 35"/>
                  <a:gd name="T2" fmla="*/ 0 w 20"/>
                  <a:gd name="T3" fmla="*/ 0 h 35"/>
                  <a:gd name="T4" fmla="*/ 0 w 20"/>
                  <a:gd name="T5" fmla="*/ 0 h 35"/>
                  <a:gd name="T6" fmla="*/ 0 w 20"/>
                  <a:gd name="T7" fmla="*/ 0 h 35"/>
                  <a:gd name="T8" fmla="*/ 0 w 20"/>
                  <a:gd name="T9" fmla="*/ 0 h 35"/>
                  <a:gd name="T10" fmla="*/ 0 w 20"/>
                  <a:gd name="T11" fmla="*/ 0 h 35"/>
                  <a:gd name="T12" fmla="*/ 0 w 20"/>
                  <a:gd name="T13" fmla="*/ 0 h 35"/>
                  <a:gd name="T14" fmla="*/ 0 w 20"/>
                  <a:gd name="T15" fmla="*/ 0 h 35"/>
                  <a:gd name="T16" fmla="*/ 0 w 20"/>
                  <a:gd name="T17" fmla="*/ 0 h 35"/>
                  <a:gd name="T18" fmla="*/ 0 w 20"/>
                  <a:gd name="T19" fmla="*/ 0 h 35"/>
                  <a:gd name="T20" fmla="*/ 0 w 20"/>
                  <a:gd name="T21" fmla="*/ 0 h 35"/>
                  <a:gd name="T22" fmla="*/ 0 w 20"/>
                  <a:gd name="T23" fmla="*/ 0 h 35"/>
                  <a:gd name="T24" fmla="*/ 0 w 20"/>
                  <a:gd name="T25" fmla="*/ 0 h 35"/>
                  <a:gd name="T26" fmla="*/ 0 w 20"/>
                  <a:gd name="T27" fmla="*/ 0 h 35"/>
                  <a:gd name="T28" fmla="*/ 0 w 20"/>
                  <a:gd name="T29" fmla="*/ 0 h 35"/>
                  <a:gd name="T30" fmla="*/ 0 w 20"/>
                  <a:gd name="T31" fmla="*/ 0 h 35"/>
                  <a:gd name="T32" fmla="*/ 0 w 20"/>
                  <a:gd name="T33" fmla="*/ 0 h 35"/>
                  <a:gd name="T34" fmla="*/ 0 w 20"/>
                  <a:gd name="T35" fmla="*/ 0 h 35"/>
                  <a:gd name="T36" fmla="*/ 0 w 20"/>
                  <a:gd name="T37" fmla="*/ 0 h 35"/>
                  <a:gd name="T38" fmla="*/ 0 w 20"/>
                  <a:gd name="T39" fmla="*/ 0 h 35"/>
                  <a:gd name="T40" fmla="*/ 0 w 20"/>
                  <a:gd name="T41" fmla="*/ 0 h 35"/>
                  <a:gd name="T42" fmla="*/ 0 w 20"/>
                  <a:gd name="T43" fmla="*/ 0 h 35"/>
                  <a:gd name="T44" fmla="*/ 0 w 20"/>
                  <a:gd name="T45" fmla="*/ 0 h 35"/>
                  <a:gd name="T46" fmla="*/ 0 w 20"/>
                  <a:gd name="T47" fmla="*/ 0 h 35"/>
                  <a:gd name="T48" fmla="*/ 0 w 20"/>
                  <a:gd name="T49" fmla="*/ 0 h 35"/>
                  <a:gd name="T50" fmla="*/ 0 w 20"/>
                  <a:gd name="T51" fmla="*/ 0 h 35"/>
                  <a:gd name="T52" fmla="*/ 0 w 20"/>
                  <a:gd name="T53" fmla="*/ 0 h 35"/>
                  <a:gd name="T54" fmla="*/ 0 w 20"/>
                  <a:gd name="T55" fmla="*/ 0 h 35"/>
                  <a:gd name="T56" fmla="*/ 0 w 20"/>
                  <a:gd name="T57" fmla="*/ 0 h 35"/>
                  <a:gd name="T58" fmla="*/ 0 w 20"/>
                  <a:gd name="T59" fmla="*/ 0 h 35"/>
                  <a:gd name="T60" fmla="*/ 0 w 20"/>
                  <a:gd name="T61" fmla="*/ 0 h 35"/>
                  <a:gd name="T62" fmla="*/ 0 w 20"/>
                  <a:gd name="T63" fmla="*/ 0 h 35"/>
                  <a:gd name="T64" fmla="*/ 0 w 20"/>
                  <a:gd name="T65" fmla="*/ 0 h 35"/>
                  <a:gd name="T66" fmla="*/ 0 w 20"/>
                  <a:gd name="T67" fmla="*/ 0 h 35"/>
                  <a:gd name="T68" fmla="*/ 0 w 20"/>
                  <a:gd name="T69" fmla="*/ 0 h 35"/>
                  <a:gd name="T70" fmla="*/ 0 w 20"/>
                  <a:gd name="T71" fmla="*/ 0 h 35"/>
                  <a:gd name="T72" fmla="*/ 0 w 20"/>
                  <a:gd name="T73" fmla="*/ 0 h 35"/>
                  <a:gd name="T74" fmla="*/ 0 w 20"/>
                  <a:gd name="T75" fmla="*/ 0 h 35"/>
                  <a:gd name="T76" fmla="*/ 0 w 20"/>
                  <a:gd name="T77" fmla="*/ 0 h 35"/>
                  <a:gd name="T78" fmla="*/ 0 w 20"/>
                  <a:gd name="T79" fmla="*/ 0 h 35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0"/>
                  <a:gd name="T121" fmla="*/ 0 h 35"/>
                  <a:gd name="T122" fmla="*/ 20 w 20"/>
                  <a:gd name="T123" fmla="*/ 35 h 35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0" h="35">
                    <a:moveTo>
                      <a:pt x="20" y="35"/>
                    </a:moveTo>
                    <a:lnTo>
                      <a:pt x="20" y="11"/>
                    </a:lnTo>
                    <a:lnTo>
                      <a:pt x="20" y="10"/>
                    </a:lnTo>
                    <a:lnTo>
                      <a:pt x="20" y="9"/>
                    </a:lnTo>
                    <a:lnTo>
                      <a:pt x="20" y="8"/>
                    </a:lnTo>
                    <a:lnTo>
                      <a:pt x="19" y="6"/>
                    </a:lnTo>
                    <a:lnTo>
                      <a:pt x="19" y="5"/>
                    </a:lnTo>
                    <a:lnTo>
                      <a:pt x="18" y="4"/>
                    </a:lnTo>
                    <a:lnTo>
                      <a:pt x="18" y="3"/>
                    </a:lnTo>
                    <a:lnTo>
                      <a:pt x="16" y="3"/>
                    </a:lnTo>
                    <a:lnTo>
                      <a:pt x="16" y="1"/>
                    </a:lnTo>
                    <a:lnTo>
                      <a:pt x="15" y="1"/>
                    </a:lnTo>
                    <a:lnTo>
                      <a:pt x="14" y="1"/>
                    </a:lnTo>
                    <a:lnTo>
                      <a:pt x="14" y="0"/>
                    </a:lnTo>
                    <a:lnTo>
                      <a:pt x="13" y="0"/>
                    </a:lnTo>
                    <a:lnTo>
                      <a:pt x="11" y="0"/>
                    </a:lnTo>
                    <a:lnTo>
                      <a:pt x="10" y="0"/>
                    </a:lnTo>
                    <a:lnTo>
                      <a:pt x="9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6" y="1"/>
                    </a:lnTo>
                    <a:lnTo>
                      <a:pt x="5" y="1"/>
                    </a:lnTo>
                    <a:lnTo>
                      <a:pt x="4" y="1"/>
                    </a:lnTo>
                    <a:lnTo>
                      <a:pt x="4" y="3"/>
                    </a:lnTo>
                    <a:lnTo>
                      <a:pt x="3" y="3"/>
                    </a:lnTo>
                    <a:lnTo>
                      <a:pt x="3" y="4"/>
                    </a:lnTo>
                    <a:lnTo>
                      <a:pt x="1" y="5"/>
                    </a:lnTo>
                    <a:lnTo>
                      <a:pt x="1" y="6"/>
                    </a:lnTo>
                    <a:lnTo>
                      <a:pt x="0" y="8"/>
                    </a:lnTo>
                    <a:lnTo>
                      <a:pt x="0" y="9"/>
                    </a:lnTo>
                    <a:lnTo>
                      <a:pt x="0" y="10"/>
                    </a:lnTo>
                    <a:lnTo>
                      <a:pt x="0" y="11"/>
                    </a:lnTo>
                    <a:lnTo>
                      <a:pt x="0" y="35"/>
                    </a:lnTo>
                    <a:lnTo>
                      <a:pt x="20" y="3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7" name="Line 77"/>
              <p:cNvSpPr>
                <a:spLocks noChangeShapeType="1"/>
              </p:cNvSpPr>
              <p:nvPr/>
            </p:nvSpPr>
            <p:spPr bwMode="auto">
              <a:xfrm flipV="1">
                <a:off x="3891" y="845"/>
                <a:ext cx="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8" name="Freeform 78"/>
              <p:cNvSpPr>
                <a:spLocks/>
              </p:cNvSpPr>
              <p:nvPr/>
            </p:nvSpPr>
            <p:spPr bwMode="auto">
              <a:xfrm>
                <a:off x="3876" y="907"/>
                <a:ext cx="4" cy="1"/>
              </a:xfrm>
              <a:custGeom>
                <a:avLst/>
                <a:gdLst>
                  <a:gd name="T0" fmla="*/ 0 w 15"/>
                  <a:gd name="T1" fmla="*/ 0 h 5"/>
                  <a:gd name="T2" fmla="*/ 0 w 15"/>
                  <a:gd name="T3" fmla="*/ 0 h 5"/>
                  <a:gd name="T4" fmla="*/ 0 w 15"/>
                  <a:gd name="T5" fmla="*/ 0 h 5"/>
                  <a:gd name="T6" fmla="*/ 0 w 15"/>
                  <a:gd name="T7" fmla="*/ 0 h 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"/>
                  <a:gd name="T13" fmla="*/ 0 h 5"/>
                  <a:gd name="T14" fmla="*/ 15 w 15"/>
                  <a:gd name="T15" fmla="*/ 5 h 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" h="5">
                    <a:moveTo>
                      <a:pt x="0" y="5"/>
                    </a:moveTo>
                    <a:lnTo>
                      <a:pt x="1" y="3"/>
                    </a:lnTo>
                    <a:lnTo>
                      <a:pt x="7" y="2"/>
                    </a:lnTo>
                    <a:lnTo>
                      <a:pt x="15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9" name="Freeform 79"/>
              <p:cNvSpPr>
                <a:spLocks/>
              </p:cNvSpPr>
              <p:nvPr/>
            </p:nvSpPr>
            <p:spPr bwMode="auto">
              <a:xfrm>
                <a:off x="3871" y="910"/>
                <a:ext cx="3" cy="2"/>
              </a:xfrm>
              <a:custGeom>
                <a:avLst/>
                <a:gdLst>
                  <a:gd name="T0" fmla="*/ 0 w 13"/>
                  <a:gd name="T1" fmla="*/ 0 h 10"/>
                  <a:gd name="T2" fmla="*/ 0 w 13"/>
                  <a:gd name="T3" fmla="*/ 0 h 10"/>
                  <a:gd name="T4" fmla="*/ 0 w 13"/>
                  <a:gd name="T5" fmla="*/ 0 h 10"/>
                  <a:gd name="T6" fmla="*/ 0 w 13"/>
                  <a:gd name="T7" fmla="*/ 0 h 10"/>
                  <a:gd name="T8" fmla="*/ 0 w 13"/>
                  <a:gd name="T9" fmla="*/ 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"/>
                  <a:gd name="T16" fmla="*/ 0 h 10"/>
                  <a:gd name="T17" fmla="*/ 13 w 13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" h="10">
                    <a:moveTo>
                      <a:pt x="0" y="10"/>
                    </a:moveTo>
                    <a:lnTo>
                      <a:pt x="1" y="8"/>
                    </a:lnTo>
                    <a:lnTo>
                      <a:pt x="5" y="5"/>
                    </a:lnTo>
                    <a:lnTo>
                      <a:pt x="10" y="2"/>
                    </a:lnTo>
                    <a:lnTo>
                      <a:pt x="13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0" name="Freeform 80"/>
              <p:cNvSpPr>
                <a:spLocks/>
              </p:cNvSpPr>
              <p:nvPr/>
            </p:nvSpPr>
            <p:spPr bwMode="auto">
              <a:xfrm>
                <a:off x="3885" y="906"/>
                <a:ext cx="3" cy="1"/>
              </a:xfrm>
              <a:custGeom>
                <a:avLst/>
                <a:gdLst>
                  <a:gd name="T0" fmla="*/ 0 w 15"/>
                  <a:gd name="T1" fmla="*/ 1 h 2"/>
                  <a:gd name="T2" fmla="*/ 0 w 15"/>
                  <a:gd name="T3" fmla="*/ 1 h 2"/>
                  <a:gd name="T4" fmla="*/ 0 w 15"/>
                  <a:gd name="T5" fmla="*/ 0 h 2"/>
                  <a:gd name="T6" fmla="*/ 0 w 15"/>
                  <a:gd name="T7" fmla="*/ 0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"/>
                  <a:gd name="T13" fmla="*/ 0 h 2"/>
                  <a:gd name="T14" fmla="*/ 15 w 15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" h="2">
                    <a:moveTo>
                      <a:pt x="0" y="2"/>
                    </a:moveTo>
                    <a:lnTo>
                      <a:pt x="6" y="1"/>
                    </a:lnTo>
                    <a:lnTo>
                      <a:pt x="14" y="0"/>
                    </a:lnTo>
                    <a:lnTo>
                      <a:pt x="15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1" name="Freeform 81"/>
              <p:cNvSpPr>
                <a:spLocks/>
              </p:cNvSpPr>
              <p:nvPr/>
            </p:nvSpPr>
            <p:spPr bwMode="auto">
              <a:xfrm>
                <a:off x="3886" y="860"/>
                <a:ext cx="2" cy="1"/>
              </a:xfrm>
              <a:custGeom>
                <a:avLst/>
                <a:gdLst>
                  <a:gd name="T0" fmla="*/ 0 w 6"/>
                  <a:gd name="T1" fmla="*/ 1 h 2"/>
                  <a:gd name="T2" fmla="*/ 0 w 6"/>
                  <a:gd name="T3" fmla="*/ 1 h 2"/>
                  <a:gd name="T4" fmla="*/ 0 w 6"/>
                  <a:gd name="T5" fmla="*/ 1 h 2"/>
                  <a:gd name="T6" fmla="*/ 0 w 6"/>
                  <a:gd name="T7" fmla="*/ 0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"/>
                  <a:gd name="T13" fmla="*/ 0 h 2"/>
                  <a:gd name="T14" fmla="*/ 6 w 6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" h="2">
                    <a:moveTo>
                      <a:pt x="0" y="2"/>
                    </a:moveTo>
                    <a:lnTo>
                      <a:pt x="1" y="1"/>
                    </a:lnTo>
                    <a:lnTo>
                      <a:pt x="3" y="1"/>
                    </a:lnTo>
                    <a:lnTo>
                      <a:pt x="6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2" name="Freeform 82"/>
              <p:cNvSpPr>
                <a:spLocks/>
              </p:cNvSpPr>
              <p:nvPr/>
            </p:nvSpPr>
            <p:spPr bwMode="auto">
              <a:xfrm>
                <a:off x="3884" y="862"/>
                <a:ext cx="1" cy="1"/>
              </a:xfrm>
              <a:custGeom>
                <a:avLst/>
                <a:gdLst>
                  <a:gd name="T0" fmla="*/ 0 w 5"/>
                  <a:gd name="T1" fmla="*/ 0 h 5"/>
                  <a:gd name="T2" fmla="*/ 0 w 5"/>
                  <a:gd name="T3" fmla="*/ 0 h 5"/>
                  <a:gd name="T4" fmla="*/ 0 w 5"/>
                  <a:gd name="T5" fmla="*/ 0 h 5"/>
                  <a:gd name="T6" fmla="*/ 0 w 5"/>
                  <a:gd name="T7" fmla="*/ 0 h 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"/>
                  <a:gd name="T13" fmla="*/ 0 h 5"/>
                  <a:gd name="T14" fmla="*/ 5 w 5"/>
                  <a:gd name="T15" fmla="*/ 5 h 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" h="5">
                    <a:moveTo>
                      <a:pt x="0" y="5"/>
                    </a:moveTo>
                    <a:lnTo>
                      <a:pt x="1" y="4"/>
                    </a:lnTo>
                    <a:lnTo>
                      <a:pt x="2" y="1"/>
                    </a:lnTo>
                    <a:lnTo>
                      <a:pt x="5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3" name="Freeform 83"/>
              <p:cNvSpPr>
                <a:spLocks/>
              </p:cNvSpPr>
              <p:nvPr/>
            </p:nvSpPr>
            <p:spPr bwMode="auto">
              <a:xfrm>
                <a:off x="3883" y="870"/>
                <a:ext cx="1" cy="3"/>
              </a:xfrm>
              <a:custGeom>
                <a:avLst/>
                <a:gdLst>
                  <a:gd name="T0" fmla="*/ 1 w 2"/>
                  <a:gd name="T1" fmla="*/ 0 h 12"/>
                  <a:gd name="T2" fmla="*/ 1 w 2"/>
                  <a:gd name="T3" fmla="*/ 0 h 12"/>
                  <a:gd name="T4" fmla="*/ 0 w 2"/>
                  <a:gd name="T5" fmla="*/ 0 h 12"/>
                  <a:gd name="T6" fmla="*/ 0 w 2"/>
                  <a:gd name="T7" fmla="*/ 0 h 12"/>
                  <a:gd name="T8" fmla="*/ 0 w 2"/>
                  <a:gd name="T9" fmla="*/ 0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12"/>
                  <a:gd name="T17" fmla="*/ 2 w 2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12">
                    <a:moveTo>
                      <a:pt x="2" y="0"/>
                    </a:moveTo>
                    <a:lnTo>
                      <a:pt x="1" y="2"/>
                    </a:lnTo>
                    <a:lnTo>
                      <a:pt x="0" y="5"/>
                    </a:lnTo>
                    <a:lnTo>
                      <a:pt x="0" y="8"/>
                    </a:lnTo>
                    <a:lnTo>
                      <a:pt x="0" y="1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4" name="Freeform 84"/>
              <p:cNvSpPr>
                <a:spLocks/>
              </p:cNvSpPr>
              <p:nvPr/>
            </p:nvSpPr>
            <p:spPr bwMode="auto">
              <a:xfrm>
                <a:off x="3885" y="868"/>
                <a:ext cx="2" cy="1"/>
              </a:xfrm>
              <a:custGeom>
                <a:avLst/>
                <a:gdLst>
                  <a:gd name="T0" fmla="*/ 0 w 6"/>
                  <a:gd name="T1" fmla="*/ 0 h 3"/>
                  <a:gd name="T2" fmla="*/ 0 w 6"/>
                  <a:gd name="T3" fmla="*/ 0 h 3"/>
                  <a:gd name="T4" fmla="*/ 0 w 6"/>
                  <a:gd name="T5" fmla="*/ 0 h 3"/>
                  <a:gd name="T6" fmla="*/ 0 60000 65536"/>
                  <a:gd name="T7" fmla="*/ 0 60000 65536"/>
                  <a:gd name="T8" fmla="*/ 0 60000 65536"/>
                  <a:gd name="T9" fmla="*/ 0 w 6"/>
                  <a:gd name="T10" fmla="*/ 0 h 3"/>
                  <a:gd name="T11" fmla="*/ 6 w 6"/>
                  <a:gd name="T12" fmla="*/ 3 h 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" h="3">
                    <a:moveTo>
                      <a:pt x="6" y="0"/>
                    </a:moveTo>
                    <a:lnTo>
                      <a:pt x="3" y="2"/>
                    </a:lnTo>
                    <a:lnTo>
                      <a:pt x="0" y="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5" name="Freeform 85"/>
              <p:cNvSpPr>
                <a:spLocks/>
              </p:cNvSpPr>
              <p:nvPr/>
            </p:nvSpPr>
            <p:spPr bwMode="auto">
              <a:xfrm>
                <a:off x="3888" y="867"/>
                <a:ext cx="3" cy="1"/>
              </a:xfrm>
              <a:custGeom>
                <a:avLst/>
                <a:gdLst>
                  <a:gd name="T0" fmla="*/ 0 w 10"/>
                  <a:gd name="T1" fmla="*/ 0 h 2"/>
                  <a:gd name="T2" fmla="*/ 0 w 10"/>
                  <a:gd name="T3" fmla="*/ 1 h 2"/>
                  <a:gd name="T4" fmla="*/ 0 w 10"/>
                  <a:gd name="T5" fmla="*/ 1 h 2"/>
                  <a:gd name="T6" fmla="*/ 0 60000 65536"/>
                  <a:gd name="T7" fmla="*/ 0 60000 65536"/>
                  <a:gd name="T8" fmla="*/ 0 60000 65536"/>
                  <a:gd name="T9" fmla="*/ 0 w 10"/>
                  <a:gd name="T10" fmla="*/ 0 h 2"/>
                  <a:gd name="T11" fmla="*/ 10 w 10"/>
                  <a:gd name="T12" fmla="*/ 2 h 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" h="2">
                    <a:moveTo>
                      <a:pt x="10" y="0"/>
                    </a:moveTo>
                    <a:lnTo>
                      <a:pt x="4" y="1"/>
                    </a:lnTo>
                    <a:lnTo>
                      <a:pt x="0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6" name="Freeform 86"/>
              <p:cNvSpPr>
                <a:spLocks/>
              </p:cNvSpPr>
              <p:nvPr/>
            </p:nvSpPr>
            <p:spPr bwMode="auto">
              <a:xfrm>
                <a:off x="3903" y="907"/>
                <a:ext cx="4" cy="1"/>
              </a:xfrm>
              <a:custGeom>
                <a:avLst/>
                <a:gdLst>
                  <a:gd name="T0" fmla="*/ 0 w 15"/>
                  <a:gd name="T1" fmla="*/ 0 h 5"/>
                  <a:gd name="T2" fmla="*/ 0 w 15"/>
                  <a:gd name="T3" fmla="*/ 0 h 5"/>
                  <a:gd name="T4" fmla="*/ 0 w 15"/>
                  <a:gd name="T5" fmla="*/ 0 h 5"/>
                  <a:gd name="T6" fmla="*/ 0 w 15"/>
                  <a:gd name="T7" fmla="*/ 0 h 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"/>
                  <a:gd name="T13" fmla="*/ 0 h 5"/>
                  <a:gd name="T14" fmla="*/ 15 w 15"/>
                  <a:gd name="T15" fmla="*/ 5 h 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" h="5">
                    <a:moveTo>
                      <a:pt x="15" y="5"/>
                    </a:moveTo>
                    <a:lnTo>
                      <a:pt x="14" y="3"/>
                    </a:lnTo>
                    <a:lnTo>
                      <a:pt x="8" y="2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7" name="Freeform 87"/>
              <p:cNvSpPr>
                <a:spLocks/>
              </p:cNvSpPr>
              <p:nvPr/>
            </p:nvSpPr>
            <p:spPr bwMode="auto">
              <a:xfrm>
                <a:off x="3910" y="910"/>
                <a:ext cx="3" cy="2"/>
              </a:xfrm>
              <a:custGeom>
                <a:avLst/>
                <a:gdLst>
                  <a:gd name="T0" fmla="*/ 0 w 13"/>
                  <a:gd name="T1" fmla="*/ 0 h 10"/>
                  <a:gd name="T2" fmla="*/ 0 w 13"/>
                  <a:gd name="T3" fmla="*/ 0 h 10"/>
                  <a:gd name="T4" fmla="*/ 0 w 13"/>
                  <a:gd name="T5" fmla="*/ 0 h 10"/>
                  <a:gd name="T6" fmla="*/ 0 w 13"/>
                  <a:gd name="T7" fmla="*/ 0 h 10"/>
                  <a:gd name="T8" fmla="*/ 0 w 13"/>
                  <a:gd name="T9" fmla="*/ 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"/>
                  <a:gd name="T16" fmla="*/ 0 h 10"/>
                  <a:gd name="T17" fmla="*/ 13 w 13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" h="10">
                    <a:moveTo>
                      <a:pt x="13" y="10"/>
                    </a:moveTo>
                    <a:lnTo>
                      <a:pt x="12" y="8"/>
                    </a:lnTo>
                    <a:lnTo>
                      <a:pt x="8" y="5"/>
                    </a:lnTo>
                    <a:lnTo>
                      <a:pt x="4" y="2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8" name="Freeform 88"/>
              <p:cNvSpPr>
                <a:spLocks/>
              </p:cNvSpPr>
              <p:nvPr/>
            </p:nvSpPr>
            <p:spPr bwMode="auto">
              <a:xfrm>
                <a:off x="3895" y="906"/>
                <a:ext cx="4" cy="1"/>
              </a:xfrm>
              <a:custGeom>
                <a:avLst/>
                <a:gdLst>
                  <a:gd name="T0" fmla="*/ 0 w 15"/>
                  <a:gd name="T1" fmla="*/ 1 h 2"/>
                  <a:gd name="T2" fmla="*/ 0 w 15"/>
                  <a:gd name="T3" fmla="*/ 1 h 2"/>
                  <a:gd name="T4" fmla="*/ 0 w 15"/>
                  <a:gd name="T5" fmla="*/ 0 h 2"/>
                  <a:gd name="T6" fmla="*/ 0 w 15"/>
                  <a:gd name="T7" fmla="*/ 0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"/>
                  <a:gd name="T13" fmla="*/ 0 h 2"/>
                  <a:gd name="T14" fmla="*/ 15 w 15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" h="2">
                    <a:moveTo>
                      <a:pt x="15" y="2"/>
                    </a:moveTo>
                    <a:lnTo>
                      <a:pt x="9" y="1"/>
                    </a:lnTo>
                    <a:lnTo>
                      <a:pt x="1" y="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9" name="Freeform 89"/>
              <p:cNvSpPr>
                <a:spLocks/>
              </p:cNvSpPr>
              <p:nvPr/>
            </p:nvSpPr>
            <p:spPr bwMode="auto">
              <a:xfrm>
                <a:off x="3896" y="860"/>
                <a:ext cx="1" cy="1"/>
              </a:xfrm>
              <a:custGeom>
                <a:avLst/>
                <a:gdLst>
                  <a:gd name="T0" fmla="*/ 0 w 6"/>
                  <a:gd name="T1" fmla="*/ 1 h 2"/>
                  <a:gd name="T2" fmla="*/ 0 w 6"/>
                  <a:gd name="T3" fmla="*/ 1 h 2"/>
                  <a:gd name="T4" fmla="*/ 0 w 6"/>
                  <a:gd name="T5" fmla="*/ 1 h 2"/>
                  <a:gd name="T6" fmla="*/ 0 w 6"/>
                  <a:gd name="T7" fmla="*/ 0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"/>
                  <a:gd name="T13" fmla="*/ 0 h 2"/>
                  <a:gd name="T14" fmla="*/ 6 w 6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" h="2">
                    <a:moveTo>
                      <a:pt x="6" y="2"/>
                    </a:moveTo>
                    <a:lnTo>
                      <a:pt x="4" y="1"/>
                    </a:lnTo>
                    <a:lnTo>
                      <a:pt x="1" y="1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0" name="Freeform 90"/>
              <p:cNvSpPr>
                <a:spLocks/>
              </p:cNvSpPr>
              <p:nvPr/>
            </p:nvSpPr>
            <p:spPr bwMode="auto">
              <a:xfrm>
                <a:off x="3899" y="862"/>
                <a:ext cx="1" cy="1"/>
              </a:xfrm>
              <a:custGeom>
                <a:avLst/>
                <a:gdLst>
                  <a:gd name="T0" fmla="*/ 0 w 5"/>
                  <a:gd name="T1" fmla="*/ 0 h 5"/>
                  <a:gd name="T2" fmla="*/ 0 w 5"/>
                  <a:gd name="T3" fmla="*/ 0 h 5"/>
                  <a:gd name="T4" fmla="*/ 0 w 5"/>
                  <a:gd name="T5" fmla="*/ 0 h 5"/>
                  <a:gd name="T6" fmla="*/ 0 w 5"/>
                  <a:gd name="T7" fmla="*/ 0 h 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"/>
                  <a:gd name="T13" fmla="*/ 0 h 5"/>
                  <a:gd name="T14" fmla="*/ 5 w 5"/>
                  <a:gd name="T15" fmla="*/ 5 h 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" h="5">
                    <a:moveTo>
                      <a:pt x="5" y="5"/>
                    </a:moveTo>
                    <a:lnTo>
                      <a:pt x="3" y="4"/>
                    </a:lnTo>
                    <a:lnTo>
                      <a:pt x="2" y="1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1" name="Freeform 91"/>
              <p:cNvSpPr>
                <a:spLocks/>
              </p:cNvSpPr>
              <p:nvPr/>
            </p:nvSpPr>
            <p:spPr bwMode="auto">
              <a:xfrm>
                <a:off x="3900" y="870"/>
                <a:ext cx="1" cy="3"/>
              </a:xfrm>
              <a:custGeom>
                <a:avLst/>
                <a:gdLst>
                  <a:gd name="T0" fmla="*/ 0 w 3"/>
                  <a:gd name="T1" fmla="*/ 0 h 12"/>
                  <a:gd name="T2" fmla="*/ 0 w 3"/>
                  <a:gd name="T3" fmla="*/ 0 h 12"/>
                  <a:gd name="T4" fmla="*/ 0 w 3"/>
                  <a:gd name="T5" fmla="*/ 0 h 12"/>
                  <a:gd name="T6" fmla="*/ 0 w 3"/>
                  <a:gd name="T7" fmla="*/ 0 h 12"/>
                  <a:gd name="T8" fmla="*/ 0 w 3"/>
                  <a:gd name="T9" fmla="*/ 0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"/>
                  <a:gd name="T16" fmla="*/ 0 h 12"/>
                  <a:gd name="T17" fmla="*/ 3 w 3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" h="12">
                    <a:moveTo>
                      <a:pt x="0" y="0"/>
                    </a:moveTo>
                    <a:lnTo>
                      <a:pt x="2" y="2"/>
                    </a:lnTo>
                    <a:lnTo>
                      <a:pt x="3" y="5"/>
                    </a:lnTo>
                    <a:lnTo>
                      <a:pt x="3" y="8"/>
                    </a:lnTo>
                    <a:lnTo>
                      <a:pt x="3" y="1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2" name="Freeform 92"/>
              <p:cNvSpPr>
                <a:spLocks/>
              </p:cNvSpPr>
              <p:nvPr/>
            </p:nvSpPr>
            <p:spPr bwMode="auto">
              <a:xfrm>
                <a:off x="3897" y="868"/>
                <a:ext cx="2" cy="1"/>
              </a:xfrm>
              <a:custGeom>
                <a:avLst/>
                <a:gdLst>
                  <a:gd name="T0" fmla="*/ 0 w 7"/>
                  <a:gd name="T1" fmla="*/ 0 h 3"/>
                  <a:gd name="T2" fmla="*/ 0 w 7"/>
                  <a:gd name="T3" fmla="*/ 0 h 3"/>
                  <a:gd name="T4" fmla="*/ 0 w 7"/>
                  <a:gd name="T5" fmla="*/ 0 h 3"/>
                  <a:gd name="T6" fmla="*/ 0 60000 65536"/>
                  <a:gd name="T7" fmla="*/ 0 60000 65536"/>
                  <a:gd name="T8" fmla="*/ 0 60000 65536"/>
                  <a:gd name="T9" fmla="*/ 0 w 7"/>
                  <a:gd name="T10" fmla="*/ 0 h 3"/>
                  <a:gd name="T11" fmla="*/ 7 w 7"/>
                  <a:gd name="T12" fmla="*/ 3 h 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" h="3">
                    <a:moveTo>
                      <a:pt x="0" y="0"/>
                    </a:moveTo>
                    <a:lnTo>
                      <a:pt x="2" y="2"/>
                    </a:lnTo>
                    <a:lnTo>
                      <a:pt x="7" y="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3" name="Freeform 93"/>
              <p:cNvSpPr>
                <a:spLocks/>
              </p:cNvSpPr>
              <p:nvPr/>
            </p:nvSpPr>
            <p:spPr bwMode="auto">
              <a:xfrm>
                <a:off x="3893" y="867"/>
                <a:ext cx="2" cy="1"/>
              </a:xfrm>
              <a:custGeom>
                <a:avLst/>
                <a:gdLst>
                  <a:gd name="T0" fmla="*/ 0 w 10"/>
                  <a:gd name="T1" fmla="*/ 0 h 2"/>
                  <a:gd name="T2" fmla="*/ 0 w 10"/>
                  <a:gd name="T3" fmla="*/ 1 h 2"/>
                  <a:gd name="T4" fmla="*/ 0 w 10"/>
                  <a:gd name="T5" fmla="*/ 1 h 2"/>
                  <a:gd name="T6" fmla="*/ 0 60000 65536"/>
                  <a:gd name="T7" fmla="*/ 0 60000 65536"/>
                  <a:gd name="T8" fmla="*/ 0 60000 65536"/>
                  <a:gd name="T9" fmla="*/ 0 w 10"/>
                  <a:gd name="T10" fmla="*/ 0 h 2"/>
                  <a:gd name="T11" fmla="*/ 10 w 10"/>
                  <a:gd name="T12" fmla="*/ 2 h 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" h="2">
                    <a:moveTo>
                      <a:pt x="0" y="0"/>
                    </a:moveTo>
                    <a:lnTo>
                      <a:pt x="6" y="1"/>
                    </a:lnTo>
                    <a:lnTo>
                      <a:pt x="10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4" name="Freeform 94"/>
              <p:cNvSpPr>
                <a:spLocks/>
              </p:cNvSpPr>
              <p:nvPr/>
            </p:nvSpPr>
            <p:spPr bwMode="auto">
              <a:xfrm>
                <a:off x="3890" y="859"/>
                <a:ext cx="3" cy="1"/>
              </a:xfrm>
              <a:custGeom>
                <a:avLst/>
                <a:gdLst>
                  <a:gd name="T0" fmla="*/ 0 w 10"/>
                  <a:gd name="T1" fmla="*/ 0 h 1"/>
                  <a:gd name="T2" fmla="*/ 0 w 10"/>
                  <a:gd name="T3" fmla="*/ 0 h 1"/>
                  <a:gd name="T4" fmla="*/ 0 w 10"/>
                  <a:gd name="T5" fmla="*/ 0 h 1"/>
                  <a:gd name="T6" fmla="*/ 0 w 10"/>
                  <a:gd name="T7" fmla="*/ 0 h 1"/>
                  <a:gd name="T8" fmla="*/ 0 w 10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"/>
                  <a:gd name="T16" fmla="*/ 0 h 1"/>
                  <a:gd name="T17" fmla="*/ 10 w 10"/>
                  <a:gd name="T18" fmla="*/ 1 h 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" h="1">
                    <a:moveTo>
                      <a:pt x="0" y="0"/>
                    </a:moveTo>
                    <a:lnTo>
                      <a:pt x="2" y="0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1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5" name="Line 95"/>
              <p:cNvSpPr>
                <a:spLocks noChangeShapeType="1"/>
              </p:cNvSpPr>
              <p:nvPr/>
            </p:nvSpPr>
            <p:spPr bwMode="auto">
              <a:xfrm>
                <a:off x="3852" y="934"/>
                <a:ext cx="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6" name="Line 96"/>
              <p:cNvSpPr>
                <a:spLocks noChangeShapeType="1"/>
              </p:cNvSpPr>
              <p:nvPr/>
            </p:nvSpPr>
            <p:spPr bwMode="auto">
              <a:xfrm flipH="1">
                <a:off x="3852" y="934"/>
                <a:ext cx="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7" name="Line 97"/>
              <p:cNvSpPr>
                <a:spLocks noChangeShapeType="1"/>
              </p:cNvSpPr>
              <p:nvPr/>
            </p:nvSpPr>
            <p:spPr bwMode="auto">
              <a:xfrm>
                <a:off x="3923" y="934"/>
                <a:ext cx="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8" name="Line 98"/>
              <p:cNvSpPr>
                <a:spLocks noChangeShapeType="1"/>
              </p:cNvSpPr>
              <p:nvPr/>
            </p:nvSpPr>
            <p:spPr bwMode="auto">
              <a:xfrm flipH="1">
                <a:off x="3923" y="934"/>
                <a:ext cx="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9" name="Rectangle 99"/>
              <p:cNvSpPr>
                <a:spLocks noChangeArrowheads="1"/>
              </p:cNvSpPr>
              <p:nvPr/>
            </p:nvSpPr>
            <p:spPr bwMode="auto">
              <a:xfrm>
                <a:off x="3872" y="939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0" name="Rectangle 100"/>
              <p:cNvSpPr>
                <a:spLocks noChangeArrowheads="1"/>
              </p:cNvSpPr>
              <p:nvPr/>
            </p:nvSpPr>
            <p:spPr bwMode="auto">
              <a:xfrm>
                <a:off x="3872" y="946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1" name="Rectangle 101"/>
              <p:cNvSpPr>
                <a:spLocks noChangeArrowheads="1"/>
              </p:cNvSpPr>
              <p:nvPr/>
            </p:nvSpPr>
            <p:spPr bwMode="auto">
              <a:xfrm>
                <a:off x="3885" y="939"/>
                <a:ext cx="2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2" name="Rectangle 102"/>
              <p:cNvSpPr>
                <a:spLocks noChangeArrowheads="1"/>
              </p:cNvSpPr>
              <p:nvPr/>
            </p:nvSpPr>
            <p:spPr bwMode="auto">
              <a:xfrm>
                <a:off x="3885" y="946"/>
                <a:ext cx="2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3" name="Rectangle 103"/>
              <p:cNvSpPr>
                <a:spLocks noChangeArrowheads="1"/>
              </p:cNvSpPr>
              <p:nvPr/>
            </p:nvSpPr>
            <p:spPr bwMode="auto">
              <a:xfrm>
                <a:off x="3909" y="939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4" name="Rectangle 104"/>
              <p:cNvSpPr>
                <a:spLocks noChangeArrowheads="1"/>
              </p:cNvSpPr>
              <p:nvPr/>
            </p:nvSpPr>
            <p:spPr bwMode="auto">
              <a:xfrm>
                <a:off x="3909" y="946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5" name="Rectangle 105"/>
              <p:cNvSpPr>
                <a:spLocks noChangeArrowheads="1"/>
              </p:cNvSpPr>
              <p:nvPr/>
            </p:nvSpPr>
            <p:spPr bwMode="auto">
              <a:xfrm>
                <a:off x="3896" y="939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6" name="Rectangle 106"/>
              <p:cNvSpPr>
                <a:spLocks noChangeArrowheads="1"/>
              </p:cNvSpPr>
              <p:nvPr/>
            </p:nvSpPr>
            <p:spPr bwMode="auto">
              <a:xfrm>
                <a:off x="3896" y="946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7" name="Freeform 107"/>
              <p:cNvSpPr>
                <a:spLocks/>
              </p:cNvSpPr>
              <p:nvPr/>
            </p:nvSpPr>
            <p:spPr bwMode="auto">
              <a:xfrm>
                <a:off x="3913" y="912"/>
                <a:ext cx="2" cy="15"/>
              </a:xfrm>
              <a:custGeom>
                <a:avLst/>
                <a:gdLst>
                  <a:gd name="T0" fmla="*/ 0 w 7"/>
                  <a:gd name="T1" fmla="*/ 0 h 60"/>
                  <a:gd name="T2" fmla="*/ 0 w 7"/>
                  <a:gd name="T3" fmla="*/ 0 h 60"/>
                  <a:gd name="T4" fmla="*/ 0 w 7"/>
                  <a:gd name="T5" fmla="*/ 0 h 60"/>
                  <a:gd name="T6" fmla="*/ 0 w 7"/>
                  <a:gd name="T7" fmla="*/ 0 h 60"/>
                  <a:gd name="T8" fmla="*/ 0 w 7"/>
                  <a:gd name="T9" fmla="*/ 0 h 60"/>
                  <a:gd name="T10" fmla="*/ 0 w 7"/>
                  <a:gd name="T11" fmla="*/ 0 h 60"/>
                  <a:gd name="T12" fmla="*/ 0 w 7"/>
                  <a:gd name="T13" fmla="*/ 0 h 60"/>
                  <a:gd name="T14" fmla="*/ 0 w 7"/>
                  <a:gd name="T15" fmla="*/ 0 h 60"/>
                  <a:gd name="T16" fmla="*/ 0 w 7"/>
                  <a:gd name="T17" fmla="*/ 0 h 60"/>
                  <a:gd name="T18" fmla="*/ 0 w 7"/>
                  <a:gd name="T19" fmla="*/ 0 h 60"/>
                  <a:gd name="T20" fmla="*/ 0 w 7"/>
                  <a:gd name="T21" fmla="*/ 0 h 6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7"/>
                  <a:gd name="T34" fmla="*/ 0 h 60"/>
                  <a:gd name="T35" fmla="*/ 7 w 7"/>
                  <a:gd name="T36" fmla="*/ 60 h 6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7" h="60">
                    <a:moveTo>
                      <a:pt x="0" y="57"/>
                    </a:moveTo>
                    <a:lnTo>
                      <a:pt x="4" y="58"/>
                    </a:lnTo>
                    <a:lnTo>
                      <a:pt x="6" y="58"/>
                    </a:lnTo>
                    <a:lnTo>
                      <a:pt x="7" y="60"/>
                    </a:lnTo>
                    <a:lnTo>
                      <a:pt x="7" y="16"/>
                    </a:lnTo>
                    <a:lnTo>
                      <a:pt x="7" y="12"/>
                    </a:lnTo>
                    <a:lnTo>
                      <a:pt x="6" y="8"/>
                    </a:lnTo>
                    <a:lnTo>
                      <a:pt x="4" y="5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57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8" name="Freeform 108"/>
              <p:cNvSpPr>
                <a:spLocks/>
              </p:cNvSpPr>
              <p:nvPr/>
            </p:nvSpPr>
            <p:spPr bwMode="auto">
              <a:xfrm>
                <a:off x="3907" y="908"/>
                <a:ext cx="3" cy="17"/>
              </a:xfrm>
              <a:custGeom>
                <a:avLst/>
                <a:gdLst>
                  <a:gd name="T0" fmla="*/ 0 w 10"/>
                  <a:gd name="T1" fmla="*/ 0 h 67"/>
                  <a:gd name="T2" fmla="*/ 0 w 10"/>
                  <a:gd name="T3" fmla="*/ 0 h 67"/>
                  <a:gd name="T4" fmla="*/ 0 w 10"/>
                  <a:gd name="T5" fmla="*/ 0 h 67"/>
                  <a:gd name="T6" fmla="*/ 0 w 10"/>
                  <a:gd name="T7" fmla="*/ 0 h 67"/>
                  <a:gd name="T8" fmla="*/ 0 w 10"/>
                  <a:gd name="T9" fmla="*/ 0 h 67"/>
                  <a:gd name="T10" fmla="*/ 0 w 10"/>
                  <a:gd name="T11" fmla="*/ 0 h 67"/>
                  <a:gd name="T12" fmla="*/ 0 w 10"/>
                  <a:gd name="T13" fmla="*/ 0 h 67"/>
                  <a:gd name="T14" fmla="*/ 0 w 10"/>
                  <a:gd name="T15" fmla="*/ 0 h 6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0"/>
                  <a:gd name="T25" fmla="*/ 0 h 67"/>
                  <a:gd name="T26" fmla="*/ 10 w 10"/>
                  <a:gd name="T27" fmla="*/ 67 h 6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0" h="67">
                    <a:moveTo>
                      <a:pt x="10" y="5"/>
                    </a:moveTo>
                    <a:lnTo>
                      <a:pt x="10" y="67"/>
                    </a:lnTo>
                    <a:lnTo>
                      <a:pt x="2" y="65"/>
                    </a:lnTo>
                    <a:lnTo>
                      <a:pt x="0" y="65"/>
                    </a:lnTo>
                    <a:lnTo>
                      <a:pt x="0" y="0"/>
                    </a:lnTo>
                    <a:lnTo>
                      <a:pt x="4" y="2"/>
                    </a:lnTo>
                    <a:lnTo>
                      <a:pt x="9" y="5"/>
                    </a:lnTo>
                    <a:lnTo>
                      <a:pt x="10" y="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9" name="Freeform 109"/>
              <p:cNvSpPr>
                <a:spLocks/>
              </p:cNvSpPr>
              <p:nvPr/>
            </p:nvSpPr>
            <p:spPr bwMode="auto">
              <a:xfrm>
                <a:off x="3899" y="906"/>
                <a:ext cx="4" cy="18"/>
              </a:xfrm>
              <a:custGeom>
                <a:avLst/>
                <a:gdLst>
                  <a:gd name="T0" fmla="*/ 0 w 15"/>
                  <a:gd name="T1" fmla="*/ 0 h 70"/>
                  <a:gd name="T2" fmla="*/ 0 w 15"/>
                  <a:gd name="T3" fmla="*/ 0 h 70"/>
                  <a:gd name="T4" fmla="*/ 0 w 15"/>
                  <a:gd name="T5" fmla="*/ 0 h 70"/>
                  <a:gd name="T6" fmla="*/ 0 w 15"/>
                  <a:gd name="T7" fmla="*/ 0 h 70"/>
                  <a:gd name="T8" fmla="*/ 0 w 15"/>
                  <a:gd name="T9" fmla="*/ 0 h 70"/>
                  <a:gd name="T10" fmla="*/ 0 w 15"/>
                  <a:gd name="T11" fmla="*/ 0 h 70"/>
                  <a:gd name="T12" fmla="*/ 0 w 15"/>
                  <a:gd name="T13" fmla="*/ 0 h 70"/>
                  <a:gd name="T14" fmla="*/ 0 w 15"/>
                  <a:gd name="T15" fmla="*/ 0 h 70"/>
                  <a:gd name="T16" fmla="*/ 0 w 15"/>
                  <a:gd name="T17" fmla="*/ 0 h 7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"/>
                  <a:gd name="T28" fmla="*/ 0 h 70"/>
                  <a:gd name="T29" fmla="*/ 15 w 15"/>
                  <a:gd name="T30" fmla="*/ 70 h 7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" h="70">
                    <a:moveTo>
                      <a:pt x="0" y="0"/>
                    </a:moveTo>
                    <a:lnTo>
                      <a:pt x="1" y="0"/>
                    </a:lnTo>
                    <a:lnTo>
                      <a:pt x="9" y="1"/>
                    </a:lnTo>
                    <a:lnTo>
                      <a:pt x="15" y="4"/>
                    </a:lnTo>
                    <a:lnTo>
                      <a:pt x="15" y="70"/>
                    </a:lnTo>
                    <a:lnTo>
                      <a:pt x="12" y="70"/>
                    </a:lnTo>
                    <a:lnTo>
                      <a:pt x="2" y="69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0" name="Freeform 110"/>
              <p:cNvSpPr>
                <a:spLocks/>
              </p:cNvSpPr>
              <p:nvPr/>
            </p:nvSpPr>
            <p:spPr bwMode="auto">
              <a:xfrm>
                <a:off x="3888" y="906"/>
                <a:ext cx="7" cy="17"/>
              </a:xfrm>
              <a:custGeom>
                <a:avLst/>
                <a:gdLst>
                  <a:gd name="T0" fmla="*/ 0 w 28"/>
                  <a:gd name="T1" fmla="*/ 0 h 70"/>
                  <a:gd name="T2" fmla="*/ 0 w 28"/>
                  <a:gd name="T3" fmla="*/ 0 h 70"/>
                  <a:gd name="T4" fmla="*/ 0 w 28"/>
                  <a:gd name="T5" fmla="*/ 0 h 70"/>
                  <a:gd name="T6" fmla="*/ 0 w 28"/>
                  <a:gd name="T7" fmla="*/ 0 h 70"/>
                  <a:gd name="T8" fmla="*/ 0 w 28"/>
                  <a:gd name="T9" fmla="*/ 0 h 70"/>
                  <a:gd name="T10" fmla="*/ 0 w 28"/>
                  <a:gd name="T11" fmla="*/ 0 h 70"/>
                  <a:gd name="T12" fmla="*/ 0 w 28"/>
                  <a:gd name="T13" fmla="*/ 0 h 70"/>
                  <a:gd name="T14" fmla="*/ 0 w 28"/>
                  <a:gd name="T15" fmla="*/ 0 h 70"/>
                  <a:gd name="T16" fmla="*/ 0 w 28"/>
                  <a:gd name="T17" fmla="*/ 0 h 70"/>
                  <a:gd name="T18" fmla="*/ 0 w 28"/>
                  <a:gd name="T19" fmla="*/ 0 h 70"/>
                  <a:gd name="T20" fmla="*/ 0 w 28"/>
                  <a:gd name="T21" fmla="*/ 0 h 7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8"/>
                  <a:gd name="T34" fmla="*/ 0 h 70"/>
                  <a:gd name="T35" fmla="*/ 28 w 28"/>
                  <a:gd name="T36" fmla="*/ 70 h 7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8" h="70">
                    <a:moveTo>
                      <a:pt x="28" y="2"/>
                    </a:moveTo>
                    <a:lnTo>
                      <a:pt x="28" y="70"/>
                    </a:lnTo>
                    <a:lnTo>
                      <a:pt x="25" y="70"/>
                    </a:lnTo>
                    <a:lnTo>
                      <a:pt x="14" y="69"/>
                    </a:lnTo>
                    <a:lnTo>
                      <a:pt x="2" y="70"/>
                    </a:lnTo>
                    <a:lnTo>
                      <a:pt x="0" y="70"/>
                    </a:lnTo>
                    <a:lnTo>
                      <a:pt x="0" y="2"/>
                    </a:lnTo>
                    <a:lnTo>
                      <a:pt x="6" y="2"/>
                    </a:lnTo>
                    <a:lnTo>
                      <a:pt x="14" y="0"/>
                    </a:lnTo>
                    <a:lnTo>
                      <a:pt x="21" y="2"/>
                    </a:lnTo>
                    <a:lnTo>
                      <a:pt x="28" y="2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1" name="Freeform 111"/>
              <p:cNvSpPr>
                <a:spLocks/>
              </p:cNvSpPr>
              <p:nvPr/>
            </p:nvSpPr>
            <p:spPr bwMode="auto">
              <a:xfrm>
                <a:off x="3881" y="906"/>
                <a:ext cx="4" cy="18"/>
              </a:xfrm>
              <a:custGeom>
                <a:avLst/>
                <a:gdLst>
                  <a:gd name="T0" fmla="*/ 0 w 15"/>
                  <a:gd name="T1" fmla="*/ 0 h 70"/>
                  <a:gd name="T2" fmla="*/ 0 w 15"/>
                  <a:gd name="T3" fmla="*/ 0 h 70"/>
                  <a:gd name="T4" fmla="*/ 0 w 15"/>
                  <a:gd name="T5" fmla="*/ 0 h 70"/>
                  <a:gd name="T6" fmla="*/ 0 w 15"/>
                  <a:gd name="T7" fmla="*/ 0 h 70"/>
                  <a:gd name="T8" fmla="*/ 0 w 15"/>
                  <a:gd name="T9" fmla="*/ 0 h 70"/>
                  <a:gd name="T10" fmla="*/ 0 w 15"/>
                  <a:gd name="T11" fmla="*/ 0 h 70"/>
                  <a:gd name="T12" fmla="*/ 0 w 15"/>
                  <a:gd name="T13" fmla="*/ 0 h 70"/>
                  <a:gd name="T14" fmla="*/ 0 w 15"/>
                  <a:gd name="T15" fmla="*/ 0 h 70"/>
                  <a:gd name="T16" fmla="*/ 0 w 15"/>
                  <a:gd name="T17" fmla="*/ 0 h 7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"/>
                  <a:gd name="T28" fmla="*/ 0 h 70"/>
                  <a:gd name="T29" fmla="*/ 15 w 15"/>
                  <a:gd name="T30" fmla="*/ 70 h 7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" h="70">
                    <a:moveTo>
                      <a:pt x="15" y="67"/>
                    </a:moveTo>
                    <a:lnTo>
                      <a:pt x="15" y="0"/>
                    </a:lnTo>
                    <a:lnTo>
                      <a:pt x="14" y="0"/>
                    </a:lnTo>
                    <a:lnTo>
                      <a:pt x="6" y="1"/>
                    </a:lnTo>
                    <a:lnTo>
                      <a:pt x="0" y="4"/>
                    </a:lnTo>
                    <a:lnTo>
                      <a:pt x="0" y="70"/>
                    </a:lnTo>
                    <a:lnTo>
                      <a:pt x="3" y="70"/>
                    </a:lnTo>
                    <a:lnTo>
                      <a:pt x="13" y="69"/>
                    </a:lnTo>
                    <a:lnTo>
                      <a:pt x="15" y="67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2" name="Freeform 112"/>
              <p:cNvSpPr>
                <a:spLocks/>
              </p:cNvSpPr>
              <p:nvPr/>
            </p:nvSpPr>
            <p:spPr bwMode="auto">
              <a:xfrm>
                <a:off x="3874" y="908"/>
                <a:ext cx="3" cy="17"/>
              </a:xfrm>
              <a:custGeom>
                <a:avLst/>
                <a:gdLst>
                  <a:gd name="T0" fmla="*/ 0 w 10"/>
                  <a:gd name="T1" fmla="*/ 0 h 67"/>
                  <a:gd name="T2" fmla="*/ 0 w 10"/>
                  <a:gd name="T3" fmla="*/ 0 h 67"/>
                  <a:gd name="T4" fmla="*/ 0 w 10"/>
                  <a:gd name="T5" fmla="*/ 0 h 67"/>
                  <a:gd name="T6" fmla="*/ 0 w 10"/>
                  <a:gd name="T7" fmla="*/ 0 h 67"/>
                  <a:gd name="T8" fmla="*/ 0 w 10"/>
                  <a:gd name="T9" fmla="*/ 0 h 67"/>
                  <a:gd name="T10" fmla="*/ 0 w 10"/>
                  <a:gd name="T11" fmla="*/ 0 h 67"/>
                  <a:gd name="T12" fmla="*/ 0 w 10"/>
                  <a:gd name="T13" fmla="*/ 0 h 67"/>
                  <a:gd name="T14" fmla="*/ 0 w 10"/>
                  <a:gd name="T15" fmla="*/ 0 h 6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0"/>
                  <a:gd name="T25" fmla="*/ 0 h 67"/>
                  <a:gd name="T26" fmla="*/ 10 w 10"/>
                  <a:gd name="T27" fmla="*/ 67 h 6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0" h="67">
                    <a:moveTo>
                      <a:pt x="0" y="5"/>
                    </a:moveTo>
                    <a:lnTo>
                      <a:pt x="0" y="67"/>
                    </a:lnTo>
                    <a:lnTo>
                      <a:pt x="9" y="65"/>
                    </a:lnTo>
                    <a:lnTo>
                      <a:pt x="10" y="65"/>
                    </a:lnTo>
                    <a:lnTo>
                      <a:pt x="10" y="0"/>
                    </a:lnTo>
                    <a:lnTo>
                      <a:pt x="6" y="2"/>
                    </a:lnTo>
                    <a:lnTo>
                      <a:pt x="1" y="5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3" name="Freeform 113"/>
              <p:cNvSpPr>
                <a:spLocks/>
              </p:cNvSpPr>
              <p:nvPr/>
            </p:nvSpPr>
            <p:spPr bwMode="auto">
              <a:xfrm>
                <a:off x="3869" y="912"/>
                <a:ext cx="2" cy="15"/>
              </a:xfrm>
              <a:custGeom>
                <a:avLst/>
                <a:gdLst>
                  <a:gd name="T0" fmla="*/ 0 w 7"/>
                  <a:gd name="T1" fmla="*/ 0 h 60"/>
                  <a:gd name="T2" fmla="*/ 0 w 7"/>
                  <a:gd name="T3" fmla="*/ 0 h 60"/>
                  <a:gd name="T4" fmla="*/ 0 w 7"/>
                  <a:gd name="T5" fmla="*/ 0 h 60"/>
                  <a:gd name="T6" fmla="*/ 0 w 7"/>
                  <a:gd name="T7" fmla="*/ 0 h 60"/>
                  <a:gd name="T8" fmla="*/ 0 w 7"/>
                  <a:gd name="T9" fmla="*/ 0 h 60"/>
                  <a:gd name="T10" fmla="*/ 0 w 7"/>
                  <a:gd name="T11" fmla="*/ 0 h 60"/>
                  <a:gd name="T12" fmla="*/ 0 w 7"/>
                  <a:gd name="T13" fmla="*/ 0 h 60"/>
                  <a:gd name="T14" fmla="*/ 0 w 7"/>
                  <a:gd name="T15" fmla="*/ 0 h 60"/>
                  <a:gd name="T16" fmla="*/ 0 w 7"/>
                  <a:gd name="T17" fmla="*/ 0 h 60"/>
                  <a:gd name="T18" fmla="*/ 0 w 7"/>
                  <a:gd name="T19" fmla="*/ 0 h 60"/>
                  <a:gd name="T20" fmla="*/ 0 w 7"/>
                  <a:gd name="T21" fmla="*/ 0 h 6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7"/>
                  <a:gd name="T34" fmla="*/ 0 h 60"/>
                  <a:gd name="T35" fmla="*/ 7 w 7"/>
                  <a:gd name="T36" fmla="*/ 60 h 6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7" h="60">
                    <a:moveTo>
                      <a:pt x="7" y="0"/>
                    </a:moveTo>
                    <a:lnTo>
                      <a:pt x="6" y="2"/>
                    </a:lnTo>
                    <a:lnTo>
                      <a:pt x="3" y="5"/>
                    </a:lnTo>
                    <a:lnTo>
                      <a:pt x="1" y="8"/>
                    </a:lnTo>
                    <a:lnTo>
                      <a:pt x="1" y="12"/>
                    </a:lnTo>
                    <a:lnTo>
                      <a:pt x="0" y="16"/>
                    </a:lnTo>
                    <a:lnTo>
                      <a:pt x="0" y="60"/>
                    </a:lnTo>
                    <a:lnTo>
                      <a:pt x="1" y="58"/>
                    </a:lnTo>
                    <a:lnTo>
                      <a:pt x="3" y="58"/>
                    </a:lnTo>
                    <a:lnTo>
                      <a:pt x="7" y="5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4" name="Freeform 114"/>
              <p:cNvSpPr>
                <a:spLocks/>
              </p:cNvSpPr>
              <p:nvPr/>
            </p:nvSpPr>
            <p:spPr bwMode="auto">
              <a:xfrm>
                <a:off x="3868" y="874"/>
                <a:ext cx="47" cy="34"/>
              </a:xfrm>
              <a:custGeom>
                <a:avLst/>
                <a:gdLst>
                  <a:gd name="T0" fmla="*/ 0 w 188"/>
                  <a:gd name="T1" fmla="*/ 0 h 138"/>
                  <a:gd name="T2" fmla="*/ 0 w 188"/>
                  <a:gd name="T3" fmla="*/ 0 h 138"/>
                  <a:gd name="T4" fmla="*/ 0 w 188"/>
                  <a:gd name="T5" fmla="*/ 0 h 138"/>
                  <a:gd name="T6" fmla="*/ 0 w 188"/>
                  <a:gd name="T7" fmla="*/ 0 h 138"/>
                  <a:gd name="T8" fmla="*/ 0 w 188"/>
                  <a:gd name="T9" fmla="*/ 0 h 138"/>
                  <a:gd name="T10" fmla="*/ 0 w 188"/>
                  <a:gd name="T11" fmla="*/ 0 h 138"/>
                  <a:gd name="T12" fmla="*/ 0 w 188"/>
                  <a:gd name="T13" fmla="*/ 0 h 138"/>
                  <a:gd name="T14" fmla="*/ 0 w 188"/>
                  <a:gd name="T15" fmla="*/ 0 h 138"/>
                  <a:gd name="T16" fmla="*/ 0 w 188"/>
                  <a:gd name="T17" fmla="*/ 0 h 138"/>
                  <a:gd name="T18" fmla="*/ 0 w 188"/>
                  <a:gd name="T19" fmla="*/ 0 h 138"/>
                  <a:gd name="T20" fmla="*/ 0 w 188"/>
                  <a:gd name="T21" fmla="*/ 0 h 138"/>
                  <a:gd name="T22" fmla="*/ 0 w 188"/>
                  <a:gd name="T23" fmla="*/ 0 h 138"/>
                  <a:gd name="T24" fmla="*/ 0 w 188"/>
                  <a:gd name="T25" fmla="*/ 0 h 138"/>
                  <a:gd name="T26" fmla="*/ 0 w 188"/>
                  <a:gd name="T27" fmla="*/ 0 h 138"/>
                  <a:gd name="T28" fmla="*/ 0 w 188"/>
                  <a:gd name="T29" fmla="*/ 0 h 138"/>
                  <a:gd name="T30" fmla="*/ 0 w 188"/>
                  <a:gd name="T31" fmla="*/ 0 h 138"/>
                  <a:gd name="T32" fmla="*/ 0 w 188"/>
                  <a:gd name="T33" fmla="*/ 0 h 138"/>
                  <a:gd name="T34" fmla="*/ 0 w 188"/>
                  <a:gd name="T35" fmla="*/ 0 h 138"/>
                  <a:gd name="T36" fmla="*/ 0 w 188"/>
                  <a:gd name="T37" fmla="*/ 0 h 138"/>
                  <a:gd name="T38" fmla="*/ 0 w 188"/>
                  <a:gd name="T39" fmla="*/ 0 h 138"/>
                  <a:gd name="T40" fmla="*/ 0 w 188"/>
                  <a:gd name="T41" fmla="*/ 0 h 138"/>
                  <a:gd name="T42" fmla="*/ 0 w 188"/>
                  <a:gd name="T43" fmla="*/ 0 h 138"/>
                  <a:gd name="T44" fmla="*/ 0 w 188"/>
                  <a:gd name="T45" fmla="*/ 0 h 138"/>
                  <a:gd name="T46" fmla="*/ 0 w 188"/>
                  <a:gd name="T47" fmla="*/ 0 h 138"/>
                  <a:gd name="T48" fmla="*/ 0 w 188"/>
                  <a:gd name="T49" fmla="*/ 0 h 138"/>
                  <a:gd name="T50" fmla="*/ 0 w 188"/>
                  <a:gd name="T51" fmla="*/ 0 h 138"/>
                  <a:gd name="T52" fmla="*/ 0 w 188"/>
                  <a:gd name="T53" fmla="*/ 0 h 138"/>
                  <a:gd name="T54" fmla="*/ 0 w 188"/>
                  <a:gd name="T55" fmla="*/ 0 h 138"/>
                  <a:gd name="T56" fmla="*/ 0 w 188"/>
                  <a:gd name="T57" fmla="*/ 0 h 138"/>
                  <a:gd name="T58" fmla="*/ 0 w 188"/>
                  <a:gd name="T59" fmla="*/ 0 h 138"/>
                  <a:gd name="T60" fmla="*/ 0 w 188"/>
                  <a:gd name="T61" fmla="*/ 0 h 138"/>
                  <a:gd name="T62" fmla="*/ 0 w 188"/>
                  <a:gd name="T63" fmla="*/ 0 h 13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88"/>
                  <a:gd name="T97" fmla="*/ 0 h 138"/>
                  <a:gd name="T98" fmla="*/ 188 w 188"/>
                  <a:gd name="T99" fmla="*/ 138 h 138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88" h="138">
                    <a:moveTo>
                      <a:pt x="0" y="138"/>
                    </a:moveTo>
                    <a:lnTo>
                      <a:pt x="1" y="136"/>
                    </a:lnTo>
                    <a:lnTo>
                      <a:pt x="6" y="133"/>
                    </a:lnTo>
                    <a:lnTo>
                      <a:pt x="10" y="129"/>
                    </a:lnTo>
                    <a:lnTo>
                      <a:pt x="16" y="126"/>
                    </a:lnTo>
                    <a:lnTo>
                      <a:pt x="21" y="124"/>
                    </a:lnTo>
                    <a:lnTo>
                      <a:pt x="29" y="121"/>
                    </a:lnTo>
                    <a:lnTo>
                      <a:pt x="35" y="119"/>
                    </a:lnTo>
                    <a:lnTo>
                      <a:pt x="42" y="118"/>
                    </a:lnTo>
                    <a:lnTo>
                      <a:pt x="51" y="115"/>
                    </a:lnTo>
                    <a:lnTo>
                      <a:pt x="59" y="114"/>
                    </a:lnTo>
                    <a:lnTo>
                      <a:pt x="67" y="114"/>
                    </a:lnTo>
                    <a:lnTo>
                      <a:pt x="76" y="113"/>
                    </a:lnTo>
                    <a:lnTo>
                      <a:pt x="85" y="111"/>
                    </a:lnTo>
                    <a:lnTo>
                      <a:pt x="94" y="111"/>
                    </a:lnTo>
                    <a:lnTo>
                      <a:pt x="103" y="111"/>
                    </a:lnTo>
                    <a:lnTo>
                      <a:pt x="111" y="113"/>
                    </a:lnTo>
                    <a:lnTo>
                      <a:pt x="120" y="114"/>
                    </a:lnTo>
                    <a:lnTo>
                      <a:pt x="129" y="114"/>
                    </a:lnTo>
                    <a:lnTo>
                      <a:pt x="138" y="115"/>
                    </a:lnTo>
                    <a:lnTo>
                      <a:pt x="145" y="118"/>
                    </a:lnTo>
                    <a:lnTo>
                      <a:pt x="153" y="119"/>
                    </a:lnTo>
                    <a:lnTo>
                      <a:pt x="159" y="121"/>
                    </a:lnTo>
                    <a:lnTo>
                      <a:pt x="166" y="124"/>
                    </a:lnTo>
                    <a:lnTo>
                      <a:pt x="171" y="126"/>
                    </a:lnTo>
                    <a:lnTo>
                      <a:pt x="178" y="129"/>
                    </a:lnTo>
                    <a:lnTo>
                      <a:pt x="183" y="133"/>
                    </a:lnTo>
                    <a:lnTo>
                      <a:pt x="186" y="136"/>
                    </a:lnTo>
                    <a:lnTo>
                      <a:pt x="188" y="138"/>
                    </a:lnTo>
                    <a:lnTo>
                      <a:pt x="188" y="128"/>
                    </a:lnTo>
                    <a:lnTo>
                      <a:pt x="186" y="113"/>
                    </a:lnTo>
                    <a:lnTo>
                      <a:pt x="184" y="99"/>
                    </a:lnTo>
                    <a:lnTo>
                      <a:pt x="181" y="88"/>
                    </a:lnTo>
                    <a:lnTo>
                      <a:pt x="178" y="75"/>
                    </a:lnTo>
                    <a:lnTo>
                      <a:pt x="174" y="65"/>
                    </a:lnTo>
                    <a:lnTo>
                      <a:pt x="169" y="54"/>
                    </a:lnTo>
                    <a:lnTo>
                      <a:pt x="163" y="43"/>
                    </a:lnTo>
                    <a:lnTo>
                      <a:pt x="154" y="31"/>
                    </a:lnTo>
                    <a:lnTo>
                      <a:pt x="148" y="24"/>
                    </a:lnTo>
                    <a:lnTo>
                      <a:pt x="139" y="16"/>
                    </a:lnTo>
                    <a:lnTo>
                      <a:pt x="136" y="14"/>
                    </a:lnTo>
                    <a:lnTo>
                      <a:pt x="131" y="11"/>
                    </a:lnTo>
                    <a:lnTo>
                      <a:pt x="123" y="6"/>
                    </a:lnTo>
                    <a:lnTo>
                      <a:pt x="111" y="2"/>
                    </a:lnTo>
                    <a:lnTo>
                      <a:pt x="103" y="1"/>
                    </a:lnTo>
                    <a:lnTo>
                      <a:pt x="94" y="0"/>
                    </a:lnTo>
                    <a:lnTo>
                      <a:pt x="86" y="1"/>
                    </a:lnTo>
                    <a:lnTo>
                      <a:pt x="76" y="2"/>
                    </a:lnTo>
                    <a:lnTo>
                      <a:pt x="65" y="6"/>
                    </a:lnTo>
                    <a:lnTo>
                      <a:pt x="56" y="11"/>
                    </a:lnTo>
                    <a:lnTo>
                      <a:pt x="51" y="14"/>
                    </a:lnTo>
                    <a:lnTo>
                      <a:pt x="49" y="16"/>
                    </a:lnTo>
                    <a:lnTo>
                      <a:pt x="40" y="24"/>
                    </a:lnTo>
                    <a:lnTo>
                      <a:pt x="34" y="31"/>
                    </a:lnTo>
                    <a:lnTo>
                      <a:pt x="25" y="43"/>
                    </a:lnTo>
                    <a:lnTo>
                      <a:pt x="19" y="54"/>
                    </a:lnTo>
                    <a:lnTo>
                      <a:pt x="14" y="65"/>
                    </a:lnTo>
                    <a:lnTo>
                      <a:pt x="10" y="75"/>
                    </a:lnTo>
                    <a:lnTo>
                      <a:pt x="6" y="88"/>
                    </a:lnTo>
                    <a:lnTo>
                      <a:pt x="4" y="99"/>
                    </a:lnTo>
                    <a:lnTo>
                      <a:pt x="1" y="113"/>
                    </a:lnTo>
                    <a:lnTo>
                      <a:pt x="0" y="128"/>
                    </a:lnTo>
                    <a:lnTo>
                      <a:pt x="0" y="138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5" name="Freeform 115"/>
              <p:cNvSpPr>
                <a:spLocks/>
              </p:cNvSpPr>
              <p:nvPr/>
            </p:nvSpPr>
            <p:spPr bwMode="auto">
              <a:xfrm>
                <a:off x="3881" y="870"/>
                <a:ext cx="21" cy="7"/>
              </a:xfrm>
              <a:custGeom>
                <a:avLst/>
                <a:gdLst>
                  <a:gd name="T0" fmla="*/ 0 w 85"/>
                  <a:gd name="T1" fmla="*/ 0 h 27"/>
                  <a:gd name="T2" fmla="*/ 0 w 85"/>
                  <a:gd name="T3" fmla="*/ 0 h 27"/>
                  <a:gd name="T4" fmla="*/ 0 w 85"/>
                  <a:gd name="T5" fmla="*/ 0 h 27"/>
                  <a:gd name="T6" fmla="*/ 0 w 85"/>
                  <a:gd name="T7" fmla="*/ 0 h 27"/>
                  <a:gd name="T8" fmla="*/ 0 w 85"/>
                  <a:gd name="T9" fmla="*/ 0 h 27"/>
                  <a:gd name="T10" fmla="*/ 0 w 85"/>
                  <a:gd name="T11" fmla="*/ 0 h 27"/>
                  <a:gd name="T12" fmla="*/ 0 w 85"/>
                  <a:gd name="T13" fmla="*/ 0 h 27"/>
                  <a:gd name="T14" fmla="*/ 0 w 85"/>
                  <a:gd name="T15" fmla="*/ 0 h 27"/>
                  <a:gd name="T16" fmla="*/ 0 w 85"/>
                  <a:gd name="T17" fmla="*/ 0 h 27"/>
                  <a:gd name="T18" fmla="*/ 0 w 85"/>
                  <a:gd name="T19" fmla="*/ 0 h 27"/>
                  <a:gd name="T20" fmla="*/ 0 w 85"/>
                  <a:gd name="T21" fmla="*/ 0 h 27"/>
                  <a:gd name="T22" fmla="*/ 0 w 85"/>
                  <a:gd name="T23" fmla="*/ 0 h 27"/>
                  <a:gd name="T24" fmla="*/ 0 w 85"/>
                  <a:gd name="T25" fmla="*/ 0 h 27"/>
                  <a:gd name="T26" fmla="*/ 0 w 85"/>
                  <a:gd name="T27" fmla="*/ 0 h 27"/>
                  <a:gd name="T28" fmla="*/ 0 w 85"/>
                  <a:gd name="T29" fmla="*/ 0 h 27"/>
                  <a:gd name="T30" fmla="*/ 0 w 85"/>
                  <a:gd name="T31" fmla="*/ 0 h 27"/>
                  <a:gd name="T32" fmla="*/ 0 w 85"/>
                  <a:gd name="T33" fmla="*/ 0 h 27"/>
                  <a:gd name="T34" fmla="*/ 0 w 85"/>
                  <a:gd name="T35" fmla="*/ 0 h 27"/>
                  <a:gd name="T36" fmla="*/ 0 w 85"/>
                  <a:gd name="T37" fmla="*/ 0 h 27"/>
                  <a:gd name="T38" fmla="*/ 0 w 85"/>
                  <a:gd name="T39" fmla="*/ 0 h 27"/>
                  <a:gd name="T40" fmla="*/ 0 w 85"/>
                  <a:gd name="T41" fmla="*/ 0 h 27"/>
                  <a:gd name="T42" fmla="*/ 0 w 85"/>
                  <a:gd name="T43" fmla="*/ 0 h 27"/>
                  <a:gd name="T44" fmla="*/ 0 w 85"/>
                  <a:gd name="T45" fmla="*/ 0 h 27"/>
                  <a:gd name="T46" fmla="*/ 0 w 85"/>
                  <a:gd name="T47" fmla="*/ 0 h 27"/>
                  <a:gd name="T48" fmla="*/ 0 w 85"/>
                  <a:gd name="T49" fmla="*/ 0 h 27"/>
                  <a:gd name="T50" fmla="*/ 0 w 85"/>
                  <a:gd name="T51" fmla="*/ 0 h 27"/>
                  <a:gd name="T52" fmla="*/ 0 w 85"/>
                  <a:gd name="T53" fmla="*/ 0 h 27"/>
                  <a:gd name="T54" fmla="*/ 0 w 85"/>
                  <a:gd name="T55" fmla="*/ 0 h 27"/>
                  <a:gd name="T56" fmla="*/ 0 w 85"/>
                  <a:gd name="T57" fmla="*/ 0 h 27"/>
                  <a:gd name="T58" fmla="*/ 0 w 85"/>
                  <a:gd name="T59" fmla="*/ 0 h 27"/>
                  <a:gd name="T60" fmla="*/ 0 w 85"/>
                  <a:gd name="T61" fmla="*/ 0 h 27"/>
                  <a:gd name="T62" fmla="*/ 0 w 85"/>
                  <a:gd name="T63" fmla="*/ 0 h 27"/>
                  <a:gd name="T64" fmla="*/ 0 w 85"/>
                  <a:gd name="T65" fmla="*/ 0 h 27"/>
                  <a:gd name="T66" fmla="*/ 0 w 85"/>
                  <a:gd name="T67" fmla="*/ 0 h 27"/>
                  <a:gd name="T68" fmla="*/ 0 w 85"/>
                  <a:gd name="T69" fmla="*/ 0 h 27"/>
                  <a:gd name="T70" fmla="*/ 0 w 85"/>
                  <a:gd name="T71" fmla="*/ 0 h 27"/>
                  <a:gd name="T72" fmla="*/ 0 w 85"/>
                  <a:gd name="T73" fmla="*/ 0 h 2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85"/>
                  <a:gd name="T112" fmla="*/ 0 h 27"/>
                  <a:gd name="T113" fmla="*/ 85 w 85"/>
                  <a:gd name="T114" fmla="*/ 27 h 27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85" h="27">
                    <a:moveTo>
                      <a:pt x="85" y="27"/>
                    </a:moveTo>
                    <a:lnTo>
                      <a:pt x="80" y="25"/>
                    </a:lnTo>
                    <a:lnTo>
                      <a:pt x="72" y="20"/>
                    </a:lnTo>
                    <a:lnTo>
                      <a:pt x="60" y="16"/>
                    </a:lnTo>
                    <a:lnTo>
                      <a:pt x="52" y="15"/>
                    </a:lnTo>
                    <a:lnTo>
                      <a:pt x="43" y="15"/>
                    </a:lnTo>
                    <a:lnTo>
                      <a:pt x="35" y="15"/>
                    </a:lnTo>
                    <a:lnTo>
                      <a:pt x="25" y="16"/>
                    </a:lnTo>
                    <a:lnTo>
                      <a:pt x="14" y="20"/>
                    </a:lnTo>
                    <a:lnTo>
                      <a:pt x="5" y="25"/>
                    </a:lnTo>
                    <a:lnTo>
                      <a:pt x="0" y="27"/>
                    </a:lnTo>
                    <a:lnTo>
                      <a:pt x="0" y="24"/>
                    </a:lnTo>
                    <a:lnTo>
                      <a:pt x="1" y="20"/>
                    </a:lnTo>
                    <a:lnTo>
                      <a:pt x="3" y="16"/>
                    </a:lnTo>
                    <a:lnTo>
                      <a:pt x="5" y="14"/>
                    </a:lnTo>
                    <a:lnTo>
                      <a:pt x="6" y="11"/>
                    </a:lnTo>
                    <a:lnTo>
                      <a:pt x="10" y="9"/>
                    </a:lnTo>
                    <a:lnTo>
                      <a:pt x="14" y="6"/>
                    </a:lnTo>
                    <a:lnTo>
                      <a:pt x="19" y="4"/>
                    </a:lnTo>
                    <a:lnTo>
                      <a:pt x="24" y="2"/>
                    </a:lnTo>
                    <a:lnTo>
                      <a:pt x="29" y="1"/>
                    </a:lnTo>
                    <a:lnTo>
                      <a:pt x="36" y="0"/>
                    </a:lnTo>
                    <a:lnTo>
                      <a:pt x="43" y="0"/>
                    </a:lnTo>
                    <a:lnTo>
                      <a:pt x="49" y="0"/>
                    </a:lnTo>
                    <a:lnTo>
                      <a:pt x="57" y="1"/>
                    </a:lnTo>
                    <a:lnTo>
                      <a:pt x="62" y="2"/>
                    </a:lnTo>
                    <a:lnTo>
                      <a:pt x="67" y="4"/>
                    </a:lnTo>
                    <a:lnTo>
                      <a:pt x="72" y="6"/>
                    </a:lnTo>
                    <a:lnTo>
                      <a:pt x="75" y="9"/>
                    </a:lnTo>
                    <a:lnTo>
                      <a:pt x="79" y="11"/>
                    </a:lnTo>
                    <a:lnTo>
                      <a:pt x="80" y="14"/>
                    </a:lnTo>
                    <a:lnTo>
                      <a:pt x="83" y="16"/>
                    </a:lnTo>
                    <a:lnTo>
                      <a:pt x="84" y="20"/>
                    </a:lnTo>
                    <a:lnTo>
                      <a:pt x="85" y="24"/>
                    </a:lnTo>
                    <a:lnTo>
                      <a:pt x="85" y="27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6" name="Freeform 116"/>
              <p:cNvSpPr>
                <a:spLocks/>
              </p:cNvSpPr>
              <p:nvPr/>
            </p:nvSpPr>
            <p:spPr bwMode="auto">
              <a:xfrm>
                <a:off x="3882" y="849"/>
                <a:ext cx="19" cy="10"/>
              </a:xfrm>
              <a:custGeom>
                <a:avLst/>
                <a:gdLst>
                  <a:gd name="T0" fmla="*/ 0 w 75"/>
                  <a:gd name="T1" fmla="*/ 0 h 42"/>
                  <a:gd name="T2" fmla="*/ 0 w 75"/>
                  <a:gd name="T3" fmla="*/ 0 h 42"/>
                  <a:gd name="T4" fmla="*/ 0 w 75"/>
                  <a:gd name="T5" fmla="*/ 0 h 42"/>
                  <a:gd name="T6" fmla="*/ 0 w 75"/>
                  <a:gd name="T7" fmla="*/ 0 h 42"/>
                  <a:gd name="T8" fmla="*/ 0 w 75"/>
                  <a:gd name="T9" fmla="*/ 0 h 42"/>
                  <a:gd name="T10" fmla="*/ 0 w 75"/>
                  <a:gd name="T11" fmla="*/ 0 h 42"/>
                  <a:gd name="T12" fmla="*/ 0 w 75"/>
                  <a:gd name="T13" fmla="*/ 0 h 42"/>
                  <a:gd name="T14" fmla="*/ 0 w 75"/>
                  <a:gd name="T15" fmla="*/ 0 h 42"/>
                  <a:gd name="T16" fmla="*/ 0 w 75"/>
                  <a:gd name="T17" fmla="*/ 0 h 42"/>
                  <a:gd name="T18" fmla="*/ 0 w 75"/>
                  <a:gd name="T19" fmla="*/ 0 h 42"/>
                  <a:gd name="T20" fmla="*/ 0 w 75"/>
                  <a:gd name="T21" fmla="*/ 0 h 42"/>
                  <a:gd name="T22" fmla="*/ 0 w 75"/>
                  <a:gd name="T23" fmla="*/ 0 h 42"/>
                  <a:gd name="T24" fmla="*/ 0 w 75"/>
                  <a:gd name="T25" fmla="*/ 0 h 42"/>
                  <a:gd name="T26" fmla="*/ 0 w 75"/>
                  <a:gd name="T27" fmla="*/ 0 h 42"/>
                  <a:gd name="T28" fmla="*/ 0 w 75"/>
                  <a:gd name="T29" fmla="*/ 0 h 42"/>
                  <a:gd name="T30" fmla="*/ 0 w 75"/>
                  <a:gd name="T31" fmla="*/ 0 h 42"/>
                  <a:gd name="T32" fmla="*/ 0 w 75"/>
                  <a:gd name="T33" fmla="*/ 0 h 42"/>
                  <a:gd name="T34" fmla="*/ 0 w 75"/>
                  <a:gd name="T35" fmla="*/ 0 h 42"/>
                  <a:gd name="T36" fmla="*/ 0 w 75"/>
                  <a:gd name="T37" fmla="*/ 0 h 42"/>
                  <a:gd name="T38" fmla="*/ 0 w 75"/>
                  <a:gd name="T39" fmla="*/ 0 h 42"/>
                  <a:gd name="T40" fmla="*/ 0 w 75"/>
                  <a:gd name="T41" fmla="*/ 0 h 42"/>
                  <a:gd name="T42" fmla="*/ 0 w 75"/>
                  <a:gd name="T43" fmla="*/ 0 h 42"/>
                  <a:gd name="T44" fmla="*/ 0 w 75"/>
                  <a:gd name="T45" fmla="*/ 0 h 42"/>
                  <a:gd name="T46" fmla="*/ 0 w 75"/>
                  <a:gd name="T47" fmla="*/ 0 h 42"/>
                  <a:gd name="T48" fmla="*/ 0 w 75"/>
                  <a:gd name="T49" fmla="*/ 0 h 42"/>
                  <a:gd name="T50" fmla="*/ 0 w 75"/>
                  <a:gd name="T51" fmla="*/ 0 h 42"/>
                  <a:gd name="T52" fmla="*/ 0 w 75"/>
                  <a:gd name="T53" fmla="*/ 0 h 42"/>
                  <a:gd name="T54" fmla="*/ 0 w 75"/>
                  <a:gd name="T55" fmla="*/ 0 h 42"/>
                  <a:gd name="T56" fmla="*/ 0 w 75"/>
                  <a:gd name="T57" fmla="*/ 0 h 42"/>
                  <a:gd name="T58" fmla="*/ 0 w 75"/>
                  <a:gd name="T59" fmla="*/ 0 h 42"/>
                  <a:gd name="T60" fmla="*/ 0 w 75"/>
                  <a:gd name="T61" fmla="*/ 0 h 42"/>
                  <a:gd name="T62" fmla="*/ 0 w 75"/>
                  <a:gd name="T63" fmla="*/ 0 h 42"/>
                  <a:gd name="T64" fmla="*/ 0 w 75"/>
                  <a:gd name="T65" fmla="*/ 0 h 42"/>
                  <a:gd name="T66" fmla="*/ 0 w 75"/>
                  <a:gd name="T67" fmla="*/ 0 h 42"/>
                  <a:gd name="T68" fmla="*/ 0 w 75"/>
                  <a:gd name="T69" fmla="*/ 0 h 42"/>
                  <a:gd name="T70" fmla="*/ 0 w 75"/>
                  <a:gd name="T71" fmla="*/ 0 h 42"/>
                  <a:gd name="T72" fmla="*/ 0 w 75"/>
                  <a:gd name="T73" fmla="*/ 0 h 42"/>
                  <a:gd name="T74" fmla="*/ 0 w 75"/>
                  <a:gd name="T75" fmla="*/ 0 h 42"/>
                  <a:gd name="T76" fmla="*/ 0 w 75"/>
                  <a:gd name="T77" fmla="*/ 0 h 42"/>
                  <a:gd name="T78" fmla="*/ 0 w 75"/>
                  <a:gd name="T79" fmla="*/ 0 h 42"/>
                  <a:gd name="T80" fmla="*/ 0 w 75"/>
                  <a:gd name="T81" fmla="*/ 0 h 42"/>
                  <a:gd name="T82" fmla="*/ 0 w 75"/>
                  <a:gd name="T83" fmla="*/ 0 h 42"/>
                  <a:gd name="T84" fmla="*/ 0 w 75"/>
                  <a:gd name="T85" fmla="*/ 0 h 42"/>
                  <a:gd name="T86" fmla="*/ 0 w 75"/>
                  <a:gd name="T87" fmla="*/ 0 h 42"/>
                  <a:gd name="T88" fmla="*/ 0 w 75"/>
                  <a:gd name="T89" fmla="*/ 0 h 42"/>
                  <a:gd name="T90" fmla="*/ 0 w 75"/>
                  <a:gd name="T91" fmla="*/ 0 h 42"/>
                  <a:gd name="T92" fmla="*/ 0 w 75"/>
                  <a:gd name="T93" fmla="*/ 0 h 42"/>
                  <a:gd name="T94" fmla="*/ 0 w 75"/>
                  <a:gd name="T95" fmla="*/ 0 h 42"/>
                  <a:gd name="T96" fmla="*/ 0 w 75"/>
                  <a:gd name="T97" fmla="*/ 0 h 42"/>
                  <a:gd name="T98" fmla="*/ 0 w 75"/>
                  <a:gd name="T99" fmla="*/ 0 h 42"/>
                  <a:gd name="T100" fmla="*/ 0 w 75"/>
                  <a:gd name="T101" fmla="*/ 0 h 42"/>
                  <a:gd name="T102" fmla="*/ 0 w 75"/>
                  <a:gd name="T103" fmla="*/ 0 h 42"/>
                  <a:gd name="T104" fmla="*/ 0 w 75"/>
                  <a:gd name="T105" fmla="*/ 0 h 42"/>
                  <a:gd name="T106" fmla="*/ 0 w 75"/>
                  <a:gd name="T107" fmla="*/ 0 h 42"/>
                  <a:gd name="T108" fmla="*/ 0 w 75"/>
                  <a:gd name="T109" fmla="*/ 0 h 42"/>
                  <a:gd name="T110" fmla="*/ 0 w 75"/>
                  <a:gd name="T111" fmla="*/ 0 h 42"/>
                  <a:gd name="T112" fmla="*/ 0 w 75"/>
                  <a:gd name="T113" fmla="*/ 0 h 42"/>
                  <a:gd name="T114" fmla="*/ 0 w 75"/>
                  <a:gd name="T115" fmla="*/ 0 h 42"/>
                  <a:gd name="T116" fmla="*/ 0 w 75"/>
                  <a:gd name="T117" fmla="*/ 0 h 42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75"/>
                  <a:gd name="T178" fmla="*/ 0 h 42"/>
                  <a:gd name="T179" fmla="*/ 75 w 75"/>
                  <a:gd name="T180" fmla="*/ 42 h 42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75" h="42">
                    <a:moveTo>
                      <a:pt x="0" y="42"/>
                    </a:moveTo>
                    <a:lnTo>
                      <a:pt x="0" y="40"/>
                    </a:lnTo>
                    <a:lnTo>
                      <a:pt x="0" y="36"/>
                    </a:lnTo>
                    <a:lnTo>
                      <a:pt x="1" y="32"/>
                    </a:lnTo>
                    <a:lnTo>
                      <a:pt x="3" y="28"/>
                    </a:lnTo>
                    <a:lnTo>
                      <a:pt x="4" y="25"/>
                    </a:lnTo>
                    <a:lnTo>
                      <a:pt x="5" y="22"/>
                    </a:lnTo>
                    <a:lnTo>
                      <a:pt x="6" y="18"/>
                    </a:lnTo>
                    <a:lnTo>
                      <a:pt x="9" y="16"/>
                    </a:lnTo>
                    <a:lnTo>
                      <a:pt x="11" y="12"/>
                    </a:lnTo>
                    <a:lnTo>
                      <a:pt x="14" y="10"/>
                    </a:lnTo>
                    <a:lnTo>
                      <a:pt x="16" y="8"/>
                    </a:lnTo>
                    <a:lnTo>
                      <a:pt x="19" y="6"/>
                    </a:lnTo>
                    <a:lnTo>
                      <a:pt x="21" y="5"/>
                    </a:lnTo>
                    <a:lnTo>
                      <a:pt x="25" y="3"/>
                    </a:lnTo>
                    <a:lnTo>
                      <a:pt x="28" y="2"/>
                    </a:lnTo>
                    <a:lnTo>
                      <a:pt x="31" y="1"/>
                    </a:lnTo>
                    <a:lnTo>
                      <a:pt x="34" y="1"/>
                    </a:lnTo>
                    <a:lnTo>
                      <a:pt x="38" y="0"/>
                    </a:lnTo>
                    <a:lnTo>
                      <a:pt x="42" y="1"/>
                    </a:lnTo>
                    <a:lnTo>
                      <a:pt x="44" y="1"/>
                    </a:lnTo>
                    <a:lnTo>
                      <a:pt x="48" y="2"/>
                    </a:lnTo>
                    <a:lnTo>
                      <a:pt x="50" y="3"/>
                    </a:lnTo>
                    <a:lnTo>
                      <a:pt x="54" y="5"/>
                    </a:lnTo>
                    <a:lnTo>
                      <a:pt x="57" y="6"/>
                    </a:lnTo>
                    <a:lnTo>
                      <a:pt x="59" y="8"/>
                    </a:lnTo>
                    <a:lnTo>
                      <a:pt x="62" y="10"/>
                    </a:lnTo>
                    <a:lnTo>
                      <a:pt x="64" y="12"/>
                    </a:lnTo>
                    <a:lnTo>
                      <a:pt x="67" y="16"/>
                    </a:lnTo>
                    <a:lnTo>
                      <a:pt x="69" y="18"/>
                    </a:lnTo>
                    <a:lnTo>
                      <a:pt x="70" y="22"/>
                    </a:lnTo>
                    <a:lnTo>
                      <a:pt x="72" y="25"/>
                    </a:lnTo>
                    <a:lnTo>
                      <a:pt x="73" y="28"/>
                    </a:lnTo>
                    <a:lnTo>
                      <a:pt x="74" y="32"/>
                    </a:lnTo>
                    <a:lnTo>
                      <a:pt x="75" y="36"/>
                    </a:lnTo>
                    <a:lnTo>
                      <a:pt x="75" y="40"/>
                    </a:lnTo>
                    <a:lnTo>
                      <a:pt x="75" y="42"/>
                    </a:lnTo>
                    <a:lnTo>
                      <a:pt x="73" y="40"/>
                    </a:lnTo>
                    <a:lnTo>
                      <a:pt x="70" y="38"/>
                    </a:lnTo>
                    <a:lnTo>
                      <a:pt x="68" y="37"/>
                    </a:lnTo>
                    <a:lnTo>
                      <a:pt x="64" y="35"/>
                    </a:lnTo>
                    <a:lnTo>
                      <a:pt x="62" y="33"/>
                    </a:lnTo>
                    <a:lnTo>
                      <a:pt x="58" y="32"/>
                    </a:lnTo>
                    <a:lnTo>
                      <a:pt x="54" y="32"/>
                    </a:lnTo>
                    <a:lnTo>
                      <a:pt x="50" y="31"/>
                    </a:lnTo>
                    <a:lnTo>
                      <a:pt x="47" y="31"/>
                    </a:lnTo>
                    <a:lnTo>
                      <a:pt x="42" y="30"/>
                    </a:lnTo>
                    <a:lnTo>
                      <a:pt x="38" y="30"/>
                    </a:lnTo>
                    <a:lnTo>
                      <a:pt x="34" y="30"/>
                    </a:lnTo>
                    <a:lnTo>
                      <a:pt x="30" y="31"/>
                    </a:lnTo>
                    <a:lnTo>
                      <a:pt x="25" y="31"/>
                    </a:lnTo>
                    <a:lnTo>
                      <a:pt x="21" y="32"/>
                    </a:lnTo>
                    <a:lnTo>
                      <a:pt x="18" y="32"/>
                    </a:lnTo>
                    <a:lnTo>
                      <a:pt x="15" y="33"/>
                    </a:lnTo>
                    <a:lnTo>
                      <a:pt x="11" y="35"/>
                    </a:lnTo>
                    <a:lnTo>
                      <a:pt x="8" y="37"/>
                    </a:lnTo>
                    <a:lnTo>
                      <a:pt x="5" y="38"/>
                    </a:lnTo>
                    <a:lnTo>
                      <a:pt x="3" y="40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7" name="Freeform 117"/>
              <p:cNvSpPr>
                <a:spLocks/>
              </p:cNvSpPr>
              <p:nvPr/>
            </p:nvSpPr>
            <p:spPr bwMode="auto">
              <a:xfrm>
                <a:off x="3891" y="840"/>
                <a:ext cx="8" cy="8"/>
              </a:xfrm>
              <a:custGeom>
                <a:avLst/>
                <a:gdLst>
                  <a:gd name="T0" fmla="*/ 0 w 30"/>
                  <a:gd name="T1" fmla="*/ 0 h 35"/>
                  <a:gd name="T2" fmla="*/ 0 w 30"/>
                  <a:gd name="T3" fmla="*/ 0 h 35"/>
                  <a:gd name="T4" fmla="*/ 0 w 30"/>
                  <a:gd name="T5" fmla="*/ 0 h 35"/>
                  <a:gd name="T6" fmla="*/ 0 w 30"/>
                  <a:gd name="T7" fmla="*/ 0 h 35"/>
                  <a:gd name="T8" fmla="*/ 0 w 30"/>
                  <a:gd name="T9" fmla="*/ 0 h 35"/>
                  <a:gd name="T10" fmla="*/ 0 w 30"/>
                  <a:gd name="T11" fmla="*/ 0 h 35"/>
                  <a:gd name="T12" fmla="*/ 0 w 30"/>
                  <a:gd name="T13" fmla="*/ 0 h 35"/>
                  <a:gd name="T14" fmla="*/ 0 w 30"/>
                  <a:gd name="T15" fmla="*/ 0 h 35"/>
                  <a:gd name="T16" fmla="*/ 0 w 30"/>
                  <a:gd name="T17" fmla="*/ 0 h 35"/>
                  <a:gd name="T18" fmla="*/ 0 w 30"/>
                  <a:gd name="T19" fmla="*/ 0 h 35"/>
                  <a:gd name="T20" fmla="*/ 0 w 30"/>
                  <a:gd name="T21" fmla="*/ 0 h 35"/>
                  <a:gd name="T22" fmla="*/ 0 w 30"/>
                  <a:gd name="T23" fmla="*/ 0 h 35"/>
                  <a:gd name="T24" fmla="*/ 0 w 30"/>
                  <a:gd name="T25" fmla="*/ 0 h 35"/>
                  <a:gd name="T26" fmla="*/ 0 w 30"/>
                  <a:gd name="T27" fmla="*/ 0 h 35"/>
                  <a:gd name="T28" fmla="*/ 0 w 30"/>
                  <a:gd name="T29" fmla="*/ 0 h 35"/>
                  <a:gd name="T30" fmla="*/ 0 w 30"/>
                  <a:gd name="T31" fmla="*/ 0 h 35"/>
                  <a:gd name="T32" fmla="*/ 0 w 30"/>
                  <a:gd name="T33" fmla="*/ 0 h 35"/>
                  <a:gd name="T34" fmla="*/ 0 w 30"/>
                  <a:gd name="T35" fmla="*/ 0 h 35"/>
                  <a:gd name="T36" fmla="*/ 0 w 30"/>
                  <a:gd name="T37" fmla="*/ 0 h 35"/>
                  <a:gd name="T38" fmla="*/ 0 w 30"/>
                  <a:gd name="T39" fmla="*/ 0 h 35"/>
                  <a:gd name="T40" fmla="*/ 0 w 30"/>
                  <a:gd name="T41" fmla="*/ 0 h 35"/>
                  <a:gd name="T42" fmla="*/ 0 w 30"/>
                  <a:gd name="T43" fmla="*/ 0 h 35"/>
                  <a:gd name="T44" fmla="*/ 0 w 30"/>
                  <a:gd name="T45" fmla="*/ 0 h 35"/>
                  <a:gd name="T46" fmla="*/ 0 w 30"/>
                  <a:gd name="T47" fmla="*/ 0 h 35"/>
                  <a:gd name="T48" fmla="*/ 0 w 30"/>
                  <a:gd name="T49" fmla="*/ 0 h 35"/>
                  <a:gd name="T50" fmla="*/ 0 w 30"/>
                  <a:gd name="T51" fmla="*/ 0 h 35"/>
                  <a:gd name="T52" fmla="*/ 0 w 30"/>
                  <a:gd name="T53" fmla="*/ 0 h 35"/>
                  <a:gd name="T54" fmla="*/ 0 w 30"/>
                  <a:gd name="T55" fmla="*/ 0 h 35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30"/>
                  <a:gd name="T85" fmla="*/ 0 h 35"/>
                  <a:gd name="T86" fmla="*/ 30 w 30"/>
                  <a:gd name="T87" fmla="*/ 35 h 35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30" h="35">
                    <a:moveTo>
                      <a:pt x="0" y="0"/>
                    </a:moveTo>
                    <a:lnTo>
                      <a:pt x="5" y="0"/>
                    </a:lnTo>
                    <a:lnTo>
                      <a:pt x="10" y="2"/>
                    </a:lnTo>
                    <a:lnTo>
                      <a:pt x="14" y="3"/>
                    </a:lnTo>
                    <a:lnTo>
                      <a:pt x="17" y="5"/>
                    </a:lnTo>
                    <a:lnTo>
                      <a:pt x="19" y="7"/>
                    </a:lnTo>
                    <a:lnTo>
                      <a:pt x="19" y="9"/>
                    </a:lnTo>
                    <a:lnTo>
                      <a:pt x="20" y="14"/>
                    </a:lnTo>
                    <a:lnTo>
                      <a:pt x="20" y="17"/>
                    </a:lnTo>
                    <a:lnTo>
                      <a:pt x="22" y="18"/>
                    </a:lnTo>
                    <a:lnTo>
                      <a:pt x="25" y="19"/>
                    </a:lnTo>
                    <a:lnTo>
                      <a:pt x="30" y="19"/>
                    </a:lnTo>
                    <a:lnTo>
                      <a:pt x="30" y="22"/>
                    </a:lnTo>
                    <a:lnTo>
                      <a:pt x="30" y="28"/>
                    </a:lnTo>
                    <a:lnTo>
                      <a:pt x="29" y="33"/>
                    </a:lnTo>
                    <a:lnTo>
                      <a:pt x="29" y="35"/>
                    </a:lnTo>
                    <a:lnTo>
                      <a:pt x="25" y="35"/>
                    </a:lnTo>
                    <a:lnTo>
                      <a:pt x="21" y="34"/>
                    </a:lnTo>
                    <a:lnTo>
                      <a:pt x="19" y="33"/>
                    </a:lnTo>
                    <a:lnTo>
                      <a:pt x="17" y="32"/>
                    </a:lnTo>
                    <a:lnTo>
                      <a:pt x="17" y="29"/>
                    </a:lnTo>
                    <a:lnTo>
                      <a:pt x="16" y="22"/>
                    </a:lnTo>
                    <a:lnTo>
                      <a:pt x="15" y="20"/>
                    </a:lnTo>
                    <a:lnTo>
                      <a:pt x="12" y="19"/>
                    </a:lnTo>
                    <a:lnTo>
                      <a:pt x="9" y="18"/>
                    </a:lnTo>
                    <a:lnTo>
                      <a:pt x="5" y="18"/>
                    </a:lnTo>
                    <a:lnTo>
                      <a:pt x="0" y="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FF"/>
              </a:solidFill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8" name="Freeform 118"/>
              <p:cNvSpPr>
                <a:spLocks/>
              </p:cNvSpPr>
              <p:nvPr/>
            </p:nvSpPr>
            <p:spPr bwMode="auto">
              <a:xfrm>
                <a:off x="3861" y="958"/>
                <a:ext cx="60" cy="12"/>
              </a:xfrm>
              <a:custGeom>
                <a:avLst/>
                <a:gdLst>
                  <a:gd name="T0" fmla="*/ 0 w 240"/>
                  <a:gd name="T1" fmla="*/ 0 h 48"/>
                  <a:gd name="T2" fmla="*/ 0 w 240"/>
                  <a:gd name="T3" fmla="*/ 0 h 48"/>
                  <a:gd name="T4" fmla="*/ 0 w 240"/>
                  <a:gd name="T5" fmla="*/ 0 h 48"/>
                  <a:gd name="T6" fmla="*/ 0 w 240"/>
                  <a:gd name="T7" fmla="*/ 0 h 48"/>
                  <a:gd name="T8" fmla="*/ 0 w 240"/>
                  <a:gd name="T9" fmla="*/ 0 h 48"/>
                  <a:gd name="T10" fmla="*/ 0 w 240"/>
                  <a:gd name="T11" fmla="*/ 0 h 48"/>
                  <a:gd name="T12" fmla="*/ 0 w 240"/>
                  <a:gd name="T13" fmla="*/ 0 h 48"/>
                  <a:gd name="T14" fmla="*/ 0 w 240"/>
                  <a:gd name="T15" fmla="*/ 0 h 48"/>
                  <a:gd name="T16" fmla="*/ 0 w 240"/>
                  <a:gd name="T17" fmla="*/ 0 h 48"/>
                  <a:gd name="T18" fmla="*/ 0 w 240"/>
                  <a:gd name="T19" fmla="*/ 0 h 48"/>
                  <a:gd name="T20" fmla="*/ 0 w 240"/>
                  <a:gd name="T21" fmla="*/ 0 h 4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40"/>
                  <a:gd name="T34" fmla="*/ 0 h 48"/>
                  <a:gd name="T35" fmla="*/ 240 w 240"/>
                  <a:gd name="T36" fmla="*/ 48 h 4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40" h="48">
                    <a:moveTo>
                      <a:pt x="0" y="43"/>
                    </a:moveTo>
                    <a:lnTo>
                      <a:pt x="0" y="48"/>
                    </a:lnTo>
                    <a:lnTo>
                      <a:pt x="240" y="48"/>
                    </a:lnTo>
                    <a:lnTo>
                      <a:pt x="240" y="43"/>
                    </a:lnTo>
                    <a:lnTo>
                      <a:pt x="240" y="23"/>
                    </a:lnTo>
                    <a:lnTo>
                      <a:pt x="240" y="0"/>
                    </a:lnTo>
                    <a:lnTo>
                      <a:pt x="237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23"/>
                    </a:lnTo>
                    <a:lnTo>
                      <a:pt x="0" y="43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9" name="Line 119"/>
              <p:cNvSpPr>
                <a:spLocks noChangeShapeType="1"/>
              </p:cNvSpPr>
              <p:nvPr/>
            </p:nvSpPr>
            <p:spPr bwMode="auto">
              <a:xfrm flipH="1">
                <a:off x="3866" y="927"/>
                <a:ext cx="5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0" name="Line 120"/>
              <p:cNvSpPr>
                <a:spLocks noChangeShapeType="1"/>
              </p:cNvSpPr>
              <p:nvPr/>
            </p:nvSpPr>
            <p:spPr bwMode="auto">
              <a:xfrm>
                <a:off x="3865" y="932"/>
                <a:ext cx="5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1" name="Line 121"/>
              <p:cNvSpPr>
                <a:spLocks noChangeShapeType="1"/>
              </p:cNvSpPr>
              <p:nvPr/>
            </p:nvSpPr>
            <p:spPr bwMode="auto">
              <a:xfrm flipH="1">
                <a:off x="3865" y="931"/>
                <a:ext cx="5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2" name="Line 122"/>
              <p:cNvSpPr>
                <a:spLocks noChangeShapeType="1"/>
              </p:cNvSpPr>
              <p:nvPr/>
            </p:nvSpPr>
            <p:spPr bwMode="auto">
              <a:xfrm flipH="1">
                <a:off x="3865" y="935"/>
                <a:ext cx="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3" name="Line 123"/>
              <p:cNvSpPr>
                <a:spLocks noChangeShapeType="1"/>
              </p:cNvSpPr>
              <p:nvPr/>
            </p:nvSpPr>
            <p:spPr bwMode="auto">
              <a:xfrm>
                <a:off x="3916" y="935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4" name="Line 124"/>
              <p:cNvSpPr>
                <a:spLocks noChangeShapeType="1"/>
              </p:cNvSpPr>
              <p:nvPr/>
            </p:nvSpPr>
            <p:spPr bwMode="auto">
              <a:xfrm flipH="1">
                <a:off x="3878" y="935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5" name="Line 125"/>
              <p:cNvSpPr>
                <a:spLocks noChangeShapeType="1"/>
              </p:cNvSpPr>
              <p:nvPr/>
            </p:nvSpPr>
            <p:spPr bwMode="auto">
              <a:xfrm>
                <a:off x="3903" y="935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6" name="Line 126"/>
              <p:cNvSpPr>
                <a:spLocks noChangeShapeType="1"/>
              </p:cNvSpPr>
              <p:nvPr/>
            </p:nvSpPr>
            <p:spPr bwMode="auto">
              <a:xfrm>
                <a:off x="3890" y="935"/>
                <a:ext cx="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7" name="Freeform 127"/>
              <p:cNvSpPr>
                <a:spLocks/>
              </p:cNvSpPr>
              <p:nvPr/>
            </p:nvSpPr>
            <p:spPr bwMode="auto">
              <a:xfrm>
                <a:off x="3934" y="938"/>
                <a:ext cx="1" cy="1"/>
              </a:xfrm>
              <a:custGeom>
                <a:avLst/>
                <a:gdLst>
                  <a:gd name="T0" fmla="*/ 1 w 2"/>
                  <a:gd name="T1" fmla="*/ 0 h 3"/>
                  <a:gd name="T2" fmla="*/ 1 w 2"/>
                  <a:gd name="T3" fmla="*/ 0 h 3"/>
                  <a:gd name="T4" fmla="*/ 0 w 2"/>
                  <a:gd name="T5" fmla="*/ 0 h 3"/>
                  <a:gd name="T6" fmla="*/ 0 60000 65536"/>
                  <a:gd name="T7" fmla="*/ 0 60000 65536"/>
                  <a:gd name="T8" fmla="*/ 0 60000 65536"/>
                  <a:gd name="T9" fmla="*/ 0 w 2"/>
                  <a:gd name="T10" fmla="*/ 0 h 3"/>
                  <a:gd name="T11" fmla="*/ 2 w 2"/>
                  <a:gd name="T12" fmla="*/ 3 h 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" h="3">
                    <a:moveTo>
                      <a:pt x="2" y="0"/>
                    </a:moveTo>
                    <a:lnTo>
                      <a:pt x="2" y="3"/>
                    </a:lnTo>
                    <a:lnTo>
                      <a:pt x="0" y="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8" name="Line 128"/>
              <p:cNvSpPr>
                <a:spLocks noChangeShapeType="1"/>
              </p:cNvSpPr>
              <p:nvPr/>
            </p:nvSpPr>
            <p:spPr bwMode="auto">
              <a:xfrm>
                <a:off x="3931" y="937"/>
                <a:ext cx="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9" name="Line 129"/>
              <p:cNvSpPr>
                <a:spLocks noChangeShapeType="1"/>
              </p:cNvSpPr>
              <p:nvPr/>
            </p:nvSpPr>
            <p:spPr bwMode="auto">
              <a:xfrm flipH="1">
                <a:off x="3931" y="962"/>
                <a:ext cx="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0" name="Line 130"/>
              <p:cNvSpPr>
                <a:spLocks noChangeShapeType="1"/>
              </p:cNvSpPr>
              <p:nvPr/>
            </p:nvSpPr>
            <p:spPr bwMode="auto">
              <a:xfrm>
                <a:off x="3933" y="938"/>
                <a:ext cx="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1" name="Freeform 131"/>
              <p:cNvSpPr>
                <a:spLocks/>
              </p:cNvSpPr>
              <p:nvPr/>
            </p:nvSpPr>
            <p:spPr bwMode="auto">
              <a:xfrm>
                <a:off x="3932" y="940"/>
                <a:ext cx="2" cy="1"/>
              </a:xfrm>
              <a:custGeom>
                <a:avLst/>
                <a:gdLst>
                  <a:gd name="T0" fmla="*/ 0 w 5"/>
                  <a:gd name="T1" fmla="*/ 0 h 2"/>
                  <a:gd name="T2" fmla="*/ 0 w 5"/>
                  <a:gd name="T3" fmla="*/ 1 h 2"/>
                  <a:gd name="T4" fmla="*/ 0 w 5"/>
                  <a:gd name="T5" fmla="*/ 1 h 2"/>
                  <a:gd name="T6" fmla="*/ 0 w 5"/>
                  <a:gd name="T7" fmla="*/ 1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"/>
                  <a:gd name="T13" fmla="*/ 0 h 2"/>
                  <a:gd name="T14" fmla="*/ 5 w 5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" h="2">
                    <a:moveTo>
                      <a:pt x="5" y="0"/>
                    </a:moveTo>
                    <a:lnTo>
                      <a:pt x="5" y="1"/>
                    </a:lnTo>
                    <a:lnTo>
                      <a:pt x="0" y="1"/>
                    </a:lnTo>
                    <a:lnTo>
                      <a:pt x="0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2" name="Line 132"/>
              <p:cNvSpPr>
                <a:spLocks noChangeShapeType="1"/>
              </p:cNvSpPr>
              <p:nvPr/>
            </p:nvSpPr>
            <p:spPr bwMode="auto">
              <a:xfrm flipH="1">
                <a:off x="3936" y="938"/>
                <a:ext cx="2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3" name="Line 133"/>
              <p:cNvSpPr>
                <a:spLocks noChangeShapeType="1"/>
              </p:cNvSpPr>
              <p:nvPr/>
            </p:nvSpPr>
            <p:spPr bwMode="auto">
              <a:xfrm>
                <a:off x="3935" y="939"/>
                <a:ext cx="2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4" name="Line 134"/>
              <p:cNvSpPr>
                <a:spLocks noChangeShapeType="1"/>
              </p:cNvSpPr>
              <p:nvPr/>
            </p:nvSpPr>
            <p:spPr bwMode="auto">
              <a:xfrm flipH="1">
                <a:off x="3935" y="957"/>
                <a:ext cx="25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5" name="Line 135"/>
              <p:cNvSpPr>
                <a:spLocks noChangeShapeType="1"/>
              </p:cNvSpPr>
              <p:nvPr/>
            </p:nvSpPr>
            <p:spPr bwMode="auto">
              <a:xfrm flipH="1">
                <a:off x="3963" y="957"/>
                <a:ext cx="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6" name="Freeform 136"/>
              <p:cNvSpPr>
                <a:spLocks/>
              </p:cNvSpPr>
              <p:nvPr/>
            </p:nvSpPr>
            <p:spPr bwMode="auto">
              <a:xfrm>
                <a:off x="3932" y="958"/>
                <a:ext cx="2" cy="5"/>
              </a:xfrm>
              <a:custGeom>
                <a:avLst/>
                <a:gdLst>
                  <a:gd name="T0" fmla="*/ 0 w 5"/>
                  <a:gd name="T1" fmla="*/ 0 h 20"/>
                  <a:gd name="T2" fmla="*/ 0 w 5"/>
                  <a:gd name="T3" fmla="*/ 0 h 20"/>
                  <a:gd name="T4" fmla="*/ 0 w 5"/>
                  <a:gd name="T5" fmla="*/ 0 h 20"/>
                  <a:gd name="T6" fmla="*/ 0 w 5"/>
                  <a:gd name="T7" fmla="*/ 0 h 2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"/>
                  <a:gd name="T13" fmla="*/ 0 h 20"/>
                  <a:gd name="T14" fmla="*/ 5 w 5"/>
                  <a:gd name="T15" fmla="*/ 20 h 2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" h="20">
                    <a:moveTo>
                      <a:pt x="0" y="0"/>
                    </a:moveTo>
                    <a:lnTo>
                      <a:pt x="0" y="13"/>
                    </a:lnTo>
                    <a:lnTo>
                      <a:pt x="5" y="13"/>
                    </a:lnTo>
                    <a:lnTo>
                      <a:pt x="5" y="2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7" name="Freeform 137"/>
              <p:cNvSpPr>
                <a:spLocks/>
              </p:cNvSpPr>
              <p:nvPr/>
            </p:nvSpPr>
            <p:spPr bwMode="auto">
              <a:xfrm>
                <a:off x="3934" y="964"/>
                <a:ext cx="1" cy="3"/>
              </a:xfrm>
              <a:custGeom>
                <a:avLst/>
                <a:gdLst>
                  <a:gd name="T0" fmla="*/ 1 w 2"/>
                  <a:gd name="T1" fmla="*/ 0 h 14"/>
                  <a:gd name="T2" fmla="*/ 1 w 2"/>
                  <a:gd name="T3" fmla="*/ 0 h 14"/>
                  <a:gd name="T4" fmla="*/ 0 w 2"/>
                  <a:gd name="T5" fmla="*/ 0 h 14"/>
                  <a:gd name="T6" fmla="*/ 0 60000 65536"/>
                  <a:gd name="T7" fmla="*/ 0 60000 65536"/>
                  <a:gd name="T8" fmla="*/ 0 60000 65536"/>
                  <a:gd name="T9" fmla="*/ 0 w 2"/>
                  <a:gd name="T10" fmla="*/ 0 h 14"/>
                  <a:gd name="T11" fmla="*/ 2 w 2"/>
                  <a:gd name="T12" fmla="*/ 14 h 1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" h="14">
                    <a:moveTo>
                      <a:pt x="2" y="14"/>
                    </a:moveTo>
                    <a:lnTo>
                      <a:pt x="2" y="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8" name="Line 138"/>
              <p:cNvSpPr>
                <a:spLocks noChangeShapeType="1"/>
              </p:cNvSpPr>
              <p:nvPr/>
            </p:nvSpPr>
            <p:spPr bwMode="auto">
              <a:xfrm>
                <a:off x="3932" y="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9" name="Line 139"/>
              <p:cNvSpPr>
                <a:spLocks noChangeShapeType="1"/>
              </p:cNvSpPr>
              <p:nvPr/>
            </p:nvSpPr>
            <p:spPr bwMode="auto">
              <a:xfrm>
                <a:off x="3935" y="940"/>
                <a:ext cx="2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0" name="Line 140"/>
              <p:cNvSpPr>
                <a:spLocks noChangeShapeType="1"/>
              </p:cNvSpPr>
              <p:nvPr/>
            </p:nvSpPr>
            <p:spPr bwMode="auto">
              <a:xfrm flipV="1">
                <a:off x="3932" y="943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1" name="Freeform 141"/>
              <p:cNvSpPr>
                <a:spLocks/>
              </p:cNvSpPr>
              <p:nvPr/>
            </p:nvSpPr>
            <p:spPr bwMode="auto">
              <a:xfrm>
                <a:off x="3962" y="942"/>
                <a:ext cx="1" cy="16"/>
              </a:xfrm>
              <a:custGeom>
                <a:avLst/>
                <a:gdLst>
                  <a:gd name="T0" fmla="*/ 0 w 3"/>
                  <a:gd name="T1" fmla="*/ 0 h 65"/>
                  <a:gd name="T2" fmla="*/ 0 w 3"/>
                  <a:gd name="T3" fmla="*/ 0 h 65"/>
                  <a:gd name="T4" fmla="*/ 0 w 3"/>
                  <a:gd name="T5" fmla="*/ 0 h 65"/>
                  <a:gd name="T6" fmla="*/ 0 w 3"/>
                  <a:gd name="T7" fmla="*/ 0 h 6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"/>
                  <a:gd name="T13" fmla="*/ 0 h 65"/>
                  <a:gd name="T14" fmla="*/ 3 w 3"/>
                  <a:gd name="T15" fmla="*/ 65 h 6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" h="65">
                    <a:moveTo>
                      <a:pt x="3" y="0"/>
                    </a:moveTo>
                    <a:lnTo>
                      <a:pt x="3" y="60"/>
                    </a:lnTo>
                    <a:lnTo>
                      <a:pt x="0" y="60"/>
                    </a:lnTo>
                    <a:lnTo>
                      <a:pt x="0" y="65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2" name="Line 142"/>
              <p:cNvSpPr>
                <a:spLocks noChangeShapeType="1"/>
              </p:cNvSpPr>
              <p:nvPr/>
            </p:nvSpPr>
            <p:spPr bwMode="auto">
              <a:xfrm flipH="1">
                <a:off x="3963" y="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3" name="Rectangle 143"/>
              <p:cNvSpPr>
                <a:spLocks noChangeArrowheads="1"/>
              </p:cNvSpPr>
              <p:nvPr/>
            </p:nvSpPr>
            <p:spPr bwMode="auto">
              <a:xfrm>
                <a:off x="3935" y="943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4" name="Rectangle 144"/>
              <p:cNvSpPr>
                <a:spLocks noChangeArrowheads="1"/>
              </p:cNvSpPr>
              <p:nvPr/>
            </p:nvSpPr>
            <p:spPr bwMode="auto">
              <a:xfrm>
                <a:off x="3935" y="951"/>
                <a:ext cx="3" cy="6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5" name="Rectangle 145"/>
              <p:cNvSpPr>
                <a:spLocks noChangeArrowheads="1"/>
              </p:cNvSpPr>
              <p:nvPr/>
            </p:nvSpPr>
            <p:spPr bwMode="auto">
              <a:xfrm>
                <a:off x="3940" y="951"/>
                <a:ext cx="3" cy="6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6" name="Rectangle 146"/>
              <p:cNvSpPr>
                <a:spLocks noChangeArrowheads="1"/>
              </p:cNvSpPr>
              <p:nvPr/>
            </p:nvSpPr>
            <p:spPr bwMode="auto">
              <a:xfrm>
                <a:off x="3946" y="951"/>
                <a:ext cx="3" cy="6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7" name="Rectangle 147"/>
              <p:cNvSpPr>
                <a:spLocks noChangeArrowheads="1"/>
              </p:cNvSpPr>
              <p:nvPr/>
            </p:nvSpPr>
            <p:spPr bwMode="auto">
              <a:xfrm>
                <a:off x="3951" y="951"/>
                <a:ext cx="3" cy="6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8" name="Rectangle 148"/>
              <p:cNvSpPr>
                <a:spLocks noChangeArrowheads="1"/>
              </p:cNvSpPr>
              <p:nvPr/>
            </p:nvSpPr>
            <p:spPr bwMode="auto">
              <a:xfrm>
                <a:off x="3957" y="951"/>
                <a:ext cx="3" cy="6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9" name="Rectangle 149"/>
              <p:cNvSpPr>
                <a:spLocks noChangeArrowheads="1"/>
              </p:cNvSpPr>
              <p:nvPr/>
            </p:nvSpPr>
            <p:spPr bwMode="auto">
              <a:xfrm>
                <a:off x="3940" y="943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0" name="Rectangle 150"/>
              <p:cNvSpPr>
                <a:spLocks noChangeArrowheads="1"/>
              </p:cNvSpPr>
              <p:nvPr/>
            </p:nvSpPr>
            <p:spPr bwMode="auto">
              <a:xfrm>
                <a:off x="3946" y="943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1" name="Rectangle 151"/>
              <p:cNvSpPr>
                <a:spLocks noChangeArrowheads="1"/>
              </p:cNvSpPr>
              <p:nvPr/>
            </p:nvSpPr>
            <p:spPr bwMode="auto">
              <a:xfrm>
                <a:off x="3951" y="943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2" name="Rectangle 152"/>
              <p:cNvSpPr>
                <a:spLocks noChangeArrowheads="1"/>
              </p:cNvSpPr>
              <p:nvPr/>
            </p:nvSpPr>
            <p:spPr bwMode="auto">
              <a:xfrm>
                <a:off x="3957" y="943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3" name="Freeform 153"/>
              <p:cNvSpPr>
                <a:spLocks/>
              </p:cNvSpPr>
              <p:nvPr/>
            </p:nvSpPr>
            <p:spPr bwMode="auto">
              <a:xfrm>
                <a:off x="3849" y="937"/>
                <a:ext cx="1" cy="1"/>
              </a:xfrm>
              <a:custGeom>
                <a:avLst/>
                <a:gdLst>
                  <a:gd name="T0" fmla="*/ 0 w 2"/>
                  <a:gd name="T1" fmla="*/ 0 h 2"/>
                  <a:gd name="T2" fmla="*/ 0 w 2"/>
                  <a:gd name="T3" fmla="*/ 1 h 2"/>
                  <a:gd name="T4" fmla="*/ 1 w 2"/>
                  <a:gd name="T5" fmla="*/ 1 h 2"/>
                  <a:gd name="T6" fmla="*/ 0 60000 65536"/>
                  <a:gd name="T7" fmla="*/ 0 60000 65536"/>
                  <a:gd name="T8" fmla="*/ 0 60000 65536"/>
                  <a:gd name="T9" fmla="*/ 0 w 2"/>
                  <a:gd name="T10" fmla="*/ 0 h 2"/>
                  <a:gd name="T11" fmla="*/ 2 w 2"/>
                  <a:gd name="T12" fmla="*/ 2 h 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" h="2">
                    <a:moveTo>
                      <a:pt x="0" y="0"/>
                    </a:moveTo>
                    <a:lnTo>
                      <a:pt x="0" y="2"/>
                    </a:lnTo>
                    <a:lnTo>
                      <a:pt x="2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4" name="Line 154"/>
              <p:cNvSpPr>
                <a:spLocks noChangeShapeType="1"/>
              </p:cNvSpPr>
              <p:nvPr/>
            </p:nvSpPr>
            <p:spPr bwMode="auto">
              <a:xfrm flipH="1">
                <a:off x="3851" y="936"/>
                <a:ext cx="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5" name="Freeform 155"/>
              <p:cNvSpPr>
                <a:spLocks/>
              </p:cNvSpPr>
              <p:nvPr/>
            </p:nvSpPr>
            <p:spPr bwMode="auto">
              <a:xfrm>
                <a:off x="3202" y="1107"/>
                <a:ext cx="499" cy="388"/>
              </a:xfrm>
              <a:custGeom>
                <a:avLst/>
                <a:gdLst>
                  <a:gd name="T0" fmla="*/ 0 w 1993"/>
                  <a:gd name="T1" fmla="*/ 0 h 1551"/>
                  <a:gd name="T2" fmla="*/ 0 w 1993"/>
                  <a:gd name="T3" fmla="*/ 0 h 1551"/>
                  <a:gd name="T4" fmla="*/ 0 w 1993"/>
                  <a:gd name="T5" fmla="*/ 0 h 1551"/>
                  <a:gd name="T6" fmla="*/ 0 w 1993"/>
                  <a:gd name="T7" fmla="*/ 0 h 1551"/>
                  <a:gd name="T8" fmla="*/ 0 w 1993"/>
                  <a:gd name="T9" fmla="*/ 0 h 1551"/>
                  <a:gd name="T10" fmla="*/ 0 w 1993"/>
                  <a:gd name="T11" fmla="*/ 0 h 1551"/>
                  <a:gd name="T12" fmla="*/ 0 w 1993"/>
                  <a:gd name="T13" fmla="*/ 0 h 1551"/>
                  <a:gd name="T14" fmla="*/ 0 w 1993"/>
                  <a:gd name="T15" fmla="*/ 0 h 1551"/>
                  <a:gd name="T16" fmla="*/ 0 w 1993"/>
                  <a:gd name="T17" fmla="*/ 0 h 1551"/>
                  <a:gd name="T18" fmla="*/ 0 w 1993"/>
                  <a:gd name="T19" fmla="*/ 0 h 1551"/>
                  <a:gd name="T20" fmla="*/ 0 w 1993"/>
                  <a:gd name="T21" fmla="*/ 0 h 1551"/>
                  <a:gd name="T22" fmla="*/ 0 w 1993"/>
                  <a:gd name="T23" fmla="*/ 0 h 1551"/>
                  <a:gd name="T24" fmla="*/ 0 w 1993"/>
                  <a:gd name="T25" fmla="*/ 0 h 1551"/>
                  <a:gd name="T26" fmla="*/ 0 w 1993"/>
                  <a:gd name="T27" fmla="*/ 0 h 1551"/>
                  <a:gd name="T28" fmla="*/ 0 w 1993"/>
                  <a:gd name="T29" fmla="*/ 0 h 1551"/>
                  <a:gd name="T30" fmla="*/ 0 w 1993"/>
                  <a:gd name="T31" fmla="*/ 0 h 1551"/>
                  <a:gd name="T32" fmla="*/ 0 w 1993"/>
                  <a:gd name="T33" fmla="*/ 0 h 1551"/>
                  <a:gd name="T34" fmla="*/ 0 w 1993"/>
                  <a:gd name="T35" fmla="*/ 0 h 1551"/>
                  <a:gd name="T36" fmla="*/ 0 w 1993"/>
                  <a:gd name="T37" fmla="*/ 0 h 1551"/>
                  <a:gd name="T38" fmla="*/ 0 w 1993"/>
                  <a:gd name="T39" fmla="*/ 0 h 1551"/>
                  <a:gd name="T40" fmla="*/ 0 w 1993"/>
                  <a:gd name="T41" fmla="*/ 0 h 1551"/>
                  <a:gd name="T42" fmla="*/ 0 w 1993"/>
                  <a:gd name="T43" fmla="*/ 1 h 1551"/>
                  <a:gd name="T44" fmla="*/ 0 w 1993"/>
                  <a:gd name="T45" fmla="*/ 1 h 1551"/>
                  <a:gd name="T46" fmla="*/ 0 w 1993"/>
                  <a:gd name="T47" fmla="*/ 1 h 1551"/>
                  <a:gd name="T48" fmla="*/ 0 w 1993"/>
                  <a:gd name="T49" fmla="*/ 1 h 1551"/>
                  <a:gd name="T50" fmla="*/ 0 w 1993"/>
                  <a:gd name="T51" fmla="*/ 1 h 1551"/>
                  <a:gd name="T52" fmla="*/ 0 w 1993"/>
                  <a:gd name="T53" fmla="*/ 0 h 1551"/>
                  <a:gd name="T54" fmla="*/ 0 w 1993"/>
                  <a:gd name="T55" fmla="*/ 0 h 1551"/>
                  <a:gd name="T56" fmla="*/ 0 w 1993"/>
                  <a:gd name="T57" fmla="*/ 0 h 1551"/>
                  <a:gd name="T58" fmla="*/ 0 w 1993"/>
                  <a:gd name="T59" fmla="*/ 0 h 1551"/>
                  <a:gd name="T60" fmla="*/ 0 w 1993"/>
                  <a:gd name="T61" fmla="*/ 0 h 1551"/>
                  <a:gd name="T62" fmla="*/ 0 w 1993"/>
                  <a:gd name="T63" fmla="*/ 0 h 1551"/>
                  <a:gd name="T64" fmla="*/ 1 w 1993"/>
                  <a:gd name="T65" fmla="*/ 0 h 1551"/>
                  <a:gd name="T66" fmla="*/ 1 w 1993"/>
                  <a:gd name="T67" fmla="*/ 0 h 1551"/>
                  <a:gd name="T68" fmla="*/ 1 w 1993"/>
                  <a:gd name="T69" fmla="*/ 0 h 1551"/>
                  <a:gd name="T70" fmla="*/ 1 w 1993"/>
                  <a:gd name="T71" fmla="*/ 0 h 1551"/>
                  <a:gd name="T72" fmla="*/ 1 w 1993"/>
                  <a:gd name="T73" fmla="*/ 0 h 1551"/>
                  <a:gd name="T74" fmla="*/ 1 w 1993"/>
                  <a:gd name="T75" fmla="*/ 0 h 1551"/>
                  <a:gd name="T76" fmla="*/ 1 w 1993"/>
                  <a:gd name="T77" fmla="*/ 0 h 1551"/>
                  <a:gd name="T78" fmla="*/ 1 w 1993"/>
                  <a:gd name="T79" fmla="*/ 0 h 1551"/>
                  <a:gd name="T80" fmla="*/ 1 w 1993"/>
                  <a:gd name="T81" fmla="*/ 0 h 1551"/>
                  <a:gd name="T82" fmla="*/ 0 w 1993"/>
                  <a:gd name="T83" fmla="*/ 0 h 1551"/>
                  <a:gd name="T84" fmla="*/ 1 w 1993"/>
                  <a:gd name="T85" fmla="*/ 0 h 1551"/>
                  <a:gd name="T86" fmla="*/ 1 w 1993"/>
                  <a:gd name="T87" fmla="*/ 0 h 1551"/>
                  <a:gd name="T88" fmla="*/ 0 w 1993"/>
                  <a:gd name="T89" fmla="*/ 0 h 1551"/>
                  <a:gd name="T90" fmla="*/ 0 w 1993"/>
                  <a:gd name="T91" fmla="*/ 0 h 1551"/>
                  <a:gd name="T92" fmla="*/ 0 w 1993"/>
                  <a:gd name="T93" fmla="*/ 0 h 1551"/>
                  <a:gd name="T94" fmla="*/ 0 w 1993"/>
                  <a:gd name="T95" fmla="*/ 0 h 1551"/>
                  <a:gd name="T96" fmla="*/ 0 w 1993"/>
                  <a:gd name="T97" fmla="*/ 0 h 1551"/>
                  <a:gd name="T98" fmla="*/ 0 w 1993"/>
                  <a:gd name="T99" fmla="*/ 0 h 1551"/>
                  <a:gd name="T100" fmla="*/ 0 w 1993"/>
                  <a:gd name="T101" fmla="*/ 0 h 1551"/>
                  <a:gd name="T102" fmla="*/ 0 w 1993"/>
                  <a:gd name="T103" fmla="*/ 0 h 1551"/>
                  <a:gd name="T104" fmla="*/ 0 w 1993"/>
                  <a:gd name="T105" fmla="*/ 0 h 1551"/>
                  <a:gd name="T106" fmla="*/ 0 w 1993"/>
                  <a:gd name="T107" fmla="*/ 0 h 1551"/>
                  <a:gd name="T108" fmla="*/ 0 w 1993"/>
                  <a:gd name="T109" fmla="*/ 0 h 1551"/>
                  <a:gd name="T110" fmla="*/ 0 w 1993"/>
                  <a:gd name="T111" fmla="*/ 0 h 1551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93"/>
                  <a:gd name="T169" fmla="*/ 0 h 1551"/>
                  <a:gd name="T170" fmla="*/ 1993 w 1993"/>
                  <a:gd name="T171" fmla="*/ 1551 h 1551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93" h="1551">
                    <a:moveTo>
                      <a:pt x="669" y="564"/>
                    </a:moveTo>
                    <a:lnTo>
                      <a:pt x="652" y="546"/>
                    </a:lnTo>
                    <a:lnTo>
                      <a:pt x="636" y="513"/>
                    </a:lnTo>
                    <a:lnTo>
                      <a:pt x="628" y="479"/>
                    </a:lnTo>
                    <a:lnTo>
                      <a:pt x="625" y="433"/>
                    </a:lnTo>
                    <a:lnTo>
                      <a:pt x="625" y="393"/>
                    </a:lnTo>
                    <a:lnTo>
                      <a:pt x="632" y="356"/>
                    </a:lnTo>
                    <a:lnTo>
                      <a:pt x="643" y="324"/>
                    </a:lnTo>
                    <a:lnTo>
                      <a:pt x="660" y="282"/>
                    </a:lnTo>
                    <a:lnTo>
                      <a:pt x="670" y="247"/>
                    </a:lnTo>
                    <a:lnTo>
                      <a:pt x="676" y="204"/>
                    </a:lnTo>
                    <a:lnTo>
                      <a:pt x="675" y="170"/>
                    </a:lnTo>
                    <a:lnTo>
                      <a:pt x="670" y="136"/>
                    </a:lnTo>
                    <a:lnTo>
                      <a:pt x="666" y="105"/>
                    </a:lnTo>
                    <a:lnTo>
                      <a:pt x="664" y="76"/>
                    </a:lnTo>
                    <a:lnTo>
                      <a:pt x="632" y="76"/>
                    </a:lnTo>
                    <a:lnTo>
                      <a:pt x="637" y="95"/>
                    </a:lnTo>
                    <a:lnTo>
                      <a:pt x="641" y="129"/>
                    </a:lnTo>
                    <a:lnTo>
                      <a:pt x="642" y="142"/>
                    </a:lnTo>
                    <a:lnTo>
                      <a:pt x="643" y="166"/>
                    </a:lnTo>
                    <a:lnTo>
                      <a:pt x="643" y="197"/>
                    </a:lnTo>
                    <a:lnTo>
                      <a:pt x="637" y="227"/>
                    </a:lnTo>
                    <a:lnTo>
                      <a:pt x="631" y="250"/>
                    </a:lnTo>
                    <a:lnTo>
                      <a:pt x="618" y="275"/>
                    </a:lnTo>
                    <a:lnTo>
                      <a:pt x="603" y="297"/>
                    </a:lnTo>
                    <a:lnTo>
                      <a:pt x="596" y="264"/>
                    </a:lnTo>
                    <a:lnTo>
                      <a:pt x="593" y="239"/>
                    </a:lnTo>
                    <a:lnTo>
                      <a:pt x="593" y="207"/>
                    </a:lnTo>
                    <a:lnTo>
                      <a:pt x="590" y="176"/>
                    </a:lnTo>
                    <a:lnTo>
                      <a:pt x="590" y="152"/>
                    </a:lnTo>
                    <a:lnTo>
                      <a:pt x="586" y="117"/>
                    </a:lnTo>
                    <a:lnTo>
                      <a:pt x="580" y="87"/>
                    </a:lnTo>
                    <a:lnTo>
                      <a:pt x="571" y="66"/>
                    </a:lnTo>
                    <a:lnTo>
                      <a:pt x="563" y="50"/>
                    </a:lnTo>
                    <a:lnTo>
                      <a:pt x="538" y="41"/>
                    </a:lnTo>
                    <a:lnTo>
                      <a:pt x="551" y="59"/>
                    </a:lnTo>
                    <a:lnTo>
                      <a:pt x="560" y="82"/>
                    </a:lnTo>
                    <a:lnTo>
                      <a:pt x="566" y="107"/>
                    </a:lnTo>
                    <a:lnTo>
                      <a:pt x="570" y="151"/>
                    </a:lnTo>
                    <a:lnTo>
                      <a:pt x="570" y="159"/>
                    </a:lnTo>
                    <a:lnTo>
                      <a:pt x="572" y="191"/>
                    </a:lnTo>
                    <a:lnTo>
                      <a:pt x="572" y="234"/>
                    </a:lnTo>
                    <a:lnTo>
                      <a:pt x="562" y="274"/>
                    </a:lnTo>
                    <a:lnTo>
                      <a:pt x="547" y="306"/>
                    </a:lnTo>
                    <a:lnTo>
                      <a:pt x="533" y="326"/>
                    </a:lnTo>
                    <a:lnTo>
                      <a:pt x="528" y="339"/>
                    </a:lnTo>
                    <a:lnTo>
                      <a:pt x="526" y="351"/>
                    </a:lnTo>
                    <a:lnTo>
                      <a:pt x="522" y="401"/>
                    </a:lnTo>
                    <a:lnTo>
                      <a:pt x="516" y="370"/>
                    </a:lnTo>
                    <a:lnTo>
                      <a:pt x="508" y="353"/>
                    </a:lnTo>
                    <a:lnTo>
                      <a:pt x="496" y="338"/>
                    </a:lnTo>
                    <a:lnTo>
                      <a:pt x="479" y="329"/>
                    </a:lnTo>
                    <a:lnTo>
                      <a:pt x="456" y="321"/>
                    </a:lnTo>
                    <a:lnTo>
                      <a:pt x="426" y="315"/>
                    </a:lnTo>
                    <a:lnTo>
                      <a:pt x="404" y="309"/>
                    </a:lnTo>
                    <a:lnTo>
                      <a:pt x="402" y="304"/>
                    </a:lnTo>
                    <a:lnTo>
                      <a:pt x="402" y="297"/>
                    </a:lnTo>
                    <a:lnTo>
                      <a:pt x="412" y="279"/>
                    </a:lnTo>
                    <a:lnTo>
                      <a:pt x="427" y="266"/>
                    </a:lnTo>
                    <a:lnTo>
                      <a:pt x="452" y="254"/>
                    </a:lnTo>
                    <a:lnTo>
                      <a:pt x="473" y="236"/>
                    </a:lnTo>
                    <a:lnTo>
                      <a:pt x="490" y="217"/>
                    </a:lnTo>
                    <a:lnTo>
                      <a:pt x="501" y="195"/>
                    </a:lnTo>
                    <a:lnTo>
                      <a:pt x="507" y="179"/>
                    </a:lnTo>
                    <a:lnTo>
                      <a:pt x="492" y="174"/>
                    </a:lnTo>
                    <a:lnTo>
                      <a:pt x="486" y="192"/>
                    </a:lnTo>
                    <a:lnTo>
                      <a:pt x="473" y="211"/>
                    </a:lnTo>
                    <a:lnTo>
                      <a:pt x="458" y="227"/>
                    </a:lnTo>
                    <a:lnTo>
                      <a:pt x="437" y="239"/>
                    </a:lnTo>
                    <a:lnTo>
                      <a:pt x="416" y="247"/>
                    </a:lnTo>
                    <a:lnTo>
                      <a:pt x="399" y="259"/>
                    </a:lnTo>
                    <a:lnTo>
                      <a:pt x="388" y="270"/>
                    </a:lnTo>
                    <a:lnTo>
                      <a:pt x="381" y="287"/>
                    </a:lnTo>
                    <a:lnTo>
                      <a:pt x="379" y="306"/>
                    </a:lnTo>
                    <a:lnTo>
                      <a:pt x="353" y="290"/>
                    </a:lnTo>
                    <a:lnTo>
                      <a:pt x="329" y="275"/>
                    </a:lnTo>
                    <a:lnTo>
                      <a:pt x="313" y="262"/>
                    </a:lnTo>
                    <a:lnTo>
                      <a:pt x="298" y="252"/>
                    </a:lnTo>
                    <a:lnTo>
                      <a:pt x="280" y="246"/>
                    </a:lnTo>
                    <a:lnTo>
                      <a:pt x="255" y="245"/>
                    </a:lnTo>
                    <a:lnTo>
                      <a:pt x="229" y="246"/>
                    </a:lnTo>
                    <a:lnTo>
                      <a:pt x="207" y="242"/>
                    </a:lnTo>
                    <a:lnTo>
                      <a:pt x="195" y="236"/>
                    </a:lnTo>
                    <a:lnTo>
                      <a:pt x="192" y="229"/>
                    </a:lnTo>
                    <a:lnTo>
                      <a:pt x="192" y="217"/>
                    </a:lnTo>
                    <a:lnTo>
                      <a:pt x="199" y="195"/>
                    </a:lnTo>
                    <a:lnTo>
                      <a:pt x="213" y="169"/>
                    </a:lnTo>
                    <a:lnTo>
                      <a:pt x="224" y="142"/>
                    </a:lnTo>
                    <a:lnTo>
                      <a:pt x="230" y="111"/>
                    </a:lnTo>
                    <a:lnTo>
                      <a:pt x="234" y="77"/>
                    </a:lnTo>
                    <a:lnTo>
                      <a:pt x="239" y="51"/>
                    </a:lnTo>
                    <a:lnTo>
                      <a:pt x="242" y="36"/>
                    </a:lnTo>
                    <a:lnTo>
                      <a:pt x="239" y="24"/>
                    </a:lnTo>
                    <a:lnTo>
                      <a:pt x="232" y="6"/>
                    </a:lnTo>
                    <a:lnTo>
                      <a:pt x="219" y="11"/>
                    </a:lnTo>
                    <a:lnTo>
                      <a:pt x="225" y="24"/>
                    </a:lnTo>
                    <a:lnTo>
                      <a:pt x="227" y="36"/>
                    </a:lnTo>
                    <a:lnTo>
                      <a:pt x="224" y="50"/>
                    </a:lnTo>
                    <a:lnTo>
                      <a:pt x="215" y="75"/>
                    </a:lnTo>
                    <a:lnTo>
                      <a:pt x="212" y="106"/>
                    </a:lnTo>
                    <a:lnTo>
                      <a:pt x="203" y="135"/>
                    </a:lnTo>
                    <a:lnTo>
                      <a:pt x="190" y="161"/>
                    </a:lnTo>
                    <a:lnTo>
                      <a:pt x="174" y="186"/>
                    </a:lnTo>
                    <a:lnTo>
                      <a:pt x="164" y="211"/>
                    </a:lnTo>
                    <a:lnTo>
                      <a:pt x="159" y="237"/>
                    </a:lnTo>
                    <a:lnTo>
                      <a:pt x="143" y="229"/>
                    </a:lnTo>
                    <a:lnTo>
                      <a:pt x="120" y="207"/>
                    </a:lnTo>
                    <a:lnTo>
                      <a:pt x="104" y="179"/>
                    </a:lnTo>
                    <a:lnTo>
                      <a:pt x="88" y="141"/>
                    </a:lnTo>
                    <a:lnTo>
                      <a:pt x="74" y="104"/>
                    </a:lnTo>
                    <a:lnTo>
                      <a:pt x="59" y="75"/>
                    </a:lnTo>
                    <a:lnTo>
                      <a:pt x="44" y="55"/>
                    </a:lnTo>
                    <a:lnTo>
                      <a:pt x="26" y="41"/>
                    </a:lnTo>
                    <a:lnTo>
                      <a:pt x="0" y="46"/>
                    </a:lnTo>
                    <a:lnTo>
                      <a:pt x="14" y="55"/>
                    </a:lnTo>
                    <a:lnTo>
                      <a:pt x="30" y="71"/>
                    </a:lnTo>
                    <a:lnTo>
                      <a:pt x="46" y="94"/>
                    </a:lnTo>
                    <a:lnTo>
                      <a:pt x="63" y="126"/>
                    </a:lnTo>
                    <a:lnTo>
                      <a:pt x="79" y="174"/>
                    </a:lnTo>
                    <a:lnTo>
                      <a:pt x="94" y="212"/>
                    </a:lnTo>
                    <a:lnTo>
                      <a:pt x="110" y="237"/>
                    </a:lnTo>
                    <a:lnTo>
                      <a:pt x="130" y="259"/>
                    </a:lnTo>
                    <a:lnTo>
                      <a:pt x="165" y="281"/>
                    </a:lnTo>
                    <a:lnTo>
                      <a:pt x="208" y="297"/>
                    </a:lnTo>
                    <a:lnTo>
                      <a:pt x="248" y="315"/>
                    </a:lnTo>
                    <a:lnTo>
                      <a:pt x="279" y="333"/>
                    </a:lnTo>
                    <a:lnTo>
                      <a:pt x="308" y="355"/>
                    </a:lnTo>
                    <a:lnTo>
                      <a:pt x="326" y="378"/>
                    </a:lnTo>
                    <a:lnTo>
                      <a:pt x="333" y="398"/>
                    </a:lnTo>
                    <a:lnTo>
                      <a:pt x="337" y="419"/>
                    </a:lnTo>
                    <a:lnTo>
                      <a:pt x="338" y="458"/>
                    </a:lnTo>
                    <a:lnTo>
                      <a:pt x="346" y="483"/>
                    </a:lnTo>
                    <a:lnTo>
                      <a:pt x="358" y="500"/>
                    </a:lnTo>
                    <a:lnTo>
                      <a:pt x="387" y="520"/>
                    </a:lnTo>
                    <a:lnTo>
                      <a:pt x="418" y="538"/>
                    </a:lnTo>
                    <a:lnTo>
                      <a:pt x="451" y="555"/>
                    </a:lnTo>
                    <a:lnTo>
                      <a:pt x="476" y="578"/>
                    </a:lnTo>
                    <a:lnTo>
                      <a:pt x="505" y="653"/>
                    </a:lnTo>
                    <a:lnTo>
                      <a:pt x="522" y="745"/>
                    </a:lnTo>
                    <a:lnTo>
                      <a:pt x="532" y="769"/>
                    </a:lnTo>
                    <a:lnTo>
                      <a:pt x="547" y="793"/>
                    </a:lnTo>
                    <a:lnTo>
                      <a:pt x="566" y="823"/>
                    </a:lnTo>
                    <a:lnTo>
                      <a:pt x="582" y="860"/>
                    </a:lnTo>
                    <a:lnTo>
                      <a:pt x="591" y="892"/>
                    </a:lnTo>
                    <a:lnTo>
                      <a:pt x="596" y="933"/>
                    </a:lnTo>
                    <a:lnTo>
                      <a:pt x="596" y="970"/>
                    </a:lnTo>
                    <a:lnTo>
                      <a:pt x="592" y="1012"/>
                    </a:lnTo>
                    <a:lnTo>
                      <a:pt x="555" y="1079"/>
                    </a:lnTo>
                    <a:lnTo>
                      <a:pt x="515" y="1139"/>
                    </a:lnTo>
                    <a:lnTo>
                      <a:pt x="485" y="1191"/>
                    </a:lnTo>
                    <a:lnTo>
                      <a:pt x="464" y="1231"/>
                    </a:lnTo>
                    <a:lnTo>
                      <a:pt x="449" y="1277"/>
                    </a:lnTo>
                    <a:lnTo>
                      <a:pt x="437" y="1321"/>
                    </a:lnTo>
                    <a:lnTo>
                      <a:pt x="421" y="1366"/>
                    </a:lnTo>
                    <a:lnTo>
                      <a:pt x="398" y="1412"/>
                    </a:lnTo>
                    <a:lnTo>
                      <a:pt x="387" y="1427"/>
                    </a:lnTo>
                    <a:lnTo>
                      <a:pt x="373" y="1444"/>
                    </a:lnTo>
                    <a:lnTo>
                      <a:pt x="346" y="1466"/>
                    </a:lnTo>
                    <a:lnTo>
                      <a:pt x="312" y="1483"/>
                    </a:lnTo>
                    <a:lnTo>
                      <a:pt x="346" y="1473"/>
                    </a:lnTo>
                    <a:lnTo>
                      <a:pt x="386" y="1466"/>
                    </a:lnTo>
                    <a:lnTo>
                      <a:pt x="418" y="1458"/>
                    </a:lnTo>
                    <a:lnTo>
                      <a:pt x="456" y="1454"/>
                    </a:lnTo>
                    <a:lnTo>
                      <a:pt x="492" y="1453"/>
                    </a:lnTo>
                    <a:lnTo>
                      <a:pt x="531" y="1457"/>
                    </a:lnTo>
                    <a:lnTo>
                      <a:pt x="558" y="1467"/>
                    </a:lnTo>
                    <a:lnTo>
                      <a:pt x="585" y="1486"/>
                    </a:lnTo>
                    <a:lnTo>
                      <a:pt x="605" y="1509"/>
                    </a:lnTo>
                    <a:lnTo>
                      <a:pt x="621" y="1533"/>
                    </a:lnTo>
                    <a:lnTo>
                      <a:pt x="636" y="1551"/>
                    </a:lnTo>
                    <a:lnTo>
                      <a:pt x="636" y="1542"/>
                    </a:lnTo>
                    <a:lnTo>
                      <a:pt x="630" y="1509"/>
                    </a:lnTo>
                    <a:lnTo>
                      <a:pt x="628" y="1483"/>
                    </a:lnTo>
                    <a:lnTo>
                      <a:pt x="620" y="1442"/>
                    </a:lnTo>
                    <a:lnTo>
                      <a:pt x="636" y="1483"/>
                    </a:lnTo>
                    <a:lnTo>
                      <a:pt x="651" y="1503"/>
                    </a:lnTo>
                    <a:lnTo>
                      <a:pt x="669" y="1516"/>
                    </a:lnTo>
                    <a:lnTo>
                      <a:pt x="690" y="1519"/>
                    </a:lnTo>
                    <a:lnTo>
                      <a:pt x="717" y="1516"/>
                    </a:lnTo>
                    <a:lnTo>
                      <a:pt x="752" y="1506"/>
                    </a:lnTo>
                    <a:lnTo>
                      <a:pt x="789" y="1497"/>
                    </a:lnTo>
                    <a:lnTo>
                      <a:pt x="829" y="1493"/>
                    </a:lnTo>
                    <a:lnTo>
                      <a:pt x="865" y="1497"/>
                    </a:lnTo>
                    <a:lnTo>
                      <a:pt x="903" y="1508"/>
                    </a:lnTo>
                    <a:lnTo>
                      <a:pt x="835" y="1468"/>
                    </a:lnTo>
                    <a:lnTo>
                      <a:pt x="806" y="1446"/>
                    </a:lnTo>
                    <a:lnTo>
                      <a:pt x="786" y="1421"/>
                    </a:lnTo>
                    <a:lnTo>
                      <a:pt x="774" y="1388"/>
                    </a:lnTo>
                    <a:lnTo>
                      <a:pt x="767" y="1346"/>
                    </a:lnTo>
                    <a:lnTo>
                      <a:pt x="765" y="1286"/>
                    </a:lnTo>
                    <a:lnTo>
                      <a:pt x="769" y="1242"/>
                    </a:lnTo>
                    <a:lnTo>
                      <a:pt x="774" y="1208"/>
                    </a:lnTo>
                    <a:lnTo>
                      <a:pt x="781" y="1166"/>
                    </a:lnTo>
                    <a:lnTo>
                      <a:pt x="781" y="1130"/>
                    </a:lnTo>
                    <a:lnTo>
                      <a:pt x="779" y="1088"/>
                    </a:lnTo>
                    <a:lnTo>
                      <a:pt x="781" y="1038"/>
                    </a:lnTo>
                    <a:lnTo>
                      <a:pt x="777" y="1004"/>
                    </a:lnTo>
                    <a:lnTo>
                      <a:pt x="771" y="973"/>
                    </a:lnTo>
                    <a:lnTo>
                      <a:pt x="760" y="942"/>
                    </a:lnTo>
                    <a:lnTo>
                      <a:pt x="757" y="924"/>
                    </a:lnTo>
                    <a:lnTo>
                      <a:pt x="765" y="899"/>
                    </a:lnTo>
                    <a:lnTo>
                      <a:pt x="774" y="864"/>
                    </a:lnTo>
                    <a:lnTo>
                      <a:pt x="774" y="830"/>
                    </a:lnTo>
                    <a:lnTo>
                      <a:pt x="770" y="790"/>
                    </a:lnTo>
                    <a:lnTo>
                      <a:pt x="757" y="757"/>
                    </a:lnTo>
                    <a:lnTo>
                      <a:pt x="714" y="631"/>
                    </a:lnTo>
                    <a:lnTo>
                      <a:pt x="716" y="629"/>
                    </a:lnTo>
                    <a:lnTo>
                      <a:pt x="742" y="595"/>
                    </a:lnTo>
                    <a:lnTo>
                      <a:pt x="767" y="580"/>
                    </a:lnTo>
                    <a:lnTo>
                      <a:pt x="792" y="566"/>
                    </a:lnTo>
                    <a:lnTo>
                      <a:pt x="841" y="538"/>
                    </a:lnTo>
                    <a:lnTo>
                      <a:pt x="894" y="514"/>
                    </a:lnTo>
                    <a:lnTo>
                      <a:pt x="939" y="501"/>
                    </a:lnTo>
                    <a:lnTo>
                      <a:pt x="978" y="493"/>
                    </a:lnTo>
                    <a:lnTo>
                      <a:pt x="1015" y="483"/>
                    </a:lnTo>
                    <a:lnTo>
                      <a:pt x="1053" y="468"/>
                    </a:lnTo>
                    <a:lnTo>
                      <a:pt x="1090" y="446"/>
                    </a:lnTo>
                    <a:lnTo>
                      <a:pt x="1113" y="429"/>
                    </a:lnTo>
                    <a:lnTo>
                      <a:pt x="1146" y="401"/>
                    </a:lnTo>
                    <a:lnTo>
                      <a:pt x="1177" y="368"/>
                    </a:lnTo>
                    <a:lnTo>
                      <a:pt x="1209" y="333"/>
                    </a:lnTo>
                    <a:lnTo>
                      <a:pt x="1236" y="312"/>
                    </a:lnTo>
                    <a:lnTo>
                      <a:pt x="1266" y="297"/>
                    </a:lnTo>
                    <a:lnTo>
                      <a:pt x="1301" y="287"/>
                    </a:lnTo>
                    <a:lnTo>
                      <a:pt x="1338" y="281"/>
                    </a:lnTo>
                    <a:lnTo>
                      <a:pt x="1380" y="277"/>
                    </a:lnTo>
                    <a:lnTo>
                      <a:pt x="1420" y="279"/>
                    </a:lnTo>
                    <a:lnTo>
                      <a:pt x="1469" y="282"/>
                    </a:lnTo>
                    <a:lnTo>
                      <a:pt x="1515" y="289"/>
                    </a:lnTo>
                    <a:lnTo>
                      <a:pt x="1559" y="299"/>
                    </a:lnTo>
                    <a:lnTo>
                      <a:pt x="1605" y="306"/>
                    </a:lnTo>
                    <a:lnTo>
                      <a:pt x="1648" y="305"/>
                    </a:lnTo>
                    <a:lnTo>
                      <a:pt x="1688" y="299"/>
                    </a:lnTo>
                    <a:lnTo>
                      <a:pt x="1720" y="286"/>
                    </a:lnTo>
                    <a:lnTo>
                      <a:pt x="1753" y="265"/>
                    </a:lnTo>
                    <a:lnTo>
                      <a:pt x="1783" y="240"/>
                    </a:lnTo>
                    <a:lnTo>
                      <a:pt x="1812" y="217"/>
                    </a:lnTo>
                    <a:lnTo>
                      <a:pt x="1838" y="201"/>
                    </a:lnTo>
                    <a:lnTo>
                      <a:pt x="1869" y="189"/>
                    </a:lnTo>
                    <a:lnTo>
                      <a:pt x="1904" y="179"/>
                    </a:lnTo>
                    <a:lnTo>
                      <a:pt x="1942" y="166"/>
                    </a:lnTo>
                    <a:lnTo>
                      <a:pt x="1964" y="156"/>
                    </a:lnTo>
                    <a:lnTo>
                      <a:pt x="1977" y="146"/>
                    </a:lnTo>
                    <a:lnTo>
                      <a:pt x="1986" y="135"/>
                    </a:lnTo>
                    <a:lnTo>
                      <a:pt x="1993" y="107"/>
                    </a:lnTo>
                    <a:lnTo>
                      <a:pt x="1979" y="102"/>
                    </a:lnTo>
                    <a:lnTo>
                      <a:pt x="1973" y="124"/>
                    </a:lnTo>
                    <a:lnTo>
                      <a:pt x="1964" y="137"/>
                    </a:lnTo>
                    <a:lnTo>
                      <a:pt x="1948" y="146"/>
                    </a:lnTo>
                    <a:lnTo>
                      <a:pt x="1904" y="159"/>
                    </a:lnTo>
                    <a:lnTo>
                      <a:pt x="1858" y="174"/>
                    </a:lnTo>
                    <a:lnTo>
                      <a:pt x="1825" y="181"/>
                    </a:lnTo>
                    <a:lnTo>
                      <a:pt x="1814" y="185"/>
                    </a:lnTo>
                    <a:lnTo>
                      <a:pt x="1818" y="162"/>
                    </a:lnTo>
                    <a:lnTo>
                      <a:pt x="1818" y="136"/>
                    </a:lnTo>
                    <a:lnTo>
                      <a:pt x="1818" y="102"/>
                    </a:lnTo>
                    <a:lnTo>
                      <a:pt x="1815" y="66"/>
                    </a:lnTo>
                    <a:lnTo>
                      <a:pt x="1814" y="40"/>
                    </a:lnTo>
                    <a:lnTo>
                      <a:pt x="1803" y="39"/>
                    </a:lnTo>
                    <a:lnTo>
                      <a:pt x="1803" y="62"/>
                    </a:lnTo>
                    <a:lnTo>
                      <a:pt x="1803" y="101"/>
                    </a:lnTo>
                    <a:lnTo>
                      <a:pt x="1800" y="139"/>
                    </a:lnTo>
                    <a:lnTo>
                      <a:pt x="1792" y="170"/>
                    </a:lnTo>
                    <a:lnTo>
                      <a:pt x="1779" y="186"/>
                    </a:lnTo>
                    <a:lnTo>
                      <a:pt x="1765" y="199"/>
                    </a:lnTo>
                    <a:lnTo>
                      <a:pt x="1743" y="212"/>
                    </a:lnTo>
                    <a:lnTo>
                      <a:pt x="1718" y="222"/>
                    </a:lnTo>
                    <a:lnTo>
                      <a:pt x="1688" y="231"/>
                    </a:lnTo>
                    <a:lnTo>
                      <a:pt x="1654" y="237"/>
                    </a:lnTo>
                    <a:lnTo>
                      <a:pt x="1630" y="237"/>
                    </a:lnTo>
                    <a:lnTo>
                      <a:pt x="1654" y="221"/>
                    </a:lnTo>
                    <a:lnTo>
                      <a:pt x="1681" y="197"/>
                    </a:lnTo>
                    <a:lnTo>
                      <a:pt x="1703" y="175"/>
                    </a:lnTo>
                    <a:lnTo>
                      <a:pt x="1719" y="146"/>
                    </a:lnTo>
                    <a:lnTo>
                      <a:pt x="1729" y="120"/>
                    </a:lnTo>
                    <a:lnTo>
                      <a:pt x="1734" y="89"/>
                    </a:lnTo>
                    <a:lnTo>
                      <a:pt x="1735" y="66"/>
                    </a:lnTo>
                    <a:lnTo>
                      <a:pt x="1734" y="44"/>
                    </a:lnTo>
                    <a:lnTo>
                      <a:pt x="1719" y="44"/>
                    </a:lnTo>
                    <a:lnTo>
                      <a:pt x="1719" y="59"/>
                    </a:lnTo>
                    <a:lnTo>
                      <a:pt x="1719" y="90"/>
                    </a:lnTo>
                    <a:lnTo>
                      <a:pt x="1713" y="119"/>
                    </a:lnTo>
                    <a:lnTo>
                      <a:pt x="1699" y="145"/>
                    </a:lnTo>
                    <a:lnTo>
                      <a:pt x="1680" y="170"/>
                    </a:lnTo>
                    <a:lnTo>
                      <a:pt x="1656" y="192"/>
                    </a:lnTo>
                    <a:lnTo>
                      <a:pt x="1626" y="211"/>
                    </a:lnTo>
                    <a:lnTo>
                      <a:pt x="1595" y="226"/>
                    </a:lnTo>
                    <a:lnTo>
                      <a:pt x="1567" y="230"/>
                    </a:lnTo>
                    <a:lnTo>
                      <a:pt x="1535" y="220"/>
                    </a:lnTo>
                    <a:lnTo>
                      <a:pt x="1500" y="206"/>
                    </a:lnTo>
                    <a:lnTo>
                      <a:pt x="1459" y="194"/>
                    </a:lnTo>
                    <a:lnTo>
                      <a:pt x="1417" y="186"/>
                    </a:lnTo>
                    <a:lnTo>
                      <a:pt x="1386" y="185"/>
                    </a:lnTo>
                    <a:lnTo>
                      <a:pt x="1355" y="186"/>
                    </a:lnTo>
                    <a:lnTo>
                      <a:pt x="1315" y="195"/>
                    </a:lnTo>
                    <a:lnTo>
                      <a:pt x="1355" y="161"/>
                    </a:lnTo>
                    <a:lnTo>
                      <a:pt x="1380" y="144"/>
                    </a:lnTo>
                    <a:lnTo>
                      <a:pt x="1410" y="126"/>
                    </a:lnTo>
                    <a:lnTo>
                      <a:pt x="1436" y="115"/>
                    </a:lnTo>
                    <a:lnTo>
                      <a:pt x="1452" y="105"/>
                    </a:lnTo>
                    <a:lnTo>
                      <a:pt x="1461" y="97"/>
                    </a:lnTo>
                    <a:lnTo>
                      <a:pt x="1467" y="89"/>
                    </a:lnTo>
                    <a:lnTo>
                      <a:pt x="1477" y="67"/>
                    </a:lnTo>
                    <a:lnTo>
                      <a:pt x="1485" y="46"/>
                    </a:lnTo>
                    <a:lnTo>
                      <a:pt x="1494" y="29"/>
                    </a:lnTo>
                    <a:lnTo>
                      <a:pt x="1510" y="2"/>
                    </a:lnTo>
                    <a:lnTo>
                      <a:pt x="1497" y="0"/>
                    </a:lnTo>
                    <a:lnTo>
                      <a:pt x="1482" y="20"/>
                    </a:lnTo>
                    <a:lnTo>
                      <a:pt x="1474" y="37"/>
                    </a:lnTo>
                    <a:lnTo>
                      <a:pt x="1466" y="56"/>
                    </a:lnTo>
                    <a:lnTo>
                      <a:pt x="1459" y="72"/>
                    </a:lnTo>
                    <a:lnTo>
                      <a:pt x="1446" y="89"/>
                    </a:lnTo>
                    <a:lnTo>
                      <a:pt x="1426" y="102"/>
                    </a:lnTo>
                    <a:lnTo>
                      <a:pt x="1395" y="117"/>
                    </a:lnTo>
                    <a:lnTo>
                      <a:pt x="1361" y="132"/>
                    </a:lnTo>
                    <a:lnTo>
                      <a:pt x="1331" y="152"/>
                    </a:lnTo>
                    <a:lnTo>
                      <a:pt x="1307" y="170"/>
                    </a:lnTo>
                    <a:lnTo>
                      <a:pt x="1274" y="195"/>
                    </a:lnTo>
                    <a:lnTo>
                      <a:pt x="1282" y="161"/>
                    </a:lnTo>
                    <a:lnTo>
                      <a:pt x="1286" y="134"/>
                    </a:lnTo>
                    <a:lnTo>
                      <a:pt x="1282" y="109"/>
                    </a:lnTo>
                    <a:lnTo>
                      <a:pt x="1277" y="84"/>
                    </a:lnTo>
                    <a:lnTo>
                      <a:pt x="1274" y="57"/>
                    </a:lnTo>
                    <a:lnTo>
                      <a:pt x="1277" y="40"/>
                    </a:lnTo>
                    <a:lnTo>
                      <a:pt x="1253" y="46"/>
                    </a:lnTo>
                    <a:lnTo>
                      <a:pt x="1253" y="57"/>
                    </a:lnTo>
                    <a:lnTo>
                      <a:pt x="1256" y="84"/>
                    </a:lnTo>
                    <a:lnTo>
                      <a:pt x="1263" y="119"/>
                    </a:lnTo>
                    <a:lnTo>
                      <a:pt x="1262" y="145"/>
                    </a:lnTo>
                    <a:lnTo>
                      <a:pt x="1254" y="177"/>
                    </a:lnTo>
                    <a:lnTo>
                      <a:pt x="1238" y="210"/>
                    </a:lnTo>
                    <a:lnTo>
                      <a:pt x="1223" y="230"/>
                    </a:lnTo>
                    <a:lnTo>
                      <a:pt x="1202" y="246"/>
                    </a:lnTo>
                    <a:lnTo>
                      <a:pt x="1171" y="260"/>
                    </a:lnTo>
                    <a:lnTo>
                      <a:pt x="1110" y="279"/>
                    </a:lnTo>
                    <a:lnTo>
                      <a:pt x="1068" y="299"/>
                    </a:lnTo>
                    <a:lnTo>
                      <a:pt x="1052" y="310"/>
                    </a:lnTo>
                    <a:lnTo>
                      <a:pt x="1035" y="326"/>
                    </a:lnTo>
                    <a:lnTo>
                      <a:pt x="1022" y="335"/>
                    </a:lnTo>
                    <a:lnTo>
                      <a:pt x="1005" y="343"/>
                    </a:lnTo>
                    <a:lnTo>
                      <a:pt x="946" y="363"/>
                    </a:lnTo>
                    <a:lnTo>
                      <a:pt x="899" y="381"/>
                    </a:lnTo>
                    <a:lnTo>
                      <a:pt x="859" y="399"/>
                    </a:lnTo>
                    <a:lnTo>
                      <a:pt x="814" y="425"/>
                    </a:lnTo>
                    <a:lnTo>
                      <a:pt x="789" y="444"/>
                    </a:lnTo>
                    <a:lnTo>
                      <a:pt x="789" y="435"/>
                    </a:lnTo>
                    <a:lnTo>
                      <a:pt x="797" y="419"/>
                    </a:lnTo>
                    <a:lnTo>
                      <a:pt x="814" y="393"/>
                    </a:lnTo>
                    <a:lnTo>
                      <a:pt x="838" y="368"/>
                    </a:lnTo>
                    <a:lnTo>
                      <a:pt x="863" y="345"/>
                    </a:lnTo>
                    <a:lnTo>
                      <a:pt x="881" y="326"/>
                    </a:lnTo>
                    <a:lnTo>
                      <a:pt x="895" y="305"/>
                    </a:lnTo>
                    <a:lnTo>
                      <a:pt x="906" y="277"/>
                    </a:lnTo>
                    <a:lnTo>
                      <a:pt x="909" y="244"/>
                    </a:lnTo>
                    <a:lnTo>
                      <a:pt x="905" y="211"/>
                    </a:lnTo>
                    <a:lnTo>
                      <a:pt x="896" y="185"/>
                    </a:lnTo>
                    <a:lnTo>
                      <a:pt x="894" y="169"/>
                    </a:lnTo>
                    <a:lnTo>
                      <a:pt x="893" y="154"/>
                    </a:lnTo>
                    <a:lnTo>
                      <a:pt x="898" y="139"/>
                    </a:lnTo>
                    <a:lnTo>
                      <a:pt x="908" y="125"/>
                    </a:lnTo>
                    <a:lnTo>
                      <a:pt x="935" y="101"/>
                    </a:lnTo>
                    <a:lnTo>
                      <a:pt x="964" y="70"/>
                    </a:lnTo>
                    <a:lnTo>
                      <a:pt x="944" y="67"/>
                    </a:lnTo>
                    <a:lnTo>
                      <a:pt x="926" y="85"/>
                    </a:lnTo>
                    <a:lnTo>
                      <a:pt x="905" y="102"/>
                    </a:lnTo>
                    <a:lnTo>
                      <a:pt x="891" y="117"/>
                    </a:lnTo>
                    <a:lnTo>
                      <a:pt x="878" y="137"/>
                    </a:lnTo>
                    <a:lnTo>
                      <a:pt x="871" y="159"/>
                    </a:lnTo>
                    <a:lnTo>
                      <a:pt x="871" y="195"/>
                    </a:lnTo>
                    <a:lnTo>
                      <a:pt x="860" y="169"/>
                    </a:lnTo>
                    <a:lnTo>
                      <a:pt x="845" y="140"/>
                    </a:lnTo>
                    <a:lnTo>
                      <a:pt x="834" y="109"/>
                    </a:lnTo>
                    <a:lnTo>
                      <a:pt x="825" y="85"/>
                    </a:lnTo>
                    <a:lnTo>
                      <a:pt x="816" y="65"/>
                    </a:lnTo>
                    <a:lnTo>
                      <a:pt x="802" y="71"/>
                    </a:lnTo>
                    <a:lnTo>
                      <a:pt x="791" y="81"/>
                    </a:lnTo>
                    <a:lnTo>
                      <a:pt x="802" y="101"/>
                    </a:lnTo>
                    <a:lnTo>
                      <a:pt x="815" y="132"/>
                    </a:lnTo>
                    <a:lnTo>
                      <a:pt x="828" y="166"/>
                    </a:lnTo>
                    <a:lnTo>
                      <a:pt x="843" y="202"/>
                    </a:lnTo>
                    <a:lnTo>
                      <a:pt x="855" y="229"/>
                    </a:lnTo>
                    <a:lnTo>
                      <a:pt x="863" y="255"/>
                    </a:lnTo>
                    <a:lnTo>
                      <a:pt x="863" y="281"/>
                    </a:lnTo>
                    <a:lnTo>
                      <a:pt x="854" y="306"/>
                    </a:lnTo>
                    <a:lnTo>
                      <a:pt x="839" y="329"/>
                    </a:lnTo>
                    <a:lnTo>
                      <a:pt x="816" y="350"/>
                    </a:lnTo>
                    <a:lnTo>
                      <a:pt x="791" y="376"/>
                    </a:lnTo>
                    <a:lnTo>
                      <a:pt x="764" y="409"/>
                    </a:lnTo>
                    <a:lnTo>
                      <a:pt x="740" y="435"/>
                    </a:lnTo>
                    <a:lnTo>
                      <a:pt x="715" y="465"/>
                    </a:lnTo>
                    <a:lnTo>
                      <a:pt x="700" y="490"/>
                    </a:lnTo>
                    <a:lnTo>
                      <a:pt x="686" y="514"/>
                    </a:lnTo>
                    <a:lnTo>
                      <a:pt x="676" y="539"/>
                    </a:lnTo>
                    <a:lnTo>
                      <a:pt x="669" y="56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6" name="Freeform 156"/>
              <p:cNvSpPr>
                <a:spLocks/>
              </p:cNvSpPr>
              <p:nvPr/>
            </p:nvSpPr>
            <p:spPr bwMode="auto">
              <a:xfrm>
                <a:off x="3350" y="1340"/>
                <a:ext cx="7" cy="20"/>
              </a:xfrm>
              <a:custGeom>
                <a:avLst/>
                <a:gdLst>
                  <a:gd name="T0" fmla="*/ 0 w 28"/>
                  <a:gd name="T1" fmla="*/ 0 h 79"/>
                  <a:gd name="T2" fmla="*/ 0 w 28"/>
                  <a:gd name="T3" fmla="*/ 0 h 79"/>
                  <a:gd name="T4" fmla="*/ 0 w 28"/>
                  <a:gd name="T5" fmla="*/ 0 h 79"/>
                  <a:gd name="T6" fmla="*/ 0 w 28"/>
                  <a:gd name="T7" fmla="*/ 0 h 79"/>
                  <a:gd name="T8" fmla="*/ 0 w 28"/>
                  <a:gd name="T9" fmla="*/ 0 h 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"/>
                  <a:gd name="T16" fmla="*/ 0 h 79"/>
                  <a:gd name="T17" fmla="*/ 28 w 28"/>
                  <a:gd name="T18" fmla="*/ 79 h 7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" h="79">
                    <a:moveTo>
                      <a:pt x="0" y="79"/>
                    </a:moveTo>
                    <a:lnTo>
                      <a:pt x="10" y="51"/>
                    </a:lnTo>
                    <a:lnTo>
                      <a:pt x="23" y="32"/>
                    </a:lnTo>
                    <a:lnTo>
                      <a:pt x="28" y="17"/>
                    </a:lnTo>
                    <a:lnTo>
                      <a:pt x="28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7" name="Freeform 157"/>
              <p:cNvSpPr>
                <a:spLocks/>
              </p:cNvSpPr>
              <p:nvPr/>
            </p:nvSpPr>
            <p:spPr bwMode="auto">
              <a:xfrm>
                <a:off x="3110" y="952"/>
                <a:ext cx="319" cy="174"/>
              </a:xfrm>
              <a:custGeom>
                <a:avLst/>
                <a:gdLst>
                  <a:gd name="T0" fmla="*/ 0 w 1280"/>
                  <a:gd name="T1" fmla="*/ 0 h 695"/>
                  <a:gd name="T2" fmla="*/ 0 w 1280"/>
                  <a:gd name="T3" fmla="*/ 0 h 695"/>
                  <a:gd name="T4" fmla="*/ 0 w 1280"/>
                  <a:gd name="T5" fmla="*/ 0 h 695"/>
                  <a:gd name="T6" fmla="*/ 0 w 1280"/>
                  <a:gd name="T7" fmla="*/ 0 h 695"/>
                  <a:gd name="T8" fmla="*/ 0 w 1280"/>
                  <a:gd name="T9" fmla="*/ 0 h 695"/>
                  <a:gd name="T10" fmla="*/ 0 w 1280"/>
                  <a:gd name="T11" fmla="*/ 0 h 695"/>
                  <a:gd name="T12" fmla="*/ 0 w 1280"/>
                  <a:gd name="T13" fmla="*/ 0 h 695"/>
                  <a:gd name="T14" fmla="*/ 0 w 1280"/>
                  <a:gd name="T15" fmla="*/ 0 h 695"/>
                  <a:gd name="T16" fmla="*/ 0 w 1280"/>
                  <a:gd name="T17" fmla="*/ 0 h 695"/>
                  <a:gd name="T18" fmla="*/ 0 w 1280"/>
                  <a:gd name="T19" fmla="*/ 0 h 695"/>
                  <a:gd name="T20" fmla="*/ 0 w 1280"/>
                  <a:gd name="T21" fmla="*/ 0 h 695"/>
                  <a:gd name="T22" fmla="*/ 0 w 1280"/>
                  <a:gd name="T23" fmla="*/ 0 h 695"/>
                  <a:gd name="T24" fmla="*/ 0 w 1280"/>
                  <a:gd name="T25" fmla="*/ 0 h 695"/>
                  <a:gd name="T26" fmla="*/ 0 w 1280"/>
                  <a:gd name="T27" fmla="*/ 0 h 695"/>
                  <a:gd name="T28" fmla="*/ 0 w 1280"/>
                  <a:gd name="T29" fmla="*/ 0 h 695"/>
                  <a:gd name="T30" fmla="*/ 0 w 1280"/>
                  <a:gd name="T31" fmla="*/ 0 h 695"/>
                  <a:gd name="T32" fmla="*/ 0 w 1280"/>
                  <a:gd name="T33" fmla="*/ 0 h 695"/>
                  <a:gd name="T34" fmla="*/ 0 w 1280"/>
                  <a:gd name="T35" fmla="*/ 0 h 695"/>
                  <a:gd name="T36" fmla="*/ 0 w 1280"/>
                  <a:gd name="T37" fmla="*/ 0 h 695"/>
                  <a:gd name="T38" fmla="*/ 0 w 1280"/>
                  <a:gd name="T39" fmla="*/ 0 h 695"/>
                  <a:gd name="T40" fmla="*/ 0 w 1280"/>
                  <a:gd name="T41" fmla="*/ 0 h 695"/>
                  <a:gd name="T42" fmla="*/ 0 w 1280"/>
                  <a:gd name="T43" fmla="*/ 0 h 695"/>
                  <a:gd name="T44" fmla="*/ 0 w 1280"/>
                  <a:gd name="T45" fmla="*/ 0 h 695"/>
                  <a:gd name="T46" fmla="*/ 0 w 1280"/>
                  <a:gd name="T47" fmla="*/ 0 h 695"/>
                  <a:gd name="T48" fmla="*/ 0 w 1280"/>
                  <a:gd name="T49" fmla="*/ 0 h 695"/>
                  <a:gd name="T50" fmla="*/ 0 w 1280"/>
                  <a:gd name="T51" fmla="*/ 0 h 695"/>
                  <a:gd name="T52" fmla="*/ 0 w 1280"/>
                  <a:gd name="T53" fmla="*/ 0 h 695"/>
                  <a:gd name="T54" fmla="*/ 0 w 1280"/>
                  <a:gd name="T55" fmla="*/ 0 h 695"/>
                  <a:gd name="T56" fmla="*/ 0 w 1280"/>
                  <a:gd name="T57" fmla="*/ 0 h 695"/>
                  <a:gd name="T58" fmla="*/ 0 w 1280"/>
                  <a:gd name="T59" fmla="*/ 0 h 695"/>
                  <a:gd name="T60" fmla="*/ 0 w 1280"/>
                  <a:gd name="T61" fmla="*/ 0 h 695"/>
                  <a:gd name="T62" fmla="*/ 0 w 1280"/>
                  <a:gd name="T63" fmla="*/ 0 h 695"/>
                  <a:gd name="T64" fmla="*/ 0 w 1280"/>
                  <a:gd name="T65" fmla="*/ 0 h 695"/>
                  <a:gd name="T66" fmla="*/ 0 w 1280"/>
                  <a:gd name="T67" fmla="*/ 0 h 695"/>
                  <a:gd name="T68" fmla="*/ 0 w 1280"/>
                  <a:gd name="T69" fmla="*/ 0 h 695"/>
                  <a:gd name="T70" fmla="*/ 0 w 1280"/>
                  <a:gd name="T71" fmla="*/ 0 h 695"/>
                  <a:gd name="T72" fmla="*/ 0 w 1280"/>
                  <a:gd name="T73" fmla="*/ 0 h 695"/>
                  <a:gd name="T74" fmla="*/ 0 w 1280"/>
                  <a:gd name="T75" fmla="*/ 0 h 695"/>
                  <a:gd name="T76" fmla="*/ 0 w 1280"/>
                  <a:gd name="T77" fmla="*/ 0 h 695"/>
                  <a:gd name="T78" fmla="*/ 0 w 1280"/>
                  <a:gd name="T79" fmla="*/ 0 h 695"/>
                  <a:gd name="T80" fmla="*/ 0 w 1280"/>
                  <a:gd name="T81" fmla="*/ 0 h 695"/>
                  <a:gd name="T82" fmla="*/ 0 w 1280"/>
                  <a:gd name="T83" fmla="*/ 0 h 695"/>
                  <a:gd name="T84" fmla="*/ 0 w 1280"/>
                  <a:gd name="T85" fmla="*/ 0 h 695"/>
                  <a:gd name="T86" fmla="*/ 0 w 1280"/>
                  <a:gd name="T87" fmla="*/ 0 h 695"/>
                  <a:gd name="T88" fmla="*/ 0 w 1280"/>
                  <a:gd name="T89" fmla="*/ 0 h 695"/>
                  <a:gd name="T90" fmla="*/ 0 w 1280"/>
                  <a:gd name="T91" fmla="*/ 0 h 695"/>
                  <a:gd name="T92" fmla="*/ 0 w 1280"/>
                  <a:gd name="T93" fmla="*/ 0 h 695"/>
                  <a:gd name="T94" fmla="*/ 0 w 1280"/>
                  <a:gd name="T95" fmla="*/ 0 h 695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280"/>
                  <a:gd name="T145" fmla="*/ 0 h 695"/>
                  <a:gd name="T146" fmla="*/ 1280 w 1280"/>
                  <a:gd name="T147" fmla="*/ 695 h 695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280" h="695">
                    <a:moveTo>
                      <a:pt x="490" y="33"/>
                    </a:moveTo>
                    <a:lnTo>
                      <a:pt x="460" y="30"/>
                    </a:lnTo>
                    <a:lnTo>
                      <a:pt x="437" y="22"/>
                    </a:lnTo>
                    <a:lnTo>
                      <a:pt x="412" y="8"/>
                    </a:lnTo>
                    <a:lnTo>
                      <a:pt x="391" y="2"/>
                    </a:lnTo>
                    <a:lnTo>
                      <a:pt x="370" y="0"/>
                    </a:lnTo>
                    <a:lnTo>
                      <a:pt x="347" y="7"/>
                    </a:lnTo>
                    <a:lnTo>
                      <a:pt x="332" y="21"/>
                    </a:lnTo>
                    <a:lnTo>
                      <a:pt x="316" y="45"/>
                    </a:lnTo>
                    <a:lnTo>
                      <a:pt x="302" y="80"/>
                    </a:lnTo>
                    <a:lnTo>
                      <a:pt x="286" y="130"/>
                    </a:lnTo>
                    <a:lnTo>
                      <a:pt x="270" y="160"/>
                    </a:lnTo>
                    <a:lnTo>
                      <a:pt x="256" y="184"/>
                    </a:lnTo>
                    <a:lnTo>
                      <a:pt x="245" y="195"/>
                    </a:lnTo>
                    <a:lnTo>
                      <a:pt x="227" y="207"/>
                    </a:lnTo>
                    <a:lnTo>
                      <a:pt x="192" y="224"/>
                    </a:lnTo>
                    <a:lnTo>
                      <a:pt x="151" y="245"/>
                    </a:lnTo>
                    <a:lnTo>
                      <a:pt x="109" y="271"/>
                    </a:lnTo>
                    <a:lnTo>
                      <a:pt x="78" y="297"/>
                    </a:lnTo>
                    <a:lnTo>
                      <a:pt x="44" y="336"/>
                    </a:lnTo>
                    <a:lnTo>
                      <a:pt x="22" y="374"/>
                    </a:lnTo>
                    <a:lnTo>
                      <a:pt x="7" y="422"/>
                    </a:lnTo>
                    <a:lnTo>
                      <a:pt x="0" y="467"/>
                    </a:lnTo>
                    <a:lnTo>
                      <a:pt x="3" y="512"/>
                    </a:lnTo>
                    <a:lnTo>
                      <a:pt x="10" y="548"/>
                    </a:lnTo>
                    <a:lnTo>
                      <a:pt x="24" y="578"/>
                    </a:lnTo>
                    <a:lnTo>
                      <a:pt x="43" y="603"/>
                    </a:lnTo>
                    <a:lnTo>
                      <a:pt x="69" y="621"/>
                    </a:lnTo>
                    <a:lnTo>
                      <a:pt x="102" y="634"/>
                    </a:lnTo>
                    <a:lnTo>
                      <a:pt x="133" y="640"/>
                    </a:lnTo>
                    <a:lnTo>
                      <a:pt x="157" y="648"/>
                    </a:lnTo>
                    <a:lnTo>
                      <a:pt x="174" y="659"/>
                    </a:lnTo>
                    <a:lnTo>
                      <a:pt x="198" y="676"/>
                    </a:lnTo>
                    <a:lnTo>
                      <a:pt x="221" y="688"/>
                    </a:lnTo>
                    <a:lnTo>
                      <a:pt x="246" y="694"/>
                    </a:lnTo>
                    <a:lnTo>
                      <a:pt x="273" y="691"/>
                    </a:lnTo>
                    <a:lnTo>
                      <a:pt x="317" y="678"/>
                    </a:lnTo>
                    <a:lnTo>
                      <a:pt x="371" y="665"/>
                    </a:lnTo>
                    <a:lnTo>
                      <a:pt x="397" y="660"/>
                    </a:lnTo>
                    <a:lnTo>
                      <a:pt x="426" y="660"/>
                    </a:lnTo>
                    <a:lnTo>
                      <a:pt x="459" y="665"/>
                    </a:lnTo>
                    <a:lnTo>
                      <a:pt x="487" y="660"/>
                    </a:lnTo>
                    <a:lnTo>
                      <a:pt x="514" y="651"/>
                    </a:lnTo>
                    <a:lnTo>
                      <a:pt x="558" y="638"/>
                    </a:lnTo>
                    <a:lnTo>
                      <a:pt x="589" y="630"/>
                    </a:lnTo>
                    <a:lnTo>
                      <a:pt x="620" y="619"/>
                    </a:lnTo>
                    <a:lnTo>
                      <a:pt x="644" y="610"/>
                    </a:lnTo>
                    <a:lnTo>
                      <a:pt x="679" y="598"/>
                    </a:lnTo>
                    <a:lnTo>
                      <a:pt x="708" y="591"/>
                    </a:lnTo>
                    <a:lnTo>
                      <a:pt x="740" y="591"/>
                    </a:lnTo>
                    <a:lnTo>
                      <a:pt x="770" y="595"/>
                    </a:lnTo>
                    <a:lnTo>
                      <a:pt x="797" y="609"/>
                    </a:lnTo>
                    <a:lnTo>
                      <a:pt x="829" y="626"/>
                    </a:lnTo>
                    <a:lnTo>
                      <a:pt x="862" y="643"/>
                    </a:lnTo>
                    <a:lnTo>
                      <a:pt x="888" y="653"/>
                    </a:lnTo>
                    <a:lnTo>
                      <a:pt x="909" y="660"/>
                    </a:lnTo>
                    <a:lnTo>
                      <a:pt x="934" y="669"/>
                    </a:lnTo>
                    <a:lnTo>
                      <a:pt x="964" y="683"/>
                    </a:lnTo>
                    <a:lnTo>
                      <a:pt x="982" y="690"/>
                    </a:lnTo>
                    <a:lnTo>
                      <a:pt x="1003" y="695"/>
                    </a:lnTo>
                    <a:lnTo>
                      <a:pt x="1035" y="695"/>
                    </a:lnTo>
                    <a:lnTo>
                      <a:pt x="1067" y="686"/>
                    </a:lnTo>
                    <a:lnTo>
                      <a:pt x="1101" y="673"/>
                    </a:lnTo>
                    <a:lnTo>
                      <a:pt x="1133" y="649"/>
                    </a:lnTo>
                    <a:lnTo>
                      <a:pt x="1158" y="625"/>
                    </a:lnTo>
                    <a:lnTo>
                      <a:pt x="1182" y="591"/>
                    </a:lnTo>
                    <a:lnTo>
                      <a:pt x="1195" y="564"/>
                    </a:lnTo>
                    <a:lnTo>
                      <a:pt x="1209" y="509"/>
                    </a:lnTo>
                    <a:lnTo>
                      <a:pt x="1220" y="469"/>
                    </a:lnTo>
                    <a:lnTo>
                      <a:pt x="1237" y="427"/>
                    </a:lnTo>
                    <a:lnTo>
                      <a:pt x="1257" y="394"/>
                    </a:lnTo>
                    <a:lnTo>
                      <a:pt x="1272" y="360"/>
                    </a:lnTo>
                    <a:lnTo>
                      <a:pt x="1280" y="326"/>
                    </a:lnTo>
                    <a:lnTo>
                      <a:pt x="1279" y="296"/>
                    </a:lnTo>
                    <a:lnTo>
                      <a:pt x="1270" y="270"/>
                    </a:lnTo>
                    <a:lnTo>
                      <a:pt x="1254" y="239"/>
                    </a:lnTo>
                    <a:lnTo>
                      <a:pt x="1235" y="209"/>
                    </a:lnTo>
                    <a:lnTo>
                      <a:pt x="1210" y="181"/>
                    </a:lnTo>
                    <a:lnTo>
                      <a:pt x="1187" y="161"/>
                    </a:lnTo>
                    <a:lnTo>
                      <a:pt x="1170" y="139"/>
                    </a:lnTo>
                    <a:lnTo>
                      <a:pt x="1153" y="125"/>
                    </a:lnTo>
                    <a:lnTo>
                      <a:pt x="1125" y="111"/>
                    </a:lnTo>
                    <a:lnTo>
                      <a:pt x="1091" y="103"/>
                    </a:lnTo>
                    <a:lnTo>
                      <a:pt x="1055" y="101"/>
                    </a:lnTo>
                    <a:lnTo>
                      <a:pt x="999" y="106"/>
                    </a:lnTo>
                    <a:lnTo>
                      <a:pt x="924" y="116"/>
                    </a:lnTo>
                    <a:lnTo>
                      <a:pt x="845" y="125"/>
                    </a:lnTo>
                    <a:lnTo>
                      <a:pt x="799" y="125"/>
                    </a:lnTo>
                    <a:lnTo>
                      <a:pt x="740" y="117"/>
                    </a:lnTo>
                    <a:lnTo>
                      <a:pt x="686" y="107"/>
                    </a:lnTo>
                    <a:lnTo>
                      <a:pt x="640" y="95"/>
                    </a:lnTo>
                    <a:lnTo>
                      <a:pt x="600" y="82"/>
                    </a:lnTo>
                    <a:lnTo>
                      <a:pt x="561" y="66"/>
                    </a:lnTo>
                    <a:lnTo>
                      <a:pt x="529" y="48"/>
                    </a:lnTo>
                    <a:lnTo>
                      <a:pt x="507" y="38"/>
                    </a:lnTo>
                    <a:lnTo>
                      <a:pt x="490" y="33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" name="Freeform 158"/>
              <p:cNvSpPr>
                <a:spLocks/>
              </p:cNvSpPr>
              <p:nvPr/>
            </p:nvSpPr>
            <p:spPr bwMode="auto">
              <a:xfrm>
                <a:off x="3216" y="912"/>
                <a:ext cx="416" cy="243"/>
              </a:xfrm>
              <a:custGeom>
                <a:avLst/>
                <a:gdLst>
                  <a:gd name="T0" fmla="*/ 0 w 1665"/>
                  <a:gd name="T1" fmla="*/ 0 h 971"/>
                  <a:gd name="T2" fmla="*/ 0 w 1665"/>
                  <a:gd name="T3" fmla="*/ 0 h 971"/>
                  <a:gd name="T4" fmla="*/ 0 w 1665"/>
                  <a:gd name="T5" fmla="*/ 0 h 971"/>
                  <a:gd name="T6" fmla="*/ 0 w 1665"/>
                  <a:gd name="T7" fmla="*/ 0 h 971"/>
                  <a:gd name="T8" fmla="*/ 0 w 1665"/>
                  <a:gd name="T9" fmla="*/ 0 h 971"/>
                  <a:gd name="T10" fmla="*/ 0 w 1665"/>
                  <a:gd name="T11" fmla="*/ 0 h 971"/>
                  <a:gd name="T12" fmla="*/ 0 w 1665"/>
                  <a:gd name="T13" fmla="*/ 0 h 971"/>
                  <a:gd name="T14" fmla="*/ 0 w 1665"/>
                  <a:gd name="T15" fmla="*/ 0 h 971"/>
                  <a:gd name="T16" fmla="*/ 0 w 1665"/>
                  <a:gd name="T17" fmla="*/ 0 h 971"/>
                  <a:gd name="T18" fmla="*/ 0 w 1665"/>
                  <a:gd name="T19" fmla="*/ 0 h 971"/>
                  <a:gd name="T20" fmla="*/ 0 w 1665"/>
                  <a:gd name="T21" fmla="*/ 0 h 971"/>
                  <a:gd name="T22" fmla="*/ 0 w 1665"/>
                  <a:gd name="T23" fmla="*/ 0 h 971"/>
                  <a:gd name="T24" fmla="*/ 0 w 1665"/>
                  <a:gd name="T25" fmla="*/ 0 h 971"/>
                  <a:gd name="T26" fmla="*/ 0 w 1665"/>
                  <a:gd name="T27" fmla="*/ 0 h 971"/>
                  <a:gd name="T28" fmla="*/ 0 w 1665"/>
                  <a:gd name="T29" fmla="*/ 0 h 971"/>
                  <a:gd name="T30" fmla="*/ 0 w 1665"/>
                  <a:gd name="T31" fmla="*/ 0 h 971"/>
                  <a:gd name="T32" fmla="*/ 0 w 1665"/>
                  <a:gd name="T33" fmla="*/ 0 h 971"/>
                  <a:gd name="T34" fmla="*/ 0 w 1665"/>
                  <a:gd name="T35" fmla="*/ 0 h 971"/>
                  <a:gd name="T36" fmla="*/ 0 w 1665"/>
                  <a:gd name="T37" fmla="*/ 0 h 971"/>
                  <a:gd name="T38" fmla="*/ 0 w 1665"/>
                  <a:gd name="T39" fmla="*/ 0 h 971"/>
                  <a:gd name="T40" fmla="*/ 0 w 1665"/>
                  <a:gd name="T41" fmla="*/ 0 h 971"/>
                  <a:gd name="T42" fmla="*/ 0 w 1665"/>
                  <a:gd name="T43" fmla="*/ 0 h 971"/>
                  <a:gd name="T44" fmla="*/ 0 w 1665"/>
                  <a:gd name="T45" fmla="*/ 0 h 971"/>
                  <a:gd name="T46" fmla="*/ 0 w 1665"/>
                  <a:gd name="T47" fmla="*/ 0 h 971"/>
                  <a:gd name="T48" fmla="*/ 0 w 1665"/>
                  <a:gd name="T49" fmla="*/ 0 h 971"/>
                  <a:gd name="T50" fmla="*/ 0 w 1665"/>
                  <a:gd name="T51" fmla="*/ 0 h 971"/>
                  <a:gd name="T52" fmla="*/ 0 w 1665"/>
                  <a:gd name="T53" fmla="*/ 0 h 971"/>
                  <a:gd name="T54" fmla="*/ 0 w 1665"/>
                  <a:gd name="T55" fmla="*/ 0 h 971"/>
                  <a:gd name="T56" fmla="*/ 0 w 1665"/>
                  <a:gd name="T57" fmla="*/ 0 h 971"/>
                  <a:gd name="T58" fmla="*/ 0 w 1665"/>
                  <a:gd name="T59" fmla="*/ 0 h 971"/>
                  <a:gd name="T60" fmla="*/ 0 w 1665"/>
                  <a:gd name="T61" fmla="*/ 0 h 971"/>
                  <a:gd name="T62" fmla="*/ 0 w 1665"/>
                  <a:gd name="T63" fmla="*/ 0 h 971"/>
                  <a:gd name="T64" fmla="*/ 0 w 1665"/>
                  <a:gd name="T65" fmla="*/ 0 h 971"/>
                  <a:gd name="T66" fmla="*/ 0 w 1665"/>
                  <a:gd name="T67" fmla="*/ 0 h 971"/>
                  <a:gd name="T68" fmla="*/ 0 w 1665"/>
                  <a:gd name="T69" fmla="*/ 0 h 971"/>
                  <a:gd name="T70" fmla="*/ 0 w 1665"/>
                  <a:gd name="T71" fmla="*/ 0 h 971"/>
                  <a:gd name="T72" fmla="*/ 0 w 1665"/>
                  <a:gd name="T73" fmla="*/ 0 h 971"/>
                  <a:gd name="T74" fmla="*/ 0 w 1665"/>
                  <a:gd name="T75" fmla="*/ 0 h 971"/>
                  <a:gd name="T76" fmla="*/ 0 w 1665"/>
                  <a:gd name="T77" fmla="*/ 0 h 971"/>
                  <a:gd name="T78" fmla="*/ 0 w 1665"/>
                  <a:gd name="T79" fmla="*/ 0 h 971"/>
                  <a:gd name="T80" fmla="*/ 0 w 1665"/>
                  <a:gd name="T81" fmla="*/ 0 h 971"/>
                  <a:gd name="T82" fmla="*/ 0 w 1665"/>
                  <a:gd name="T83" fmla="*/ 0 h 971"/>
                  <a:gd name="T84" fmla="*/ 0 w 1665"/>
                  <a:gd name="T85" fmla="*/ 0 h 971"/>
                  <a:gd name="T86" fmla="*/ 0 w 1665"/>
                  <a:gd name="T87" fmla="*/ 0 h 971"/>
                  <a:gd name="T88" fmla="*/ 0 w 1665"/>
                  <a:gd name="T89" fmla="*/ 0 h 971"/>
                  <a:gd name="T90" fmla="*/ 0 w 1665"/>
                  <a:gd name="T91" fmla="*/ 0 h 971"/>
                  <a:gd name="T92" fmla="*/ 0 w 1665"/>
                  <a:gd name="T93" fmla="*/ 0 h 971"/>
                  <a:gd name="T94" fmla="*/ 0 w 1665"/>
                  <a:gd name="T95" fmla="*/ 0 h 971"/>
                  <a:gd name="T96" fmla="*/ 0 w 1665"/>
                  <a:gd name="T97" fmla="*/ 0 h 971"/>
                  <a:gd name="T98" fmla="*/ 0 w 1665"/>
                  <a:gd name="T99" fmla="*/ 0 h 971"/>
                  <a:gd name="T100" fmla="*/ 0 w 1665"/>
                  <a:gd name="T101" fmla="*/ 0 h 971"/>
                  <a:gd name="T102" fmla="*/ 0 w 1665"/>
                  <a:gd name="T103" fmla="*/ 0 h 971"/>
                  <a:gd name="T104" fmla="*/ 0 w 1665"/>
                  <a:gd name="T105" fmla="*/ 0 h 971"/>
                  <a:gd name="T106" fmla="*/ 0 w 1665"/>
                  <a:gd name="T107" fmla="*/ 0 h 971"/>
                  <a:gd name="T108" fmla="*/ 0 w 1665"/>
                  <a:gd name="T109" fmla="*/ 0 h 971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65"/>
                  <a:gd name="T166" fmla="*/ 0 h 971"/>
                  <a:gd name="T167" fmla="*/ 1665 w 1665"/>
                  <a:gd name="T168" fmla="*/ 971 h 971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65" h="971">
                    <a:moveTo>
                      <a:pt x="544" y="911"/>
                    </a:moveTo>
                    <a:lnTo>
                      <a:pt x="547" y="940"/>
                    </a:lnTo>
                    <a:lnTo>
                      <a:pt x="551" y="971"/>
                    </a:lnTo>
                    <a:lnTo>
                      <a:pt x="592" y="962"/>
                    </a:lnTo>
                    <a:lnTo>
                      <a:pt x="627" y="951"/>
                    </a:lnTo>
                    <a:lnTo>
                      <a:pt x="654" y="933"/>
                    </a:lnTo>
                    <a:lnTo>
                      <a:pt x="672" y="917"/>
                    </a:lnTo>
                    <a:lnTo>
                      <a:pt x="683" y="907"/>
                    </a:lnTo>
                    <a:lnTo>
                      <a:pt x="697" y="901"/>
                    </a:lnTo>
                    <a:lnTo>
                      <a:pt x="723" y="898"/>
                    </a:lnTo>
                    <a:lnTo>
                      <a:pt x="751" y="903"/>
                    </a:lnTo>
                    <a:lnTo>
                      <a:pt x="796" y="898"/>
                    </a:lnTo>
                    <a:lnTo>
                      <a:pt x="826" y="902"/>
                    </a:lnTo>
                    <a:lnTo>
                      <a:pt x="845" y="906"/>
                    </a:lnTo>
                    <a:lnTo>
                      <a:pt x="870" y="911"/>
                    </a:lnTo>
                    <a:lnTo>
                      <a:pt x="901" y="917"/>
                    </a:lnTo>
                    <a:lnTo>
                      <a:pt x="937" y="920"/>
                    </a:lnTo>
                    <a:lnTo>
                      <a:pt x="989" y="915"/>
                    </a:lnTo>
                    <a:lnTo>
                      <a:pt x="1043" y="903"/>
                    </a:lnTo>
                    <a:lnTo>
                      <a:pt x="1090" y="892"/>
                    </a:lnTo>
                    <a:lnTo>
                      <a:pt x="1134" y="882"/>
                    </a:lnTo>
                    <a:lnTo>
                      <a:pt x="1159" y="875"/>
                    </a:lnTo>
                    <a:lnTo>
                      <a:pt x="1188" y="865"/>
                    </a:lnTo>
                    <a:lnTo>
                      <a:pt x="1224" y="848"/>
                    </a:lnTo>
                    <a:lnTo>
                      <a:pt x="1260" y="836"/>
                    </a:lnTo>
                    <a:lnTo>
                      <a:pt x="1300" y="823"/>
                    </a:lnTo>
                    <a:lnTo>
                      <a:pt x="1339" y="805"/>
                    </a:lnTo>
                    <a:lnTo>
                      <a:pt x="1367" y="787"/>
                    </a:lnTo>
                    <a:lnTo>
                      <a:pt x="1392" y="765"/>
                    </a:lnTo>
                    <a:lnTo>
                      <a:pt x="1426" y="731"/>
                    </a:lnTo>
                    <a:lnTo>
                      <a:pt x="1458" y="702"/>
                    </a:lnTo>
                    <a:lnTo>
                      <a:pt x="1498" y="678"/>
                    </a:lnTo>
                    <a:lnTo>
                      <a:pt x="1542" y="661"/>
                    </a:lnTo>
                    <a:lnTo>
                      <a:pt x="1585" y="642"/>
                    </a:lnTo>
                    <a:lnTo>
                      <a:pt x="1616" y="619"/>
                    </a:lnTo>
                    <a:lnTo>
                      <a:pt x="1638" y="591"/>
                    </a:lnTo>
                    <a:lnTo>
                      <a:pt x="1656" y="557"/>
                    </a:lnTo>
                    <a:lnTo>
                      <a:pt x="1665" y="508"/>
                    </a:lnTo>
                    <a:lnTo>
                      <a:pt x="1663" y="456"/>
                    </a:lnTo>
                    <a:lnTo>
                      <a:pt x="1658" y="407"/>
                    </a:lnTo>
                    <a:lnTo>
                      <a:pt x="1643" y="363"/>
                    </a:lnTo>
                    <a:lnTo>
                      <a:pt x="1623" y="327"/>
                    </a:lnTo>
                    <a:lnTo>
                      <a:pt x="1597" y="289"/>
                    </a:lnTo>
                    <a:lnTo>
                      <a:pt x="1562" y="258"/>
                    </a:lnTo>
                    <a:lnTo>
                      <a:pt x="1518" y="232"/>
                    </a:lnTo>
                    <a:lnTo>
                      <a:pt x="1476" y="214"/>
                    </a:lnTo>
                    <a:lnTo>
                      <a:pt x="1418" y="198"/>
                    </a:lnTo>
                    <a:lnTo>
                      <a:pt x="1357" y="182"/>
                    </a:lnTo>
                    <a:lnTo>
                      <a:pt x="1309" y="162"/>
                    </a:lnTo>
                    <a:lnTo>
                      <a:pt x="1260" y="138"/>
                    </a:lnTo>
                    <a:lnTo>
                      <a:pt x="1220" y="110"/>
                    </a:lnTo>
                    <a:lnTo>
                      <a:pt x="1171" y="70"/>
                    </a:lnTo>
                    <a:lnTo>
                      <a:pt x="1125" y="39"/>
                    </a:lnTo>
                    <a:lnTo>
                      <a:pt x="1075" y="19"/>
                    </a:lnTo>
                    <a:lnTo>
                      <a:pt x="1019" y="5"/>
                    </a:lnTo>
                    <a:lnTo>
                      <a:pt x="954" y="2"/>
                    </a:lnTo>
                    <a:lnTo>
                      <a:pt x="900" y="0"/>
                    </a:lnTo>
                    <a:lnTo>
                      <a:pt x="825" y="10"/>
                    </a:lnTo>
                    <a:lnTo>
                      <a:pt x="762" y="20"/>
                    </a:lnTo>
                    <a:lnTo>
                      <a:pt x="710" y="25"/>
                    </a:lnTo>
                    <a:lnTo>
                      <a:pt x="658" y="28"/>
                    </a:lnTo>
                    <a:lnTo>
                      <a:pt x="616" y="38"/>
                    </a:lnTo>
                    <a:lnTo>
                      <a:pt x="547" y="65"/>
                    </a:lnTo>
                    <a:lnTo>
                      <a:pt x="479" y="87"/>
                    </a:lnTo>
                    <a:lnTo>
                      <a:pt x="428" y="95"/>
                    </a:lnTo>
                    <a:lnTo>
                      <a:pt x="387" y="94"/>
                    </a:lnTo>
                    <a:lnTo>
                      <a:pt x="334" y="84"/>
                    </a:lnTo>
                    <a:lnTo>
                      <a:pt x="291" y="79"/>
                    </a:lnTo>
                    <a:lnTo>
                      <a:pt x="250" y="79"/>
                    </a:lnTo>
                    <a:lnTo>
                      <a:pt x="210" y="87"/>
                    </a:lnTo>
                    <a:lnTo>
                      <a:pt x="177" y="99"/>
                    </a:lnTo>
                    <a:lnTo>
                      <a:pt x="125" y="129"/>
                    </a:lnTo>
                    <a:lnTo>
                      <a:pt x="42" y="184"/>
                    </a:lnTo>
                    <a:lnTo>
                      <a:pt x="8" y="215"/>
                    </a:lnTo>
                    <a:lnTo>
                      <a:pt x="0" y="233"/>
                    </a:lnTo>
                    <a:lnTo>
                      <a:pt x="0" y="250"/>
                    </a:lnTo>
                    <a:lnTo>
                      <a:pt x="17" y="255"/>
                    </a:lnTo>
                    <a:lnTo>
                      <a:pt x="39" y="264"/>
                    </a:lnTo>
                    <a:lnTo>
                      <a:pt x="71" y="283"/>
                    </a:lnTo>
                    <a:lnTo>
                      <a:pt x="110" y="298"/>
                    </a:lnTo>
                    <a:lnTo>
                      <a:pt x="150" y="312"/>
                    </a:lnTo>
                    <a:lnTo>
                      <a:pt x="196" y="323"/>
                    </a:lnTo>
                    <a:lnTo>
                      <a:pt x="250" y="334"/>
                    </a:lnTo>
                    <a:lnTo>
                      <a:pt x="310" y="342"/>
                    </a:lnTo>
                    <a:lnTo>
                      <a:pt x="356" y="342"/>
                    </a:lnTo>
                    <a:lnTo>
                      <a:pt x="434" y="333"/>
                    </a:lnTo>
                    <a:lnTo>
                      <a:pt x="509" y="322"/>
                    </a:lnTo>
                    <a:lnTo>
                      <a:pt x="566" y="318"/>
                    </a:lnTo>
                    <a:lnTo>
                      <a:pt x="601" y="320"/>
                    </a:lnTo>
                    <a:lnTo>
                      <a:pt x="634" y="327"/>
                    </a:lnTo>
                    <a:lnTo>
                      <a:pt x="663" y="341"/>
                    </a:lnTo>
                    <a:lnTo>
                      <a:pt x="681" y="356"/>
                    </a:lnTo>
                    <a:lnTo>
                      <a:pt x="697" y="378"/>
                    </a:lnTo>
                    <a:lnTo>
                      <a:pt x="721" y="397"/>
                    </a:lnTo>
                    <a:lnTo>
                      <a:pt x="745" y="424"/>
                    </a:lnTo>
                    <a:lnTo>
                      <a:pt x="763" y="456"/>
                    </a:lnTo>
                    <a:lnTo>
                      <a:pt x="781" y="486"/>
                    </a:lnTo>
                    <a:lnTo>
                      <a:pt x="788" y="513"/>
                    </a:lnTo>
                    <a:lnTo>
                      <a:pt x="790" y="543"/>
                    </a:lnTo>
                    <a:lnTo>
                      <a:pt x="782" y="577"/>
                    </a:lnTo>
                    <a:lnTo>
                      <a:pt x="767" y="611"/>
                    </a:lnTo>
                    <a:lnTo>
                      <a:pt x="747" y="644"/>
                    </a:lnTo>
                    <a:lnTo>
                      <a:pt x="730" y="684"/>
                    </a:lnTo>
                    <a:lnTo>
                      <a:pt x="718" y="726"/>
                    </a:lnTo>
                    <a:lnTo>
                      <a:pt x="705" y="780"/>
                    </a:lnTo>
                    <a:lnTo>
                      <a:pt x="692" y="808"/>
                    </a:lnTo>
                    <a:lnTo>
                      <a:pt x="669" y="842"/>
                    </a:lnTo>
                    <a:lnTo>
                      <a:pt x="643" y="866"/>
                    </a:lnTo>
                    <a:lnTo>
                      <a:pt x="611" y="888"/>
                    </a:lnTo>
                    <a:lnTo>
                      <a:pt x="578" y="903"/>
                    </a:lnTo>
                    <a:lnTo>
                      <a:pt x="544" y="911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9" name="Freeform 159"/>
              <p:cNvSpPr>
                <a:spLocks/>
              </p:cNvSpPr>
              <p:nvPr/>
            </p:nvSpPr>
            <p:spPr bwMode="auto">
              <a:xfrm>
                <a:off x="3567" y="981"/>
                <a:ext cx="231" cy="160"/>
              </a:xfrm>
              <a:custGeom>
                <a:avLst/>
                <a:gdLst>
                  <a:gd name="T0" fmla="*/ 0 w 927"/>
                  <a:gd name="T1" fmla="*/ 0 h 640"/>
                  <a:gd name="T2" fmla="*/ 0 w 927"/>
                  <a:gd name="T3" fmla="*/ 0 h 640"/>
                  <a:gd name="T4" fmla="*/ 0 w 927"/>
                  <a:gd name="T5" fmla="*/ 0 h 640"/>
                  <a:gd name="T6" fmla="*/ 0 w 927"/>
                  <a:gd name="T7" fmla="*/ 0 h 640"/>
                  <a:gd name="T8" fmla="*/ 0 w 927"/>
                  <a:gd name="T9" fmla="*/ 0 h 640"/>
                  <a:gd name="T10" fmla="*/ 0 w 927"/>
                  <a:gd name="T11" fmla="*/ 0 h 640"/>
                  <a:gd name="T12" fmla="*/ 0 w 927"/>
                  <a:gd name="T13" fmla="*/ 0 h 640"/>
                  <a:gd name="T14" fmla="*/ 0 w 927"/>
                  <a:gd name="T15" fmla="*/ 0 h 640"/>
                  <a:gd name="T16" fmla="*/ 0 w 927"/>
                  <a:gd name="T17" fmla="*/ 0 h 640"/>
                  <a:gd name="T18" fmla="*/ 0 w 927"/>
                  <a:gd name="T19" fmla="*/ 0 h 640"/>
                  <a:gd name="T20" fmla="*/ 0 w 927"/>
                  <a:gd name="T21" fmla="*/ 0 h 640"/>
                  <a:gd name="T22" fmla="*/ 0 w 927"/>
                  <a:gd name="T23" fmla="*/ 0 h 640"/>
                  <a:gd name="T24" fmla="*/ 0 w 927"/>
                  <a:gd name="T25" fmla="*/ 0 h 640"/>
                  <a:gd name="T26" fmla="*/ 0 w 927"/>
                  <a:gd name="T27" fmla="*/ 0 h 640"/>
                  <a:gd name="T28" fmla="*/ 0 w 927"/>
                  <a:gd name="T29" fmla="*/ 0 h 640"/>
                  <a:gd name="T30" fmla="*/ 0 w 927"/>
                  <a:gd name="T31" fmla="*/ 0 h 640"/>
                  <a:gd name="T32" fmla="*/ 0 w 927"/>
                  <a:gd name="T33" fmla="*/ 0 h 640"/>
                  <a:gd name="T34" fmla="*/ 0 w 927"/>
                  <a:gd name="T35" fmla="*/ 0 h 640"/>
                  <a:gd name="T36" fmla="*/ 0 w 927"/>
                  <a:gd name="T37" fmla="*/ 0 h 640"/>
                  <a:gd name="T38" fmla="*/ 0 w 927"/>
                  <a:gd name="T39" fmla="*/ 0 h 640"/>
                  <a:gd name="T40" fmla="*/ 0 w 927"/>
                  <a:gd name="T41" fmla="*/ 0 h 640"/>
                  <a:gd name="T42" fmla="*/ 0 w 927"/>
                  <a:gd name="T43" fmla="*/ 0 h 640"/>
                  <a:gd name="T44" fmla="*/ 0 w 927"/>
                  <a:gd name="T45" fmla="*/ 0 h 640"/>
                  <a:gd name="T46" fmla="*/ 0 w 927"/>
                  <a:gd name="T47" fmla="*/ 0 h 640"/>
                  <a:gd name="T48" fmla="*/ 0 w 927"/>
                  <a:gd name="T49" fmla="*/ 0 h 640"/>
                  <a:gd name="T50" fmla="*/ 0 w 927"/>
                  <a:gd name="T51" fmla="*/ 0 h 640"/>
                  <a:gd name="T52" fmla="*/ 0 w 927"/>
                  <a:gd name="T53" fmla="*/ 0 h 640"/>
                  <a:gd name="T54" fmla="*/ 0 w 927"/>
                  <a:gd name="T55" fmla="*/ 0 h 640"/>
                  <a:gd name="T56" fmla="*/ 0 w 927"/>
                  <a:gd name="T57" fmla="*/ 0 h 640"/>
                  <a:gd name="T58" fmla="*/ 0 w 927"/>
                  <a:gd name="T59" fmla="*/ 0 h 640"/>
                  <a:gd name="T60" fmla="*/ 0 w 927"/>
                  <a:gd name="T61" fmla="*/ 0 h 640"/>
                  <a:gd name="T62" fmla="*/ 0 w 927"/>
                  <a:gd name="T63" fmla="*/ 0 h 640"/>
                  <a:gd name="T64" fmla="*/ 0 w 927"/>
                  <a:gd name="T65" fmla="*/ 0 h 640"/>
                  <a:gd name="T66" fmla="*/ 0 w 927"/>
                  <a:gd name="T67" fmla="*/ 0 h 640"/>
                  <a:gd name="T68" fmla="*/ 0 w 927"/>
                  <a:gd name="T69" fmla="*/ 0 h 640"/>
                  <a:gd name="T70" fmla="*/ 0 w 927"/>
                  <a:gd name="T71" fmla="*/ 0 h 640"/>
                  <a:gd name="T72" fmla="*/ 0 w 927"/>
                  <a:gd name="T73" fmla="*/ 0 h 640"/>
                  <a:gd name="T74" fmla="*/ 0 w 927"/>
                  <a:gd name="T75" fmla="*/ 0 h 640"/>
                  <a:gd name="T76" fmla="*/ 0 w 927"/>
                  <a:gd name="T77" fmla="*/ 0 h 640"/>
                  <a:gd name="T78" fmla="*/ 0 w 927"/>
                  <a:gd name="T79" fmla="*/ 0 h 640"/>
                  <a:gd name="T80" fmla="*/ 0 w 927"/>
                  <a:gd name="T81" fmla="*/ 0 h 64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927"/>
                  <a:gd name="T124" fmla="*/ 0 h 640"/>
                  <a:gd name="T125" fmla="*/ 927 w 927"/>
                  <a:gd name="T126" fmla="*/ 640 h 64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927" h="640">
                    <a:moveTo>
                      <a:pt x="303" y="30"/>
                    </a:moveTo>
                    <a:lnTo>
                      <a:pt x="333" y="15"/>
                    </a:lnTo>
                    <a:lnTo>
                      <a:pt x="358" y="6"/>
                    </a:lnTo>
                    <a:lnTo>
                      <a:pt x="388" y="1"/>
                    </a:lnTo>
                    <a:lnTo>
                      <a:pt x="415" y="0"/>
                    </a:lnTo>
                    <a:lnTo>
                      <a:pt x="446" y="1"/>
                    </a:lnTo>
                    <a:lnTo>
                      <a:pt x="473" y="5"/>
                    </a:lnTo>
                    <a:lnTo>
                      <a:pt x="504" y="14"/>
                    </a:lnTo>
                    <a:lnTo>
                      <a:pt x="537" y="29"/>
                    </a:lnTo>
                    <a:lnTo>
                      <a:pt x="565" y="48"/>
                    </a:lnTo>
                    <a:lnTo>
                      <a:pt x="591" y="71"/>
                    </a:lnTo>
                    <a:lnTo>
                      <a:pt x="614" y="96"/>
                    </a:lnTo>
                    <a:lnTo>
                      <a:pt x="637" y="131"/>
                    </a:lnTo>
                    <a:lnTo>
                      <a:pt x="654" y="146"/>
                    </a:lnTo>
                    <a:lnTo>
                      <a:pt x="676" y="158"/>
                    </a:lnTo>
                    <a:lnTo>
                      <a:pt x="724" y="164"/>
                    </a:lnTo>
                    <a:lnTo>
                      <a:pt x="803" y="169"/>
                    </a:lnTo>
                    <a:lnTo>
                      <a:pt x="828" y="174"/>
                    </a:lnTo>
                    <a:lnTo>
                      <a:pt x="848" y="181"/>
                    </a:lnTo>
                    <a:lnTo>
                      <a:pt x="864" y="194"/>
                    </a:lnTo>
                    <a:lnTo>
                      <a:pt x="874" y="210"/>
                    </a:lnTo>
                    <a:lnTo>
                      <a:pt x="880" y="234"/>
                    </a:lnTo>
                    <a:lnTo>
                      <a:pt x="884" y="258"/>
                    </a:lnTo>
                    <a:lnTo>
                      <a:pt x="889" y="281"/>
                    </a:lnTo>
                    <a:lnTo>
                      <a:pt x="899" y="305"/>
                    </a:lnTo>
                    <a:lnTo>
                      <a:pt x="917" y="341"/>
                    </a:lnTo>
                    <a:lnTo>
                      <a:pt x="924" y="368"/>
                    </a:lnTo>
                    <a:lnTo>
                      <a:pt x="927" y="394"/>
                    </a:lnTo>
                    <a:lnTo>
                      <a:pt x="922" y="416"/>
                    </a:lnTo>
                    <a:lnTo>
                      <a:pt x="912" y="434"/>
                    </a:lnTo>
                    <a:lnTo>
                      <a:pt x="899" y="449"/>
                    </a:lnTo>
                    <a:lnTo>
                      <a:pt x="860" y="470"/>
                    </a:lnTo>
                    <a:lnTo>
                      <a:pt x="824" y="489"/>
                    </a:lnTo>
                    <a:lnTo>
                      <a:pt x="796" y="507"/>
                    </a:lnTo>
                    <a:lnTo>
                      <a:pt x="778" y="527"/>
                    </a:lnTo>
                    <a:lnTo>
                      <a:pt x="765" y="549"/>
                    </a:lnTo>
                    <a:lnTo>
                      <a:pt x="745" y="593"/>
                    </a:lnTo>
                    <a:lnTo>
                      <a:pt x="729" y="614"/>
                    </a:lnTo>
                    <a:lnTo>
                      <a:pt x="711" y="629"/>
                    </a:lnTo>
                    <a:lnTo>
                      <a:pt x="689" y="638"/>
                    </a:lnTo>
                    <a:lnTo>
                      <a:pt x="656" y="640"/>
                    </a:lnTo>
                    <a:lnTo>
                      <a:pt x="617" y="638"/>
                    </a:lnTo>
                    <a:lnTo>
                      <a:pt x="577" y="628"/>
                    </a:lnTo>
                    <a:lnTo>
                      <a:pt x="535" y="610"/>
                    </a:lnTo>
                    <a:lnTo>
                      <a:pt x="521" y="605"/>
                    </a:lnTo>
                    <a:lnTo>
                      <a:pt x="494" y="598"/>
                    </a:lnTo>
                    <a:lnTo>
                      <a:pt x="463" y="587"/>
                    </a:lnTo>
                    <a:lnTo>
                      <a:pt x="441" y="577"/>
                    </a:lnTo>
                    <a:lnTo>
                      <a:pt x="407" y="555"/>
                    </a:lnTo>
                    <a:lnTo>
                      <a:pt x="387" y="547"/>
                    </a:lnTo>
                    <a:lnTo>
                      <a:pt x="356" y="542"/>
                    </a:lnTo>
                    <a:lnTo>
                      <a:pt x="345" y="540"/>
                    </a:lnTo>
                    <a:lnTo>
                      <a:pt x="311" y="540"/>
                    </a:lnTo>
                    <a:lnTo>
                      <a:pt x="276" y="545"/>
                    </a:lnTo>
                    <a:lnTo>
                      <a:pt x="262" y="547"/>
                    </a:lnTo>
                    <a:lnTo>
                      <a:pt x="218" y="550"/>
                    </a:lnTo>
                    <a:lnTo>
                      <a:pt x="163" y="549"/>
                    </a:lnTo>
                    <a:lnTo>
                      <a:pt x="138" y="547"/>
                    </a:lnTo>
                    <a:lnTo>
                      <a:pt x="117" y="538"/>
                    </a:lnTo>
                    <a:lnTo>
                      <a:pt x="99" y="525"/>
                    </a:lnTo>
                    <a:lnTo>
                      <a:pt x="80" y="514"/>
                    </a:lnTo>
                    <a:lnTo>
                      <a:pt x="63" y="508"/>
                    </a:lnTo>
                    <a:lnTo>
                      <a:pt x="52" y="505"/>
                    </a:lnTo>
                    <a:lnTo>
                      <a:pt x="40" y="503"/>
                    </a:lnTo>
                    <a:lnTo>
                      <a:pt x="27" y="500"/>
                    </a:lnTo>
                    <a:lnTo>
                      <a:pt x="13" y="493"/>
                    </a:lnTo>
                    <a:lnTo>
                      <a:pt x="4" y="482"/>
                    </a:lnTo>
                    <a:lnTo>
                      <a:pt x="0" y="472"/>
                    </a:lnTo>
                    <a:lnTo>
                      <a:pt x="28" y="454"/>
                    </a:lnTo>
                    <a:lnTo>
                      <a:pt x="53" y="432"/>
                    </a:lnTo>
                    <a:lnTo>
                      <a:pt x="85" y="398"/>
                    </a:lnTo>
                    <a:lnTo>
                      <a:pt x="119" y="369"/>
                    </a:lnTo>
                    <a:lnTo>
                      <a:pt x="159" y="345"/>
                    </a:lnTo>
                    <a:lnTo>
                      <a:pt x="203" y="328"/>
                    </a:lnTo>
                    <a:lnTo>
                      <a:pt x="246" y="309"/>
                    </a:lnTo>
                    <a:lnTo>
                      <a:pt x="277" y="286"/>
                    </a:lnTo>
                    <a:lnTo>
                      <a:pt x="299" y="258"/>
                    </a:lnTo>
                    <a:lnTo>
                      <a:pt x="316" y="224"/>
                    </a:lnTo>
                    <a:lnTo>
                      <a:pt x="326" y="175"/>
                    </a:lnTo>
                    <a:lnTo>
                      <a:pt x="324" y="123"/>
                    </a:lnTo>
                    <a:lnTo>
                      <a:pt x="319" y="74"/>
                    </a:lnTo>
                    <a:lnTo>
                      <a:pt x="303" y="3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0" name="Freeform 160"/>
              <p:cNvSpPr>
                <a:spLocks/>
              </p:cNvSpPr>
              <p:nvPr/>
            </p:nvSpPr>
            <p:spPr bwMode="auto">
              <a:xfrm>
                <a:off x="3265" y="1100"/>
                <a:ext cx="80" cy="51"/>
              </a:xfrm>
              <a:custGeom>
                <a:avLst/>
                <a:gdLst>
                  <a:gd name="T0" fmla="*/ 0 w 321"/>
                  <a:gd name="T1" fmla="*/ 0 h 205"/>
                  <a:gd name="T2" fmla="*/ 0 w 321"/>
                  <a:gd name="T3" fmla="*/ 0 h 205"/>
                  <a:gd name="T4" fmla="*/ 0 w 321"/>
                  <a:gd name="T5" fmla="*/ 0 h 205"/>
                  <a:gd name="T6" fmla="*/ 0 w 321"/>
                  <a:gd name="T7" fmla="*/ 0 h 205"/>
                  <a:gd name="T8" fmla="*/ 0 w 321"/>
                  <a:gd name="T9" fmla="*/ 0 h 205"/>
                  <a:gd name="T10" fmla="*/ 0 w 321"/>
                  <a:gd name="T11" fmla="*/ 0 h 205"/>
                  <a:gd name="T12" fmla="*/ 0 w 321"/>
                  <a:gd name="T13" fmla="*/ 0 h 205"/>
                  <a:gd name="T14" fmla="*/ 0 w 321"/>
                  <a:gd name="T15" fmla="*/ 0 h 205"/>
                  <a:gd name="T16" fmla="*/ 0 w 321"/>
                  <a:gd name="T17" fmla="*/ 0 h 205"/>
                  <a:gd name="T18" fmla="*/ 0 w 321"/>
                  <a:gd name="T19" fmla="*/ 0 h 205"/>
                  <a:gd name="T20" fmla="*/ 0 w 321"/>
                  <a:gd name="T21" fmla="*/ 0 h 205"/>
                  <a:gd name="T22" fmla="*/ 0 w 321"/>
                  <a:gd name="T23" fmla="*/ 0 h 205"/>
                  <a:gd name="T24" fmla="*/ 0 w 321"/>
                  <a:gd name="T25" fmla="*/ 0 h 205"/>
                  <a:gd name="T26" fmla="*/ 0 w 321"/>
                  <a:gd name="T27" fmla="*/ 0 h 205"/>
                  <a:gd name="T28" fmla="*/ 0 w 321"/>
                  <a:gd name="T29" fmla="*/ 0 h 205"/>
                  <a:gd name="T30" fmla="*/ 0 w 321"/>
                  <a:gd name="T31" fmla="*/ 0 h 205"/>
                  <a:gd name="T32" fmla="*/ 0 w 321"/>
                  <a:gd name="T33" fmla="*/ 0 h 205"/>
                  <a:gd name="T34" fmla="*/ 0 w 321"/>
                  <a:gd name="T35" fmla="*/ 0 h 205"/>
                  <a:gd name="T36" fmla="*/ 0 w 321"/>
                  <a:gd name="T37" fmla="*/ 0 h 205"/>
                  <a:gd name="T38" fmla="*/ 0 w 321"/>
                  <a:gd name="T39" fmla="*/ 0 h 205"/>
                  <a:gd name="T40" fmla="*/ 0 w 321"/>
                  <a:gd name="T41" fmla="*/ 0 h 205"/>
                  <a:gd name="T42" fmla="*/ 0 w 321"/>
                  <a:gd name="T43" fmla="*/ 0 h 205"/>
                  <a:gd name="T44" fmla="*/ 0 w 321"/>
                  <a:gd name="T45" fmla="*/ 0 h 205"/>
                  <a:gd name="T46" fmla="*/ 0 w 321"/>
                  <a:gd name="T47" fmla="*/ 0 h 205"/>
                  <a:gd name="T48" fmla="*/ 0 w 321"/>
                  <a:gd name="T49" fmla="*/ 0 h 205"/>
                  <a:gd name="T50" fmla="*/ 0 w 321"/>
                  <a:gd name="T51" fmla="*/ 0 h 205"/>
                  <a:gd name="T52" fmla="*/ 0 w 321"/>
                  <a:gd name="T53" fmla="*/ 0 h 205"/>
                  <a:gd name="T54" fmla="*/ 0 w 321"/>
                  <a:gd name="T55" fmla="*/ 0 h 205"/>
                  <a:gd name="T56" fmla="*/ 0 w 321"/>
                  <a:gd name="T57" fmla="*/ 0 h 20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1"/>
                  <a:gd name="T88" fmla="*/ 0 h 205"/>
                  <a:gd name="T89" fmla="*/ 321 w 321"/>
                  <a:gd name="T90" fmla="*/ 205 h 205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1" h="205">
                    <a:moveTo>
                      <a:pt x="0" y="27"/>
                    </a:moveTo>
                    <a:lnTo>
                      <a:pt x="13" y="30"/>
                    </a:lnTo>
                    <a:lnTo>
                      <a:pt x="38" y="38"/>
                    </a:lnTo>
                    <a:lnTo>
                      <a:pt x="61" y="52"/>
                    </a:lnTo>
                    <a:lnTo>
                      <a:pt x="93" y="75"/>
                    </a:lnTo>
                    <a:lnTo>
                      <a:pt x="138" y="119"/>
                    </a:lnTo>
                    <a:lnTo>
                      <a:pt x="180" y="160"/>
                    </a:lnTo>
                    <a:lnTo>
                      <a:pt x="217" y="188"/>
                    </a:lnTo>
                    <a:lnTo>
                      <a:pt x="243" y="202"/>
                    </a:lnTo>
                    <a:lnTo>
                      <a:pt x="258" y="205"/>
                    </a:lnTo>
                    <a:lnTo>
                      <a:pt x="272" y="204"/>
                    </a:lnTo>
                    <a:lnTo>
                      <a:pt x="288" y="200"/>
                    </a:lnTo>
                    <a:lnTo>
                      <a:pt x="301" y="195"/>
                    </a:lnTo>
                    <a:lnTo>
                      <a:pt x="321" y="187"/>
                    </a:lnTo>
                    <a:lnTo>
                      <a:pt x="321" y="179"/>
                    </a:lnTo>
                    <a:lnTo>
                      <a:pt x="316" y="135"/>
                    </a:lnTo>
                    <a:lnTo>
                      <a:pt x="309" y="109"/>
                    </a:lnTo>
                    <a:lnTo>
                      <a:pt x="301" y="87"/>
                    </a:lnTo>
                    <a:lnTo>
                      <a:pt x="289" y="69"/>
                    </a:lnTo>
                    <a:lnTo>
                      <a:pt x="267" y="62"/>
                    </a:lnTo>
                    <a:lnTo>
                      <a:pt x="241" y="52"/>
                    </a:lnTo>
                    <a:lnTo>
                      <a:pt x="209" y="35"/>
                    </a:lnTo>
                    <a:lnTo>
                      <a:pt x="177" y="18"/>
                    </a:lnTo>
                    <a:lnTo>
                      <a:pt x="149" y="4"/>
                    </a:lnTo>
                    <a:lnTo>
                      <a:pt x="120" y="0"/>
                    </a:lnTo>
                    <a:lnTo>
                      <a:pt x="88" y="0"/>
                    </a:lnTo>
                    <a:lnTo>
                      <a:pt x="59" y="7"/>
                    </a:lnTo>
                    <a:lnTo>
                      <a:pt x="23" y="19"/>
                    </a:lnTo>
                    <a:lnTo>
                      <a:pt x="0" y="27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1" name="Freeform 161"/>
              <p:cNvSpPr>
                <a:spLocks/>
              </p:cNvSpPr>
              <p:nvPr/>
            </p:nvSpPr>
            <p:spPr bwMode="auto">
              <a:xfrm>
                <a:off x="3567" y="989"/>
                <a:ext cx="81" cy="110"/>
              </a:xfrm>
              <a:custGeom>
                <a:avLst/>
                <a:gdLst>
                  <a:gd name="T0" fmla="*/ 0 w 326"/>
                  <a:gd name="T1" fmla="*/ 0 h 441"/>
                  <a:gd name="T2" fmla="*/ 0 w 326"/>
                  <a:gd name="T3" fmla="*/ 0 h 441"/>
                  <a:gd name="T4" fmla="*/ 0 w 326"/>
                  <a:gd name="T5" fmla="*/ 0 h 441"/>
                  <a:gd name="T6" fmla="*/ 0 w 326"/>
                  <a:gd name="T7" fmla="*/ 0 h 441"/>
                  <a:gd name="T8" fmla="*/ 0 w 326"/>
                  <a:gd name="T9" fmla="*/ 0 h 441"/>
                  <a:gd name="T10" fmla="*/ 0 w 326"/>
                  <a:gd name="T11" fmla="*/ 0 h 441"/>
                  <a:gd name="T12" fmla="*/ 0 w 326"/>
                  <a:gd name="T13" fmla="*/ 0 h 441"/>
                  <a:gd name="T14" fmla="*/ 0 w 326"/>
                  <a:gd name="T15" fmla="*/ 0 h 441"/>
                  <a:gd name="T16" fmla="*/ 0 w 326"/>
                  <a:gd name="T17" fmla="*/ 0 h 441"/>
                  <a:gd name="T18" fmla="*/ 0 w 326"/>
                  <a:gd name="T19" fmla="*/ 0 h 441"/>
                  <a:gd name="T20" fmla="*/ 0 w 326"/>
                  <a:gd name="T21" fmla="*/ 0 h 441"/>
                  <a:gd name="T22" fmla="*/ 0 w 326"/>
                  <a:gd name="T23" fmla="*/ 0 h 441"/>
                  <a:gd name="T24" fmla="*/ 0 w 326"/>
                  <a:gd name="T25" fmla="*/ 0 h 441"/>
                  <a:gd name="T26" fmla="*/ 0 w 326"/>
                  <a:gd name="T27" fmla="*/ 0 h 441"/>
                  <a:gd name="T28" fmla="*/ 0 w 326"/>
                  <a:gd name="T29" fmla="*/ 0 h 44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26"/>
                  <a:gd name="T46" fmla="*/ 0 h 441"/>
                  <a:gd name="T47" fmla="*/ 326 w 326"/>
                  <a:gd name="T48" fmla="*/ 441 h 441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26" h="441">
                    <a:moveTo>
                      <a:pt x="0" y="441"/>
                    </a:moveTo>
                    <a:lnTo>
                      <a:pt x="28" y="424"/>
                    </a:lnTo>
                    <a:lnTo>
                      <a:pt x="53" y="402"/>
                    </a:lnTo>
                    <a:lnTo>
                      <a:pt x="85" y="368"/>
                    </a:lnTo>
                    <a:lnTo>
                      <a:pt x="119" y="338"/>
                    </a:lnTo>
                    <a:lnTo>
                      <a:pt x="159" y="315"/>
                    </a:lnTo>
                    <a:lnTo>
                      <a:pt x="203" y="298"/>
                    </a:lnTo>
                    <a:lnTo>
                      <a:pt x="246" y="278"/>
                    </a:lnTo>
                    <a:lnTo>
                      <a:pt x="277" y="255"/>
                    </a:lnTo>
                    <a:lnTo>
                      <a:pt x="299" y="227"/>
                    </a:lnTo>
                    <a:lnTo>
                      <a:pt x="316" y="194"/>
                    </a:lnTo>
                    <a:lnTo>
                      <a:pt x="326" y="145"/>
                    </a:lnTo>
                    <a:lnTo>
                      <a:pt x="324" y="93"/>
                    </a:lnTo>
                    <a:lnTo>
                      <a:pt x="318" y="44"/>
                    </a:lnTo>
                    <a:lnTo>
                      <a:pt x="303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" name="Freeform 162"/>
              <p:cNvSpPr>
                <a:spLocks/>
              </p:cNvSpPr>
              <p:nvPr/>
            </p:nvSpPr>
            <p:spPr bwMode="auto">
              <a:xfrm>
                <a:off x="4276" y="1285"/>
                <a:ext cx="498" cy="388"/>
              </a:xfrm>
              <a:custGeom>
                <a:avLst/>
                <a:gdLst>
                  <a:gd name="T0" fmla="*/ 0 w 1993"/>
                  <a:gd name="T1" fmla="*/ 0 h 1551"/>
                  <a:gd name="T2" fmla="*/ 0 w 1993"/>
                  <a:gd name="T3" fmla="*/ 0 h 1551"/>
                  <a:gd name="T4" fmla="*/ 0 w 1993"/>
                  <a:gd name="T5" fmla="*/ 0 h 1551"/>
                  <a:gd name="T6" fmla="*/ 0 w 1993"/>
                  <a:gd name="T7" fmla="*/ 0 h 1551"/>
                  <a:gd name="T8" fmla="*/ 0 w 1993"/>
                  <a:gd name="T9" fmla="*/ 0 h 1551"/>
                  <a:gd name="T10" fmla="*/ 0 w 1993"/>
                  <a:gd name="T11" fmla="*/ 0 h 1551"/>
                  <a:gd name="T12" fmla="*/ 0 w 1993"/>
                  <a:gd name="T13" fmla="*/ 0 h 1551"/>
                  <a:gd name="T14" fmla="*/ 0 w 1993"/>
                  <a:gd name="T15" fmla="*/ 0 h 1551"/>
                  <a:gd name="T16" fmla="*/ 0 w 1993"/>
                  <a:gd name="T17" fmla="*/ 0 h 1551"/>
                  <a:gd name="T18" fmla="*/ 0 w 1993"/>
                  <a:gd name="T19" fmla="*/ 0 h 1551"/>
                  <a:gd name="T20" fmla="*/ 0 w 1993"/>
                  <a:gd name="T21" fmla="*/ 0 h 1551"/>
                  <a:gd name="T22" fmla="*/ 0 w 1993"/>
                  <a:gd name="T23" fmla="*/ 0 h 1551"/>
                  <a:gd name="T24" fmla="*/ 0 w 1993"/>
                  <a:gd name="T25" fmla="*/ 0 h 1551"/>
                  <a:gd name="T26" fmla="*/ 0 w 1993"/>
                  <a:gd name="T27" fmla="*/ 0 h 1551"/>
                  <a:gd name="T28" fmla="*/ 0 w 1993"/>
                  <a:gd name="T29" fmla="*/ 0 h 1551"/>
                  <a:gd name="T30" fmla="*/ 0 w 1993"/>
                  <a:gd name="T31" fmla="*/ 0 h 1551"/>
                  <a:gd name="T32" fmla="*/ 0 w 1993"/>
                  <a:gd name="T33" fmla="*/ 0 h 1551"/>
                  <a:gd name="T34" fmla="*/ 0 w 1993"/>
                  <a:gd name="T35" fmla="*/ 0 h 1551"/>
                  <a:gd name="T36" fmla="*/ 0 w 1993"/>
                  <a:gd name="T37" fmla="*/ 0 h 1551"/>
                  <a:gd name="T38" fmla="*/ 0 w 1993"/>
                  <a:gd name="T39" fmla="*/ 0 h 1551"/>
                  <a:gd name="T40" fmla="*/ 0 w 1993"/>
                  <a:gd name="T41" fmla="*/ 0 h 1551"/>
                  <a:gd name="T42" fmla="*/ 0 w 1993"/>
                  <a:gd name="T43" fmla="*/ 1 h 1551"/>
                  <a:gd name="T44" fmla="*/ 0 w 1993"/>
                  <a:gd name="T45" fmla="*/ 1 h 1551"/>
                  <a:gd name="T46" fmla="*/ 0 w 1993"/>
                  <a:gd name="T47" fmla="*/ 1 h 1551"/>
                  <a:gd name="T48" fmla="*/ 0 w 1993"/>
                  <a:gd name="T49" fmla="*/ 1 h 1551"/>
                  <a:gd name="T50" fmla="*/ 0 w 1993"/>
                  <a:gd name="T51" fmla="*/ 1 h 1551"/>
                  <a:gd name="T52" fmla="*/ 0 w 1993"/>
                  <a:gd name="T53" fmla="*/ 0 h 1551"/>
                  <a:gd name="T54" fmla="*/ 0 w 1993"/>
                  <a:gd name="T55" fmla="*/ 0 h 1551"/>
                  <a:gd name="T56" fmla="*/ 0 w 1993"/>
                  <a:gd name="T57" fmla="*/ 0 h 1551"/>
                  <a:gd name="T58" fmla="*/ 0 w 1993"/>
                  <a:gd name="T59" fmla="*/ 0 h 1551"/>
                  <a:gd name="T60" fmla="*/ 0 w 1993"/>
                  <a:gd name="T61" fmla="*/ 0 h 1551"/>
                  <a:gd name="T62" fmla="*/ 0 w 1993"/>
                  <a:gd name="T63" fmla="*/ 0 h 1551"/>
                  <a:gd name="T64" fmla="*/ 0 w 1993"/>
                  <a:gd name="T65" fmla="*/ 0 h 1551"/>
                  <a:gd name="T66" fmla="*/ 0 w 1993"/>
                  <a:gd name="T67" fmla="*/ 0 h 1551"/>
                  <a:gd name="T68" fmla="*/ 0 w 1993"/>
                  <a:gd name="T69" fmla="*/ 0 h 1551"/>
                  <a:gd name="T70" fmla="*/ 0 w 1993"/>
                  <a:gd name="T71" fmla="*/ 0 h 1551"/>
                  <a:gd name="T72" fmla="*/ 0 w 1993"/>
                  <a:gd name="T73" fmla="*/ 0 h 1551"/>
                  <a:gd name="T74" fmla="*/ 0 w 1993"/>
                  <a:gd name="T75" fmla="*/ 0 h 1551"/>
                  <a:gd name="T76" fmla="*/ 0 w 1993"/>
                  <a:gd name="T77" fmla="*/ 0 h 1551"/>
                  <a:gd name="T78" fmla="*/ 0 w 1993"/>
                  <a:gd name="T79" fmla="*/ 0 h 1551"/>
                  <a:gd name="T80" fmla="*/ 0 w 1993"/>
                  <a:gd name="T81" fmla="*/ 0 h 1551"/>
                  <a:gd name="T82" fmla="*/ 0 w 1993"/>
                  <a:gd name="T83" fmla="*/ 0 h 1551"/>
                  <a:gd name="T84" fmla="*/ 0 w 1993"/>
                  <a:gd name="T85" fmla="*/ 0 h 1551"/>
                  <a:gd name="T86" fmla="*/ 0 w 1993"/>
                  <a:gd name="T87" fmla="*/ 0 h 1551"/>
                  <a:gd name="T88" fmla="*/ 0 w 1993"/>
                  <a:gd name="T89" fmla="*/ 0 h 1551"/>
                  <a:gd name="T90" fmla="*/ 0 w 1993"/>
                  <a:gd name="T91" fmla="*/ 0 h 1551"/>
                  <a:gd name="T92" fmla="*/ 0 w 1993"/>
                  <a:gd name="T93" fmla="*/ 0 h 1551"/>
                  <a:gd name="T94" fmla="*/ 0 w 1993"/>
                  <a:gd name="T95" fmla="*/ 0 h 1551"/>
                  <a:gd name="T96" fmla="*/ 0 w 1993"/>
                  <a:gd name="T97" fmla="*/ 0 h 1551"/>
                  <a:gd name="T98" fmla="*/ 0 w 1993"/>
                  <a:gd name="T99" fmla="*/ 0 h 1551"/>
                  <a:gd name="T100" fmla="*/ 0 w 1993"/>
                  <a:gd name="T101" fmla="*/ 0 h 1551"/>
                  <a:gd name="T102" fmla="*/ 0 w 1993"/>
                  <a:gd name="T103" fmla="*/ 0 h 1551"/>
                  <a:gd name="T104" fmla="*/ 0 w 1993"/>
                  <a:gd name="T105" fmla="*/ 0 h 1551"/>
                  <a:gd name="T106" fmla="*/ 0 w 1993"/>
                  <a:gd name="T107" fmla="*/ 0 h 1551"/>
                  <a:gd name="T108" fmla="*/ 0 w 1993"/>
                  <a:gd name="T109" fmla="*/ 0 h 1551"/>
                  <a:gd name="T110" fmla="*/ 0 w 1993"/>
                  <a:gd name="T111" fmla="*/ 0 h 1551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93"/>
                  <a:gd name="T169" fmla="*/ 0 h 1551"/>
                  <a:gd name="T170" fmla="*/ 1993 w 1993"/>
                  <a:gd name="T171" fmla="*/ 1551 h 1551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93" h="1551">
                    <a:moveTo>
                      <a:pt x="669" y="564"/>
                    </a:moveTo>
                    <a:lnTo>
                      <a:pt x="653" y="546"/>
                    </a:lnTo>
                    <a:lnTo>
                      <a:pt x="636" y="513"/>
                    </a:lnTo>
                    <a:lnTo>
                      <a:pt x="629" y="479"/>
                    </a:lnTo>
                    <a:lnTo>
                      <a:pt x="625" y="432"/>
                    </a:lnTo>
                    <a:lnTo>
                      <a:pt x="625" y="392"/>
                    </a:lnTo>
                    <a:lnTo>
                      <a:pt x="633" y="356"/>
                    </a:lnTo>
                    <a:lnTo>
                      <a:pt x="644" y="324"/>
                    </a:lnTo>
                    <a:lnTo>
                      <a:pt x="660" y="282"/>
                    </a:lnTo>
                    <a:lnTo>
                      <a:pt x="670" y="247"/>
                    </a:lnTo>
                    <a:lnTo>
                      <a:pt x="676" y="204"/>
                    </a:lnTo>
                    <a:lnTo>
                      <a:pt x="675" y="170"/>
                    </a:lnTo>
                    <a:lnTo>
                      <a:pt x="670" y="136"/>
                    </a:lnTo>
                    <a:lnTo>
                      <a:pt x="666" y="105"/>
                    </a:lnTo>
                    <a:lnTo>
                      <a:pt x="664" y="76"/>
                    </a:lnTo>
                    <a:lnTo>
                      <a:pt x="633" y="76"/>
                    </a:lnTo>
                    <a:lnTo>
                      <a:pt x="638" y="95"/>
                    </a:lnTo>
                    <a:lnTo>
                      <a:pt x="641" y="129"/>
                    </a:lnTo>
                    <a:lnTo>
                      <a:pt x="643" y="142"/>
                    </a:lnTo>
                    <a:lnTo>
                      <a:pt x="644" y="166"/>
                    </a:lnTo>
                    <a:lnTo>
                      <a:pt x="644" y="197"/>
                    </a:lnTo>
                    <a:lnTo>
                      <a:pt x="638" y="227"/>
                    </a:lnTo>
                    <a:lnTo>
                      <a:pt x="631" y="250"/>
                    </a:lnTo>
                    <a:lnTo>
                      <a:pt x="619" y="275"/>
                    </a:lnTo>
                    <a:lnTo>
                      <a:pt x="604" y="297"/>
                    </a:lnTo>
                    <a:lnTo>
                      <a:pt x="596" y="264"/>
                    </a:lnTo>
                    <a:lnTo>
                      <a:pt x="594" y="239"/>
                    </a:lnTo>
                    <a:lnTo>
                      <a:pt x="594" y="207"/>
                    </a:lnTo>
                    <a:lnTo>
                      <a:pt x="590" y="176"/>
                    </a:lnTo>
                    <a:lnTo>
                      <a:pt x="590" y="152"/>
                    </a:lnTo>
                    <a:lnTo>
                      <a:pt x="586" y="117"/>
                    </a:lnTo>
                    <a:lnTo>
                      <a:pt x="580" y="87"/>
                    </a:lnTo>
                    <a:lnTo>
                      <a:pt x="571" y="66"/>
                    </a:lnTo>
                    <a:lnTo>
                      <a:pt x="564" y="50"/>
                    </a:lnTo>
                    <a:lnTo>
                      <a:pt x="539" y="41"/>
                    </a:lnTo>
                    <a:lnTo>
                      <a:pt x="551" y="59"/>
                    </a:lnTo>
                    <a:lnTo>
                      <a:pt x="560" y="82"/>
                    </a:lnTo>
                    <a:lnTo>
                      <a:pt x="566" y="107"/>
                    </a:lnTo>
                    <a:lnTo>
                      <a:pt x="570" y="151"/>
                    </a:lnTo>
                    <a:lnTo>
                      <a:pt x="570" y="159"/>
                    </a:lnTo>
                    <a:lnTo>
                      <a:pt x="572" y="191"/>
                    </a:lnTo>
                    <a:lnTo>
                      <a:pt x="572" y="234"/>
                    </a:lnTo>
                    <a:lnTo>
                      <a:pt x="562" y="274"/>
                    </a:lnTo>
                    <a:lnTo>
                      <a:pt x="547" y="306"/>
                    </a:lnTo>
                    <a:lnTo>
                      <a:pt x="534" y="326"/>
                    </a:lnTo>
                    <a:lnTo>
                      <a:pt x="529" y="339"/>
                    </a:lnTo>
                    <a:lnTo>
                      <a:pt x="526" y="351"/>
                    </a:lnTo>
                    <a:lnTo>
                      <a:pt x="522" y="401"/>
                    </a:lnTo>
                    <a:lnTo>
                      <a:pt x="516" y="370"/>
                    </a:lnTo>
                    <a:lnTo>
                      <a:pt x="509" y="352"/>
                    </a:lnTo>
                    <a:lnTo>
                      <a:pt x="496" y="337"/>
                    </a:lnTo>
                    <a:lnTo>
                      <a:pt x="480" y="329"/>
                    </a:lnTo>
                    <a:lnTo>
                      <a:pt x="456" y="321"/>
                    </a:lnTo>
                    <a:lnTo>
                      <a:pt x="426" y="315"/>
                    </a:lnTo>
                    <a:lnTo>
                      <a:pt x="405" y="309"/>
                    </a:lnTo>
                    <a:lnTo>
                      <a:pt x="402" y="304"/>
                    </a:lnTo>
                    <a:lnTo>
                      <a:pt x="402" y="297"/>
                    </a:lnTo>
                    <a:lnTo>
                      <a:pt x="412" y="279"/>
                    </a:lnTo>
                    <a:lnTo>
                      <a:pt x="427" y="266"/>
                    </a:lnTo>
                    <a:lnTo>
                      <a:pt x="452" y="254"/>
                    </a:lnTo>
                    <a:lnTo>
                      <a:pt x="474" y="236"/>
                    </a:lnTo>
                    <a:lnTo>
                      <a:pt x="490" y="217"/>
                    </a:lnTo>
                    <a:lnTo>
                      <a:pt x="501" y="195"/>
                    </a:lnTo>
                    <a:lnTo>
                      <a:pt x="507" y="179"/>
                    </a:lnTo>
                    <a:lnTo>
                      <a:pt x="492" y="174"/>
                    </a:lnTo>
                    <a:lnTo>
                      <a:pt x="486" y="192"/>
                    </a:lnTo>
                    <a:lnTo>
                      <a:pt x="474" y="211"/>
                    </a:lnTo>
                    <a:lnTo>
                      <a:pt x="459" y="227"/>
                    </a:lnTo>
                    <a:lnTo>
                      <a:pt x="437" y="239"/>
                    </a:lnTo>
                    <a:lnTo>
                      <a:pt x="416" y="247"/>
                    </a:lnTo>
                    <a:lnTo>
                      <a:pt x="400" y="259"/>
                    </a:lnTo>
                    <a:lnTo>
                      <a:pt x="388" y="270"/>
                    </a:lnTo>
                    <a:lnTo>
                      <a:pt x="381" y="287"/>
                    </a:lnTo>
                    <a:lnTo>
                      <a:pt x="380" y="306"/>
                    </a:lnTo>
                    <a:lnTo>
                      <a:pt x="353" y="290"/>
                    </a:lnTo>
                    <a:lnTo>
                      <a:pt x="330" y="275"/>
                    </a:lnTo>
                    <a:lnTo>
                      <a:pt x="313" y="262"/>
                    </a:lnTo>
                    <a:lnTo>
                      <a:pt x="298" y="252"/>
                    </a:lnTo>
                    <a:lnTo>
                      <a:pt x="281" y="246"/>
                    </a:lnTo>
                    <a:lnTo>
                      <a:pt x="256" y="245"/>
                    </a:lnTo>
                    <a:lnTo>
                      <a:pt x="229" y="246"/>
                    </a:lnTo>
                    <a:lnTo>
                      <a:pt x="207" y="242"/>
                    </a:lnTo>
                    <a:lnTo>
                      <a:pt x="196" y="236"/>
                    </a:lnTo>
                    <a:lnTo>
                      <a:pt x="192" y="229"/>
                    </a:lnTo>
                    <a:lnTo>
                      <a:pt x="192" y="217"/>
                    </a:lnTo>
                    <a:lnTo>
                      <a:pt x="199" y="195"/>
                    </a:lnTo>
                    <a:lnTo>
                      <a:pt x="213" y="169"/>
                    </a:lnTo>
                    <a:lnTo>
                      <a:pt x="224" y="142"/>
                    </a:lnTo>
                    <a:lnTo>
                      <a:pt x="231" y="111"/>
                    </a:lnTo>
                    <a:lnTo>
                      <a:pt x="234" y="77"/>
                    </a:lnTo>
                    <a:lnTo>
                      <a:pt x="239" y="51"/>
                    </a:lnTo>
                    <a:lnTo>
                      <a:pt x="242" y="36"/>
                    </a:lnTo>
                    <a:lnTo>
                      <a:pt x="239" y="23"/>
                    </a:lnTo>
                    <a:lnTo>
                      <a:pt x="232" y="6"/>
                    </a:lnTo>
                    <a:lnTo>
                      <a:pt x="219" y="11"/>
                    </a:lnTo>
                    <a:lnTo>
                      <a:pt x="226" y="23"/>
                    </a:lnTo>
                    <a:lnTo>
                      <a:pt x="227" y="36"/>
                    </a:lnTo>
                    <a:lnTo>
                      <a:pt x="224" y="50"/>
                    </a:lnTo>
                    <a:lnTo>
                      <a:pt x="216" y="75"/>
                    </a:lnTo>
                    <a:lnTo>
                      <a:pt x="212" y="106"/>
                    </a:lnTo>
                    <a:lnTo>
                      <a:pt x="203" y="135"/>
                    </a:lnTo>
                    <a:lnTo>
                      <a:pt x="191" y="161"/>
                    </a:lnTo>
                    <a:lnTo>
                      <a:pt x="174" y="186"/>
                    </a:lnTo>
                    <a:lnTo>
                      <a:pt x="164" y="211"/>
                    </a:lnTo>
                    <a:lnTo>
                      <a:pt x="159" y="237"/>
                    </a:lnTo>
                    <a:lnTo>
                      <a:pt x="143" y="229"/>
                    </a:lnTo>
                    <a:lnTo>
                      <a:pt x="121" y="207"/>
                    </a:lnTo>
                    <a:lnTo>
                      <a:pt x="104" y="179"/>
                    </a:lnTo>
                    <a:lnTo>
                      <a:pt x="88" y="141"/>
                    </a:lnTo>
                    <a:lnTo>
                      <a:pt x="74" y="104"/>
                    </a:lnTo>
                    <a:lnTo>
                      <a:pt x="59" y="75"/>
                    </a:lnTo>
                    <a:lnTo>
                      <a:pt x="44" y="55"/>
                    </a:lnTo>
                    <a:lnTo>
                      <a:pt x="27" y="41"/>
                    </a:lnTo>
                    <a:lnTo>
                      <a:pt x="0" y="46"/>
                    </a:lnTo>
                    <a:lnTo>
                      <a:pt x="14" y="55"/>
                    </a:lnTo>
                    <a:lnTo>
                      <a:pt x="30" y="71"/>
                    </a:lnTo>
                    <a:lnTo>
                      <a:pt x="47" y="94"/>
                    </a:lnTo>
                    <a:lnTo>
                      <a:pt x="63" y="126"/>
                    </a:lnTo>
                    <a:lnTo>
                      <a:pt x="79" y="174"/>
                    </a:lnTo>
                    <a:lnTo>
                      <a:pt x="94" y="212"/>
                    </a:lnTo>
                    <a:lnTo>
                      <a:pt x="111" y="237"/>
                    </a:lnTo>
                    <a:lnTo>
                      <a:pt x="131" y="259"/>
                    </a:lnTo>
                    <a:lnTo>
                      <a:pt x="166" y="281"/>
                    </a:lnTo>
                    <a:lnTo>
                      <a:pt x="208" y="297"/>
                    </a:lnTo>
                    <a:lnTo>
                      <a:pt x="248" y="315"/>
                    </a:lnTo>
                    <a:lnTo>
                      <a:pt x="280" y="332"/>
                    </a:lnTo>
                    <a:lnTo>
                      <a:pt x="308" y="355"/>
                    </a:lnTo>
                    <a:lnTo>
                      <a:pt x="326" y="377"/>
                    </a:lnTo>
                    <a:lnTo>
                      <a:pt x="333" y="397"/>
                    </a:lnTo>
                    <a:lnTo>
                      <a:pt x="337" y="419"/>
                    </a:lnTo>
                    <a:lnTo>
                      <a:pt x="338" y="458"/>
                    </a:lnTo>
                    <a:lnTo>
                      <a:pt x="346" y="483"/>
                    </a:lnTo>
                    <a:lnTo>
                      <a:pt x="358" y="500"/>
                    </a:lnTo>
                    <a:lnTo>
                      <a:pt x="387" y="520"/>
                    </a:lnTo>
                    <a:lnTo>
                      <a:pt x="419" y="538"/>
                    </a:lnTo>
                    <a:lnTo>
                      <a:pt x="451" y="555"/>
                    </a:lnTo>
                    <a:lnTo>
                      <a:pt x="476" y="578"/>
                    </a:lnTo>
                    <a:lnTo>
                      <a:pt x="505" y="653"/>
                    </a:lnTo>
                    <a:lnTo>
                      <a:pt x="522" y="745"/>
                    </a:lnTo>
                    <a:lnTo>
                      <a:pt x="532" y="769"/>
                    </a:lnTo>
                    <a:lnTo>
                      <a:pt x="547" y="793"/>
                    </a:lnTo>
                    <a:lnTo>
                      <a:pt x="566" y="823"/>
                    </a:lnTo>
                    <a:lnTo>
                      <a:pt x="583" y="860"/>
                    </a:lnTo>
                    <a:lnTo>
                      <a:pt x="591" y="892"/>
                    </a:lnTo>
                    <a:lnTo>
                      <a:pt x="596" y="933"/>
                    </a:lnTo>
                    <a:lnTo>
                      <a:pt x="596" y="970"/>
                    </a:lnTo>
                    <a:lnTo>
                      <a:pt x="593" y="1012"/>
                    </a:lnTo>
                    <a:lnTo>
                      <a:pt x="555" y="1079"/>
                    </a:lnTo>
                    <a:lnTo>
                      <a:pt x="515" y="1139"/>
                    </a:lnTo>
                    <a:lnTo>
                      <a:pt x="485" y="1190"/>
                    </a:lnTo>
                    <a:lnTo>
                      <a:pt x="465" y="1230"/>
                    </a:lnTo>
                    <a:lnTo>
                      <a:pt x="450" y="1277"/>
                    </a:lnTo>
                    <a:lnTo>
                      <a:pt x="437" y="1321"/>
                    </a:lnTo>
                    <a:lnTo>
                      <a:pt x="421" y="1366"/>
                    </a:lnTo>
                    <a:lnTo>
                      <a:pt x="398" y="1412"/>
                    </a:lnTo>
                    <a:lnTo>
                      <a:pt x="387" y="1427"/>
                    </a:lnTo>
                    <a:lnTo>
                      <a:pt x="373" y="1444"/>
                    </a:lnTo>
                    <a:lnTo>
                      <a:pt x="346" y="1466"/>
                    </a:lnTo>
                    <a:lnTo>
                      <a:pt x="312" y="1483"/>
                    </a:lnTo>
                    <a:lnTo>
                      <a:pt x="346" y="1473"/>
                    </a:lnTo>
                    <a:lnTo>
                      <a:pt x="386" y="1466"/>
                    </a:lnTo>
                    <a:lnTo>
                      <a:pt x="419" y="1458"/>
                    </a:lnTo>
                    <a:lnTo>
                      <a:pt x="456" y="1454"/>
                    </a:lnTo>
                    <a:lnTo>
                      <a:pt x="492" y="1453"/>
                    </a:lnTo>
                    <a:lnTo>
                      <a:pt x="531" y="1457"/>
                    </a:lnTo>
                    <a:lnTo>
                      <a:pt x="559" y="1467"/>
                    </a:lnTo>
                    <a:lnTo>
                      <a:pt x="585" y="1486"/>
                    </a:lnTo>
                    <a:lnTo>
                      <a:pt x="605" y="1509"/>
                    </a:lnTo>
                    <a:lnTo>
                      <a:pt x="621" y="1533"/>
                    </a:lnTo>
                    <a:lnTo>
                      <a:pt x="636" y="1551"/>
                    </a:lnTo>
                    <a:lnTo>
                      <a:pt x="636" y="1542"/>
                    </a:lnTo>
                    <a:lnTo>
                      <a:pt x="630" y="1509"/>
                    </a:lnTo>
                    <a:lnTo>
                      <a:pt x="629" y="1483"/>
                    </a:lnTo>
                    <a:lnTo>
                      <a:pt x="620" y="1442"/>
                    </a:lnTo>
                    <a:lnTo>
                      <a:pt x="636" y="1483"/>
                    </a:lnTo>
                    <a:lnTo>
                      <a:pt x="651" y="1503"/>
                    </a:lnTo>
                    <a:lnTo>
                      <a:pt x="669" y="1516"/>
                    </a:lnTo>
                    <a:lnTo>
                      <a:pt x="690" y="1519"/>
                    </a:lnTo>
                    <a:lnTo>
                      <a:pt x="718" y="1516"/>
                    </a:lnTo>
                    <a:lnTo>
                      <a:pt x="753" y="1506"/>
                    </a:lnTo>
                    <a:lnTo>
                      <a:pt x="789" y="1497"/>
                    </a:lnTo>
                    <a:lnTo>
                      <a:pt x="829" y="1493"/>
                    </a:lnTo>
                    <a:lnTo>
                      <a:pt x="865" y="1497"/>
                    </a:lnTo>
                    <a:lnTo>
                      <a:pt x="903" y="1508"/>
                    </a:lnTo>
                    <a:lnTo>
                      <a:pt x="835" y="1468"/>
                    </a:lnTo>
                    <a:lnTo>
                      <a:pt x="807" y="1446"/>
                    </a:lnTo>
                    <a:lnTo>
                      <a:pt x="787" y="1421"/>
                    </a:lnTo>
                    <a:lnTo>
                      <a:pt x="774" y="1388"/>
                    </a:lnTo>
                    <a:lnTo>
                      <a:pt x="768" y="1346"/>
                    </a:lnTo>
                    <a:lnTo>
                      <a:pt x="765" y="1286"/>
                    </a:lnTo>
                    <a:lnTo>
                      <a:pt x="769" y="1242"/>
                    </a:lnTo>
                    <a:lnTo>
                      <a:pt x="774" y="1208"/>
                    </a:lnTo>
                    <a:lnTo>
                      <a:pt x="782" y="1165"/>
                    </a:lnTo>
                    <a:lnTo>
                      <a:pt x="782" y="1130"/>
                    </a:lnTo>
                    <a:lnTo>
                      <a:pt x="779" y="1088"/>
                    </a:lnTo>
                    <a:lnTo>
                      <a:pt x="782" y="1038"/>
                    </a:lnTo>
                    <a:lnTo>
                      <a:pt x="778" y="1004"/>
                    </a:lnTo>
                    <a:lnTo>
                      <a:pt x="772" y="973"/>
                    </a:lnTo>
                    <a:lnTo>
                      <a:pt x="760" y="942"/>
                    </a:lnTo>
                    <a:lnTo>
                      <a:pt x="758" y="924"/>
                    </a:lnTo>
                    <a:lnTo>
                      <a:pt x="765" y="899"/>
                    </a:lnTo>
                    <a:lnTo>
                      <a:pt x="774" y="864"/>
                    </a:lnTo>
                    <a:lnTo>
                      <a:pt x="774" y="830"/>
                    </a:lnTo>
                    <a:lnTo>
                      <a:pt x="770" y="790"/>
                    </a:lnTo>
                    <a:lnTo>
                      <a:pt x="758" y="756"/>
                    </a:lnTo>
                    <a:lnTo>
                      <a:pt x="714" y="631"/>
                    </a:lnTo>
                    <a:lnTo>
                      <a:pt x="716" y="629"/>
                    </a:lnTo>
                    <a:lnTo>
                      <a:pt x="743" y="595"/>
                    </a:lnTo>
                    <a:lnTo>
                      <a:pt x="768" y="580"/>
                    </a:lnTo>
                    <a:lnTo>
                      <a:pt x="793" y="566"/>
                    </a:lnTo>
                    <a:lnTo>
                      <a:pt x="842" y="538"/>
                    </a:lnTo>
                    <a:lnTo>
                      <a:pt x="894" y="514"/>
                    </a:lnTo>
                    <a:lnTo>
                      <a:pt x="939" y="501"/>
                    </a:lnTo>
                    <a:lnTo>
                      <a:pt x="978" y="493"/>
                    </a:lnTo>
                    <a:lnTo>
                      <a:pt x="1016" y="483"/>
                    </a:lnTo>
                    <a:lnTo>
                      <a:pt x="1053" y="468"/>
                    </a:lnTo>
                    <a:lnTo>
                      <a:pt x="1091" y="446"/>
                    </a:lnTo>
                    <a:lnTo>
                      <a:pt x="1113" y="429"/>
                    </a:lnTo>
                    <a:lnTo>
                      <a:pt x="1146" y="401"/>
                    </a:lnTo>
                    <a:lnTo>
                      <a:pt x="1177" y="367"/>
                    </a:lnTo>
                    <a:lnTo>
                      <a:pt x="1210" y="332"/>
                    </a:lnTo>
                    <a:lnTo>
                      <a:pt x="1236" y="312"/>
                    </a:lnTo>
                    <a:lnTo>
                      <a:pt x="1266" y="297"/>
                    </a:lnTo>
                    <a:lnTo>
                      <a:pt x="1301" y="287"/>
                    </a:lnTo>
                    <a:lnTo>
                      <a:pt x="1339" y="281"/>
                    </a:lnTo>
                    <a:lnTo>
                      <a:pt x="1380" y="277"/>
                    </a:lnTo>
                    <a:lnTo>
                      <a:pt x="1420" y="279"/>
                    </a:lnTo>
                    <a:lnTo>
                      <a:pt x="1469" y="282"/>
                    </a:lnTo>
                    <a:lnTo>
                      <a:pt x="1515" y="289"/>
                    </a:lnTo>
                    <a:lnTo>
                      <a:pt x="1559" y="299"/>
                    </a:lnTo>
                    <a:lnTo>
                      <a:pt x="1605" y="306"/>
                    </a:lnTo>
                    <a:lnTo>
                      <a:pt x="1648" y="305"/>
                    </a:lnTo>
                    <a:lnTo>
                      <a:pt x="1688" y="299"/>
                    </a:lnTo>
                    <a:lnTo>
                      <a:pt x="1721" y="286"/>
                    </a:lnTo>
                    <a:lnTo>
                      <a:pt x="1753" y="265"/>
                    </a:lnTo>
                    <a:lnTo>
                      <a:pt x="1783" y="240"/>
                    </a:lnTo>
                    <a:lnTo>
                      <a:pt x="1812" y="217"/>
                    </a:lnTo>
                    <a:lnTo>
                      <a:pt x="1838" y="201"/>
                    </a:lnTo>
                    <a:lnTo>
                      <a:pt x="1869" y="189"/>
                    </a:lnTo>
                    <a:lnTo>
                      <a:pt x="1905" y="179"/>
                    </a:lnTo>
                    <a:lnTo>
                      <a:pt x="1942" y="166"/>
                    </a:lnTo>
                    <a:lnTo>
                      <a:pt x="1965" y="156"/>
                    </a:lnTo>
                    <a:lnTo>
                      <a:pt x="1977" y="146"/>
                    </a:lnTo>
                    <a:lnTo>
                      <a:pt x="1986" y="135"/>
                    </a:lnTo>
                    <a:lnTo>
                      <a:pt x="1993" y="107"/>
                    </a:lnTo>
                    <a:lnTo>
                      <a:pt x="1980" y="102"/>
                    </a:lnTo>
                    <a:lnTo>
                      <a:pt x="1973" y="124"/>
                    </a:lnTo>
                    <a:lnTo>
                      <a:pt x="1965" y="137"/>
                    </a:lnTo>
                    <a:lnTo>
                      <a:pt x="1948" y="146"/>
                    </a:lnTo>
                    <a:lnTo>
                      <a:pt x="1905" y="159"/>
                    </a:lnTo>
                    <a:lnTo>
                      <a:pt x="1858" y="174"/>
                    </a:lnTo>
                    <a:lnTo>
                      <a:pt x="1826" y="181"/>
                    </a:lnTo>
                    <a:lnTo>
                      <a:pt x="1814" y="185"/>
                    </a:lnTo>
                    <a:lnTo>
                      <a:pt x="1818" y="162"/>
                    </a:lnTo>
                    <a:lnTo>
                      <a:pt x="1818" y="136"/>
                    </a:lnTo>
                    <a:lnTo>
                      <a:pt x="1818" y="102"/>
                    </a:lnTo>
                    <a:lnTo>
                      <a:pt x="1816" y="66"/>
                    </a:lnTo>
                    <a:lnTo>
                      <a:pt x="1814" y="40"/>
                    </a:lnTo>
                    <a:lnTo>
                      <a:pt x="1803" y="39"/>
                    </a:lnTo>
                    <a:lnTo>
                      <a:pt x="1803" y="62"/>
                    </a:lnTo>
                    <a:lnTo>
                      <a:pt x="1803" y="101"/>
                    </a:lnTo>
                    <a:lnTo>
                      <a:pt x="1801" y="139"/>
                    </a:lnTo>
                    <a:lnTo>
                      <a:pt x="1792" y="170"/>
                    </a:lnTo>
                    <a:lnTo>
                      <a:pt x="1779" y="186"/>
                    </a:lnTo>
                    <a:lnTo>
                      <a:pt x="1766" y="199"/>
                    </a:lnTo>
                    <a:lnTo>
                      <a:pt x="1743" y="212"/>
                    </a:lnTo>
                    <a:lnTo>
                      <a:pt x="1718" y="222"/>
                    </a:lnTo>
                    <a:lnTo>
                      <a:pt x="1688" y="231"/>
                    </a:lnTo>
                    <a:lnTo>
                      <a:pt x="1654" y="237"/>
                    </a:lnTo>
                    <a:lnTo>
                      <a:pt x="1630" y="237"/>
                    </a:lnTo>
                    <a:lnTo>
                      <a:pt x="1654" y="221"/>
                    </a:lnTo>
                    <a:lnTo>
                      <a:pt x="1682" y="197"/>
                    </a:lnTo>
                    <a:lnTo>
                      <a:pt x="1703" y="175"/>
                    </a:lnTo>
                    <a:lnTo>
                      <a:pt x="1719" y="146"/>
                    </a:lnTo>
                    <a:lnTo>
                      <a:pt x="1729" y="120"/>
                    </a:lnTo>
                    <a:lnTo>
                      <a:pt x="1734" y="89"/>
                    </a:lnTo>
                    <a:lnTo>
                      <a:pt x="1736" y="66"/>
                    </a:lnTo>
                    <a:lnTo>
                      <a:pt x="1734" y="44"/>
                    </a:lnTo>
                    <a:lnTo>
                      <a:pt x="1719" y="44"/>
                    </a:lnTo>
                    <a:lnTo>
                      <a:pt x="1719" y="59"/>
                    </a:lnTo>
                    <a:lnTo>
                      <a:pt x="1719" y="90"/>
                    </a:lnTo>
                    <a:lnTo>
                      <a:pt x="1713" y="119"/>
                    </a:lnTo>
                    <a:lnTo>
                      <a:pt x="1699" y="145"/>
                    </a:lnTo>
                    <a:lnTo>
                      <a:pt x="1680" y="170"/>
                    </a:lnTo>
                    <a:lnTo>
                      <a:pt x="1657" y="192"/>
                    </a:lnTo>
                    <a:lnTo>
                      <a:pt x="1627" y="211"/>
                    </a:lnTo>
                    <a:lnTo>
                      <a:pt x="1595" y="226"/>
                    </a:lnTo>
                    <a:lnTo>
                      <a:pt x="1568" y="230"/>
                    </a:lnTo>
                    <a:lnTo>
                      <a:pt x="1535" y="220"/>
                    </a:lnTo>
                    <a:lnTo>
                      <a:pt x="1500" y="206"/>
                    </a:lnTo>
                    <a:lnTo>
                      <a:pt x="1459" y="194"/>
                    </a:lnTo>
                    <a:lnTo>
                      <a:pt x="1418" y="186"/>
                    </a:lnTo>
                    <a:lnTo>
                      <a:pt x="1386" y="185"/>
                    </a:lnTo>
                    <a:lnTo>
                      <a:pt x="1355" y="186"/>
                    </a:lnTo>
                    <a:lnTo>
                      <a:pt x="1315" y="195"/>
                    </a:lnTo>
                    <a:lnTo>
                      <a:pt x="1355" y="161"/>
                    </a:lnTo>
                    <a:lnTo>
                      <a:pt x="1380" y="144"/>
                    </a:lnTo>
                    <a:lnTo>
                      <a:pt x="1410" y="126"/>
                    </a:lnTo>
                    <a:lnTo>
                      <a:pt x="1436" y="115"/>
                    </a:lnTo>
                    <a:lnTo>
                      <a:pt x="1453" y="105"/>
                    </a:lnTo>
                    <a:lnTo>
                      <a:pt x="1461" y="97"/>
                    </a:lnTo>
                    <a:lnTo>
                      <a:pt x="1468" y="89"/>
                    </a:lnTo>
                    <a:lnTo>
                      <a:pt x="1478" y="67"/>
                    </a:lnTo>
                    <a:lnTo>
                      <a:pt x="1485" y="46"/>
                    </a:lnTo>
                    <a:lnTo>
                      <a:pt x="1494" y="28"/>
                    </a:lnTo>
                    <a:lnTo>
                      <a:pt x="1510" y="2"/>
                    </a:lnTo>
                    <a:lnTo>
                      <a:pt x="1498" y="0"/>
                    </a:lnTo>
                    <a:lnTo>
                      <a:pt x="1483" y="20"/>
                    </a:lnTo>
                    <a:lnTo>
                      <a:pt x="1474" y="37"/>
                    </a:lnTo>
                    <a:lnTo>
                      <a:pt x="1466" y="56"/>
                    </a:lnTo>
                    <a:lnTo>
                      <a:pt x="1459" y="72"/>
                    </a:lnTo>
                    <a:lnTo>
                      <a:pt x="1446" y="89"/>
                    </a:lnTo>
                    <a:lnTo>
                      <a:pt x="1426" y="102"/>
                    </a:lnTo>
                    <a:lnTo>
                      <a:pt x="1395" y="117"/>
                    </a:lnTo>
                    <a:lnTo>
                      <a:pt x="1361" y="132"/>
                    </a:lnTo>
                    <a:lnTo>
                      <a:pt x="1331" y="152"/>
                    </a:lnTo>
                    <a:lnTo>
                      <a:pt x="1307" y="170"/>
                    </a:lnTo>
                    <a:lnTo>
                      <a:pt x="1275" y="195"/>
                    </a:lnTo>
                    <a:lnTo>
                      <a:pt x="1282" y="161"/>
                    </a:lnTo>
                    <a:lnTo>
                      <a:pt x="1286" y="134"/>
                    </a:lnTo>
                    <a:lnTo>
                      <a:pt x="1282" y="109"/>
                    </a:lnTo>
                    <a:lnTo>
                      <a:pt x="1277" y="84"/>
                    </a:lnTo>
                    <a:lnTo>
                      <a:pt x="1275" y="57"/>
                    </a:lnTo>
                    <a:lnTo>
                      <a:pt x="1277" y="40"/>
                    </a:lnTo>
                    <a:lnTo>
                      <a:pt x="1254" y="46"/>
                    </a:lnTo>
                    <a:lnTo>
                      <a:pt x="1254" y="57"/>
                    </a:lnTo>
                    <a:lnTo>
                      <a:pt x="1256" y="84"/>
                    </a:lnTo>
                    <a:lnTo>
                      <a:pt x="1264" y="119"/>
                    </a:lnTo>
                    <a:lnTo>
                      <a:pt x="1262" y="145"/>
                    </a:lnTo>
                    <a:lnTo>
                      <a:pt x="1255" y="177"/>
                    </a:lnTo>
                    <a:lnTo>
                      <a:pt x="1239" y="210"/>
                    </a:lnTo>
                    <a:lnTo>
                      <a:pt x="1223" y="230"/>
                    </a:lnTo>
                    <a:lnTo>
                      <a:pt x="1202" y="246"/>
                    </a:lnTo>
                    <a:lnTo>
                      <a:pt x="1171" y="260"/>
                    </a:lnTo>
                    <a:lnTo>
                      <a:pt x="1111" y="279"/>
                    </a:lnTo>
                    <a:lnTo>
                      <a:pt x="1068" y="299"/>
                    </a:lnTo>
                    <a:lnTo>
                      <a:pt x="1052" y="310"/>
                    </a:lnTo>
                    <a:lnTo>
                      <a:pt x="1036" y="326"/>
                    </a:lnTo>
                    <a:lnTo>
                      <a:pt x="1022" y="335"/>
                    </a:lnTo>
                    <a:lnTo>
                      <a:pt x="1006" y="342"/>
                    </a:lnTo>
                    <a:lnTo>
                      <a:pt x="947" y="362"/>
                    </a:lnTo>
                    <a:lnTo>
                      <a:pt x="899" y="381"/>
                    </a:lnTo>
                    <a:lnTo>
                      <a:pt x="859" y="399"/>
                    </a:lnTo>
                    <a:lnTo>
                      <a:pt x="814" y="425"/>
                    </a:lnTo>
                    <a:lnTo>
                      <a:pt x="789" y="444"/>
                    </a:lnTo>
                    <a:lnTo>
                      <a:pt x="789" y="435"/>
                    </a:lnTo>
                    <a:lnTo>
                      <a:pt x="798" y="419"/>
                    </a:lnTo>
                    <a:lnTo>
                      <a:pt x="814" y="392"/>
                    </a:lnTo>
                    <a:lnTo>
                      <a:pt x="838" y="367"/>
                    </a:lnTo>
                    <a:lnTo>
                      <a:pt x="863" y="345"/>
                    </a:lnTo>
                    <a:lnTo>
                      <a:pt x="882" y="326"/>
                    </a:lnTo>
                    <a:lnTo>
                      <a:pt x="895" y="305"/>
                    </a:lnTo>
                    <a:lnTo>
                      <a:pt x="907" y="277"/>
                    </a:lnTo>
                    <a:lnTo>
                      <a:pt x="909" y="244"/>
                    </a:lnTo>
                    <a:lnTo>
                      <a:pt x="906" y="211"/>
                    </a:lnTo>
                    <a:lnTo>
                      <a:pt x="897" y="185"/>
                    </a:lnTo>
                    <a:lnTo>
                      <a:pt x="894" y="169"/>
                    </a:lnTo>
                    <a:lnTo>
                      <a:pt x="893" y="154"/>
                    </a:lnTo>
                    <a:lnTo>
                      <a:pt x="898" y="139"/>
                    </a:lnTo>
                    <a:lnTo>
                      <a:pt x="908" y="125"/>
                    </a:lnTo>
                    <a:lnTo>
                      <a:pt x="936" y="101"/>
                    </a:lnTo>
                    <a:lnTo>
                      <a:pt x="964" y="70"/>
                    </a:lnTo>
                    <a:lnTo>
                      <a:pt x="944" y="67"/>
                    </a:lnTo>
                    <a:lnTo>
                      <a:pt x="927" y="85"/>
                    </a:lnTo>
                    <a:lnTo>
                      <a:pt x="906" y="102"/>
                    </a:lnTo>
                    <a:lnTo>
                      <a:pt x="892" y="117"/>
                    </a:lnTo>
                    <a:lnTo>
                      <a:pt x="878" y="137"/>
                    </a:lnTo>
                    <a:lnTo>
                      <a:pt x="872" y="159"/>
                    </a:lnTo>
                    <a:lnTo>
                      <a:pt x="872" y="195"/>
                    </a:lnTo>
                    <a:lnTo>
                      <a:pt x="860" y="169"/>
                    </a:lnTo>
                    <a:lnTo>
                      <a:pt x="845" y="140"/>
                    </a:lnTo>
                    <a:lnTo>
                      <a:pt x="834" y="109"/>
                    </a:lnTo>
                    <a:lnTo>
                      <a:pt x="825" y="85"/>
                    </a:lnTo>
                    <a:lnTo>
                      <a:pt x="817" y="65"/>
                    </a:lnTo>
                    <a:lnTo>
                      <a:pt x="803" y="71"/>
                    </a:lnTo>
                    <a:lnTo>
                      <a:pt x="792" y="81"/>
                    </a:lnTo>
                    <a:lnTo>
                      <a:pt x="803" y="101"/>
                    </a:lnTo>
                    <a:lnTo>
                      <a:pt x="815" y="132"/>
                    </a:lnTo>
                    <a:lnTo>
                      <a:pt x="828" y="166"/>
                    </a:lnTo>
                    <a:lnTo>
                      <a:pt x="843" y="202"/>
                    </a:lnTo>
                    <a:lnTo>
                      <a:pt x="855" y="229"/>
                    </a:lnTo>
                    <a:lnTo>
                      <a:pt x="863" y="255"/>
                    </a:lnTo>
                    <a:lnTo>
                      <a:pt x="863" y="281"/>
                    </a:lnTo>
                    <a:lnTo>
                      <a:pt x="854" y="306"/>
                    </a:lnTo>
                    <a:lnTo>
                      <a:pt x="839" y="329"/>
                    </a:lnTo>
                    <a:lnTo>
                      <a:pt x="817" y="350"/>
                    </a:lnTo>
                    <a:lnTo>
                      <a:pt x="792" y="376"/>
                    </a:lnTo>
                    <a:lnTo>
                      <a:pt x="764" y="409"/>
                    </a:lnTo>
                    <a:lnTo>
                      <a:pt x="740" y="435"/>
                    </a:lnTo>
                    <a:lnTo>
                      <a:pt x="715" y="465"/>
                    </a:lnTo>
                    <a:lnTo>
                      <a:pt x="700" y="490"/>
                    </a:lnTo>
                    <a:lnTo>
                      <a:pt x="686" y="514"/>
                    </a:lnTo>
                    <a:lnTo>
                      <a:pt x="676" y="539"/>
                    </a:lnTo>
                    <a:lnTo>
                      <a:pt x="669" y="56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" name="Freeform 163"/>
              <p:cNvSpPr>
                <a:spLocks/>
              </p:cNvSpPr>
              <p:nvPr/>
            </p:nvSpPr>
            <p:spPr bwMode="auto">
              <a:xfrm>
                <a:off x="4424" y="1518"/>
                <a:ext cx="7" cy="20"/>
              </a:xfrm>
              <a:custGeom>
                <a:avLst/>
                <a:gdLst>
                  <a:gd name="T0" fmla="*/ 0 w 27"/>
                  <a:gd name="T1" fmla="*/ 0 h 79"/>
                  <a:gd name="T2" fmla="*/ 0 w 27"/>
                  <a:gd name="T3" fmla="*/ 0 h 79"/>
                  <a:gd name="T4" fmla="*/ 0 w 27"/>
                  <a:gd name="T5" fmla="*/ 0 h 79"/>
                  <a:gd name="T6" fmla="*/ 0 w 27"/>
                  <a:gd name="T7" fmla="*/ 0 h 79"/>
                  <a:gd name="T8" fmla="*/ 0 w 27"/>
                  <a:gd name="T9" fmla="*/ 0 h 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"/>
                  <a:gd name="T16" fmla="*/ 0 h 79"/>
                  <a:gd name="T17" fmla="*/ 27 w 27"/>
                  <a:gd name="T18" fmla="*/ 79 h 7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" h="79">
                    <a:moveTo>
                      <a:pt x="0" y="79"/>
                    </a:moveTo>
                    <a:lnTo>
                      <a:pt x="10" y="51"/>
                    </a:lnTo>
                    <a:lnTo>
                      <a:pt x="22" y="32"/>
                    </a:lnTo>
                    <a:lnTo>
                      <a:pt x="27" y="17"/>
                    </a:lnTo>
                    <a:lnTo>
                      <a:pt x="27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4" name="Freeform 164"/>
              <p:cNvSpPr>
                <a:spLocks/>
              </p:cNvSpPr>
              <p:nvPr/>
            </p:nvSpPr>
            <p:spPr bwMode="auto">
              <a:xfrm>
                <a:off x="4183" y="1130"/>
                <a:ext cx="320" cy="174"/>
              </a:xfrm>
              <a:custGeom>
                <a:avLst/>
                <a:gdLst>
                  <a:gd name="T0" fmla="*/ 0 w 1279"/>
                  <a:gd name="T1" fmla="*/ 0 h 695"/>
                  <a:gd name="T2" fmla="*/ 0 w 1279"/>
                  <a:gd name="T3" fmla="*/ 0 h 695"/>
                  <a:gd name="T4" fmla="*/ 0 w 1279"/>
                  <a:gd name="T5" fmla="*/ 0 h 695"/>
                  <a:gd name="T6" fmla="*/ 0 w 1279"/>
                  <a:gd name="T7" fmla="*/ 0 h 695"/>
                  <a:gd name="T8" fmla="*/ 0 w 1279"/>
                  <a:gd name="T9" fmla="*/ 0 h 695"/>
                  <a:gd name="T10" fmla="*/ 0 w 1279"/>
                  <a:gd name="T11" fmla="*/ 0 h 695"/>
                  <a:gd name="T12" fmla="*/ 0 w 1279"/>
                  <a:gd name="T13" fmla="*/ 0 h 695"/>
                  <a:gd name="T14" fmla="*/ 0 w 1279"/>
                  <a:gd name="T15" fmla="*/ 0 h 695"/>
                  <a:gd name="T16" fmla="*/ 0 w 1279"/>
                  <a:gd name="T17" fmla="*/ 0 h 695"/>
                  <a:gd name="T18" fmla="*/ 0 w 1279"/>
                  <a:gd name="T19" fmla="*/ 0 h 695"/>
                  <a:gd name="T20" fmla="*/ 0 w 1279"/>
                  <a:gd name="T21" fmla="*/ 0 h 695"/>
                  <a:gd name="T22" fmla="*/ 0 w 1279"/>
                  <a:gd name="T23" fmla="*/ 0 h 695"/>
                  <a:gd name="T24" fmla="*/ 0 w 1279"/>
                  <a:gd name="T25" fmla="*/ 0 h 695"/>
                  <a:gd name="T26" fmla="*/ 0 w 1279"/>
                  <a:gd name="T27" fmla="*/ 0 h 695"/>
                  <a:gd name="T28" fmla="*/ 0 w 1279"/>
                  <a:gd name="T29" fmla="*/ 0 h 695"/>
                  <a:gd name="T30" fmla="*/ 0 w 1279"/>
                  <a:gd name="T31" fmla="*/ 0 h 695"/>
                  <a:gd name="T32" fmla="*/ 0 w 1279"/>
                  <a:gd name="T33" fmla="*/ 0 h 695"/>
                  <a:gd name="T34" fmla="*/ 0 w 1279"/>
                  <a:gd name="T35" fmla="*/ 0 h 695"/>
                  <a:gd name="T36" fmla="*/ 0 w 1279"/>
                  <a:gd name="T37" fmla="*/ 0 h 695"/>
                  <a:gd name="T38" fmla="*/ 0 w 1279"/>
                  <a:gd name="T39" fmla="*/ 0 h 695"/>
                  <a:gd name="T40" fmla="*/ 0 w 1279"/>
                  <a:gd name="T41" fmla="*/ 0 h 695"/>
                  <a:gd name="T42" fmla="*/ 0 w 1279"/>
                  <a:gd name="T43" fmla="*/ 0 h 695"/>
                  <a:gd name="T44" fmla="*/ 0 w 1279"/>
                  <a:gd name="T45" fmla="*/ 0 h 695"/>
                  <a:gd name="T46" fmla="*/ 0 w 1279"/>
                  <a:gd name="T47" fmla="*/ 0 h 695"/>
                  <a:gd name="T48" fmla="*/ 0 w 1279"/>
                  <a:gd name="T49" fmla="*/ 0 h 695"/>
                  <a:gd name="T50" fmla="*/ 0 w 1279"/>
                  <a:gd name="T51" fmla="*/ 0 h 695"/>
                  <a:gd name="T52" fmla="*/ 0 w 1279"/>
                  <a:gd name="T53" fmla="*/ 0 h 695"/>
                  <a:gd name="T54" fmla="*/ 0 w 1279"/>
                  <a:gd name="T55" fmla="*/ 0 h 695"/>
                  <a:gd name="T56" fmla="*/ 0 w 1279"/>
                  <a:gd name="T57" fmla="*/ 0 h 695"/>
                  <a:gd name="T58" fmla="*/ 0 w 1279"/>
                  <a:gd name="T59" fmla="*/ 0 h 695"/>
                  <a:gd name="T60" fmla="*/ 0 w 1279"/>
                  <a:gd name="T61" fmla="*/ 0 h 695"/>
                  <a:gd name="T62" fmla="*/ 0 w 1279"/>
                  <a:gd name="T63" fmla="*/ 0 h 695"/>
                  <a:gd name="T64" fmla="*/ 0 w 1279"/>
                  <a:gd name="T65" fmla="*/ 0 h 695"/>
                  <a:gd name="T66" fmla="*/ 0 w 1279"/>
                  <a:gd name="T67" fmla="*/ 0 h 695"/>
                  <a:gd name="T68" fmla="*/ 0 w 1279"/>
                  <a:gd name="T69" fmla="*/ 0 h 695"/>
                  <a:gd name="T70" fmla="*/ 0 w 1279"/>
                  <a:gd name="T71" fmla="*/ 0 h 695"/>
                  <a:gd name="T72" fmla="*/ 0 w 1279"/>
                  <a:gd name="T73" fmla="*/ 0 h 695"/>
                  <a:gd name="T74" fmla="*/ 0 w 1279"/>
                  <a:gd name="T75" fmla="*/ 0 h 695"/>
                  <a:gd name="T76" fmla="*/ 0 w 1279"/>
                  <a:gd name="T77" fmla="*/ 0 h 695"/>
                  <a:gd name="T78" fmla="*/ 0 w 1279"/>
                  <a:gd name="T79" fmla="*/ 0 h 695"/>
                  <a:gd name="T80" fmla="*/ 0 w 1279"/>
                  <a:gd name="T81" fmla="*/ 0 h 695"/>
                  <a:gd name="T82" fmla="*/ 0 w 1279"/>
                  <a:gd name="T83" fmla="*/ 0 h 695"/>
                  <a:gd name="T84" fmla="*/ 0 w 1279"/>
                  <a:gd name="T85" fmla="*/ 0 h 695"/>
                  <a:gd name="T86" fmla="*/ 0 w 1279"/>
                  <a:gd name="T87" fmla="*/ 0 h 695"/>
                  <a:gd name="T88" fmla="*/ 0 w 1279"/>
                  <a:gd name="T89" fmla="*/ 0 h 695"/>
                  <a:gd name="T90" fmla="*/ 0 w 1279"/>
                  <a:gd name="T91" fmla="*/ 0 h 695"/>
                  <a:gd name="T92" fmla="*/ 0 w 1279"/>
                  <a:gd name="T93" fmla="*/ 0 h 695"/>
                  <a:gd name="T94" fmla="*/ 0 w 1279"/>
                  <a:gd name="T95" fmla="*/ 0 h 695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279"/>
                  <a:gd name="T145" fmla="*/ 0 h 695"/>
                  <a:gd name="T146" fmla="*/ 1279 w 1279"/>
                  <a:gd name="T147" fmla="*/ 695 h 695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279" h="695">
                    <a:moveTo>
                      <a:pt x="489" y="33"/>
                    </a:moveTo>
                    <a:lnTo>
                      <a:pt x="459" y="30"/>
                    </a:lnTo>
                    <a:lnTo>
                      <a:pt x="437" y="22"/>
                    </a:lnTo>
                    <a:lnTo>
                      <a:pt x="412" y="8"/>
                    </a:lnTo>
                    <a:lnTo>
                      <a:pt x="390" y="2"/>
                    </a:lnTo>
                    <a:lnTo>
                      <a:pt x="369" y="0"/>
                    </a:lnTo>
                    <a:lnTo>
                      <a:pt x="347" y="7"/>
                    </a:lnTo>
                    <a:lnTo>
                      <a:pt x="332" y="21"/>
                    </a:lnTo>
                    <a:lnTo>
                      <a:pt x="315" y="45"/>
                    </a:lnTo>
                    <a:lnTo>
                      <a:pt x="302" y="80"/>
                    </a:lnTo>
                    <a:lnTo>
                      <a:pt x="285" y="130"/>
                    </a:lnTo>
                    <a:lnTo>
                      <a:pt x="269" y="160"/>
                    </a:lnTo>
                    <a:lnTo>
                      <a:pt x="255" y="183"/>
                    </a:lnTo>
                    <a:lnTo>
                      <a:pt x="244" y="195"/>
                    </a:lnTo>
                    <a:lnTo>
                      <a:pt x="226" y="207"/>
                    </a:lnTo>
                    <a:lnTo>
                      <a:pt x="191" y="223"/>
                    </a:lnTo>
                    <a:lnTo>
                      <a:pt x="150" y="245"/>
                    </a:lnTo>
                    <a:lnTo>
                      <a:pt x="109" y="271"/>
                    </a:lnTo>
                    <a:lnTo>
                      <a:pt x="77" y="297"/>
                    </a:lnTo>
                    <a:lnTo>
                      <a:pt x="44" y="336"/>
                    </a:lnTo>
                    <a:lnTo>
                      <a:pt x="21" y="374"/>
                    </a:lnTo>
                    <a:lnTo>
                      <a:pt x="6" y="422"/>
                    </a:lnTo>
                    <a:lnTo>
                      <a:pt x="0" y="467"/>
                    </a:lnTo>
                    <a:lnTo>
                      <a:pt x="2" y="512"/>
                    </a:lnTo>
                    <a:lnTo>
                      <a:pt x="10" y="547"/>
                    </a:lnTo>
                    <a:lnTo>
                      <a:pt x="24" y="577"/>
                    </a:lnTo>
                    <a:lnTo>
                      <a:pt x="42" y="602"/>
                    </a:lnTo>
                    <a:lnTo>
                      <a:pt x="69" y="621"/>
                    </a:lnTo>
                    <a:lnTo>
                      <a:pt x="101" y="634"/>
                    </a:lnTo>
                    <a:lnTo>
                      <a:pt x="133" y="640"/>
                    </a:lnTo>
                    <a:lnTo>
                      <a:pt x="156" y="647"/>
                    </a:lnTo>
                    <a:lnTo>
                      <a:pt x="174" y="659"/>
                    </a:lnTo>
                    <a:lnTo>
                      <a:pt x="198" y="676"/>
                    </a:lnTo>
                    <a:lnTo>
                      <a:pt x="220" y="688"/>
                    </a:lnTo>
                    <a:lnTo>
                      <a:pt x="245" y="694"/>
                    </a:lnTo>
                    <a:lnTo>
                      <a:pt x="273" y="691"/>
                    </a:lnTo>
                    <a:lnTo>
                      <a:pt x="317" y="678"/>
                    </a:lnTo>
                    <a:lnTo>
                      <a:pt x="370" y="665"/>
                    </a:lnTo>
                    <a:lnTo>
                      <a:pt x="397" y="660"/>
                    </a:lnTo>
                    <a:lnTo>
                      <a:pt x="425" y="660"/>
                    </a:lnTo>
                    <a:lnTo>
                      <a:pt x="458" y="665"/>
                    </a:lnTo>
                    <a:lnTo>
                      <a:pt x="487" y="660"/>
                    </a:lnTo>
                    <a:lnTo>
                      <a:pt x="513" y="651"/>
                    </a:lnTo>
                    <a:lnTo>
                      <a:pt x="557" y="637"/>
                    </a:lnTo>
                    <a:lnTo>
                      <a:pt x="588" y="630"/>
                    </a:lnTo>
                    <a:lnTo>
                      <a:pt x="619" y="619"/>
                    </a:lnTo>
                    <a:lnTo>
                      <a:pt x="643" y="610"/>
                    </a:lnTo>
                    <a:lnTo>
                      <a:pt x="678" y="597"/>
                    </a:lnTo>
                    <a:lnTo>
                      <a:pt x="707" y="591"/>
                    </a:lnTo>
                    <a:lnTo>
                      <a:pt x="740" y="591"/>
                    </a:lnTo>
                    <a:lnTo>
                      <a:pt x="770" y="595"/>
                    </a:lnTo>
                    <a:lnTo>
                      <a:pt x="796" y="609"/>
                    </a:lnTo>
                    <a:lnTo>
                      <a:pt x="829" y="626"/>
                    </a:lnTo>
                    <a:lnTo>
                      <a:pt x="861" y="642"/>
                    </a:lnTo>
                    <a:lnTo>
                      <a:pt x="887" y="653"/>
                    </a:lnTo>
                    <a:lnTo>
                      <a:pt x="909" y="660"/>
                    </a:lnTo>
                    <a:lnTo>
                      <a:pt x="934" y="669"/>
                    </a:lnTo>
                    <a:lnTo>
                      <a:pt x="964" y="683"/>
                    </a:lnTo>
                    <a:lnTo>
                      <a:pt x="981" y="690"/>
                    </a:lnTo>
                    <a:lnTo>
                      <a:pt x="1003" y="695"/>
                    </a:lnTo>
                    <a:lnTo>
                      <a:pt x="1034" y="695"/>
                    </a:lnTo>
                    <a:lnTo>
                      <a:pt x="1066" y="686"/>
                    </a:lnTo>
                    <a:lnTo>
                      <a:pt x="1100" y="673"/>
                    </a:lnTo>
                    <a:lnTo>
                      <a:pt x="1133" y="649"/>
                    </a:lnTo>
                    <a:lnTo>
                      <a:pt x="1158" y="625"/>
                    </a:lnTo>
                    <a:lnTo>
                      <a:pt x="1182" y="591"/>
                    </a:lnTo>
                    <a:lnTo>
                      <a:pt x="1194" y="564"/>
                    </a:lnTo>
                    <a:lnTo>
                      <a:pt x="1208" y="509"/>
                    </a:lnTo>
                    <a:lnTo>
                      <a:pt x="1219" y="469"/>
                    </a:lnTo>
                    <a:lnTo>
                      <a:pt x="1237" y="427"/>
                    </a:lnTo>
                    <a:lnTo>
                      <a:pt x="1257" y="394"/>
                    </a:lnTo>
                    <a:lnTo>
                      <a:pt x="1272" y="360"/>
                    </a:lnTo>
                    <a:lnTo>
                      <a:pt x="1279" y="326"/>
                    </a:lnTo>
                    <a:lnTo>
                      <a:pt x="1278" y="296"/>
                    </a:lnTo>
                    <a:lnTo>
                      <a:pt x="1269" y="270"/>
                    </a:lnTo>
                    <a:lnTo>
                      <a:pt x="1253" y="239"/>
                    </a:lnTo>
                    <a:lnTo>
                      <a:pt x="1234" y="208"/>
                    </a:lnTo>
                    <a:lnTo>
                      <a:pt x="1209" y="181"/>
                    </a:lnTo>
                    <a:lnTo>
                      <a:pt x="1187" y="161"/>
                    </a:lnTo>
                    <a:lnTo>
                      <a:pt x="1169" y="138"/>
                    </a:lnTo>
                    <a:lnTo>
                      <a:pt x="1153" y="125"/>
                    </a:lnTo>
                    <a:lnTo>
                      <a:pt x="1124" y="111"/>
                    </a:lnTo>
                    <a:lnTo>
                      <a:pt x="1090" y="103"/>
                    </a:lnTo>
                    <a:lnTo>
                      <a:pt x="1054" y="101"/>
                    </a:lnTo>
                    <a:lnTo>
                      <a:pt x="999" y="106"/>
                    </a:lnTo>
                    <a:lnTo>
                      <a:pt x="924" y="116"/>
                    </a:lnTo>
                    <a:lnTo>
                      <a:pt x="845" y="125"/>
                    </a:lnTo>
                    <a:lnTo>
                      <a:pt x="799" y="125"/>
                    </a:lnTo>
                    <a:lnTo>
                      <a:pt x="740" y="117"/>
                    </a:lnTo>
                    <a:lnTo>
                      <a:pt x="686" y="107"/>
                    </a:lnTo>
                    <a:lnTo>
                      <a:pt x="640" y="95"/>
                    </a:lnTo>
                    <a:lnTo>
                      <a:pt x="599" y="82"/>
                    </a:lnTo>
                    <a:lnTo>
                      <a:pt x="561" y="66"/>
                    </a:lnTo>
                    <a:lnTo>
                      <a:pt x="528" y="48"/>
                    </a:lnTo>
                    <a:lnTo>
                      <a:pt x="507" y="38"/>
                    </a:lnTo>
                    <a:lnTo>
                      <a:pt x="489" y="33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" name="Freeform 165"/>
              <p:cNvSpPr>
                <a:spLocks/>
              </p:cNvSpPr>
              <p:nvPr/>
            </p:nvSpPr>
            <p:spPr bwMode="auto">
              <a:xfrm>
                <a:off x="4306" y="1076"/>
                <a:ext cx="416" cy="243"/>
              </a:xfrm>
              <a:custGeom>
                <a:avLst/>
                <a:gdLst>
                  <a:gd name="T0" fmla="*/ 0 w 1665"/>
                  <a:gd name="T1" fmla="*/ 0 h 971"/>
                  <a:gd name="T2" fmla="*/ 0 w 1665"/>
                  <a:gd name="T3" fmla="*/ 0 h 971"/>
                  <a:gd name="T4" fmla="*/ 0 w 1665"/>
                  <a:gd name="T5" fmla="*/ 0 h 971"/>
                  <a:gd name="T6" fmla="*/ 0 w 1665"/>
                  <a:gd name="T7" fmla="*/ 0 h 971"/>
                  <a:gd name="T8" fmla="*/ 0 w 1665"/>
                  <a:gd name="T9" fmla="*/ 0 h 971"/>
                  <a:gd name="T10" fmla="*/ 0 w 1665"/>
                  <a:gd name="T11" fmla="*/ 0 h 971"/>
                  <a:gd name="T12" fmla="*/ 0 w 1665"/>
                  <a:gd name="T13" fmla="*/ 0 h 971"/>
                  <a:gd name="T14" fmla="*/ 0 w 1665"/>
                  <a:gd name="T15" fmla="*/ 0 h 971"/>
                  <a:gd name="T16" fmla="*/ 0 w 1665"/>
                  <a:gd name="T17" fmla="*/ 0 h 971"/>
                  <a:gd name="T18" fmla="*/ 0 w 1665"/>
                  <a:gd name="T19" fmla="*/ 0 h 971"/>
                  <a:gd name="T20" fmla="*/ 0 w 1665"/>
                  <a:gd name="T21" fmla="*/ 0 h 971"/>
                  <a:gd name="T22" fmla="*/ 0 w 1665"/>
                  <a:gd name="T23" fmla="*/ 0 h 971"/>
                  <a:gd name="T24" fmla="*/ 0 w 1665"/>
                  <a:gd name="T25" fmla="*/ 0 h 971"/>
                  <a:gd name="T26" fmla="*/ 0 w 1665"/>
                  <a:gd name="T27" fmla="*/ 0 h 971"/>
                  <a:gd name="T28" fmla="*/ 0 w 1665"/>
                  <a:gd name="T29" fmla="*/ 0 h 971"/>
                  <a:gd name="T30" fmla="*/ 0 w 1665"/>
                  <a:gd name="T31" fmla="*/ 0 h 971"/>
                  <a:gd name="T32" fmla="*/ 0 w 1665"/>
                  <a:gd name="T33" fmla="*/ 0 h 971"/>
                  <a:gd name="T34" fmla="*/ 0 w 1665"/>
                  <a:gd name="T35" fmla="*/ 0 h 971"/>
                  <a:gd name="T36" fmla="*/ 0 w 1665"/>
                  <a:gd name="T37" fmla="*/ 0 h 971"/>
                  <a:gd name="T38" fmla="*/ 0 w 1665"/>
                  <a:gd name="T39" fmla="*/ 0 h 971"/>
                  <a:gd name="T40" fmla="*/ 0 w 1665"/>
                  <a:gd name="T41" fmla="*/ 0 h 971"/>
                  <a:gd name="T42" fmla="*/ 0 w 1665"/>
                  <a:gd name="T43" fmla="*/ 0 h 971"/>
                  <a:gd name="T44" fmla="*/ 0 w 1665"/>
                  <a:gd name="T45" fmla="*/ 0 h 971"/>
                  <a:gd name="T46" fmla="*/ 0 w 1665"/>
                  <a:gd name="T47" fmla="*/ 0 h 971"/>
                  <a:gd name="T48" fmla="*/ 0 w 1665"/>
                  <a:gd name="T49" fmla="*/ 0 h 971"/>
                  <a:gd name="T50" fmla="*/ 0 w 1665"/>
                  <a:gd name="T51" fmla="*/ 0 h 971"/>
                  <a:gd name="T52" fmla="*/ 0 w 1665"/>
                  <a:gd name="T53" fmla="*/ 0 h 971"/>
                  <a:gd name="T54" fmla="*/ 0 w 1665"/>
                  <a:gd name="T55" fmla="*/ 0 h 971"/>
                  <a:gd name="T56" fmla="*/ 0 w 1665"/>
                  <a:gd name="T57" fmla="*/ 0 h 971"/>
                  <a:gd name="T58" fmla="*/ 0 w 1665"/>
                  <a:gd name="T59" fmla="*/ 0 h 971"/>
                  <a:gd name="T60" fmla="*/ 0 w 1665"/>
                  <a:gd name="T61" fmla="*/ 0 h 971"/>
                  <a:gd name="T62" fmla="*/ 0 w 1665"/>
                  <a:gd name="T63" fmla="*/ 0 h 971"/>
                  <a:gd name="T64" fmla="*/ 0 w 1665"/>
                  <a:gd name="T65" fmla="*/ 0 h 971"/>
                  <a:gd name="T66" fmla="*/ 0 w 1665"/>
                  <a:gd name="T67" fmla="*/ 0 h 971"/>
                  <a:gd name="T68" fmla="*/ 0 w 1665"/>
                  <a:gd name="T69" fmla="*/ 0 h 971"/>
                  <a:gd name="T70" fmla="*/ 0 w 1665"/>
                  <a:gd name="T71" fmla="*/ 0 h 971"/>
                  <a:gd name="T72" fmla="*/ 0 w 1665"/>
                  <a:gd name="T73" fmla="*/ 0 h 971"/>
                  <a:gd name="T74" fmla="*/ 0 w 1665"/>
                  <a:gd name="T75" fmla="*/ 0 h 971"/>
                  <a:gd name="T76" fmla="*/ 0 w 1665"/>
                  <a:gd name="T77" fmla="*/ 0 h 971"/>
                  <a:gd name="T78" fmla="*/ 0 w 1665"/>
                  <a:gd name="T79" fmla="*/ 0 h 971"/>
                  <a:gd name="T80" fmla="*/ 0 w 1665"/>
                  <a:gd name="T81" fmla="*/ 0 h 971"/>
                  <a:gd name="T82" fmla="*/ 0 w 1665"/>
                  <a:gd name="T83" fmla="*/ 0 h 971"/>
                  <a:gd name="T84" fmla="*/ 0 w 1665"/>
                  <a:gd name="T85" fmla="*/ 0 h 971"/>
                  <a:gd name="T86" fmla="*/ 0 w 1665"/>
                  <a:gd name="T87" fmla="*/ 0 h 971"/>
                  <a:gd name="T88" fmla="*/ 0 w 1665"/>
                  <a:gd name="T89" fmla="*/ 0 h 971"/>
                  <a:gd name="T90" fmla="*/ 0 w 1665"/>
                  <a:gd name="T91" fmla="*/ 0 h 971"/>
                  <a:gd name="T92" fmla="*/ 0 w 1665"/>
                  <a:gd name="T93" fmla="*/ 0 h 971"/>
                  <a:gd name="T94" fmla="*/ 0 w 1665"/>
                  <a:gd name="T95" fmla="*/ 0 h 971"/>
                  <a:gd name="T96" fmla="*/ 0 w 1665"/>
                  <a:gd name="T97" fmla="*/ 0 h 971"/>
                  <a:gd name="T98" fmla="*/ 0 w 1665"/>
                  <a:gd name="T99" fmla="*/ 0 h 971"/>
                  <a:gd name="T100" fmla="*/ 0 w 1665"/>
                  <a:gd name="T101" fmla="*/ 0 h 971"/>
                  <a:gd name="T102" fmla="*/ 0 w 1665"/>
                  <a:gd name="T103" fmla="*/ 0 h 971"/>
                  <a:gd name="T104" fmla="*/ 0 w 1665"/>
                  <a:gd name="T105" fmla="*/ 0 h 971"/>
                  <a:gd name="T106" fmla="*/ 0 w 1665"/>
                  <a:gd name="T107" fmla="*/ 0 h 971"/>
                  <a:gd name="T108" fmla="*/ 0 w 1665"/>
                  <a:gd name="T109" fmla="*/ 0 h 971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65"/>
                  <a:gd name="T166" fmla="*/ 0 h 971"/>
                  <a:gd name="T167" fmla="*/ 1665 w 1665"/>
                  <a:gd name="T168" fmla="*/ 971 h 971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65" h="971">
                    <a:moveTo>
                      <a:pt x="545" y="911"/>
                    </a:moveTo>
                    <a:lnTo>
                      <a:pt x="547" y="940"/>
                    </a:lnTo>
                    <a:lnTo>
                      <a:pt x="551" y="971"/>
                    </a:lnTo>
                    <a:lnTo>
                      <a:pt x="592" y="962"/>
                    </a:lnTo>
                    <a:lnTo>
                      <a:pt x="627" y="951"/>
                    </a:lnTo>
                    <a:lnTo>
                      <a:pt x="655" y="933"/>
                    </a:lnTo>
                    <a:lnTo>
                      <a:pt x="672" y="917"/>
                    </a:lnTo>
                    <a:lnTo>
                      <a:pt x="684" y="907"/>
                    </a:lnTo>
                    <a:lnTo>
                      <a:pt x="697" y="901"/>
                    </a:lnTo>
                    <a:lnTo>
                      <a:pt x="724" y="898"/>
                    </a:lnTo>
                    <a:lnTo>
                      <a:pt x="751" y="903"/>
                    </a:lnTo>
                    <a:lnTo>
                      <a:pt x="796" y="898"/>
                    </a:lnTo>
                    <a:lnTo>
                      <a:pt x="826" y="902"/>
                    </a:lnTo>
                    <a:lnTo>
                      <a:pt x="845" y="906"/>
                    </a:lnTo>
                    <a:lnTo>
                      <a:pt x="870" y="911"/>
                    </a:lnTo>
                    <a:lnTo>
                      <a:pt x="901" y="917"/>
                    </a:lnTo>
                    <a:lnTo>
                      <a:pt x="938" y="920"/>
                    </a:lnTo>
                    <a:lnTo>
                      <a:pt x="989" y="915"/>
                    </a:lnTo>
                    <a:lnTo>
                      <a:pt x="1043" y="903"/>
                    </a:lnTo>
                    <a:lnTo>
                      <a:pt x="1090" y="892"/>
                    </a:lnTo>
                    <a:lnTo>
                      <a:pt x="1134" y="882"/>
                    </a:lnTo>
                    <a:lnTo>
                      <a:pt x="1159" y="875"/>
                    </a:lnTo>
                    <a:lnTo>
                      <a:pt x="1188" y="864"/>
                    </a:lnTo>
                    <a:lnTo>
                      <a:pt x="1224" y="848"/>
                    </a:lnTo>
                    <a:lnTo>
                      <a:pt x="1261" y="836"/>
                    </a:lnTo>
                    <a:lnTo>
                      <a:pt x="1301" y="823"/>
                    </a:lnTo>
                    <a:lnTo>
                      <a:pt x="1340" y="804"/>
                    </a:lnTo>
                    <a:lnTo>
                      <a:pt x="1367" y="787"/>
                    </a:lnTo>
                    <a:lnTo>
                      <a:pt x="1392" y="764"/>
                    </a:lnTo>
                    <a:lnTo>
                      <a:pt x="1426" y="731"/>
                    </a:lnTo>
                    <a:lnTo>
                      <a:pt x="1459" y="702"/>
                    </a:lnTo>
                    <a:lnTo>
                      <a:pt x="1499" y="678"/>
                    </a:lnTo>
                    <a:lnTo>
                      <a:pt x="1542" y="661"/>
                    </a:lnTo>
                    <a:lnTo>
                      <a:pt x="1585" y="642"/>
                    </a:lnTo>
                    <a:lnTo>
                      <a:pt x="1616" y="619"/>
                    </a:lnTo>
                    <a:lnTo>
                      <a:pt x="1639" y="591"/>
                    </a:lnTo>
                    <a:lnTo>
                      <a:pt x="1656" y="557"/>
                    </a:lnTo>
                    <a:lnTo>
                      <a:pt x="1665" y="508"/>
                    </a:lnTo>
                    <a:lnTo>
                      <a:pt x="1664" y="456"/>
                    </a:lnTo>
                    <a:lnTo>
                      <a:pt x="1659" y="407"/>
                    </a:lnTo>
                    <a:lnTo>
                      <a:pt x="1644" y="363"/>
                    </a:lnTo>
                    <a:lnTo>
                      <a:pt x="1624" y="327"/>
                    </a:lnTo>
                    <a:lnTo>
                      <a:pt x="1598" y="289"/>
                    </a:lnTo>
                    <a:lnTo>
                      <a:pt x="1562" y="258"/>
                    </a:lnTo>
                    <a:lnTo>
                      <a:pt x="1519" y="232"/>
                    </a:lnTo>
                    <a:lnTo>
                      <a:pt x="1476" y="214"/>
                    </a:lnTo>
                    <a:lnTo>
                      <a:pt x="1418" y="198"/>
                    </a:lnTo>
                    <a:lnTo>
                      <a:pt x="1357" y="182"/>
                    </a:lnTo>
                    <a:lnTo>
                      <a:pt x="1310" y="162"/>
                    </a:lnTo>
                    <a:lnTo>
                      <a:pt x="1261" y="138"/>
                    </a:lnTo>
                    <a:lnTo>
                      <a:pt x="1221" y="110"/>
                    </a:lnTo>
                    <a:lnTo>
                      <a:pt x="1172" y="70"/>
                    </a:lnTo>
                    <a:lnTo>
                      <a:pt x="1126" y="39"/>
                    </a:lnTo>
                    <a:lnTo>
                      <a:pt x="1075" y="19"/>
                    </a:lnTo>
                    <a:lnTo>
                      <a:pt x="1019" y="5"/>
                    </a:lnTo>
                    <a:lnTo>
                      <a:pt x="954" y="1"/>
                    </a:lnTo>
                    <a:lnTo>
                      <a:pt x="900" y="0"/>
                    </a:lnTo>
                    <a:lnTo>
                      <a:pt x="825" y="10"/>
                    </a:lnTo>
                    <a:lnTo>
                      <a:pt x="762" y="20"/>
                    </a:lnTo>
                    <a:lnTo>
                      <a:pt x="710" y="25"/>
                    </a:lnTo>
                    <a:lnTo>
                      <a:pt x="659" y="28"/>
                    </a:lnTo>
                    <a:lnTo>
                      <a:pt x="616" y="38"/>
                    </a:lnTo>
                    <a:lnTo>
                      <a:pt x="547" y="65"/>
                    </a:lnTo>
                    <a:lnTo>
                      <a:pt x="480" y="87"/>
                    </a:lnTo>
                    <a:lnTo>
                      <a:pt x="428" y="95"/>
                    </a:lnTo>
                    <a:lnTo>
                      <a:pt x="387" y="94"/>
                    </a:lnTo>
                    <a:lnTo>
                      <a:pt x="334" y="84"/>
                    </a:lnTo>
                    <a:lnTo>
                      <a:pt x="292" y="79"/>
                    </a:lnTo>
                    <a:lnTo>
                      <a:pt x="250" y="79"/>
                    </a:lnTo>
                    <a:lnTo>
                      <a:pt x="210" y="87"/>
                    </a:lnTo>
                    <a:lnTo>
                      <a:pt x="178" y="99"/>
                    </a:lnTo>
                    <a:lnTo>
                      <a:pt x="125" y="129"/>
                    </a:lnTo>
                    <a:lnTo>
                      <a:pt x="43" y="184"/>
                    </a:lnTo>
                    <a:lnTo>
                      <a:pt x="9" y="215"/>
                    </a:lnTo>
                    <a:lnTo>
                      <a:pt x="0" y="233"/>
                    </a:lnTo>
                    <a:lnTo>
                      <a:pt x="0" y="250"/>
                    </a:lnTo>
                    <a:lnTo>
                      <a:pt x="18" y="255"/>
                    </a:lnTo>
                    <a:lnTo>
                      <a:pt x="39" y="264"/>
                    </a:lnTo>
                    <a:lnTo>
                      <a:pt x="71" y="283"/>
                    </a:lnTo>
                    <a:lnTo>
                      <a:pt x="110" y="298"/>
                    </a:lnTo>
                    <a:lnTo>
                      <a:pt x="150" y="312"/>
                    </a:lnTo>
                    <a:lnTo>
                      <a:pt x="197" y="323"/>
                    </a:lnTo>
                    <a:lnTo>
                      <a:pt x="250" y="334"/>
                    </a:lnTo>
                    <a:lnTo>
                      <a:pt x="311" y="342"/>
                    </a:lnTo>
                    <a:lnTo>
                      <a:pt x="357" y="342"/>
                    </a:lnTo>
                    <a:lnTo>
                      <a:pt x="434" y="333"/>
                    </a:lnTo>
                    <a:lnTo>
                      <a:pt x="510" y="322"/>
                    </a:lnTo>
                    <a:lnTo>
                      <a:pt x="566" y="318"/>
                    </a:lnTo>
                    <a:lnTo>
                      <a:pt x="601" y="320"/>
                    </a:lnTo>
                    <a:lnTo>
                      <a:pt x="635" y="327"/>
                    </a:lnTo>
                    <a:lnTo>
                      <a:pt x="664" y="340"/>
                    </a:lnTo>
                    <a:lnTo>
                      <a:pt x="681" y="355"/>
                    </a:lnTo>
                    <a:lnTo>
                      <a:pt x="697" y="378"/>
                    </a:lnTo>
                    <a:lnTo>
                      <a:pt x="721" y="397"/>
                    </a:lnTo>
                    <a:lnTo>
                      <a:pt x="745" y="424"/>
                    </a:lnTo>
                    <a:lnTo>
                      <a:pt x="764" y="456"/>
                    </a:lnTo>
                    <a:lnTo>
                      <a:pt x="781" y="486"/>
                    </a:lnTo>
                    <a:lnTo>
                      <a:pt x="789" y="513"/>
                    </a:lnTo>
                    <a:lnTo>
                      <a:pt x="790" y="543"/>
                    </a:lnTo>
                    <a:lnTo>
                      <a:pt x="783" y="577"/>
                    </a:lnTo>
                    <a:lnTo>
                      <a:pt x="767" y="611"/>
                    </a:lnTo>
                    <a:lnTo>
                      <a:pt x="747" y="644"/>
                    </a:lnTo>
                    <a:lnTo>
                      <a:pt x="730" y="684"/>
                    </a:lnTo>
                    <a:lnTo>
                      <a:pt x="719" y="726"/>
                    </a:lnTo>
                    <a:lnTo>
                      <a:pt x="705" y="779"/>
                    </a:lnTo>
                    <a:lnTo>
                      <a:pt x="692" y="808"/>
                    </a:lnTo>
                    <a:lnTo>
                      <a:pt x="670" y="842"/>
                    </a:lnTo>
                    <a:lnTo>
                      <a:pt x="644" y="866"/>
                    </a:lnTo>
                    <a:lnTo>
                      <a:pt x="611" y="888"/>
                    </a:lnTo>
                    <a:lnTo>
                      <a:pt x="578" y="903"/>
                    </a:lnTo>
                    <a:lnTo>
                      <a:pt x="545" y="911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6" name="Freeform 166"/>
              <p:cNvSpPr>
                <a:spLocks/>
              </p:cNvSpPr>
              <p:nvPr/>
            </p:nvSpPr>
            <p:spPr bwMode="auto">
              <a:xfrm>
                <a:off x="4338" y="1278"/>
                <a:ext cx="80" cy="52"/>
              </a:xfrm>
              <a:custGeom>
                <a:avLst/>
                <a:gdLst>
                  <a:gd name="T0" fmla="*/ 0 w 321"/>
                  <a:gd name="T1" fmla="*/ 0 h 205"/>
                  <a:gd name="T2" fmla="*/ 0 w 321"/>
                  <a:gd name="T3" fmla="*/ 0 h 205"/>
                  <a:gd name="T4" fmla="*/ 0 w 321"/>
                  <a:gd name="T5" fmla="*/ 0 h 205"/>
                  <a:gd name="T6" fmla="*/ 0 w 321"/>
                  <a:gd name="T7" fmla="*/ 0 h 205"/>
                  <a:gd name="T8" fmla="*/ 0 w 321"/>
                  <a:gd name="T9" fmla="*/ 0 h 205"/>
                  <a:gd name="T10" fmla="*/ 0 w 321"/>
                  <a:gd name="T11" fmla="*/ 0 h 205"/>
                  <a:gd name="T12" fmla="*/ 0 w 321"/>
                  <a:gd name="T13" fmla="*/ 0 h 205"/>
                  <a:gd name="T14" fmla="*/ 0 w 321"/>
                  <a:gd name="T15" fmla="*/ 0 h 205"/>
                  <a:gd name="T16" fmla="*/ 0 w 321"/>
                  <a:gd name="T17" fmla="*/ 0 h 205"/>
                  <a:gd name="T18" fmla="*/ 0 w 321"/>
                  <a:gd name="T19" fmla="*/ 0 h 205"/>
                  <a:gd name="T20" fmla="*/ 0 w 321"/>
                  <a:gd name="T21" fmla="*/ 0 h 205"/>
                  <a:gd name="T22" fmla="*/ 0 w 321"/>
                  <a:gd name="T23" fmla="*/ 0 h 205"/>
                  <a:gd name="T24" fmla="*/ 0 w 321"/>
                  <a:gd name="T25" fmla="*/ 0 h 205"/>
                  <a:gd name="T26" fmla="*/ 0 w 321"/>
                  <a:gd name="T27" fmla="*/ 0 h 205"/>
                  <a:gd name="T28" fmla="*/ 0 w 321"/>
                  <a:gd name="T29" fmla="*/ 0 h 205"/>
                  <a:gd name="T30" fmla="*/ 0 w 321"/>
                  <a:gd name="T31" fmla="*/ 0 h 205"/>
                  <a:gd name="T32" fmla="*/ 0 w 321"/>
                  <a:gd name="T33" fmla="*/ 0 h 205"/>
                  <a:gd name="T34" fmla="*/ 0 w 321"/>
                  <a:gd name="T35" fmla="*/ 0 h 205"/>
                  <a:gd name="T36" fmla="*/ 0 w 321"/>
                  <a:gd name="T37" fmla="*/ 0 h 205"/>
                  <a:gd name="T38" fmla="*/ 0 w 321"/>
                  <a:gd name="T39" fmla="*/ 0 h 205"/>
                  <a:gd name="T40" fmla="*/ 0 w 321"/>
                  <a:gd name="T41" fmla="*/ 0 h 205"/>
                  <a:gd name="T42" fmla="*/ 0 w 321"/>
                  <a:gd name="T43" fmla="*/ 0 h 205"/>
                  <a:gd name="T44" fmla="*/ 0 w 321"/>
                  <a:gd name="T45" fmla="*/ 0 h 205"/>
                  <a:gd name="T46" fmla="*/ 0 w 321"/>
                  <a:gd name="T47" fmla="*/ 0 h 205"/>
                  <a:gd name="T48" fmla="*/ 0 w 321"/>
                  <a:gd name="T49" fmla="*/ 0 h 205"/>
                  <a:gd name="T50" fmla="*/ 0 w 321"/>
                  <a:gd name="T51" fmla="*/ 0 h 205"/>
                  <a:gd name="T52" fmla="*/ 0 w 321"/>
                  <a:gd name="T53" fmla="*/ 0 h 205"/>
                  <a:gd name="T54" fmla="*/ 0 w 321"/>
                  <a:gd name="T55" fmla="*/ 0 h 205"/>
                  <a:gd name="T56" fmla="*/ 0 w 321"/>
                  <a:gd name="T57" fmla="*/ 0 h 20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1"/>
                  <a:gd name="T88" fmla="*/ 0 h 205"/>
                  <a:gd name="T89" fmla="*/ 321 w 321"/>
                  <a:gd name="T90" fmla="*/ 205 h 205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1" h="205">
                    <a:moveTo>
                      <a:pt x="0" y="26"/>
                    </a:moveTo>
                    <a:lnTo>
                      <a:pt x="13" y="30"/>
                    </a:lnTo>
                    <a:lnTo>
                      <a:pt x="38" y="38"/>
                    </a:lnTo>
                    <a:lnTo>
                      <a:pt x="62" y="51"/>
                    </a:lnTo>
                    <a:lnTo>
                      <a:pt x="93" y="75"/>
                    </a:lnTo>
                    <a:lnTo>
                      <a:pt x="138" y="119"/>
                    </a:lnTo>
                    <a:lnTo>
                      <a:pt x="181" y="160"/>
                    </a:lnTo>
                    <a:lnTo>
                      <a:pt x="217" y="188"/>
                    </a:lnTo>
                    <a:lnTo>
                      <a:pt x="243" y="202"/>
                    </a:lnTo>
                    <a:lnTo>
                      <a:pt x="258" y="205"/>
                    </a:lnTo>
                    <a:lnTo>
                      <a:pt x="272" y="204"/>
                    </a:lnTo>
                    <a:lnTo>
                      <a:pt x="288" y="200"/>
                    </a:lnTo>
                    <a:lnTo>
                      <a:pt x="301" y="195"/>
                    </a:lnTo>
                    <a:lnTo>
                      <a:pt x="321" y="187"/>
                    </a:lnTo>
                    <a:lnTo>
                      <a:pt x="321" y="179"/>
                    </a:lnTo>
                    <a:lnTo>
                      <a:pt x="316" y="135"/>
                    </a:lnTo>
                    <a:lnTo>
                      <a:pt x="310" y="109"/>
                    </a:lnTo>
                    <a:lnTo>
                      <a:pt x="301" y="87"/>
                    </a:lnTo>
                    <a:lnTo>
                      <a:pt x="290" y="69"/>
                    </a:lnTo>
                    <a:lnTo>
                      <a:pt x="267" y="62"/>
                    </a:lnTo>
                    <a:lnTo>
                      <a:pt x="241" y="51"/>
                    </a:lnTo>
                    <a:lnTo>
                      <a:pt x="210" y="35"/>
                    </a:lnTo>
                    <a:lnTo>
                      <a:pt x="177" y="18"/>
                    </a:lnTo>
                    <a:lnTo>
                      <a:pt x="149" y="4"/>
                    </a:lnTo>
                    <a:lnTo>
                      <a:pt x="121" y="0"/>
                    </a:lnTo>
                    <a:lnTo>
                      <a:pt x="88" y="0"/>
                    </a:lnTo>
                    <a:lnTo>
                      <a:pt x="59" y="6"/>
                    </a:lnTo>
                    <a:lnTo>
                      <a:pt x="23" y="19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7" name="Freeform 167"/>
              <p:cNvSpPr>
                <a:spLocks/>
              </p:cNvSpPr>
              <p:nvPr/>
            </p:nvSpPr>
            <p:spPr bwMode="auto">
              <a:xfrm>
                <a:off x="4640" y="1167"/>
                <a:ext cx="82" cy="110"/>
              </a:xfrm>
              <a:custGeom>
                <a:avLst/>
                <a:gdLst>
                  <a:gd name="T0" fmla="*/ 0 w 325"/>
                  <a:gd name="T1" fmla="*/ 0 h 440"/>
                  <a:gd name="T2" fmla="*/ 0 w 325"/>
                  <a:gd name="T3" fmla="*/ 0 h 440"/>
                  <a:gd name="T4" fmla="*/ 0 w 325"/>
                  <a:gd name="T5" fmla="*/ 0 h 440"/>
                  <a:gd name="T6" fmla="*/ 0 w 325"/>
                  <a:gd name="T7" fmla="*/ 0 h 440"/>
                  <a:gd name="T8" fmla="*/ 0 w 325"/>
                  <a:gd name="T9" fmla="*/ 0 h 440"/>
                  <a:gd name="T10" fmla="*/ 0 w 325"/>
                  <a:gd name="T11" fmla="*/ 0 h 440"/>
                  <a:gd name="T12" fmla="*/ 0 w 325"/>
                  <a:gd name="T13" fmla="*/ 0 h 440"/>
                  <a:gd name="T14" fmla="*/ 0 w 325"/>
                  <a:gd name="T15" fmla="*/ 0 h 440"/>
                  <a:gd name="T16" fmla="*/ 0 w 325"/>
                  <a:gd name="T17" fmla="*/ 0 h 440"/>
                  <a:gd name="T18" fmla="*/ 0 w 325"/>
                  <a:gd name="T19" fmla="*/ 0 h 440"/>
                  <a:gd name="T20" fmla="*/ 0 w 325"/>
                  <a:gd name="T21" fmla="*/ 0 h 440"/>
                  <a:gd name="T22" fmla="*/ 0 w 325"/>
                  <a:gd name="T23" fmla="*/ 0 h 440"/>
                  <a:gd name="T24" fmla="*/ 0 w 325"/>
                  <a:gd name="T25" fmla="*/ 0 h 440"/>
                  <a:gd name="T26" fmla="*/ 0 w 325"/>
                  <a:gd name="T27" fmla="*/ 0 h 440"/>
                  <a:gd name="T28" fmla="*/ 0 w 325"/>
                  <a:gd name="T29" fmla="*/ 0 h 44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25"/>
                  <a:gd name="T46" fmla="*/ 0 h 440"/>
                  <a:gd name="T47" fmla="*/ 325 w 325"/>
                  <a:gd name="T48" fmla="*/ 440 h 44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25" h="440">
                    <a:moveTo>
                      <a:pt x="0" y="440"/>
                    </a:moveTo>
                    <a:lnTo>
                      <a:pt x="27" y="424"/>
                    </a:lnTo>
                    <a:lnTo>
                      <a:pt x="52" y="402"/>
                    </a:lnTo>
                    <a:lnTo>
                      <a:pt x="85" y="368"/>
                    </a:lnTo>
                    <a:lnTo>
                      <a:pt x="119" y="338"/>
                    </a:lnTo>
                    <a:lnTo>
                      <a:pt x="159" y="315"/>
                    </a:lnTo>
                    <a:lnTo>
                      <a:pt x="202" y="298"/>
                    </a:lnTo>
                    <a:lnTo>
                      <a:pt x="245" y="278"/>
                    </a:lnTo>
                    <a:lnTo>
                      <a:pt x="276" y="255"/>
                    </a:lnTo>
                    <a:lnTo>
                      <a:pt x="299" y="227"/>
                    </a:lnTo>
                    <a:lnTo>
                      <a:pt x="315" y="194"/>
                    </a:lnTo>
                    <a:lnTo>
                      <a:pt x="325" y="145"/>
                    </a:lnTo>
                    <a:lnTo>
                      <a:pt x="324" y="93"/>
                    </a:lnTo>
                    <a:lnTo>
                      <a:pt x="318" y="44"/>
                    </a:lnTo>
                    <a:lnTo>
                      <a:pt x="303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8" name="Freeform 175"/>
              <p:cNvSpPr>
                <a:spLocks/>
              </p:cNvSpPr>
              <p:nvPr/>
            </p:nvSpPr>
            <p:spPr bwMode="auto">
              <a:xfrm>
                <a:off x="3750" y="1159"/>
                <a:ext cx="499" cy="388"/>
              </a:xfrm>
              <a:custGeom>
                <a:avLst/>
                <a:gdLst>
                  <a:gd name="T0" fmla="*/ 0 w 1993"/>
                  <a:gd name="T1" fmla="*/ 0 h 1551"/>
                  <a:gd name="T2" fmla="*/ 0 w 1993"/>
                  <a:gd name="T3" fmla="*/ 0 h 1551"/>
                  <a:gd name="T4" fmla="*/ 0 w 1993"/>
                  <a:gd name="T5" fmla="*/ 0 h 1551"/>
                  <a:gd name="T6" fmla="*/ 0 w 1993"/>
                  <a:gd name="T7" fmla="*/ 0 h 1551"/>
                  <a:gd name="T8" fmla="*/ 0 w 1993"/>
                  <a:gd name="T9" fmla="*/ 0 h 1551"/>
                  <a:gd name="T10" fmla="*/ 0 w 1993"/>
                  <a:gd name="T11" fmla="*/ 0 h 1551"/>
                  <a:gd name="T12" fmla="*/ 0 w 1993"/>
                  <a:gd name="T13" fmla="*/ 0 h 1551"/>
                  <a:gd name="T14" fmla="*/ 0 w 1993"/>
                  <a:gd name="T15" fmla="*/ 0 h 1551"/>
                  <a:gd name="T16" fmla="*/ 0 w 1993"/>
                  <a:gd name="T17" fmla="*/ 0 h 1551"/>
                  <a:gd name="T18" fmla="*/ 0 w 1993"/>
                  <a:gd name="T19" fmla="*/ 0 h 1551"/>
                  <a:gd name="T20" fmla="*/ 0 w 1993"/>
                  <a:gd name="T21" fmla="*/ 0 h 1551"/>
                  <a:gd name="T22" fmla="*/ 0 w 1993"/>
                  <a:gd name="T23" fmla="*/ 0 h 1551"/>
                  <a:gd name="T24" fmla="*/ 0 w 1993"/>
                  <a:gd name="T25" fmla="*/ 0 h 1551"/>
                  <a:gd name="T26" fmla="*/ 0 w 1993"/>
                  <a:gd name="T27" fmla="*/ 0 h 1551"/>
                  <a:gd name="T28" fmla="*/ 0 w 1993"/>
                  <a:gd name="T29" fmla="*/ 0 h 1551"/>
                  <a:gd name="T30" fmla="*/ 0 w 1993"/>
                  <a:gd name="T31" fmla="*/ 0 h 1551"/>
                  <a:gd name="T32" fmla="*/ 0 w 1993"/>
                  <a:gd name="T33" fmla="*/ 0 h 1551"/>
                  <a:gd name="T34" fmla="*/ 0 w 1993"/>
                  <a:gd name="T35" fmla="*/ 0 h 1551"/>
                  <a:gd name="T36" fmla="*/ 0 w 1993"/>
                  <a:gd name="T37" fmla="*/ 0 h 1551"/>
                  <a:gd name="T38" fmla="*/ 0 w 1993"/>
                  <a:gd name="T39" fmla="*/ 0 h 1551"/>
                  <a:gd name="T40" fmla="*/ 0 w 1993"/>
                  <a:gd name="T41" fmla="*/ 0 h 1551"/>
                  <a:gd name="T42" fmla="*/ 0 w 1993"/>
                  <a:gd name="T43" fmla="*/ 1 h 1551"/>
                  <a:gd name="T44" fmla="*/ 0 w 1993"/>
                  <a:gd name="T45" fmla="*/ 1 h 1551"/>
                  <a:gd name="T46" fmla="*/ 0 w 1993"/>
                  <a:gd name="T47" fmla="*/ 1 h 1551"/>
                  <a:gd name="T48" fmla="*/ 0 w 1993"/>
                  <a:gd name="T49" fmla="*/ 1 h 1551"/>
                  <a:gd name="T50" fmla="*/ 0 w 1993"/>
                  <a:gd name="T51" fmla="*/ 1 h 1551"/>
                  <a:gd name="T52" fmla="*/ 0 w 1993"/>
                  <a:gd name="T53" fmla="*/ 0 h 1551"/>
                  <a:gd name="T54" fmla="*/ 0 w 1993"/>
                  <a:gd name="T55" fmla="*/ 0 h 1551"/>
                  <a:gd name="T56" fmla="*/ 0 w 1993"/>
                  <a:gd name="T57" fmla="*/ 0 h 1551"/>
                  <a:gd name="T58" fmla="*/ 0 w 1993"/>
                  <a:gd name="T59" fmla="*/ 0 h 1551"/>
                  <a:gd name="T60" fmla="*/ 0 w 1993"/>
                  <a:gd name="T61" fmla="*/ 0 h 1551"/>
                  <a:gd name="T62" fmla="*/ 0 w 1993"/>
                  <a:gd name="T63" fmla="*/ 0 h 1551"/>
                  <a:gd name="T64" fmla="*/ 1 w 1993"/>
                  <a:gd name="T65" fmla="*/ 0 h 1551"/>
                  <a:gd name="T66" fmla="*/ 1 w 1993"/>
                  <a:gd name="T67" fmla="*/ 0 h 1551"/>
                  <a:gd name="T68" fmla="*/ 1 w 1993"/>
                  <a:gd name="T69" fmla="*/ 0 h 1551"/>
                  <a:gd name="T70" fmla="*/ 1 w 1993"/>
                  <a:gd name="T71" fmla="*/ 0 h 1551"/>
                  <a:gd name="T72" fmla="*/ 1 w 1993"/>
                  <a:gd name="T73" fmla="*/ 0 h 1551"/>
                  <a:gd name="T74" fmla="*/ 1 w 1993"/>
                  <a:gd name="T75" fmla="*/ 0 h 1551"/>
                  <a:gd name="T76" fmla="*/ 1 w 1993"/>
                  <a:gd name="T77" fmla="*/ 0 h 1551"/>
                  <a:gd name="T78" fmla="*/ 1 w 1993"/>
                  <a:gd name="T79" fmla="*/ 0 h 1551"/>
                  <a:gd name="T80" fmla="*/ 1 w 1993"/>
                  <a:gd name="T81" fmla="*/ 0 h 1551"/>
                  <a:gd name="T82" fmla="*/ 0 w 1993"/>
                  <a:gd name="T83" fmla="*/ 0 h 1551"/>
                  <a:gd name="T84" fmla="*/ 1 w 1993"/>
                  <a:gd name="T85" fmla="*/ 0 h 1551"/>
                  <a:gd name="T86" fmla="*/ 1 w 1993"/>
                  <a:gd name="T87" fmla="*/ 0 h 1551"/>
                  <a:gd name="T88" fmla="*/ 0 w 1993"/>
                  <a:gd name="T89" fmla="*/ 0 h 1551"/>
                  <a:gd name="T90" fmla="*/ 0 w 1993"/>
                  <a:gd name="T91" fmla="*/ 0 h 1551"/>
                  <a:gd name="T92" fmla="*/ 0 w 1993"/>
                  <a:gd name="T93" fmla="*/ 0 h 1551"/>
                  <a:gd name="T94" fmla="*/ 0 w 1993"/>
                  <a:gd name="T95" fmla="*/ 0 h 1551"/>
                  <a:gd name="T96" fmla="*/ 0 w 1993"/>
                  <a:gd name="T97" fmla="*/ 0 h 1551"/>
                  <a:gd name="T98" fmla="*/ 0 w 1993"/>
                  <a:gd name="T99" fmla="*/ 0 h 1551"/>
                  <a:gd name="T100" fmla="*/ 0 w 1993"/>
                  <a:gd name="T101" fmla="*/ 0 h 1551"/>
                  <a:gd name="T102" fmla="*/ 0 w 1993"/>
                  <a:gd name="T103" fmla="*/ 0 h 1551"/>
                  <a:gd name="T104" fmla="*/ 0 w 1993"/>
                  <a:gd name="T105" fmla="*/ 0 h 1551"/>
                  <a:gd name="T106" fmla="*/ 0 w 1993"/>
                  <a:gd name="T107" fmla="*/ 0 h 1551"/>
                  <a:gd name="T108" fmla="*/ 0 w 1993"/>
                  <a:gd name="T109" fmla="*/ 0 h 1551"/>
                  <a:gd name="T110" fmla="*/ 0 w 1993"/>
                  <a:gd name="T111" fmla="*/ 0 h 1551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93"/>
                  <a:gd name="T169" fmla="*/ 0 h 1551"/>
                  <a:gd name="T170" fmla="*/ 1993 w 1993"/>
                  <a:gd name="T171" fmla="*/ 1551 h 1551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93" h="1551">
                    <a:moveTo>
                      <a:pt x="669" y="565"/>
                    </a:moveTo>
                    <a:lnTo>
                      <a:pt x="652" y="547"/>
                    </a:lnTo>
                    <a:lnTo>
                      <a:pt x="636" y="513"/>
                    </a:lnTo>
                    <a:lnTo>
                      <a:pt x="629" y="479"/>
                    </a:lnTo>
                    <a:lnTo>
                      <a:pt x="625" y="433"/>
                    </a:lnTo>
                    <a:lnTo>
                      <a:pt x="625" y="393"/>
                    </a:lnTo>
                    <a:lnTo>
                      <a:pt x="632" y="357"/>
                    </a:lnTo>
                    <a:lnTo>
                      <a:pt x="644" y="324"/>
                    </a:lnTo>
                    <a:lnTo>
                      <a:pt x="660" y="283"/>
                    </a:lnTo>
                    <a:lnTo>
                      <a:pt x="670" y="248"/>
                    </a:lnTo>
                    <a:lnTo>
                      <a:pt x="676" y="204"/>
                    </a:lnTo>
                    <a:lnTo>
                      <a:pt x="675" y="171"/>
                    </a:lnTo>
                    <a:lnTo>
                      <a:pt x="670" y="137"/>
                    </a:lnTo>
                    <a:lnTo>
                      <a:pt x="666" y="105"/>
                    </a:lnTo>
                    <a:lnTo>
                      <a:pt x="664" y="77"/>
                    </a:lnTo>
                    <a:lnTo>
                      <a:pt x="632" y="77"/>
                    </a:lnTo>
                    <a:lnTo>
                      <a:pt x="637" y="95"/>
                    </a:lnTo>
                    <a:lnTo>
                      <a:pt x="641" y="129"/>
                    </a:lnTo>
                    <a:lnTo>
                      <a:pt x="642" y="143"/>
                    </a:lnTo>
                    <a:lnTo>
                      <a:pt x="644" y="167"/>
                    </a:lnTo>
                    <a:lnTo>
                      <a:pt x="644" y="198"/>
                    </a:lnTo>
                    <a:lnTo>
                      <a:pt x="637" y="228"/>
                    </a:lnTo>
                    <a:lnTo>
                      <a:pt x="631" y="251"/>
                    </a:lnTo>
                    <a:lnTo>
                      <a:pt x="619" y="276"/>
                    </a:lnTo>
                    <a:lnTo>
                      <a:pt x="604" y="298"/>
                    </a:lnTo>
                    <a:lnTo>
                      <a:pt x="596" y="264"/>
                    </a:lnTo>
                    <a:lnTo>
                      <a:pt x="594" y="239"/>
                    </a:lnTo>
                    <a:lnTo>
                      <a:pt x="594" y="208"/>
                    </a:lnTo>
                    <a:lnTo>
                      <a:pt x="590" y="177"/>
                    </a:lnTo>
                    <a:lnTo>
                      <a:pt x="590" y="153"/>
                    </a:lnTo>
                    <a:lnTo>
                      <a:pt x="586" y="118"/>
                    </a:lnTo>
                    <a:lnTo>
                      <a:pt x="580" y="88"/>
                    </a:lnTo>
                    <a:lnTo>
                      <a:pt x="571" y="67"/>
                    </a:lnTo>
                    <a:lnTo>
                      <a:pt x="563" y="50"/>
                    </a:lnTo>
                    <a:lnTo>
                      <a:pt x="538" y="42"/>
                    </a:lnTo>
                    <a:lnTo>
                      <a:pt x="551" y="59"/>
                    </a:lnTo>
                    <a:lnTo>
                      <a:pt x="560" y="83"/>
                    </a:lnTo>
                    <a:lnTo>
                      <a:pt x="566" y="108"/>
                    </a:lnTo>
                    <a:lnTo>
                      <a:pt x="570" y="152"/>
                    </a:lnTo>
                    <a:lnTo>
                      <a:pt x="570" y="159"/>
                    </a:lnTo>
                    <a:lnTo>
                      <a:pt x="572" y="192"/>
                    </a:lnTo>
                    <a:lnTo>
                      <a:pt x="572" y="234"/>
                    </a:lnTo>
                    <a:lnTo>
                      <a:pt x="562" y="274"/>
                    </a:lnTo>
                    <a:lnTo>
                      <a:pt x="547" y="307"/>
                    </a:lnTo>
                    <a:lnTo>
                      <a:pt x="533" y="327"/>
                    </a:lnTo>
                    <a:lnTo>
                      <a:pt x="528" y="339"/>
                    </a:lnTo>
                    <a:lnTo>
                      <a:pt x="526" y="352"/>
                    </a:lnTo>
                    <a:lnTo>
                      <a:pt x="522" y="402"/>
                    </a:lnTo>
                    <a:lnTo>
                      <a:pt x="516" y="371"/>
                    </a:lnTo>
                    <a:lnTo>
                      <a:pt x="508" y="353"/>
                    </a:lnTo>
                    <a:lnTo>
                      <a:pt x="496" y="338"/>
                    </a:lnTo>
                    <a:lnTo>
                      <a:pt x="480" y="329"/>
                    </a:lnTo>
                    <a:lnTo>
                      <a:pt x="456" y="322"/>
                    </a:lnTo>
                    <a:lnTo>
                      <a:pt x="426" y="316"/>
                    </a:lnTo>
                    <a:lnTo>
                      <a:pt x="405" y="309"/>
                    </a:lnTo>
                    <a:lnTo>
                      <a:pt x="402" y="304"/>
                    </a:lnTo>
                    <a:lnTo>
                      <a:pt x="402" y="298"/>
                    </a:lnTo>
                    <a:lnTo>
                      <a:pt x="412" y="279"/>
                    </a:lnTo>
                    <a:lnTo>
                      <a:pt x="427" y="267"/>
                    </a:lnTo>
                    <a:lnTo>
                      <a:pt x="452" y="254"/>
                    </a:lnTo>
                    <a:lnTo>
                      <a:pt x="473" y="237"/>
                    </a:lnTo>
                    <a:lnTo>
                      <a:pt x="490" y="218"/>
                    </a:lnTo>
                    <a:lnTo>
                      <a:pt x="501" y="196"/>
                    </a:lnTo>
                    <a:lnTo>
                      <a:pt x="507" y="179"/>
                    </a:lnTo>
                    <a:lnTo>
                      <a:pt x="492" y="174"/>
                    </a:lnTo>
                    <a:lnTo>
                      <a:pt x="486" y="193"/>
                    </a:lnTo>
                    <a:lnTo>
                      <a:pt x="473" y="212"/>
                    </a:lnTo>
                    <a:lnTo>
                      <a:pt x="458" y="228"/>
                    </a:lnTo>
                    <a:lnTo>
                      <a:pt x="437" y="239"/>
                    </a:lnTo>
                    <a:lnTo>
                      <a:pt x="416" y="248"/>
                    </a:lnTo>
                    <a:lnTo>
                      <a:pt x="399" y="259"/>
                    </a:lnTo>
                    <a:lnTo>
                      <a:pt x="388" y="271"/>
                    </a:lnTo>
                    <a:lnTo>
                      <a:pt x="381" y="288"/>
                    </a:lnTo>
                    <a:lnTo>
                      <a:pt x="379" y="307"/>
                    </a:lnTo>
                    <a:lnTo>
                      <a:pt x="353" y="291"/>
                    </a:lnTo>
                    <a:lnTo>
                      <a:pt x="329" y="276"/>
                    </a:lnTo>
                    <a:lnTo>
                      <a:pt x="313" y="263"/>
                    </a:lnTo>
                    <a:lnTo>
                      <a:pt x="298" y="253"/>
                    </a:lnTo>
                    <a:lnTo>
                      <a:pt x="281" y="247"/>
                    </a:lnTo>
                    <a:lnTo>
                      <a:pt x="256" y="246"/>
                    </a:lnTo>
                    <a:lnTo>
                      <a:pt x="229" y="247"/>
                    </a:lnTo>
                    <a:lnTo>
                      <a:pt x="207" y="243"/>
                    </a:lnTo>
                    <a:lnTo>
                      <a:pt x="195" y="237"/>
                    </a:lnTo>
                    <a:lnTo>
                      <a:pt x="192" y="229"/>
                    </a:lnTo>
                    <a:lnTo>
                      <a:pt x="192" y="218"/>
                    </a:lnTo>
                    <a:lnTo>
                      <a:pt x="199" y="196"/>
                    </a:lnTo>
                    <a:lnTo>
                      <a:pt x="213" y="169"/>
                    </a:lnTo>
                    <a:lnTo>
                      <a:pt x="224" y="143"/>
                    </a:lnTo>
                    <a:lnTo>
                      <a:pt x="230" y="112"/>
                    </a:lnTo>
                    <a:lnTo>
                      <a:pt x="234" y="78"/>
                    </a:lnTo>
                    <a:lnTo>
                      <a:pt x="239" y="52"/>
                    </a:lnTo>
                    <a:lnTo>
                      <a:pt x="242" y="37"/>
                    </a:lnTo>
                    <a:lnTo>
                      <a:pt x="239" y="24"/>
                    </a:lnTo>
                    <a:lnTo>
                      <a:pt x="232" y="7"/>
                    </a:lnTo>
                    <a:lnTo>
                      <a:pt x="219" y="12"/>
                    </a:lnTo>
                    <a:lnTo>
                      <a:pt x="225" y="24"/>
                    </a:lnTo>
                    <a:lnTo>
                      <a:pt x="227" y="37"/>
                    </a:lnTo>
                    <a:lnTo>
                      <a:pt x="224" y="50"/>
                    </a:lnTo>
                    <a:lnTo>
                      <a:pt x="215" y="75"/>
                    </a:lnTo>
                    <a:lnTo>
                      <a:pt x="212" y="107"/>
                    </a:lnTo>
                    <a:lnTo>
                      <a:pt x="203" y="136"/>
                    </a:lnTo>
                    <a:lnTo>
                      <a:pt x="190" y="162"/>
                    </a:lnTo>
                    <a:lnTo>
                      <a:pt x="174" y="187"/>
                    </a:lnTo>
                    <a:lnTo>
                      <a:pt x="164" y="212"/>
                    </a:lnTo>
                    <a:lnTo>
                      <a:pt x="159" y="238"/>
                    </a:lnTo>
                    <a:lnTo>
                      <a:pt x="143" y="229"/>
                    </a:lnTo>
                    <a:lnTo>
                      <a:pt x="120" y="208"/>
                    </a:lnTo>
                    <a:lnTo>
                      <a:pt x="104" y="179"/>
                    </a:lnTo>
                    <a:lnTo>
                      <a:pt x="88" y="142"/>
                    </a:lnTo>
                    <a:lnTo>
                      <a:pt x="74" y="104"/>
                    </a:lnTo>
                    <a:lnTo>
                      <a:pt x="59" y="75"/>
                    </a:lnTo>
                    <a:lnTo>
                      <a:pt x="44" y="55"/>
                    </a:lnTo>
                    <a:lnTo>
                      <a:pt x="26" y="42"/>
                    </a:lnTo>
                    <a:lnTo>
                      <a:pt x="0" y="47"/>
                    </a:lnTo>
                    <a:lnTo>
                      <a:pt x="14" y="55"/>
                    </a:lnTo>
                    <a:lnTo>
                      <a:pt x="30" y="72"/>
                    </a:lnTo>
                    <a:lnTo>
                      <a:pt x="46" y="94"/>
                    </a:lnTo>
                    <a:lnTo>
                      <a:pt x="63" y="127"/>
                    </a:lnTo>
                    <a:lnTo>
                      <a:pt x="79" y="174"/>
                    </a:lnTo>
                    <a:lnTo>
                      <a:pt x="94" y="213"/>
                    </a:lnTo>
                    <a:lnTo>
                      <a:pt x="110" y="238"/>
                    </a:lnTo>
                    <a:lnTo>
                      <a:pt x="130" y="259"/>
                    </a:lnTo>
                    <a:lnTo>
                      <a:pt x="165" y="282"/>
                    </a:lnTo>
                    <a:lnTo>
                      <a:pt x="208" y="298"/>
                    </a:lnTo>
                    <a:lnTo>
                      <a:pt x="248" y="316"/>
                    </a:lnTo>
                    <a:lnTo>
                      <a:pt x="279" y="333"/>
                    </a:lnTo>
                    <a:lnTo>
                      <a:pt x="308" y="356"/>
                    </a:lnTo>
                    <a:lnTo>
                      <a:pt x="326" y="378"/>
                    </a:lnTo>
                    <a:lnTo>
                      <a:pt x="333" y="398"/>
                    </a:lnTo>
                    <a:lnTo>
                      <a:pt x="337" y="419"/>
                    </a:lnTo>
                    <a:lnTo>
                      <a:pt x="338" y="458"/>
                    </a:lnTo>
                    <a:lnTo>
                      <a:pt x="346" y="483"/>
                    </a:lnTo>
                    <a:lnTo>
                      <a:pt x="358" y="501"/>
                    </a:lnTo>
                    <a:lnTo>
                      <a:pt x="387" y="521"/>
                    </a:lnTo>
                    <a:lnTo>
                      <a:pt x="418" y="538"/>
                    </a:lnTo>
                    <a:lnTo>
                      <a:pt x="451" y="556"/>
                    </a:lnTo>
                    <a:lnTo>
                      <a:pt x="476" y="578"/>
                    </a:lnTo>
                    <a:lnTo>
                      <a:pt x="505" y="653"/>
                    </a:lnTo>
                    <a:lnTo>
                      <a:pt x="522" y="746"/>
                    </a:lnTo>
                    <a:lnTo>
                      <a:pt x="532" y="770"/>
                    </a:lnTo>
                    <a:lnTo>
                      <a:pt x="547" y="793"/>
                    </a:lnTo>
                    <a:lnTo>
                      <a:pt x="566" y="823"/>
                    </a:lnTo>
                    <a:lnTo>
                      <a:pt x="582" y="861"/>
                    </a:lnTo>
                    <a:lnTo>
                      <a:pt x="591" y="892"/>
                    </a:lnTo>
                    <a:lnTo>
                      <a:pt x="596" y="933"/>
                    </a:lnTo>
                    <a:lnTo>
                      <a:pt x="596" y="971"/>
                    </a:lnTo>
                    <a:lnTo>
                      <a:pt x="592" y="1012"/>
                    </a:lnTo>
                    <a:lnTo>
                      <a:pt x="555" y="1080"/>
                    </a:lnTo>
                    <a:lnTo>
                      <a:pt x="515" y="1140"/>
                    </a:lnTo>
                    <a:lnTo>
                      <a:pt x="485" y="1191"/>
                    </a:lnTo>
                    <a:lnTo>
                      <a:pt x="465" y="1231"/>
                    </a:lnTo>
                    <a:lnTo>
                      <a:pt x="450" y="1277"/>
                    </a:lnTo>
                    <a:lnTo>
                      <a:pt x="437" y="1321"/>
                    </a:lnTo>
                    <a:lnTo>
                      <a:pt x="421" y="1366"/>
                    </a:lnTo>
                    <a:lnTo>
                      <a:pt x="398" y="1413"/>
                    </a:lnTo>
                    <a:lnTo>
                      <a:pt x="387" y="1428"/>
                    </a:lnTo>
                    <a:lnTo>
                      <a:pt x="373" y="1445"/>
                    </a:lnTo>
                    <a:lnTo>
                      <a:pt x="346" y="1466"/>
                    </a:lnTo>
                    <a:lnTo>
                      <a:pt x="312" y="1484"/>
                    </a:lnTo>
                    <a:lnTo>
                      <a:pt x="346" y="1474"/>
                    </a:lnTo>
                    <a:lnTo>
                      <a:pt x="386" y="1466"/>
                    </a:lnTo>
                    <a:lnTo>
                      <a:pt x="418" y="1459"/>
                    </a:lnTo>
                    <a:lnTo>
                      <a:pt x="456" y="1455"/>
                    </a:lnTo>
                    <a:lnTo>
                      <a:pt x="492" y="1454"/>
                    </a:lnTo>
                    <a:lnTo>
                      <a:pt x="531" y="1458"/>
                    </a:lnTo>
                    <a:lnTo>
                      <a:pt x="558" y="1468"/>
                    </a:lnTo>
                    <a:lnTo>
                      <a:pt x="585" y="1486"/>
                    </a:lnTo>
                    <a:lnTo>
                      <a:pt x="605" y="1510"/>
                    </a:lnTo>
                    <a:lnTo>
                      <a:pt x="621" y="1534"/>
                    </a:lnTo>
                    <a:lnTo>
                      <a:pt x="636" y="1551"/>
                    </a:lnTo>
                    <a:lnTo>
                      <a:pt x="636" y="1543"/>
                    </a:lnTo>
                    <a:lnTo>
                      <a:pt x="630" y="1510"/>
                    </a:lnTo>
                    <a:lnTo>
                      <a:pt x="629" y="1484"/>
                    </a:lnTo>
                    <a:lnTo>
                      <a:pt x="620" y="1443"/>
                    </a:lnTo>
                    <a:lnTo>
                      <a:pt x="636" y="1484"/>
                    </a:lnTo>
                    <a:lnTo>
                      <a:pt x="651" y="1504"/>
                    </a:lnTo>
                    <a:lnTo>
                      <a:pt x="669" y="1516"/>
                    </a:lnTo>
                    <a:lnTo>
                      <a:pt x="690" y="1520"/>
                    </a:lnTo>
                    <a:lnTo>
                      <a:pt x="717" y="1516"/>
                    </a:lnTo>
                    <a:lnTo>
                      <a:pt x="753" y="1506"/>
                    </a:lnTo>
                    <a:lnTo>
                      <a:pt x="789" y="1498"/>
                    </a:lnTo>
                    <a:lnTo>
                      <a:pt x="829" y="1494"/>
                    </a:lnTo>
                    <a:lnTo>
                      <a:pt x="865" y="1498"/>
                    </a:lnTo>
                    <a:lnTo>
                      <a:pt x="903" y="1509"/>
                    </a:lnTo>
                    <a:lnTo>
                      <a:pt x="835" y="1469"/>
                    </a:lnTo>
                    <a:lnTo>
                      <a:pt x="806" y="1446"/>
                    </a:lnTo>
                    <a:lnTo>
                      <a:pt x="786" y="1421"/>
                    </a:lnTo>
                    <a:lnTo>
                      <a:pt x="774" y="1389"/>
                    </a:lnTo>
                    <a:lnTo>
                      <a:pt x="768" y="1346"/>
                    </a:lnTo>
                    <a:lnTo>
                      <a:pt x="765" y="1286"/>
                    </a:lnTo>
                    <a:lnTo>
                      <a:pt x="769" y="1242"/>
                    </a:lnTo>
                    <a:lnTo>
                      <a:pt x="774" y="1209"/>
                    </a:lnTo>
                    <a:lnTo>
                      <a:pt x="781" y="1166"/>
                    </a:lnTo>
                    <a:lnTo>
                      <a:pt x="781" y="1131"/>
                    </a:lnTo>
                    <a:lnTo>
                      <a:pt x="779" y="1089"/>
                    </a:lnTo>
                    <a:lnTo>
                      <a:pt x="781" y="1039"/>
                    </a:lnTo>
                    <a:lnTo>
                      <a:pt x="778" y="1005"/>
                    </a:lnTo>
                    <a:lnTo>
                      <a:pt x="771" y="974"/>
                    </a:lnTo>
                    <a:lnTo>
                      <a:pt x="760" y="942"/>
                    </a:lnTo>
                    <a:lnTo>
                      <a:pt x="758" y="925"/>
                    </a:lnTo>
                    <a:lnTo>
                      <a:pt x="765" y="900"/>
                    </a:lnTo>
                    <a:lnTo>
                      <a:pt x="774" y="865"/>
                    </a:lnTo>
                    <a:lnTo>
                      <a:pt x="774" y="831"/>
                    </a:lnTo>
                    <a:lnTo>
                      <a:pt x="770" y="791"/>
                    </a:lnTo>
                    <a:lnTo>
                      <a:pt x="758" y="757"/>
                    </a:lnTo>
                    <a:lnTo>
                      <a:pt x="714" y="632"/>
                    </a:lnTo>
                    <a:lnTo>
                      <a:pt x="716" y="630"/>
                    </a:lnTo>
                    <a:lnTo>
                      <a:pt x="743" y="596"/>
                    </a:lnTo>
                    <a:lnTo>
                      <a:pt x="768" y="581"/>
                    </a:lnTo>
                    <a:lnTo>
                      <a:pt x="793" y="567"/>
                    </a:lnTo>
                    <a:lnTo>
                      <a:pt x="841" y="538"/>
                    </a:lnTo>
                    <a:lnTo>
                      <a:pt x="894" y="514"/>
                    </a:lnTo>
                    <a:lnTo>
                      <a:pt x="939" y="502"/>
                    </a:lnTo>
                    <a:lnTo>
                      <a:pt x="978" y="493"/>
                    </a:lnTo>
                    <a:lnTo>
                      <a:pt x="1015" y="483"/>
                    </a:lnTo>
                    <a:lnTo>
                      <a:pt x="1053" y="468"/>
                    </a:lnTo>
                    <a:lnTo>
                      <a:pt x="1091" y="447"/>
                    </a:lnTo>
                    <a:lnTo>
                      <a:pt x="1113" y="429"/>
                    </a:lnTo>
                    <a:lnTo>
                      <a:pt x="1146" y="402"/>
                    </a:lnTo>
                    <a:lnTo>
                      <a:pt x="1177" y="368"/>
                    </a:lnTo>
                    <a:lnTo>
                      <a:pt x="1209" y="333"/>
                    </a:lnTo>
                    <a:lnTo>
                      <a:pt x="1236" y="313"/>
                    </a:lnTo>
                    <a:lnTo>
                      <a:pt x="1266" y="298"/>
                    </a:lnTo>
                    <a:lnTo>
                      <a:pt x="1301" y="288"/>
                    </a:lnTo>
                    <a:lnTo>
                      <a:pt x="1338" y="282"/>
                    </a:lnTo>
                    <a:lnTo>
                      <a:pt x="1380" y="278"/>
                    </a:lnTo>
                    <a:lnTo>
                      <a:pt x="1420" y="279"/>
                    </a:lnTo>
                    <a:lnTo>
                      <a:pt x="1469" y="283"/>
                    </a:lnTo>
                    <a:lnTo>
                      <a:pt x="1515" y="289"/>
                    </a:lnTo>
                    <a:lnTo>
                      <a:pt x="1559" y="299"/>
                    </a:lnTo>
                    <a:lnTo>
                      <a:pt x="1605" y="307"/>
                    </a:lnTo>
                    <a:lnTo>
                      <a:pt x="1648" y="306"/>
                    </a:lnTo>
                    <a:lnTo>
                      <a:pt x="1688" y="299"/>
                    </a:lnTo>
                    <a:lnTo>
                      <a:pt x="1720" y="287"/>
                    </a:lnTo>
                    <a:lnTo>
                      <a:pt x="1753" y="266"/>
                    </a:lnTo>
                    <a:lnTo>
                      <a:pt x="1783" y="241"/>
                    </a:lnTo>
                    <a:lnTo>
                      <a:pt x="1812" y="218"/>
                    </a:lnTo>
                    <a:lnTo>
                      <a:pt x="1838" y="202"/>
                    </a:lnTo>
                    <a:lnTo>
                      <a:pt x="1869" y="189"/>
                    </a:lnTo>
                    <a:lnTo>
                      <a:pt x="1904" y="179"/>
                    </a:lnTo>
                    <a:lnTo>
                      <a:pt x="1942" y="167"/>
                    </a:lnTo>
                    <a:lnTo>
                      <a:pt x="1964" y="157"/>
                    </a:lnTo>
                    <a:lnTo>
                      <a:pt x="1977" y="147"/>
                    </a:lnTo>
                    <a:lnTo>
                      <a:pt x="1986" y="136"/>
                    </a:lnTo>
                    <a:lnTo>
                      <a:pt x="1993" y="108"/>
                    </a:lnTo>
                    <a:lnTo>
                      <a:pt x="1979" y="103"/>
                    </a:lnTo>
                    <a:lnTo>
                      <a:pt x="1973" y="124"/>
                    </a:lnTo>
                    <a:lnTo>
                      <a:pt x="1964" y="138"/>
                    </a:lnTo>
                    <a:lnTo>
                      <a:pt x="1948" y="147"/>
                    </a:lnTo>
                    <a:lnTo>
                      <a:pt x="1904" y="159"/>
                    </a:lnTo>
                    <a:lnTo>
                      <a:pt x="1858" y="174"/>
                    </a:lnTo>
                    <a:lnTo>
                      <a:pt x="1825" y="182"/>
                    </a:lnTo>
                    <a:lnTo>
                      <a:pt x="1814" y="186"/>
                    </a:lnTo>
                    <a:lnTo>
                      <a:pt x="1818" y="163"/>
                    </a:lnTo>
                    <a:lnTo>
                      <a:pt x="1818" y="137"/>
                    </a:lnTo>
                    <a:lnTo>
                      <a:pt x="1818" y="103"/>
                    </a:lnTo>
                    <a:lnTo>
                      <a:pt x="1815" y="67"/>
                    </a:lnTo>
                    <a:lnTo>
                      <a:pt x="1814" y="40"/>
                    </a:lnTo>
                    <a:lnTo>
                      <a:pt x="1803" y="39"/>
                    </a:lnTo>
                    <a:lnTo>
                      <a:pt x="1803" y="63"/>
                    </a:lnTo>
                    <a:lnTo>
                      <a:pt x="1803" y="102"/>
                    </a:lnTo>
                    <a:lnTo>
                      <a:pt x="1800" y="139"/>
                    </a:lnTo>
                    <a:lnTo>
                      <a:pt x="1792" y="171"/>
                    </a:lnTo>
                    <a:lnTo>
                      <a:pt x="1779" y="187"/>
                    </a:lnTo>
                    <a:lnTo>
                      <a:pt x="1765" y="199"/>
                    </a:lnTo>
                    <a:lnTo>
                      <a:pt x="1743" y="213"/>
                    </a:lnTo>
                    <a:lnTo>
                      <a:pt x="1718" y="223"/>
                    </a:lnTo>
                    <a:lnTo>
                      <a:pt x="1688" y="232"/>
                    </a:lnTo>
                    <a:lnTo>
                      <a:pt x="1654" y="238"/>
                    </a:lnTo>
                    <a:lnTo>
                      <a:pt x="1630" y="238"/>
                    </a:lnTo>
                    <a:lnTo>
                      <a:pt x="1654" y="222"/>
                    </a:lnTo>
                    <a:lnTo>
                      <a:pt x="1681" y="198"/>
                    </a:lnTo>
                    <a:lnTo>
                      <a:pt x="1703" y="176"/>
                    </a:lnTo>
                    <a:lnTo>
                      <a:pt x="1719" y="147"/>
                    </a:lnTo>
                    <a:lnTo>
                      <a:pt x="1729" y="120"/>
                    </a:lnTo>
                    <a:lnTo>
                      <a:pt x="1734" y="89"/>
                    </a:lnTo>
                    <a:lnTo>
                      <a:pt x="1735" y="67"/>
                    </a:lnTo>
                    <a:lnTo>
                      <a:pt x="1734" y="44"/>
                    </a:lnTo>
                    <a:lnTo>
                      <a:pt x="1719" y="44"/>
                    </a:lnTo>
                    <a:lnTo>
                      <a:pt x="1719" y="59"/>
                    </a:lnTo>
                    <a:lnTo>
                      <a:pt x="1719" y="90"/>
                    </a:lnTo>
                    <a:lnTo>
                      <a:pt x="1713" y="119"/>
                    </a:lnTo>
                    <a:lnTo>
                      <a:pt x="1699" y="146"/>
                    </a:lnTo>
                    <a:lnTo>
                      <a:pt x="1680" y="171"/>
                    </a:lnTo>
                    <a:lnTo>
                      <a:pt x="1656" y="193"/>
                    </a:lnTo>
                    <a:lnTo>
                      <a:pt x="1626" y="212"/>
                    </a:lnTo>
                    <a:lnTo>
                      <a:pt x="1595" y="227"/>
                    </a:lnTo>
                    <a:lnTo>
                      <a:pt x="1568" y="231"/>
                    </a:lnTo>
                    <a:lnTo>
                      <a:pt x="1535" y="221"/>
                    </a:lnTo>
                    <a:lnTo>
                      <a:pt x="1500" y="207"/>
                    </a:lnTo>
                    <a:lnTo>
                      <a:pt x="1459" y="194"/>
                    </a:lnTo>
                    <a:lnTo>
                      <a:pt x="1417" y="187"/>
                    </a:lnTo>
                    <a:lnTo>
                      <a:pt x="1386" y="186"/>
                    </a:lnTo>
                    <a:lnTo>
                      <a:pt x="1355" y="187"/>
                    </a:lnTo>
                    <a:lnTo>
                      <a:pt x="1315" y="196"/>
                    </a:lnTo>
                    <a:lnTo>
                      <a:pt x="1355" y="162"/>
                    </a:lnTo>
                    <a:lnTo>
                      <a:pt x="1380" y="144"/>
                    </a:lnTo>
                    <a:lnTo>
                      <a:pt x="1410" y="127"/>
                    </a:lnTo>
                    <a:lnTo>
                      <a:pt x="1436" y="115"/>
                    </a:lnTo>
                    <a:lnTo>
                      <a:pt x="1452" y="105"/>
                    </a:lnTo>
                    <a:lnTo>
                      <a:pt x="1461" y="98"/>
                    </a:lnTo>
                    <a:lnTo>
                      <a:pt x="1467" y="89"/>
                    </a:lnTo>
                    <a:lnTo>
                      <a:pt x="1477" y="68"/>
                    </a:lnTo>
                    <a:lnTo>
                      <a:pt x="1485" y="47"/>
                    </a:lnTo>
                    <a:lnTo>
                      <a:pt x="1494" y="29"/>
                    </a:lnTo>
                    <a:lnTo>
                      <a:pt x="1510" y="3"/>
                    </a:lnTo>
                    <a:lnTo>
                      <a:pt x="1497" y="0"/>
                    </a:lnTo>
                    <a:lnTo>
                      <a:pt x="1482" y="20"/>
                    </a:lnTo>
                    <a:lnTo>
                      <a:pt x="1474" y="38"/>
                    </a:lnTo>
                    <a:lnTo>
                      <a:pt x="1466" y="57"/>
                    </a:lnTo>
                    <a:lnTo>
                      <a:pt x="1459" y="73"/>
                    </a:lnTo>
                    <a:lnTo>
                      <a:pt x="1446" y="89"/>
                    </a:lnTo>
                    <a:lnTo>
                      <a:pt x="1426" y="103"/>
                    </a:lnTo>
                    <a:lnTo>
                      <a:pt x="1395" y="118"/>
                    </a:lnTo>
                    <a:lnTo>
                      <a:pt x="1361" y="133"/>
                    </a:lnTo>
                    <a:lnTo>
                      <a:pt x="1331" y="153"/>
                    </a:lnTo>
                    <a:lnTo>
                      <a:pt x="1307" y="171"/>
                    </a:lnTo>
                    <a:lnTo>
                      <a:pt x="1275" y="196"/>
                    </a:lnTo>
                    <a:lnTo>
                      <a:pt x="1282" y="162"/>
                    </a:lnTo>
                    <a:lnTo>
                      <a:pt x="1286" y="134"/>
                    </a:lnTo>
                    <a:lnTo>
                      <a:pt x="1282" y="109"/>
                    </a:lnTo>
                    <a:lnTo>
                      <a:pt x="1277" y="84"/>
                    </a:lnTo>
                    <a:lnTo>
                      <a:pt x="1275" y="58"/>
                    </a:lnTo>
                    <a:lnTo>
                      <a:pt x="1277" y="40"/>
                    </a:lnTo>
                    <a:lnTo>
                      <a:pt x="1253" y="47"/>
                    </a:lnTo>
                    <a:lnTo>
                      <a:pt x="1253" y="58"/>
                    </a:lnTo>
                    <a:lnTo>
                      <a:pt x="1256" y="84"/>
                    </a:lnTo>
                    <a:lnTo>
                      <a:pt x="1263" y="119"/>
                    </a:lnTo>
                    <a:lnTo>
                      <a:pt x="1262" y="146"/>
                    </a:lnTo>
                    <a:lnTo>
                      <a:pt x="1255" y="178"/>
                    </a:lnTo>
                    <a:lnTo>
                      <a:pt x="1238" y="211"/>
                    </a:lnTo>
                    <a:lnTo>
                      <a:pt x="1223" y="231"/>
                    </a:lnTo>
                    <a:lnTo>
                      <a:pt x="1202" y="247"/>
                    </a:lnTo>
                    <a:lnTo>
                      <a:pt x="1171" y="261"/>
                    </a:lnTo>
                    <a:lnTo>
                      <a:pt x="1111" y="279"/>
                    </a:lnTo>
                    <a:lnTo>
                      <a:pt x="1068" y="299"/>
                    </a:lnTo>
                    <a:lnTo>
                      <a:pt x="1052" y="311"/>
                    </a:lnTo>
                    <a:lnTo>
                      <a:pt x="1035" y="327"/>
                    </a:lnTo>
                    <a:lnTo>
                      <a:pt x="1022" y="336"/>
                    </a:lnTo>
                    <a:lnTo>
                      <a:pt x="1005" y="343"/>
                    </a:lnTo>
                    <a:lnTo>
                      <a:pt x="947" y="363"/>
                    </a:lnTo>
                    <a:lnTo>
                      <a:pt x="899" y="382"/>
                    </a:lnTo>
                    <a:lnTo>
                      <a:pt x="859" y="399"/>
                    </a:lnTo>
                    <a:lnTo>
                      <a:pt x="814" y="426"/>
                    </a:lnTo>
                    <a:lnTo>
                      <a:pt x="789" y="444"/>
                    </a:lnTo>
                    <a:lnTo>
                      <a:pt x="789" y="436"/>
                    </a:lnTo>
                    <a:lnTo>
                      <a:pt x="798" y="419"/>
                    </a:lnTo>
                    <a:lnTo>
                      <a:pt x="814" y="393"/>
                    </a:lnTo>
                    <a:lnTo>
                      <a:pt x="838" y="368"/>
                    </a:lnTo>
                    <a:lnTo>
                      <a:pt x="863" y="346"/>
                    </a:lnTo>
                    <a:lnTo>
                      <a:pt x="881" y="327"/>
                    </a:lnTo>
                    <a:lnTo>
                      <a:pt x="895" y="306"/>
                    </a:lnTo>
                    <a:lnTo>
                      <a:pt x="907" y="278"/>
                    </a:lnTo>
                    <a:lnTo>
                      <a:pt x="909" y="244"/>
                    </a:lnTo>
                    <a:lnTo>
                      <a:pt x="905" y="212"/>
                    </a:lnTo>
                    <a:lnTo>
                      <a:pt x="897" y="186"/>
                    </a:lnTo>
                    <a:lnTo>
                      <a:pt x="894" y="169"/>
                    </a:lnTo>
                    <a:lnTo>
                      <a:pt x="893" y="154"/>
                    </a:lnTo>
                    <a:lnTo>
                      <a:pt x="898" y="139"/>
                    </a:lnTo>
                    <a:lnTo>
                      <a:pt x="908" y="126"/>
                    </a:lnTo>
                    <a:lnTo>
                      <a:pt x="935" y="102"/>
                    </a:lnTo>
                    <a:lnTo>
                      <a:pt x="964" y="70"/>
                    </a:lnTo>
                    <a:lnTo>
                      <a:pt x="944" y="68"/>
                    </a:lnTo>
                    <a:lnTo>
                      <a:pt x="927" y="85"/>
                    </a:lnTo>
                    <a:lnTo>
                      <a:pt x="905" y="103"/>
                    </a:lnTo>
                    <a:lnTo>
                      <a:pt x="892" y="118"/>
                    </a:lnTo>
                    <a:lnTo>
                      <a:pt x="878" y="138"/>
                    </a:lnTo>
                    <a:lnTo>
                      <a:pt x="871" y="159"/>
                    </a:lnTo>
                    <a:lnTo>
                      <a:pt x="871" y="196"/>
                    </a:lnTo>
                    <a:lnTo>
                      <a:pt x="860" y="169"/>
                    </a:lnTo>
                    <a:lnTo>
                      <a:pt x="845" y="141"/>
                    </a:lnTo>
                    <a:lnTo>
                      <a:pt x="834" y="109"/>
                    </a:lnTo>
                    <a:lnTo>
                      <a:pt x="825" y="85"/>
                    </a:lnTo>
                    <a:lnTo>
                      <a:pt x="816" y="65"/>
                    </a:lnTo>
                    <a:lnTo>
                      <a:pt x="803" y="72"/>
                    </a:lnTo>
                    <a:lnTo>
                      <a:pt x="791" y="82"/>
                    </a:lnTo>
                    <a:lnTo>
                      <a:pt x="803" y="102"/>
                    </a:lnTo>
                    <a:lnTo>
                      <a:pt x="815" y="133"/>
                    </a:lnTo>
                    <a:lnTo>
                      <a:pt x="828" y="167"/>
                    </a:lnTo>
                    <a:lnTo>
                      <a:pt x="843" y="203"/>
                    </a:lnTo>
                    <a:lnTo>
                      <a:pt x="855" y="229"/>
                    </a:lnTo>
                    <a:lnTo>
                      <a:pt x="863" y="256"/>
                    </a:lnTo>
                    <a:lnTo>
                      <a:pt x="863" y="282"/>
                    </a:lnTo>
                    <a:lnTo>
                      <a:pt x="854" y="307"/>
                    </a:lnTo>
                    <a:lnTo>
                      <a:pt x="839" y="329"/>
                    </a:lnTo>
                    <a:lnTo>
                      <a:pt x="816" y="351"/>
                    </a:lnTo>
                    <a:lnTo>
                      <a:pt x="791" y="377"/>
                    </a:lnTo>
                    <a:lnTo>
                      <a:pt x="764" y="409"/>
                    </a:lnTo>
                    <a:lnTo>
                      <a:pt x="740" y="436"/>
                    </a:lnTo>
                    <a:lnTo>
                      <a:pt x="715" y="466"/>
                    </a:lnTo>
                    <a:lnTo>
                      <a:pt x="700" y="491"/>
                    </a:lnTo>
                    <a:lnTo>
                      <a:pt x="686" y="514"/>
                    </a:lnTo>
                    <a:lnTo>
                      <a:pt x="676" y="540"/>
                    </a:lnTo>
                    <a:lnTo>
                      <a:pt x="669" y="565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9" name="Freeform 176"/>
              <p:cNvSpPr>
                <a:spLocks/>
              </p:cNvSpPr>
              <p:nvPr/>
            </p:nvSpPr>
            <p:spPr bwMode="auto">
              <a:xfrm>
                <a:off x="3898" y="1392"/>
                <a:ext cx="7" cy="20"/>
              </a:xfrm>
              <a:custGeom>
                <a:avLst/>
                <a:gdLst>
                  <a:gd name="T0" fmla="*/ 0 w 28"/>
                  <a:gd name="T1" fmla="*/ 0 h 79"/>
                  <a:gd name="T2" fmla="*/ 0 w 28"/>
                  <a:gd name="T3" fmla="*/ 0 h 79"/>
                  <a:gd name="T4" fmla="*/ 0 w 28"/>
                  <a:gd name="T5" fmla="*/ 0 h 79"/>
                  <a:gd name="T6" fmla="*/ 0 w 28"/>
                  <a:gd name="T7" fmla="*/ 0 h 79"/>
                  <a:gd name="T8" fmla="*/ 0 w 28"/>
                  <a:gd name="T9" fmla="*/ 0 h 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"/>
                  <a:gd name="T16" fmla="*/ 0 h 79"/>
                  <a:gd name="T17" fmla="*/ 28 w 28"/>
                  <a:gd name="T18" fmla="*/ 79 h 7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" h="79">
                    <a:moveTo>
                      <a:pt x="0" y="79"/>
                    </a:moveTo>
                    <a:lnTo>
                      <a:pt x="10" y="52"/>
                    </a:lnTo>
                    <a:lnTo>
                      <a:pt x="23" y="33"/>
                    </a:lnTo>
                    <a:lnTo>
                      <a:pt x="28" y="18"/>
                    </a:lnTo>
                    <a:lnTo>
                      <a:pt x="28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0" name="Freeform 177"/>
              <p:cNvSpPr>
                <a:spLocks/>
              </p:cNvSpPr>
              <p:nvPr/>
            </p:nvSpPr>
            <p:spPr bwMode="auto">
              <a:xfrm>
                <a:off x="3658" y="1004"/>
                <a:ext cx="320" cy="174"/>
              </a:xfrm>
              <a:custGeom>
                <a:avLst/>
                <a:gdLst>
                  <a:gd name="T0" fmla="*/ 0 w 1279"/>
                  <a:gd name="T1" fmla="*/ 0 h 696"/>
                  <a:gd name="T2" fmla="*/ 0 w 1279"/>
                  <a:gd name="T3" fmla="*/ 0 h 696"/>
                  <a:gd name="T4" fmla="*/ 0 w 1279"/>
                  <a:gd name="T5" fmla="*/ 0 h 696"/>
                  <a:gd name="T6" fmla="*/ 0 w 1279"/>
                  <a:gd name="T7" fmla="*/ 0 h 696"/>
                  <a:gd name="T8" fmla="*/ 0 w 1279"/>
                  <a:gd name="T9" fmla="*/ 0 h 696"/>
                  <a:gd name="T10" fmla="*/ 0 w 1279"/>
                  <a:gd name="T11" fmla="*/ 0 h 696"/>
                  <a:gd name="T12" fmla="*/ 0 w 1279"/>
                  <a:gd name="T13" fmla="*/ 0 h 696"/>
                  <a:gd name="T14" fmla="*/ 0 w 1279"/>
                  <a:gd name="T15" fmla="*/ 0 h 696"/>
                  <a:gd name="T16" fmla="*/ 0 w 1279"/>
                  <a:gd name="T17" fmla="*/ 0 h 696"/>
                  <a:gd name="T18" fmla="*/ 0 w 1279"/>
                  <a:gd name="T19" fmla="*/ 0 h 696"/>
                  <a:gd name="T20" fmla="*/ 0 w 1279"/>
                  <a:gd name="T21" fmla="*/ 0 h 696"/>
                  <a:gd name="T22" fmla="*/ 0 w 1279"/>
                  <a:gd name="T23" fmla="*/ 0 h 696"/>
                  <a:gd name="T24" fmla="*/ 0 w 1279"/>
                  <a:gd name="T25" fmla="*/ 0 h 696"/>
                  <a:gd name="T26" fmla="*/ 0 w 1279"/>
                  <a:gd name="T27" fmla="*/ 0 h 696"/>
                  <a:gd name="T28" fmla="*/ 0 w 1279"/>
                  <a:gd name="T29" fmla="*/ 0 h 696"/>
                  <a:gd name="T30" fmla="*/ 0 w 1279"/>
                  <a:gd name="T31" fmla="*/ 0 h 696"/>
                  <a:gd name="T32" fmla="*/ 0 w 1279"/>
                  <a:gd name="T33" fmla="*/ 0 h 696"/>
                  <a:gd name="T34" fmla="*/ 0 w 1279"/>
                  <a:gd name="T35" fmla="*/ 0 h 696"/>
                  <a:gd name="T36" fmla="*/ 0 w 1279"/>
                  <a:gd name="T37" fmla="*/ 0 h 696"/>
                  <a:gd name="T38" fmla="*/ 0 w 1279"/>
                  <a:gd name="T39" fmla="*/ 0 h 696"/>
                  <a:gd name="T40" fmla="*/ 0 w 1279"/>
                  <a:gd name="T41" fmla="*/ 0 h 696"/>
                  <a:gd name="T42" fmla="*/ 0 w 1279"/>
                  <a:gd name="T43" fmla="*/ 0 h 696"/>
                  <a:gd name="T44" fmla="*/ 0 w 1279"/>
                  <a:gd name="T45" fmla="*/ 0 h 696"/>
                  <a:gd name="T46" fmla="*/ 0 w 1279"/>
                  <a:gd name="T47" fmla="*/ 0 h 696"/>
                  <a:gd name="T48" fmla="*/ 0 w 1279"/>
                  <a:gd name="T49" fmla="*/ 0 h 696"/>
                  <a:gd name="T50" fmla="*/ 0 w 1279"/>
                  <a:gd name="T51" fmla="*/ 0 h 696"/>
                  <a:gd name="T52" fmla="*/ 0 w 1279"/>
                  <a:gd name="T53" fmla="*/ 0 h 696"/>
                  <a:gd name="T54" fmla="*/ 0 w 1279"/>
                  <a:gd name="T55" fmla="*/ 0 h 696"/>
                  <a:gd name="T56" fmla="*/ 0 w 1279"/>
                  <a:gd name="T57" fmla="*/ 0 h 696"/>
                  <a:gd name="T58" fmla="*/ 0 w 1279"/>
                  <a:gd name="T59" fmla="*/ 0 h 696"/>
                  <a:gd name="T60" fmla="*/ 0 w 1279"/>
                  <a:gd name="T61" fmla="*/ 0 h 696"/>
                  <a:gd name="T62" fmla="*/ 0 w 1279"/>
                  <a:gd name="T63" fmla="*/ 0 h 696"/>
                  <a:gd name="T64" fmla="*/ 0 w 1279"/>
                  <a:gd name="T65" fmla="*/ 0 h 696"/>
                  <a:gd name="T66" fmla="*/ 0 w 1279"/>
                  <a:gd name="T67" fmla="*/ 0 h 696"/>
                  <a:gd name="T68" fmla="*/ 0 w 1279"/>
                  <a:gd name="T69" fmla="*/ 0 h 696"/>
                  <a:gd name="T70" fmla="*/ 0 w 1279"/>
                  <a:gd name="T71" fmla="*/ 0 h 696"/>
                  <a:gd name="T72" fmla="*/ 0 w 1279"/>
                  <a:gd name="T73" fmla="*/ 0 h 696"/>
                  <a:gd name="T74" fmla="*/ 0 w 1279"/>
                  <a:gd name="T75" fmla="*/ 0 h 696"/>
                  <a:gd name="T76" fmla="*/ 0 w 1279"/>
                  <a:gd name="T77" fmla="*/ 0 h 696"/>
                  <a:gd name="T78" fmla="*/ 0 w 1279"/>
                  <a:gd name="T79" fmla="*/ 0 h 696"/>
                  <a:gd name="T80" fmla="*/ 0 w 1279"/>
                  <a:gd name="T81" fmla="*/ 0 h 696"/>
                  <a:gd name="T82" fmla="*/ 0 w 1279"/>
                  <a:gd name="T83" fmla="*/ 0 h 696"/>
                  <a:gd name="T84" fmla="*/ 0 w 1279"/>
                  <a:gd name="T85" fmla="*/ 0 h 696"/>
                  <a:gd name="T86" fmla="*/ 0 w 1279"/>
                  <a:gd name="T87" fmla="*/ 0 h 696"/>
                  <a:gd name="T88" fmla="*/ 0 w 1279"/>
                  <a:gd name="T89" fmla="*/ 0 h 696"/>
                  <a:gd name="T90" fmla="*/ 0 w 1279"/>
                  <a:gd name="T91" fmla="*/ 0 h 696"/>
                  <a:gd name="T92" fmla="*/ 0 w 1279"/>
                  <a:gd name="T93" fmla="*/ 0 h 696"/>
                  <a:gd name="T94" fmla="*/ 0 w 1279"/>
                  <a:gd name="T95" fmla="*/ 0 h 69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279"/>
                  <a:gd name="T145" fmla="*/ 0 h 696"/>
                  <a:gd name="T146" fmla="*/ 1279 w 1279"/>
                  <a:gd name="T147" fmla="*/ 696 h 69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279" h="696">
                    <a:moveTo>
                      <a:pt x="489" y="34"/>
                    </a:moveTo>
                    <a:lnTo>
                      <a:pt x="459" y="30"/>
                    </a:lnTo>
                    <a:lnTo>
                      <a:pt x="436" y="23"/>
                    </a:lnTo>
                    <a:lnTo>
                      <a:pt x="411" y="9"/>
                    </a:lnTo>
                    <a:lnTo>
                      <a:pt x="390" y="3"/>
                    </a:lnTo>
                    <a:lnTo>
                      <a:pt x="369" y="0"/>
                    </a:lnTo>
                    <a:lnTo>
                      <a:pt x="346" y="8"/>
                    </a:lnTo>
                    <a:lnTo>
                      <a:pt x="331" y="22"/>
                    </a:lnTo>
                    <a:lnTo>
                      <a:pt x="315" y="45"/>
                    </a:lnTo>
                    <a:lnTo>
                      <a:pt x="301" y="80"/>
                    </a:lnTo>
                    <a:lnTo>
                      <a:pt x="285" y="130"/>
                    </a:lnTo>
                    <a:lnTo>
                      <a:pt x="269" y="160"/>
                    </a:lnTo>
                    <a:lnTo>
                      <a:pt x="255" y="184"/>
                    </a:lnTo>
                    <a:lnTo>
                      <a:pt x="244" y="195"/>
                    </a:lnTo>
                    <a:lnTo>
                      <a:pt x="226" y="208"/>
                    </a:lnTo>
                    <a:lnTo>
                      <a:pt x="191" y="224"/>
                    </a:lnTo>
                    <a:lnTo>
                      <a:pt x="150" y="245"/>
                    </a:lnTo>
                    <a:lnTo>
                      <a:pt x="108" y="272"/>
                    </a:lnTo>
                    <a:lnTo>
                      <a:pt x="77" y="298"/>
                    </a:lnTo>
                    <a:lnTo>
                      <a:pt x="43" y="337"/>
                    </a:lnTo>
                    <a:lnTo>
                      <a:pt x="21" y="374"/>
                    </a:lnTo>
                    <a:lnTo>
                      <a:pt x="6" y="423"/>
                    </a:lnTo>
                    <a:lnTo>
                      <a:pt x="0" y="468"/>
                    </a:lnTo>
                    <a:lnTo>
                      <a:pt x="2" y="513"/>
                    </a:lnTo>
                    <a:lnTo>
                      <a:pt x="10" y="548"/>
                    </a:lnTo>
                    <a:lnTo>
                      <a:pt x="23" y="578"/>
                    </a:lnTo>
                    <a:lnTo>
                      <a:pt x="42" y="603"/>
                    </a:lnTo>
                    <a:lnTo>
                      <a:pt x="68" y="622"/>
                    </a:lnTo>
                    <a:lnTo>
                      <a:pt x="101" y="634"/>
                    </a:lnTo>
                    <a:lnTo>
                      <a:pt x="132" y="641"/>
                    </a:lnTo>
                    <a:lnTo>
                      <a:pt x="156" y="648"/>
                    </a:lnTo>
                    <a:lnTo>
                      <a:pt x="174" y="659"/>
                    </a:lnTo>
                    <a:lnTo>
                      <a:pt x="197" y="677"/>
                    </a:lnTo>
                    <a:lnTo>
                      <a:pt x="220" y="688"/>
                    </a:lnTo>
                    <a:lnTo>
                      <a:pt x="245" y="694"/>
                    </a:lnTo>
                    <a:lnTo>
                      <a:pt x="272" y="692"/>
                    </a:lnTo>
                    <a:lnTo>
                      <a:pt x="316" y="678"/>
                    </a:lnTo>
                    <a:lnTo>
                      <a:pt x="370" y="666"/>
                    </a:lnTo>
                    <a:lnTo>
                      <a:pt x="396" y="661"/>
                    </a:lnTo>
                    <a:lnTo>
                      <a:pt x="425" y="661"/>
                    </a:lnTo>
                    <a:lnTo>
                      <a:pt x="458" y="666"/>
                    </a:lnTo>
                    <a:lnTo>
                      <a:pt x="487" y="661"/>
                    </a:lnTo>
                    <a:lnTo>
                      <a:pt x="513" y="652"/>
                    </a:lnTo>
                    <a:lnTo>
                      <a:pt x="557" y="638"/>
                    </a:lnTo>
                    <a:lnTo>
                      <a:pt x="588" y="631"/>
                    </a:lnTo>
                    <a:lnTo>
                      <a:pt x="619" y="619"/>
                    </a:lnTo>
                    <a:lnTo>
                      <a:pt x="643" y="611"/>
                    </a:lnTo>
                    <a:lnTo>
                      <a:pt x="678" y="598"/>
                    </a:lnTo>
                    <a:lnTo>
                      <a:pt x="707" y="592"/>
                    </a:lnTo>
                    <a:lnTo>
                      <a:pt x="739" y="592"/>
                    </a:lnTo>
                    <a:lnTo>
                      <a:pt x="769" y="596"/>
                    </a:lnTo>
                    <a:lnTo>
                      <a:pt x="796" y="609"/>
                    </a:lnTo>
                    <a:lnTo>
                      <a:pt x="828" y="627"/>
                    </a:lnTo>
                    <a:lnTo>
                      <a:pt x="861" y="643"/>
                    </a:lnTo>
                    <a:lnTo>
                      <a:pt x="887" y="653"/>
                    </a:lnTo>
                    <a:lnTo>
                      <a:pt x="908" y="661"/>
                    </a:lnTo>
                    <a:lnTo>
                      <a:pt x="933" y="669"/>
                    </a:lnTo>
                    <a:lnTo>
                      <a:pt x="964" y="683"/>
                    </a:lnTo>
                    <a:lnTo>
                      <a:pt x="981" y="691"/>
                    </a:lnTo>
                    <a:lnTo>
                      <a:pt x="1002" y="696"/>
                    </a:lnTo>
                    <a:lnTo>
                      <a:pt x="1034" y="696"/>
                    </a:lnTo>
                    <a:lnTo>
                      <a:pt x="1066" y="687"/>
                    </a:lnTo>
                    <a:lnTo>
                      <a:pt x="1100" y="673"/>
                    </a:lnTo>
                    <a:lnTo>
                      <a:pt x="1133" y="649"/>
                    </a:lnTo>
                    <a:lnTo>
                      <a:pt x="1158" y="626"/>
                    </a:lnTo>
                    <a:lnTo>
                      <a:pt x="1181" y="592"/>
                    </a:lnTo>
                    <a:lnTo>
                      <a:pt x="1194" y="564"/>
                    </a:lnTo>
                    <a:lnTo>
                      <a:pt x="1208" y="509"/>
                    </a:lnTo>
                    <a:lnTo>
                      <a:pt x="1219" y="469"/>
                    </a:lnTo>
                    <a:lnTo>
                      <a:pt x="1236" y="428"/>
                    </a:lnTo>
                    <a:lnTo>
                      <a:pt x="1256" y="394"/>
                    </a:lnTo>
                    <a:lnTo>
                      <a:pt x="1272" y="361"/>
                    </a:lnTo>
                    <a:lnTo>
                      <a:pt x="1279" y="327"/>
                    </a:lnTo>
                    <a:lnTo>
                      <a:pt x="1278" y="297"/>
                    </a:lnTo>
                    <a:lnTo>
                      <a:pt x="1269" y="270"/>
                    </a:lnTo>
                    <a:lnTo>
                      <a:pt x="1253" y="239"/>
                    </a:lnTo>
                    <a:lnTo>
                      <a:pt x="1234" y="209"/>
                    </a:lnTo>
                    <a:lnTo>
                      <a:pt x="1209" y="182"/>
                    </a:lnTo>
                    <a:lnTo>
                      <a:pt x="1186" y="162"/>
                    </a:lnTo>
                    <a:lnTo>
                      <a:pt x="1169" y="139"/>
                    </a:lnTo>
                    <a:lnTo>
                      <a:pt x="1153" y="125"/>
                    </a:lnTo>
                    <a:lnTo>
                      <a:pt x="1124" y="112"/>
                    </a:lnTo>
                    <a:lnTo>
                      <a:pt x="1090" y="104"/>
                    </a:lnTo>
                    <a:lnTo>
                      <a:pt x="1054" y="102"/>
                    </a:lnTo>
                    <a:lnTo>
                      <a:pt x="999" y="107"/>
                    </a:lnTo>
                    <a:lnTo>
                      <a:pt x="923" y="117"/>
                    </a:lnTo>
                    <a:lnTo>
                      <a:pt x="845" y="125"/>
                    </a:lnTo>
                    <a:lnTo>
                      <a:pt x="798" y="125"/>
                    </a:lnTo>
                    <a:lnTo>
                      <a:pt x="739" y="118"/>
                    </a:lnTo>
                    <a:lnTo>
                      <a:pt x="686" y="108"/>
                    </a:lnTo>
                    <a:lnTo>
                      <a:pt x="639" y="95"/>
                    </a:lnTo>
                    <a:lnTo>
                      <a:pt x="599" y="83"/>
                    </a:lnTo>
                    <a:lnTo>
                      <a:pt x="560" y="67"/>
                    </a:lnTo>
                    <a:lnTo>
                      <a:pt x="528" y="49"/>
                    </a:lnTo>
                    <a:lnTo>
                      <a:pt x="507" y="39"/>
                    </a:lnTo>
                    <a:lnTo>
                      <a:pt x="489" y="34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1" name="Freeform 178"/>
              <p:cNvSpPr>
                <a:spLocks/>
              </p:cNvSpPr>
              <p:nvPr/>
            </p:nvSpPr>
            <p:spPr bwMode="auto">
              <a:xfrm>
                <a:off x="3780" y="950"/>
                <a:ext cx="416" cy="243"/>
              </a:xfrm>
              <a:custGeom>
                <a:avLst/>
                <a:gdLst>
                  <a:gd name="T0" fmla="*/ 0 w 1665"/>
                  <a:gd name="T1" fmla="*/ 0 h 971"/>
                  <a:gd name="T2" fmla="*/ 0 w 1665"/>
                  <a:gd name="T3" fmla="*/ 0 h 971"/>
                  <a:gd name="T4" fmla="*/ 0 w 1665"/>
                  <a:gd name="T5" fmla="*/ 0 h 971"/>
                  <a:gd name="T6" fmla="*/ 0 w 1665"/>
                  <a:gd name="T7" fmla="*/ 0 h 971"/>
                  <a:gd name="T8" fmla="*/ 0 w 1665"/>
                  <a:gd name="T9" fmla="*/ 0 h 971"/>
                  <a:gd name="T10" fmla="*/ 0 w 1665"/>
                  <a:gd name="T11" fmla="*/ 0 h 971"/>
                  <a:gd name="T12" fmla="*/ 0 w 1665"/>
                  <a:gd name="T13" fmla="*/ 0 h 971"/>
                  <a:gd name="T14" fmla="*/ 0 w 1665"/>
                  <a:gd name="T15" fmla="*/ 0 h 971"/>
                  <a:gd name="T16" fmla="*/ 0 w 1665"/>
                  <a:gd name="T17" fmla="*/ 0 h 971"/>
                  <a:gd name="T18" fmla="*/ 0 w 1665"/>
                  <a:gd name="T19" fmla="*/ 0 h 971"/>
                  <a:gd name="T20" fmla="*/ 0 w 1665"/>
                  <a:gd name="T21" fmla="*/ 0 h 971"/>
                  <a:gd name="T22" fmla="*/ 0 w 1665"/>
                  <a:gd name="T23" fmla="*/ 0 h 971"/>
                  <a:gd name="T24" fmla="*/ 0 w 1665"/>
                  <a:gd name="T25" fmla="*/ 0 h 971"/>
                  <a:gd name="T26" fmla="*/ 0 w 1665"/>
                  <a:gd name="T27" fmla="*/ 0 h 971"/>
                  <a:gd name="T28" fmla="*/ 0 w 1665"/>
                  <a:gd name="T29" fmla="*/ 0 h 971"/>
                  <a:gd name="T30" fmla="*/ 0 w 1665"/>
                  <a:gd name="T31" fmla="*/ 0 h 971"/>
                  <a:gd name="T32" fmla="*/ 0 w 1665"/>
                  <a:gd name="T33" fmla="*/ 0 h 971"/>
                  <a:gd name="T34" fmla="*/ 0 w 1665"/>
                  <a:gd name="T35" fmla="*/ 0 h 971"/>
                  <a:gd name="T36" fmla="*/ 0 w 1665"/>
                  <a:gd name="T37" fmla="*/ 0 h 971"/>
                  <a:gd name="T38" fmla="*/ 0 w 1665"/>
                  <a:gd name="T39" fmla="*/ 0 h 971"/>
                  <a:gd name="T40" fmla="*/ 0 w 1665"/>
                  <a:gd name="T41" fmla="*/ 0 h 971"/>
                  <a:gd name="T42" fmla="*/ 0 w 1665"/>
                  <a:gd name="T43" fmla="*/ 0 h 971"/>
                  <a:gd name="T44" fmla="*/ 0 w 1665"/>
                  <a:gd name="T45" fmla="*/ 0 h 971"/>
                  <a:gd name="T46" fmla="*/ 0 w 1665"/>
                  <a:gd name="T47" fmla="*/ 0 h 971"/>
                  <a:gd name="T48" fmla="*/ 0 w 1665"/>
                  <a:gd name="T49" fmla="*/ 0 h 971"/>
                  <a:gd name="T50" fmla="*/ 0 w 1665"/>
                  <a:gd name="T51" fmla="*/ 0 h 971"/>
                  <a:gd name="T52" fmla="*/ 0 w 1665"/>
                  <a:gd name="T53" fmla="*/ 0 h 971"/>
                  <a:gd name="T54" fmla="*/ 0 w 1665"/>
                  <a:gd name="T55" fmla="*/ 0 h 971"/>
                  <a:gd name="T56" fmla="*/ 0 w 1665"/>
                  <a:gd name="T57" fmla="*/ 0 h 971"/>
                  <a:gd name="T58" fmla="*/ 0 w 1665"/>
                  <a:gd name="T59" fmla="*/ 0 h 971"/>
                  <a:gd name="T60" fmla="*/ 0 w 1665"/>
                  <a:gd name="T61" fmla="*/ 0 h 971"/>
                  <a:gd name="T62" fmla="*/ 0 w 1665"/>
                  <a:gd name="T63" fmla="*/ 0 h 971"/>
                  <a:gd name="T64" fmla="*/ 0 w 1665"/>
                  <a:gd name="T65" fmla="*/ 0 h 971"/>
                  <a:gd name="T66" fmla="*/ 0 w 1665"/>
                  <a:gd name="T67" fmla="*/ 0 h 971"/>
                  <a:gd name="T68" fmla="*/ 0 w 1665"/>
                  <a:gd name="T69" fmla="*/ 0 h 971"/>
                  <a:gd name="T70" fmla="*/ 0 w 1665"/>
                  <a:gd name="T71" fmla="*/ 0 h 971"/>
                  <a:gd name="T72" fmla="*/ 0 w 1665"/>
                  <a:gd name="T73" fmla="*/ 0 h 971"/>
                  <a:gd name="T74" fmla="*/ 0 w 1665"/>
                  <a:gd name="T75" fmla="*/ 0 h 971"/>
                  <a:gd name="T76" fmla="*/ 0 w 1665"/>
                  <a:gd name="T77" fmla="*/ 0 h 971"/>
                  <a:gd name="T78" fmla="*/ 0 w 1665"/>
                  <a:gd name="T79" fmla="*/ 0 h 971"/>
                  <a:gd name="T80" fmla="*/ 0 w 1665"/>
                  <a:gd name="T81" fmla="*/ 0 h 971"/>
                  <a:gd name="T82" fmla="*/ 0 w 1665"/>
                  <a:gd name="T83" fmla="*/ 0 h 971"/>
                  <a:gd name="T84" fmla="*/ 0 w 1665"/>
                  <a:gd name="T85" fmla="*/ 0 h 971"/>
                  <a:gd name="T86" fmla="*/ 0 w 1665"/>
                  <a:gd name="T87" fmla="*/ 0 h 971"/>
                  <a:gd name="T88" fmla="*/ 0 w 1665"/>
                  <a:gd name="T89" fmla="*/ 0 h 971"/>
                  <a:gd name="T90" fmla="*/ 0 w 1665"/>
                  <a:gd name="T91" fmla="*/ 0 h 971"/>
                  <a:gd name="T92" fmla="*/ 0 w 1665"/>
                  <a:gd name="T93" fmla="*/ 0 h 971"/>
                  <a:gd name="T94" fmla="*/ 0 w 1665"/>
                  <a:gd name="T95" fmla="*/ 0 h 971"/>
                  <a:gd name="T96" fmla="*/ 0 w 1665"/>
                  <a:gd name="T97" fmla="*/ 0 h 971"/>
                  <a:gd name="T98" fmla="*/ 0 w 1665"/>
                  <a:gd name="T99" fmla="*/ 0 h 971"/>
                  <a:gd name="T100" fmla="*/ 0 w 1665"/>
                  <a:gd name="T101" fmla="*/ 0 h 971"/>
                  <a:gd name="T102" fmla="*/ 0 w 1665"/>
                  <a:gd name="T103" fmla="*/ 0 h 971"/>
                  <a:gd name="T104" fmla="*/ 0 w 1665"/>
                  <a:gd name="T105" fmla="*/ 0 h 971"/>
                  <a:gd name="T106" fmla="*/ 0 w 1665"/>
                  <a:gd name="T107" fmla="*/ 0 h 971"/>
                  <a:gd name="T108" fmla="*/ 0 w 1665"/>
                  <a:gd name="T109" fmla="*/ 0 h 971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65"/>
                  <a:gd name="T166" fmla="*/ 0 h 971"/>
                  <a:gd name="T167" fmla="*/ 1665 w 1665"/>
                  <a:gd name="T168" fmla="*/ 971 h 971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65" h="971">
                    <a:moveTo>
                      <a:pt x="544" y="910"/>
                    </a:moveTo>
                    <a:lnTo>
                      <a:pt x="547" y="939"/>
                    </a:lnTo>
                    <a:lnTo>
                      <a:pt x="551" y="971"/>
                    </a:lnTo>
                    <a:lnTo>
                      <a:pt x="592" y="962"/>
                    </a:lnTo>
                    <a:lnTo>
                      <a:pt x="627" y="950"/>
                    </a:lnTo>
                    <a:lnTo>
                      <a:pt x="655" y="933"/>
                    </a:lnTo>
                    <a:lnTo>
                      <a:pt x="672" y="917"/>
                    </a:lnTo>
                    <a:lnTo>
                      <a:pt x="683" y="907"/>
                    </a:lnTo>
                    <a:lnTo>
                      <a:pt x="697" y="900"/>
                    </a:lnTo>
                    <a:lnTo>
                      <a:pt x="723" y="898"/>
                    </a:lnTo>
                    <a:lnTo>
                      <a:pt x="751" y="903"/>
                    </a:lnTo>
                    <a:lnTo>
                      <a:pt x="796" y="898"/>
                    </a:lnTo>
                    <a:lnTo>
                      <a:pt x="826" y="902"/>
                    </a:lnTo>
                    <a:lnTo>
                      <a:pt x="845" y="905"/>
                    </a:lnTo>
                    <a:lnTo>
                      <a:pt x="870" y="910"/>
                    </a:lnTo>
                    <a:lnTo>
                      <a:pt x="901" y="917"/>
                    </a:lnTo>
                    <a:lnTo>
                      <a:pt x="938" y="919"/>
                    </a:lnTo>
                    <a:lnTo>
                      <a:pt x="989" y="914"/>
                    </a:lnTo>
                    <a:lnTo>
                      <a:pt x="1043" y="903"/>
                    </a:lnTo>
                    <a:lnTo>
                      <a:pt x="1090" y="892"/>
                    </a:lnTo>
                    <a:lnTo>
                      <a:pt x="1134" y="882"/>
                    </a:lnTo>
                    <a:lnTo>
                      <a:pt x="1159" y="874"/>
                    </a:lnTo>
                    <a:lnTo>
                      <a:pt x="1188" y="864"/>
                    </a:lnTo>
                    <a:lnTo>
                      <a:pt x="1224" y="848"/>
                    </a:lnTo>
                    <a:lnTo>
                      <a:pt x="1261" y="835"/>
                    </a:lnTo>
                    <a:lnTo>
                      <a:pt x="1301" y="823"/>
                    </a:lnTo>
                    <a:lnTo>
                      <a:pt x="1339" y="804"/>
                    </a:lnTo>
                    <a:lnTo>
                      <a:pt x="1367" y="787"/>
                    </a:lnTo>
                    <a:lnTo>
                      <a:pt x="1392" y="764"/>
                    </a:lnTo>
                    <a:lnTo>
                      <a:pt x="1426" y="730"/>
                    </a:lnTo>
                    <a:lnTo>
                      <a:pt x="1458" y="702"/>
                    </a:lnTo>
                    <a:lnTo>
                      <a:pt x="1498" y="678"/>
                    </a:lnTo>
                    <a:lnTo>
                      <a:pt x="1542" y="660"/>
                    </a:lnTo>
                    <a:lnTo>
                      <a:pt x="1585" y="642"/>
                    </a:lnTo>
                    <a:lnTo>
                      <a:pt x="1616" y="619"/>
                    </a:lnTo>
                    <a:lnTo>
                      <a:pt x="1639" y="590"/>
                    </a:lnTo>
                    <a:lnTo>
                      <a:pt x="1656" y="557"/>
                    </a:lnTo>
                    <a:lnTo>
                      <a:pt x="1665" y="508"/>
                    </a:lnTo>
                    <a:lnTo>
                      <a:pt x="1664" y="455"/>
                    </a:lnTo>
                    <a:lnTo>
                      <a:pt x="1659" y="406"/>
                    </a:lnTo>
                    <a:lnTo>
                      <a:pt x="1644" y="363"/>
                    </a:lnTo>
                    <a:lnTo>
                      <a:pt x="1624" y="326"/>
                    </a:lnTo>
                    <a:lnTo>
                      <a:pt x="1597" y="289"/>
                    </a:lnTo>
                    <a:lnTo>
                      <a:pt x="1562" y="258"/>
                    </a:lnTo>
                    <a:lnTo>
                      <a:pt x="1518" y="231"/>
                    </a:lnTo>
                    <a:lnTo>
                      <a:pt x="1476" y="214"/>
                    </a:lnTo>
                    <a:lnTo>
                      <a:pt x="1418" y="198"/>
                    </a:lnTo>
                    <a:lnTo>
                      <a:pt x="1357" y="181"/>
                    </a:lnTo>
                    <a:lnTo>
                      <a:pt x="1309" y="161"/>
                    </a:lnTo>
                    <a:lnTo>
                      <a:pt x="1261" y="138"/>
                    </a:lnTo>
                    <a:lnTo>
                      <a:pt x="1220" y="110"/>
                    </a:lnTo>
                    <a:lnTo>
                      <a:pt x="1172" y="70"/>
                    </a:lnTo>
                    <a:lnTo>
                      <a:pt x="1125" y="39"/>
                    </a:lnTo>
                    <a:lnTo>
                      <a:pt x="1075" y="19"/>
                    </a:lnTo>
                    <a:lnTo>
                      <a:pt x="1019" y="5"/>
                    </a:lnTo>
                    <a:lnTo>
                      <a:pt x="954" y="1"/>
                    </a:lnTo>
                    <a:lnTo>
                      <a:pt x="900" y="0"/>
                    </a:lnTo>
                    <a:lnTo>
                      <a:pt x="825" y="10"/>
                    </a:lnTo>
                    <a:lnTo>
                      <a:pt x="762" y="20"/>
                    </a:lnTo>
                    <a:lnTo>
                      <a:pt x="710" y="25"/>
                    </a:lnTo>
                    <a:lnTo>
                      <a:pt x="658" y="27"/>
                    </a:lnTo>
                    <a:lnTo>
                      <a:pt x="616" y="37"/>
                    </a:lnTo>
                    <a:lnTo>
                      <a:pt x="547" y="65"/>
                    </a:lnTo>
                    <a:lnTo>
                      <a:pt x="479" y="86"/>
                    </a:lnTo>
                    <a:lnTo>
                      <a:pt x="428" y="95"/>
                    </a:lnTo>
                    <a:lnTo>
                      <a:pt x="387" y="94"/>
                    </a:lnTo>
                    <a:lnTo>
                      <a:pt x="334" y="84"/>
                    </a:lnTo>
                    <a:lnTo>
                      <a:pt x="292" y="79"/>
                    </a:lnTo>
                    <a:lnTo>
                      <a:pt x="250" y="79"/>
                    </a:lnTo>
                    <a:lnTo>
                      <a:pt x="210" y="86"/>
                    </a:lnTo>
                    <a:lnTo>
                      <a:pt x="178" y="99"/>
                    </a:lnTo>
                    <a:lnTo>
                      <a:pt x="125" y="129"/>
                    </a:lnTo>
                    <a:lnTo>
                      <a:pt x="42" y="184"/>
                    </a:lnTo>
                    <a:lnTo>
                      <a:pt x="9" y="215"/>
                    </a:lnTo>
                    <a:lnTo>
                      <a:pt x="0" y="233"/>
                    </a:lnTo>
                    <a:lnTo>
                      <a:pt x="0" y="250"/>
                    </a:lnTo>
                    <a:lnTo>
                      <a:pt x="17" y="255"/>
                    </a:lnTo>
                    <a:lnTo>
                      <a:pt x="39" y="264"/>
                    </a:lnTo>
                    <a:lnTo>
                      <a:pt x="71" y="283"/>
                    </a:lnTo>
                    <a:lnTo>
                      <a:pt x="110" y="298"/>
                    </a:lnTo>
                    <a:lnTo>
                      <a:pt x="150" y="311"/>
                    </a:lnTo>
                    <a:lnTo>
                      <a:pt x="196" y="323"/>
                    </a:lnTo>
                    <a:lnTo>
                      <a:pt x="250" y="334"/>
                    </a:lnTo>
                    <a:lnTo>
                      <a:pt x="310" y="341"/>
                    </a:lnTo>
                    <a:lnTo>
                      <a:pt x="357" y="341"/>
                    </a:lnTo>
                    <a:lnTo>
                      <a:pt x="434" y="333"/>
                    </a:lnTo>
                    <a:lnTo>
                      <a:pt x="509" y="321"/>
                    </a:lnTo>
                    <a:lnTo>
                      <a:pt x="566" y="318"/>
                    </a:lnTo>
                    <a:lnTo>
                      <a:pt x="601" y="320"/>
                    </a:lnTo>
                    <a:lnTo>
                      <a:pt x="635" y="326"/>
                    </a:lnTo>
                    <a:lnTo>
                      <a:pt x="663" y="340"/>
                    </a:lnTo>
                    <a:lnTo>
                      <a:pt x="681" y="355"/>
                    </a:lnTo>
                    <a:lnTo>
                      <a:pt x="697" y="378"/>
                    </a:lnTo>
                    <a:lnTo>
                      <a:pt x="721" y="396"/>
                    </a:lnTo>
                    <a:lnTo>
                      <a:pt x="745" y="424"/>
                    </a:lnTo>
                    <a:lnTo>
                      <a:pt x="763" y="455"/>
                    </a:lnTo>
                    <a:lnTo>
                      <a:pt x="781" y="485"/>
                    </a:lnTo>
                    <a:lnTo>
                      <a:pt x="789" y="513"/>
                    </a:lnTo>
                    <a:lnTo>
                      <a:pt x="790" y="543"/>
                    </a:lnTo>
                    <a:lnTo>
                      <a:pt x="782" y="577"/>
                    </a:lnTo>
                    <a:lnTo>
                      <a:pt x="767" y="610"/>
                    </a:lnTo>
                    <a:lnTo>
                      <a:pt x="747" y="644"/>
                    </a:lnTo>
                    <a:lnTo>
                      <a:pt x="730" y="684"/>
                    </a:lnTo>
                    <a:lnTo>
                      <a:pt x="718" y="725"/>
                    </a:lnTo>
                    <a:lnTo>
                      <a:pt x="705" y="779"/>
                    </a:lnTo>
                    <a:lnTo>
                      <a:pt x="692" y="808"/>
                    </a:lnTo>
                    <a:lnTo>
                      <a:pt x="670" y="842"/>
                    </a:lnTo>
                    <a:lnTo>
                      <a:pt x="643" y="865"/>
                    </a:lnTo>
                    <a:lnTo>
                      <a:pt x="611" y="888"/>
                    </a:lnTo>
                    <a:lnTo>
                      <a:pt x="578" y="903"/>
                    </a:lnTo>
                    <a:lnTo>
                      <a:pt x="544" y="91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2" name="Freeform 179"/>
              <p:cNvSpPr>
                <a:spLocks/>
              </p:cNvSpPr>
              <p:nvPr/>
            </p:nvSpPr>
            <p:spPr bwMode="auto">
              <a:xfrm>
                <a:off x="4115" y="1033"/>
                <a:ext cx="231" cy="160"/>
              </a:xfrm>
              <a:custGeom>
                <a:avLst/>
                <a:gdLst>
                  <a:gd name="T0" fmla="*/ 0 w 927"/>
                  <a:gd name="T1" fmla="*/ 0 h 640"/>
                  <a:gd name="T2" fmla="*/ 0 w 927"/>
                  <a:gd name="T3" fmla="*/ 0 h 640"/>
                  <a:gd name="T4" fmla="*/ 0 w 927"/>
                  <a:gd name="T5" fmla="*/ 0 h 640"/>
                  <a:gd name="T6" fmla="*/ 0 w 927"/>
                  <a:gd name="T7" fmla="*/ 0 h 640"/>
                  <a:gd name="T8" fmla="*/ 0 w 927"/>
                  <a:gd name="T9" fmla="*/ 0 h 640"/>
                  <a:gd name="T10" fmla="*/ 0 w 927"/>
                  <a:gd name="T11" fmla="*/ 0 h 640"/>
                  <a:gd name="T12" fmla="*/ 0 w 927"/>
                  <a:gd name="T13" fmla="*/ 0 h 640"/>
                  <a:gd name="T14" fmla="*/ 0 w 927"/>
                  <a:gd name="T15" fmla="*/ 0 h 640"/>
                  <a:gd name="T16" fmla="*/ 0 w 927"/>
                  <a:gd name="T17" fmla="*/ 0 h 640"/>
                  <a:gd name="T18" fmla="*/ 0 w 927"/>
                  <a:gd name="T19" fmla="*/ 0 h 640"/>
                  <a:gd name="T20" fmla="*/ 0 w 927"/>
                  <a:gd name="T21" fmla="*/ 0 h 640"/>
                  <a:gd name="T22" fmla="*/ 0 w 927"/>
                  <a:gd name="T23" fmla="*/ 0 h 640"/>
                  <a:gd name="T24" fmla="*/ 0 w 927"/>
                  <a:gd name="T25" fmla="*/ 0 h 640"/>
                  <a:gd name="T26" fmla="*/ 0 w 927"/>
                  <a:gd name="T27" fmla="*/ 0 h 640"/>
                  <a:gd name="T28" fmla="*/ 0 w 927"/>
                  <a:gd name="T29" fmla="*/ 0 h 640"/>
                  <a:gd name="T30" fmla="*/ 0 w 927"/>
                  <a:gd name="T31" fmla="*/ 0 h 640"/>
                  <a:gd name="T32" fmla="*/ 0 w 927"/>
                  <a:gd name="T33" fmla="*/ 0 h 640"/>
                  <a:gd name="T34" fmla="*/ 0 w 927"/>
                  <a:gd name="T35" fmla="*/ 0 h 640"/>
                  <a:gd name="T36" fmla="*/ 0 w 927"/>
                  <a:gd name="T37" fmla="*/ 0 h 640"/>
                  <a:gd name="T38" fmla="*/ 0 w 927"/>
                  <a:gd name="T39" fmla="*/ 0 h 640"/>
                  <a:gd name="T40" fmla="*/ 0 w 927"/>
                  <a:gd name="T41" fmla="*/ 0 h 640"/>
                  <a:gd name="T42" fmla="*/ 0 w 927"/>
                  <a:gd name="T43" fmla="*/ 0 h 640"/>
                  <a:gd name="T44" fmla="*/ 0 w 927"/>
                  <a:gd name="T45" fmla="*/ 0 h 640"/>
                  <a:gd name="T46" fmla="*/ 0 w 927"/>
                  <a:gd name="T47" fmla="*/ 0 h 640"/>
                  <a:gd name="T48" fmla="*/ 0 w 927"/>
                  <a:gd name="T49" fmla="*/ 0 h 640"/>
                  <a:gd name="T50" fmla="*/ 0 w 927"/>
                  <a:gd name="T51" fmla="*/ 0 h 640"/>
                  <a:gd name="T52" fmla="*/ 0 w 927"/>
                  <a:gd name="T53" fmla="*/ 0 h 640"/>
                  <a:gd name="T54" fmla="*/ 0 w 927"/>
                  <a:gd name="T55" fmla="*/ 0 h 640"/>
                  <a:gd name="T56" fmla="*/ 0 w 927"/>
                  <a:gd name="T57" fmla="*/ 0 h 640"/>
                  <a:gd name="T58" fmla="*/ 0 w 927"/>
                  <a:gd name="T59" fmla="*/ 0 h 640"/>
                  <a:gd name="T60" fmla="*/ 0 w 927"/>
                  <a:gd name="T61" fmla="*/ 0 h 640"/>
                  <a:gd name="T62" fmla="*/ 0 w 927"/>
                  <a:gd name="T63" fmla="*/ 0 h 640"/>
                  <a:gd name="T64" fmla="*/ 0 w 927"/>
                  <a:gd name="T65" fmla="*/ 0 h 640"/>
                  <a:gd name="T66" fmla="*/ 0 w 927"/>
                  <a:gd name="T67" fmla="*/ 0 h 640"/>
                  <a:gd name="T68" fmla="*/ 0 w 927"/>
                  <a:gd name="T69" fmla="*/ 0 h 640"/>
                  <a:gd name="T70" fmla="*/ 0 w 927"/>
                  <a:gd name="T71" fmla="*/ 0 h 640"/>
                  <a:gd name="T72" fmla="*/ 0 w 927"/>
                  <a:gd name="T73" fmla="*/ 0 h 640"/>
                  <a:gd name="T74" fmla="*/ 0 w 927"/>
                  <a:gd name="T75" fmla="*/ 0 h 640"/>
                  <a:gd name="T76" fmla="*/ 0 w 927"/>
                  <a:gd name="T77" fmla="*/ 0 h 640"/>
                  <a:gd name="T78" fmla="*/ 0 w 927"/>
                  <a:gd name="T79" fmla="*/ 0 h 640"/>
                  <a:gd name="T80" fmla="*/ 0 w 927"/>
                  <a:gd name="T81" fmla="*/ 0 h 64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927"/>
                  <a:gd name="T124" fmla="*/ 0 h 640"/>
                  <a:gd name="T125" fmla="*/ 927 w 927"/>
                  <a:gd name="T126" fmla="*/ 640 h 64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927" h="640">
                    <a:moveTo>
                      <a:pt x="303" y="30"/>
                    </a:moveTo>
                    <a:lnTo>
                      <a:pt x="333" y="15"/>
                    </a:lnTo>
                    <a:lnTo>
                      <a:pt x="358" y="6"/>
                    </a:lnTo>
                    <a:lnTo>
                      <a:pt x="388" y="1"/>
                    </a:lnTo>
                    <a:lnTo>
                      <a:pt x="415" y="0"/>
                    </a:lnTo>
                    <a:lnTo>
                      <a:pt x="446" y="1"/>
                    </a:lnTo>
                    <a:lnTo>
                      <a:pt x="474" y="5"/>
                    </a:lnTo>
                    <a:lnTo>
                      <a:pt x="504" y="13"/>
                    </a:lnTo>
                    <a:lnTo>
                      <a:pt x="537" y="28"/>
                    </a:lnTo>
                    <a:lnTo>
                      <a:pt x="565" y="47"/>
                    </a:lnTo>
                    <a:lnTo>
                      <a:pt x="591" y="71"/>
                    </a:lnTo>
                    <a:lnTo>
                      <a:pt x="614" y="96"/>
                    </a:lnTo>
                    <a:lnTo>
                      <a:pt x="638" y="131"/>
                    </a:lnTo>
                    <a:lnTo>
                      <a:pt x="654" y="146"/>
                    </a:lnTo>
                    <a:lnTo>
                      <a:pt x="676" y="157"/>
                    </a:lnTo>
                    <a:lnTo>
                      <a:pt x="724" y="163"/>
                    </a:lnTo>
                    <a:lnTo>
                      <a:pt x="803" y="168"/>
                    </a:lnTo>
                    <a:lnTo>
                      <a:pt x="828" y="173"/>
                    </a:lnTo>
                    <a:lnTo>
                      <a:pt x="848" y="181"/>
                    </a:lnTo>
                    <a:lnTo>
                      <a:pt x="864" y="193"/>
                    </a:lnTo>
                    <a:lnTo>
                      <a:pt x="874" y="210"/>
                    </a:lnTo>
                    <a:lnTo>
                      <a:pt x="880" y="234"/>
                    </a:lnTo>
                    <a:lnTo>
                      <a:pt x="884" y="257"/>
                    </a:lnTo>
                    <a:lnTo>
                      <a:pt x="889" y="281"/>
                    </a:lnTo>
                    <a:lnTo>
                      <a:pt x="899" y="305"/>
                    </a:lnTo>
                    <a:lnTo>
                      <a:pt x="917" y="341"/>
                    </a:lnTo>
                    <a:lnTo>
                      <a:pt x="924" y="367"/>
                    </a:lnTo>
                    <a:lnTo>
                      <a:pt x="927" y="394"/>
                    </a:lnTo>
                    <a:lnTo>
                      <a:pt x="922" y="416"/>
                    </a:lnTo>
                    <a:lnTo>
                      <a:pt x="912" y="434"/>
                    </a:lnTo>
                    <a:lnTo>
                      <a:pt x="899" y="449"/>
                    </a:lnTo>
                    <a:lnTo>
                      <a:pt x="860" y="470"/>
                    </a:lnTo>
                    <a:lnTo>
                      <a:pt x="824" y="489"/>
                    </a:lnTo>
                    <a:lnTo>
                      <a:pt x="797" y="506"/>
                    </a:lnTo>
                    <a:lnTo>
                      <a:pt x="778" y="526"/>
                    </a:lnTo>
                    <a:lnTo>
                      <a:pt x="765" y="549"/>
                    </a:lnTo>
                    <a:lnTo>
                      <a:pt x="745" y="592"/>
                    </a:lnTo>
                    <a:lnTo>
                      <a:pt x="729" y="614"/>
                    </a:lnTo>
                    <a:lnTo>
                      <a:pt x="711" y="629"/>
                    </a:lnTo>
                    <a:lnTo>
                      <a:pt x="689" y="638"/>
                    </a:lnTo>
                    <a:lnTo>
                      <a:pt x="656" y="640"/>
                    </a:lnTo>
                    <a:lnTo>
                      <a:pt x="618" y="638"/>
                    </a:lnTo>
                    <a:lnTo>
                      <a:pt x="578" y="628"/>
                    </a:lnTo>
                    <a:lnTo>
                      <a:pt x="535" y="610"/>
                    </a:lnTo>
                    <a:lnTo>
                      <a:pt x="521" y="605"/>
                    </a:lnTo>
                    <a:lnTo>
                      <a:pt x="494" y="597"/>
                    </a:lnTo>
                    <a:lnTo>
                      <a:pt x="464" y="586"/>
                    </a:lnTo>
                    <a:lnTo>
                      <a:pt x="441" y="576"/>
                    </a:lnTo>
                    <a:lnTo>
                      <a:pt x="407" y="555"/>
                    </a:lnTo>
                    <a:lnTo>
                      <a:pt x="387" y="546"/>
                    </a:lnTo>
                    <a:lnTo>
                      <a:pt x="356" y="541"/>
                    </a:lnTo>
                    <a:lnTo>
                      <a:pt x="345" y="540"/>
                    </a:lnTo>
                    <a:lnTo>
                      <a:pt x="311" y="540"/>
                    </a:lnTo>
                    <a:lnTo>
                      <a:pt x="276" y="545"/>
                    </a:lnTo>
                    <a:lnTo>
                      <a:pt x="262" y="546"/>
                    </a:lnTo>
                    <a:lnTo>
                      <a:pt x="218" y="550"/>
                    </a:lnTo>
                    <a:lnTo>
                      <a:pt x="163" y="549"/>
                    </a:lnTo>
                    <a:lnTo>
                      <a:pt x="138" y="546"/>
                    </a:lnTo>
                    <a:lnTo>
                      <a:pt x="117" y="537"/>
                    </a:lnTo>
                    <a:lnTo>
                      <a:pt x="99" y="525"/>
                    </a:lnTo>
                    <a:lnTo>
                      <a:pt x="80" y="514"/>
                    </a:lnTo>
                    <a:lnTo>
                      <a:pt x="63" y="507"/>
                    </a:lnTo>
                    <a:lnTo>
                      <a:pt x="52" y="505"/>
                    </a:lnTo>
                    <a:lnTo>
                      <a:pt x="40" y="502"/>
                    </a:lnTo>
                    <a:lnTo>
                      <a:pt x="27" y="500"/>
                    </a:lnTo>
                    <a:lnTo>
                      <a:pt x="13" y="492"/>
                    </a:lnTo>
                    <a:lnTo>
                      <a:pt x="4" y="481"/>
                    </a:lnTo>
                    <a:lnTo>
                      <a:pt x="0" y="471"/>
                    </a:lnTo>
                    <a:lnTo>
                      <a:pt x="28" y="454"/>
                    </a:lnTo>
                    <a:lnTo>
                      <a:pt x="53" y="431"/>
                    </a:lnTo>
                    <a:lnTo>
                      <a:pt x="86" y="397"/>
                    </a:lnTo>
                    <a:lnTo>
                      <a:pt x="119" y="369"/>
                    </a:lnTo>
                    <a:lnTo>
                      <a:pt x="159" y="345"/>
                    </a:lnTo>
                    <a:lnTo>
                      <a:pt x="203" y="327"/>
                    </a:lnTo>
                    <a:lnTo>
                      <a:pt x="246" y="309"/>
                    </a:lnTo>
                    <a:lnTo>
                      <a:pt x="277" y="286"/>
                    </a:lnTo>
                    <a:lnTo>
                      <a:pt x="300" y="257"/>
                    </a:lnTo>
                    <a:lnTo>
                      <a:pt x="316" y="224"/>
                    </a:lnTo>
                    <a:lnTo>
                      <a:pt x="326" y="175"/>
                    </a:lnTo>
                    <a:lnTo>
                      <a:pt x="325" y="122"/>
                    </a:lnTo>
                    <a:lnTo>
                      <a:pt x="320" y="73"/>
                    </a:lnTo>
                    <a:lnTo>
                      <a:pt x="303" y="3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3" name="Freeform 180"/>
              <p:cNvSpPr>
                <a:spLocks/>
              </p:cNvSpPr>
              <p:nvPr/>
            </p:nvSpPr>
            <p:spPr bwMode="auto">
              <a:xfrm>
                <a:off x="3813" y="1152"/>
                <a:ext cx="80" cy="51"/>
              </a:xfrm>
              <a:custGeom>
                <a:avLst/>
                <a:gdLst>
                  <a:gd name="T0" fmla="*/ 0 w 321"/>
                  <a:gd name="T1" fmla="*/ 0 h 205"/>
                  <a:gd name="T2" fmla="*/ 0 w 321"/>
                  <a:gd name="T3" fmla="*/ 0 h 205"/>
                  <a:gd name="T4" fmla="*/ 0 w 321"/>
                  <a:gd name="T5" fmla="*/ 0 h 205"/>
                  <a:gd name="T6" fmla="*/ 0 w 321"/>
                  <a:gd name="T7" fmla="*/ 0 h 205"/>
                  <a:gd name="T8" fmla="*/ 0 w 321"/>
                  <a:gd name="T9" fmla="*/ 0 h 205"/>
                  <a:gd name="T10" fmla="*/ 0 w 321"/>
                  <a:gd name="T11" fmla="*/ 0 h 205"/>
                  <a:gd name="T12" fmla="*/ 0 w 321"/>
                  <a:gd name="T13" fmla="*/ 0 h 205"/>
                  <a:gd name="T14" fmla="*/ 0 w 321"/>
                  <a:gd name="T15" fmla="*/ 0 h 205"/>
                  <a:gd name="T16" fmla="*/ 0 w 321"/>
                  <a:gd name="T17" fmla="*/ 0 h 205"/>
                  <a:gd name="T18" fmla="*/ 0 w 321"/>
                  <a:gd name="T19" fmla="*/ 0 h 205"/>
                  <a:gd name="T20" fmla="*/ 0 w 321"/>
                  <a:gd name="T21" fmla="*/ 0 h 205"/>
                  <a:gd name="T22" fmla="*/ 0 w 321"/>
                  <a:gd name="T23" fmla="*/ 0 h 205"/>
                  <a:gd name="T24" fmla="*/ 0 w 321"/>
                  <a:gd name="T25" fmla="*/ 0 h 205"/>
                  <a:gd name="T26" fmla="*/ 0 w 321"/>
                  <a:gd name="T27" fmla="*/ 0 h 205"/>
                  <a:gd name="T28" fmla="*/ 0 w 321"/>
                  <a:gd name="T29" fmla="*/ 0 h 205"/>
                  <a:gd name="T30" fmla="*/ 0 w 321"/>
                  <a:gd name="T31" fmla="*/ 0 h 205"/>
                  <a:gd name="T32" fmla="*/ 0 w 321"/>
                  <a:gd name="T33" fmla="*/ 0 h 205"/>
                  <a:gd name="T34" fmla="*/ 0 w 321"/>
                  <a:gd name="T35" fmla="*/ 0 h 205"/>
                  <a:gd name="T36" fmla="*/ 0 w 321"/>
                  <a:gd name="T37" fmla="*/ 0 h 205"/>
                  <a:gd name="T38" fmla="*/ 0 w 321"/>
                  <a:gd name="T39" fmla="*/ 0 h 205"/>
                  <a:gd name="T40" fmla="*/ 0 w 321"/>
                  <a:gd name="T41" fmla="*/ 0 h 205"/>
                  <a:gd name="T42" fmla="*/ 0 w 321"/>
                  <a:gd name="T43" fmla="*/ 0 h 205"/>
                  <a:gd name="T44" fmla="*/ 0 w 321"/>
                  <a:gd name="T45" fmla="*/ 0 h 205"/>
                  <a:gd name="T46" fmla="*/ 0 w 321"/>
                  <a:gd name="T47" fmla="*/ 0 h 205"/>
                  <a:gd name="T48" fmla="*/ 0 w 321"/>
                  <a:gd name="T49" fmla="*/ 0 h 205"/>
                  <a:gd name="T50" fmla="*/ 0 w 321"/>
                  <a:gd name="T51" fmla="*/ 0 h 205"/>
                  <a:gd name="T52" fmla="*/ 0 w 321"/>
                  <a:gd name="T53" fmla="*/ 0 h 205"/>
                  <a:gd name="T54" fmla="*/ 0 w 321"/>
                  <a:gd name="T55" fmla="*/ 0 h 205"/>
                  <a:gd name="T56" fmla="*/ 0 w 321"/>
                  <a:gd name="T57" fmla="*/ 0 h 20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1"/>
                  <a:gd name="T88" fmla="*/ 0 h 205"/>
                  <a:gd name="T89" fmla="*/ 321 w 321"/>
                  <a:gd name="T90" fmla="*/ 205 h 205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1" h="205">
                    <a:moveTo>
                      <a:pt x="0" y="26"/>
                    </a:moveTo>
                    <a:lnTo>
                      <a:pt x="13" y="30"/>
                    </a:lnTo>
                    <a:lnTo>
                      <a:pt x="38" y="37"/>
                    </a:lnTo>
                    <a:lnTo>
                      <a:pt x="62" y="51"/>
                    </a:lnTo>
                    <a:lnTo>
                      <a:pt x="93" y="75"/>
                    </a:lnTo>
                    <a:lnTo>
                      <a:pt x="138" y="119"/>
                    </a:lnTo>
                    <a:lnTo>
                      <a:pt x="181" y="160"/>
                    </a:lnTo>
                    <a:lnTo>
                      <a:pt x="217" y="188"/>
                    </a:lnTo>
                    <a:lnTo>
                      <a:pt x="243" y="201"/>
                    </a:lnTo>
                    <a:lnTo>
                      <a:pt x="258" y="205"/>
                    </a:lnTo>
                    <a:lnTo>
                      <a:pt x="272" y="204"/>
                    </a:lnTo>
                    <a:lnTo>
                      <a:pt x="288" y="200"/>
                    </a:lnTo>
                    <a:lnTo>
                      <a:pt x="301" y="195"/>
                    </a:lnTo>
                    <a:lnTo>
                      <a:pt x="321" y="186"/>
                    </a:lnTo>
                    <a:lnTo>
                      <a:pt x="321" y="179"/>
                    </a:lnTo>
                    <a:lnTo>
                      <a:pt x="316" y="135"/>
                    </a:lnTo>
                    <a:lnTo>
                      <a:pt x="309" y="109"/>
                    </a:lnTo>
                    <a:lnTo>
                      <a:pt x="301" y="86"/>
                    </a:lnTo>
                    <a:lnTo>
                      <a:pt x="289" y="69"/>
                    </a:lnTo>
                    <a:lnTo>
                      <a:pt x="267" y="61"/>
                    </a:lnTo>
                    <a:lnTo>
                      <a:pt x="241" y="51"/>
                    </a:lnTo>
                    <a:lnTo>
                      <a:pt x="209" y="35"/>
                    </a:lnTo>
                    <a:lnTo>
                      <a:pt x="177" y="17"/>
                    </a:lnTo>
                    <a:lnTo>
                      <a:pt x="149" y="4"/>
                    </a:lnTo>
                    <a:lnTo>
                      <a:pt x="120" y="0"/>
                    </a:lnTo>
                    <a:lnTo>
                      <a:pt x="88" y="0"/>
                    </a:lnTo>
                    <a:lnTo>
                      <a:pt x="59" y="6"/>
                    </a:lnTo>
                    <a:lnTo>
                      <a:pt x="23" y="19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4" name="Freeform 181"/>
              <p:cNvSpPr>
                <a:spLocks/>
              </p:cNvSpPr>
              <p:nvPr/>
            </p:nvSpPr>
            <p:spPr bwMode="auto">
              <a:xfrm>
                <a:off x="4115" y="1041"/>
                <a:ext cx="81" cy="110"/>
              </a:xfrm>
              <a:custGeom>
                <a:avLst/>
                <a:gdLst>
                  <a:gd name="T0" fmla="*/ 0 w 326"/>
                  <a:gd name="T1" fmla="*/ 0 h 440"/>
                  <a:gd name="T2" fmla="*/ 0 w 326"/>
                  <a:gd name="T3" fmla="*/ 0 h 440"/>
                  <a:gd name="T4" fmla="*/ 0 w 326"/>
                  <a:gd name="T5" fmla="*/ 0 h 440"/>
                  <a:gd name="T6" fmla="*/ 0 w 326"/>
                  <a:gd name="T7" fmla="*/ 0 h 440"/>
                  <a:gd name="T8" fmla="*/ 0 w 326"/>
                  <a:gd name="T9" fmla="*/ 0 h 440"/>
                  <a:gd name="T10" fmla="*/ 0 w 326"/>
                  <a:gd name="T11" fmla="*/ 0 h 440"/>
                  <a:gd name="T12" fmla="*/ 0 w 326"/>
                  <a:gd name="T13" fmla="*/ 0 h 440"/>
                  <a:gd name="T14" fmla="*/ 0 w 326"/>
                  <a:gd name="T15" fmla="*/ 0 h 440"/>
                  <a:gd name="T16" fmla="*/ 0 w 326"/>
                  <a:gd name="T17" fmla="*/ 0 h 440"/>
                  <a:gd name="T18" fmla="*/ 0 w 326"/>
                  <a:gd name="T19" fmla="*/ 0 h 440"/>
                  <a:gd name="T20" fmla="*/ 0 w 326"/>
                  <a:gd name="T21" fmla="*/ 0 h 440"/>
                  <a:gd name="T22" fmla="*/ 0 w 326"/>
                  <a:gd name="T23" fmla="*/ 0 h 440"/>
                  <a:gd name="T24" fmla="*/ 0 w 326"/>
                  <a:gd name="T25" fmla="*/ 0 h 440"/>
                  <a:gd name="T26" fmla="*/ 0 w 326"/>
                  <a:gd name="T27" fmla="*/ 0 h 440"/>
                  <a:gd name="T28" fmla="*/ 0 w 326"/>
                  <a:gd name="T29" fmla="*/ 0 h 44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26"/>
                  <a:gd name="T46" fmla="*/ 0 h 440"/>
                  <a:gd name="T47" fmla="*/ 326 w 326"/>
                  <a:gd name="T48" fmla="*/ 440 h 44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26" h="440">
                    <a:moveTo>
                      <a:pt x="0" y="440"/>
                    </a:moveTo>
                    <a:lnTo>
                      <a:pt x="28" y="424"/>
                    </a:lnTo>
                    <a:lnTo>
                      <a:pt x="53" y="401"/>
                    </a:lnTo>
                    <a:lnTo>
                      <a:pt x="86" y="368"/>
                    </a:lnTo>
                    <a:lnTo>
                      <a:pt x="119" y="338"/>
                    </a:lnTo>
                    <a:lnTo>
                      <a:pt x="159" y="315"/>
                    </a:lnTo>
                    <a:lnTo>
                      <a:pt x="203" y="298"/>
                    </a:lnTo>
                    <a:lnTo>
                      <a:pt x="246" y="278"/>
                    </a:lnTo>
                    <a:lnTo>
                      <a:pt x="277" y="255"/>
                    </a:lnTo>
                    <a:lnTo>
                      <a:pt x="300" y="226"/>
                    </a:lnTo>
                    <a:lnTo>
                      <a:pt x="316" y="194"/>
                    </a:lnTo>
                    <a:lnTo>
                      <a:pt x="326" y="145"/>
                    </a:lnTo>
                    <a:lnTo>
                      <a:pt x="325" y="92"/>
                    </a:lnTo>
                    <a:lnTo>
                      <a:pt x="318" y="44"/>
                    </a:lnTo>
                    <a:lnTo>
                      <a:pt x="303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5" name="Freeform 182"/>
              <p:cNvSpPr>
                <a:spLocks/>
              </p:cNvSpPr>
              <p:nvPr/>
            </p:nvSpPr>
            <p:spPr bwMode="auto">
              <a:xfrm>
                <a:off x="1571" y="1096"/>
                <a:ext cx="499" cy="388"/>
              </a:xfrm>
              <a:custGeom>
                <a:avLst/>
                <a:gdLst>
                  <a:gd name="T0" fmla="*/ 0 w 1993"/>
                  <a:gd name="T1" fmla="*/ 0 h 1551"/>
                  <a:gd name="T2" fmla="*/ 0 w 1993"/>
                  <a:gd name="T3" fmla="*/ 0 h 1551"/>
                  <a:gd name="T4" fmla="*/ 0 w 1993"/>
                  <a:gd name="T5" fmla="*/ 0 h 1551"/>
                  <a:gd name="T6" fmla="*/ 0 w 1993"/>
                  <a:gd name="T7" fmla="*/ 0 h 1551"/>
                  <a:gd name="T8" fmla="*/ 0 w 1993"/>
                  <a:gd name="T9" fmla="*/ 0 h 1551"/>
                  <a:gd name="T10" fmla="*/ 0 w 1993"/>
                  <a:gd name="T11" fmla="*/ 0 h 1551"/>
                  <a:gd name="T12" fmla="*/ 0 w 1993"/>
                  <a:gd name="T13" fmla="*/ 0 h 1551"/>
                  <a:gd name="T14" fmla="*/ 0 w 1993"/>
                  <a:gd name="T15" fmla="*/ 0 h 1551"/>
                  <a:gd name="T16" fmla="*/ 0 w 1993"/>
                  <a:gd name="T17" fmla="*/ 0 h 1551"/>
                  <a:gd name="T18" fmla="*/ 0 w 1993"/>
                  <a:gd name="T19" fmla="*/ 0 h 1551"/>
                  <a:gd name="T20" fmla="*/ 0 w 1993"/>
                  <a:gd name="T21" fmla="*/ 0 h 1551"/>
                  <a:gd name="T22" fmla="*/ 0 w 1993"/>
                  <a:gd name="T23" fmla="*/ 0 h 1551"/>
                  <a:gd name="T24" fmla="*/ 0 w 1993"/>
                  <a:gd name="T25" fmla="*/ 0 h 1551"/>
                  <a:gd name="T26" fmla="*/ 0 w 1993"/>
                  <a:gd name="T27" fmla="*/ 0 h 1551"/>
                  <a:gd name="T28" fmla="*/ 0 w 1993"/>
                  <a:gd name="T29" fmla="*/ 0 h 1551"/>
                  <a:gd name="T30" fmla="*/ 0 w 1993"/>
                  <a:gd name="T31" fmla="*/ 0 h 1551"/>
                  <a:gd name="T32" fmla="*/ 0 w 1993"/>
                  <a:gd name="T33" fmla="*/ 0 h 1551"/>
                  <a:gd name="T34" fmla="*/ 0 w 1993"/>
                  <a:gd name="T35" fmla="*/ 0 h 1551"/>
                  <a:gd name="T36" fmla="*/ 0 w 1993"/>
                  <a:gd name="T37" fmla="*/ 0 h 1551"/>
                  <a:gd name="T38" fmla="*/ 0 w 1993"/>
                  <a:gd name="T39" fmla="*/ 0 h 1551"/>
                  <a:gd name="T40" fmla="*/ 0 w 1993"/>
                  <a:gd name="T41" fmla="*/ 0 h 1551"/>
                  <a:gd name="T42" fmla="*/ 0 w 1993"/>
                  <a:gd name="T43" fmla="*/ 1 h 1551"/>
                  <a:gd name="T44" fmla="*/ 0 w 1993"/>
                  <a:gd name="T45" fmla="*/ 1 h 1551"/>
                  <a:gd name="T46" fmla="*/ 0 w 1993"/>
                  <a:gd name="T47" fmla="*/ 1 h 1551"/>
                  <a:gd name="T48" fmla="*/ 0 w 1993"/>
                  <a:gd name="T49" fmla="*/ 1 h 1551"/>
                  <a:gd name="T50" fmla="*/ 0 w 1993"/>
                  <a:gd name="T51" fmla="*/ 1 h 1551"/>
                  <a:gd name="T52" fmla="*/ 0 w 1993"/>
                  <a:gd name="T53" fmla="*/ 0 h 1551"/>
                  <a:gd name="T54" fmla="*/ 0 w 1993"/>
                  <a:gd name="T55" fmla="*/ 0 h 1551"/>
                  <a:gd name="T56" fmla="*/ 0 w 1993"/>
                  <a:gd name="T57" fmla="*/ 0 h 1551"/>
                  <a:gd name="T58" fmla="*/ 0 w 1993"/>
                  <a:gd name="T59" fmla="*/ 0 h 1551"/>
                  <a:gd name="T60" fmla="*/ 0 w 1993"/>
                  <a:gd name="T61" fmla="*/ 0 h 1551"/>
                  <a:gd name="T62" fmla="*/ 0 w 1993"/>
                  <a:gd name="T63" fmla="*/ 0 h 1551"/>
                  <a:gd name="T64" fmla="*/ 1 w 1993"/>
                  <a:gd name="T65" fmla="*/ 0 h 1551"/>
                  <a:gd name="T66" fmla="*/ 1 w 1993"/>
                  <a:gd name="T67" fmla="*/ 0 h 1551"/>
                  <a:gd name="T68" fmla="*/ 1 w 1993"/>
                  <a:gd name="T69" fmla="*/ 0 h 1551"/>
                  <a:gd name="T70" fmla="*/ 1 w 1993"/>
                  <a:gd name="T71" fmla="*/ 0 h 1551"/>
                  <a:gd name="T72" fmla="*/ 1 w 1993"/>
                  <a:gd name="T73" fmla="*/ 0 h 1551"/>
                  <a:gd name="T74" fmla="*/ 1 w 1993"/>
                  <a:gd name="T75" fmla="*/ 0 h 1551"/>
                  <a:gd name="T76" fmla="*/ 1 w 1993"/>
                  <a:gd name="T77" fmla="*/ 0 h 1551"/>
                  <a:gd name="T78" fmla="*/ 1 w 1993"/>
                  <a:gd name="T79" fmla="*/ 0 h 1551"/>
                  <a:gd name="T80" fmla="*/ 1 w 1993"/>
                  <a:gd name="T81" fmla="*/ 0 h 1551"/>
                  <a:gd name="T82" fmla="*/ 0 w 1993"/>
                  <a:gd name="T83" fmla="*/ 0 h 1551"/>
                  <a:gd name="T84" fmla="*/ 1 w 1993"/>
                  <a:gd name="T85" fmla="*/ 0 h 1551"/>
                  <a:gd name="T86" fmla="*/ 1 w 1993"/>
                  <a:gd name="T87" fmla="*/ 0 h 1551"/>
                  <a:gd name="T88" fmla="*/ 0 w 1993"/>
                  <a:gd name="T89" fmla="*/ 0 h 1551"/>
                  <a:gd name="T90" fmla="*/ 0 w 1993"/>
                  <a:gd name="T91" fmla="*/ 0 h 1551"/>
                  <a:gd name="T92" fmla="*/ 0 w 1993"/>
                  <a:gd name="T93" fmla="*/ 0 h 1551"/>
                  <a:gd name="T94" fmla="*/ 0 w 1993"/>
                  <a:gd name="T95" fmla="*/ 0 h 1551"/>
                  <a:gd name="T96" fmla="*/ 0 w 1993"/>
                  <a:gd name="T97" fmla="*/ 0 h 1551"/>
                  <a:gd name="T98" fmla="*/ 0 w 1993"/>
                  <a:gd name="T99" fmla="*/ 0 h 1551"/>
                  <a:gd name="T100" fmla="*/ 0 w 1993"/>
                  <a:gd name="T101" fmla="*/ 0 h 1551"/>
                  <a:gd name="T102" fmla="*/ 0 w 1993"/>
                  <a:gd name="T103" fmla="*/ 0 h 1551"/>
                  <a:gd name="T104" fmla="*/ 0 w 1993"/>
                  <a:gd name="T105" fmla="*/ 0 h 1551"/>
                  <a:gd name="T106" fmla="*/ 0 w 1993"/>
                  <a:gd name="T107" fmla="*/ 0 h 1551"/>
                  <a:gd name="T108" fmla="*/ 0 w 1993"/>
                  <a:gd name="T109" fmla="*/ 0 h 1551"/>
                  <a:gd name="T110" fmla="*/ 0 w 1993"/>
                  <a:gd name="T111" fmla="*/ 0 h 1551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93"/>
                  <a:gd name="T169" fmla="*/ 0 h 1551"/>
                  <a:gd name="T170" fmla="*/ 1993 w 1993"/>
                  <a:gd name="T171" fmla="*/ 1551 h 1551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93" h="1551">
                    <a:moveTo>
                      <a:pt x="669" y="564"/>
                    </a:moveTo>
                    <a:lnTo>
                      <a:pt x="652" y="547"/>
                    </a:lnTo>
                    <a:lnTo>
                      <a:pt x="636" y="513"/>
                    </a:lnTo>
                    <a:lnTo>
                      <a:pt x="629" y="479"/>
                    </a:lnTo>
                    <a:lnTo>
                      <a:pt x="625" y="433"/>
                    </a:lnTo>
                    <a:lnTo>
                      <a:pt x="625" y="393"/>
                    </a:lnTo>
                    <a:lnTo>
                      <a:pt x="632" y="357"/>
                    </a:lnTo>
                    <a:lnTo>
                      <a:pt x="644" y="324"/>
                    </a:lnTo>
                    <a:lnTo>
                      <a:pt x="660" y="283"/>
                    </a:lnTo>
                    <a:lnTo>
                      <a:pt x="670" y="248"/>
                    </a:lnTo>
                    <a:lnTo>
                      <a:pt x="676" y="204"/>
                    </a:lnTo>
                    <a:lnTo>
                      <a:pt x="675" y="170"/>
                    </a:lnTo>
                    <a:lnTo>
                      <a:pt x="670" y="137"/>
                    </a:lnTo>
                    <a:lnTo>
                      <a:pt x="666" y="105"/>
                    </a:lnTo>
                    <a:lnTo>
                      <a:pt x="664" y="77"/>
                    </a:lnTo>
                    <a:lnTo>
                      <a:pt x="632" y="77"/>
                    </a:lnTo>
                    <a:lnTo>
                      <a:pt x="637" y="95"/>
                    </a:lnTo>
                    <a:lnTo>
                      <a:pt x="641" y="129"/>
                    </a:lnTo>
                    <a:lnTo>
                      <a:pt x="642" y="143"/>
                    </a:lnTo>
                    <a:lnTo>
                      <a:pt x="644" y="167"/>
                    </a:lnTo>
                    <a:lnTo>
                      <a:pt x="644" y="198"/>
                    </a:lnTo>
                    <a:lnTo>
                      <a:pt x="637" y="228"/>
                    </a:lnTo>
                    <a:lnTo>
                      <a:pt x="631" y="250"/>
                    </a:lnTo>
                    <a:lnTo>
                      <a:pt x="619" y="275"/>
                    </a:lnTo>
                    <a:lnTo>
                      <a:pt x="604" y="298"/>
                    </a:lnTo>
                    <a:lnTo>
                      <a:pt x="596" y="264"/>
                    </a:lnTo>
                    <a:lnTo>
                      <a:pt x="594" y="239"/>
                    </a:lnTo>
                    <a:lnTo>
                      <a:pt x="594" y="208"/>
                    </a:lnTo>
                    <a:lnTo>
                      <a:pt x="590" y="177"/>
                    </a:lnTo>
                    <a:lnTo>
                      <a:pt x="590" y="153"/>
                    </a:lnTo>
                    <a:lnTo>
                      <a:pt x="586" y="118"/>
                    </a:lnTo>
                    <a:lnTo>
                      <a:pt x="580" y="88"/>
                    </a:lnTo>
                    <a:lnTo>
                      <a:pt x="571" y="67"/>
                    </a:lnTo>
                    <a:lnTo>
                      <a:pt x="564" y="50"/>
                    </a:lnTo>
                    <a:lnTo>
                      <a:pt x="539" y="42"/>
                    </a:lnTo>
                    <a:lnTo>
                      <a:pt x="551" y="59"/>
                    </a:lnTo>
                    <a:lnTo>
                      <a:pt x="560" y="83"/>
                    </a:lnTo>
                    <a:lnTo>
                      <a:pt x="566" y="108"/>
                    </a:lnTo>
                    <a:lnTo>
                      <a:pt x="570" y="152"/>
                    </a:lnTo>
                    <a:lnTo>
                      <a:pt x="570" y="159"/>
                    </a:lnTo>
                    <a:lnTo>
                      <a:pt x="572" y="192"/>
                    </a:lnTo>
                    <a:lnTo>
                      <a:pt x="572" y="234"/>
                    </a:lnTo>
                    <a:lnTo>
                      <a:pt x="562" y="274"/>
                    </a:lnTo>
                    <a:lnTo>
                      <a:pt x="547" y="307"/>
                    </a:lnTo>
                    <a:lnTo>
                      <a:pt x="534" y="327"/>
                    </a:lnTo>
                    <a:lnTo>
                      <a:pt x="529" y="339"/>
                    </a:lnTo>
                    <a:lnTo>
                      <a:pt x="526" y="352"/>
                    </a:lnTo>
                    <a:lnTo>
                      <a:pt x="522" y="402"/>
                    </a:lnTo>
                    <a:lnTo>
                      <a:pt x="516" y="370"/>
                    </a:lnTo>
                    <a:lnTo>
                      <a:pt x="509" y="353"/>
                    </a:lnTo>
                    <a:lnTo>
                      <a:pt x="496" y="338"/>
                    </a:lnTo>
                    <a:lnTo>
                      <a:pt x="480" y="329"/>
                    </a:lnTo>
                    <a:lnTo>
                      <a:pt x="456" y="322"/>
                    </a:lnTo>
                    <a:lnTo>
                      <a:pt x="426" y="315"/>
                    </a:lnTo>
                    <a:lnTo>
                      <a:pt x="405" y="309"/>
                    </a:lnTo>
                    <a:lnTo>
                      <a:pt x="402" y="304"/>
                    </a:lnTo>
                    <a:lnTo>
                      <a:pt x="402" y="298"/>
                    </a:lnTo>
                    <a:lnTo>
                      <a:pt x="412" y="279"/>
                    </a:lnTo>
                    <a:lnTo>
                      <a:pt x="427" y="267"/>
                    </a:lnTo>
                    <a:lnTo>
                      <a:pt x="452" y="254"/>
                    </a:lnTo>
                    <a:lnTo>
                      <a:pt x="473" y="237"/>
                    </a:lnTo>
                    <a:lnTo>
                      <a:pt x="490" y="218"/>
                    </a:lnTo>
                    <a:lnTo>
                      <a:pt x="501" y="195"/>
                    </a:lnTo>
                    <a:lnTo>
                      <a:pt x="507" y="179"/>
                    </a:lnTo>
                    <a:lnTo>
                      <a:pt x="492" y="174"/>
                    </a:lnTo>
                    <a:lnTo>
                      <a:pt x="486" y="193"/>
                    </a:lnTo>
                    <a:lnTo>
                      <a:pt x="473" y="212"/>
                    </a:lnTo>
                    <a:lnTo>
                      <a:pt x="458" y="228"/>
                    </a:lnTo>
                    <a:lnTo>
                      <a:pt x="437" y="239"/>
                    </a:lnTo>
                    <a:lnTo>
                      <a:pt x="416" y="248"/>
                    </a:lnTo>
                    <a:lnTo>
                      <a:pt x="400" y="259"/>
                    </a:lnTo>
                    <a:lnTo>
                      <a:pt x="388" y="270"/>
                    </a:lnTo>
                    <a:lnTo>
                      <a:pt x="381" y="288"/>
                    </a:lnTo>
                    <a:lnTo>
                      <a:pt x="380" y="307"/>
                    </a:lnTo>
                    <a:lnTo>
                      <a:pt x="353" y="290"/>
                    </a:lnTo>
                    <a:lnTo>
                      <a:pt x="329" y="275"/>
                    </a:lnTo>
                    <a:lnTo>
                      <a:pt x="313" y="263"/>
                    </a:lnTo>
                    <a:lnTo>
                      <a:pt x="298" y="253"/>
                    </a:lnTo>
                    <a:lnTo>
                      <a:pt x="281" y="247"/>
                    </a:lnTo>
                    <a:lnTo>
                      <a:pt x="256" y="245"/>
                    </a:lnTo>
                    <a:lnTo>
                      <a:pt x="229" y="247"/>
                    </a:lnTo>
                    <a:lnTo>
                      <a:pt x="207" y="243"/>
                    </a:lnTo>
                    <a:lnTo>
                      <a:pt x="196" y="237"/>
                    </a:lnTo>
                    <a:lnTo>
                      <a:pt x="192" y="229"/>
                    </a:lnTo>
                    <a:lnTo>
                      <a:pt x="192" y="218"/>
                    </a:lnTo>
                    <a:lnTo>
                      <a:pt x="199" y="195"/>
                    </a:lnTo>
                    <a:lnTo>
                      <a:pt x="213" y="169"/>
                    </a:lnTo>
                    <a:lnTo>
                      <a:pt x="224" y="143"/>
                    </a:lnTo>
                    <a:lnTo>
                      <a:pt x="231" y="112"/>
                    </a:lnTo>
                    <a:lnTo>
                      <a:pt x="234" y="78"/>
                    </a:lnTo>
                    <a:lnTo>
                      <a:pt x="239" y="52"/>
                    </a:lnTo>
                    <a:lnTo>
                      <a:pt x="242" y="37"/>
                    </a:lnTo>
                    <a:lnTo>
                      <a:pt x="239" y="24"/>
                    </a:lnTo>
                    <a:lnTo>
                      <a:pt x="232" y="7"/>
                    </a:lnTo>
                    <a:lnTo>
                      <a:pt x="219" y="12"/>
                    </a:lnTo>
                    <a:lnTo>
                      <a:pt x="226" y="24"/>
                    </a:lnTo>
                    <a:lnTo>
                      <a:pt x="227" y="37"/>
                    </a:lnTo>
                    <a:lnTo>
                      <a:pt x="224" y="50"/>
                    </a:lnTo>
                    <a:lnTo>
                      <a:pt x="216" y="75"/>
                    </a:lnTo>
                    <a:lnTo>
                      <a:pt x="212" y="107"/>
                    </a:lnTo>
                    <a:lnTo>
                      <a:pt x="203" y="135"/>
                    </a:lnTo>
                    <a:lnTo>
                      <a:pt x="191" y="162"/>
                    </a:lnTo>
                    <a:lnTo>
                      <a:pt x="174" y="187"/>
                    </a:lnTo>
                    <a:lnTo>
                      <a:pt x="164" y="212"/>
                    </a:lnTo>
                    <a:lnTo>
                      <a:pt x="159" y="238"/>
                    </a:lnTo>
                    <a:lnTo>
                      <a:pt x="143" y="229"/>
                    </a:lnTo>
                    <a:lnTo>
                      <a:pt x="120" y="208"/>
                    </a:lnTo>
                    <a:lnTo>
                      <a:pt x="104" y="179"/>
                    </a:lnTo>
                    <a:lnTo>
                      <a:pt x="88" y="142"/>
                    </a:lnTo>
                    <a:lnTo>
                      <a:pt x="74" y="104"/>
                    </a:lnTo>
                    <a:lnTo>
                      <a:pt x="59" y="75"/>
                    </a:lnTo>
                    <a:lnTo>
                      <a:pt x="44" y="55"/>
                    </a:lnTo>
                    <a:lnTo>
                      <a:pt x="27" y="42"/>
                    </a:lnTo>
                    <a:lnTo>
                      <a:pt x="0" y="47"/>
                    </a:lnTo>
                    <a:lnTo>
                      <a:pt x="14" y="55"/>
                    </a:lnTo>
                    <a:lnTo>
                      <a:pt x="30" y="72"/>
                    </a:lnTo>
                    <a:lnTo>
                      <a:pt x="47" y="94"/>
                    </a:lnTo>
                    <a:lnTo>
                      <a:pt x="63" y="127"/>
                    </a:lnTo>
                    <a:lnTo>
                      <a:pt x="79" y="174"/>
                    </a:lnTo>
                    <a:lnTo>
                      <a:pt x="94" y="213"/>
                    </a:lnTo>
                    <a:lnTo>
                      <a:pt x="110" y="238"/>
                    </a:lnTo>
                    <a:lnTo>
                      <a:pt x="130" y="259"/>
                    </a:lnTo>
                    <a:lnTo>
                      <a:pt x="165" y="282"/>
                    </a:lnTo>
                    <a:lnTo>
                      <a:pt x="208" y="298"/>
                    </a:lnTo>
                    <a:lnTo>
                      <a:pt x="248" y="315"/>
                    </a:lnTo>
                    <a:lnTo>
                      <a:pt x="279" y="333"/>
                    </a:lnTo>
                    <a:lnTo>
                      <a:pt x="308" y="355"/>
                    </a:lnTo>
                    <a:lnTo>
                      <a:pt x="326" y="378"/>
                    </a:lnTo>
                    <a:lnTo>
                      <a:pt x="333" y="398"/>
                    </a:lnTo>
                    <a:lnTo>
                      <a:pt x="337" y="419"/>
                    </a:lnTo>
                    <a:lnTo>
                      <a:pt x="338" y="458"/>
                    </a:lnTo>
                    <a:lnTo>
                      <a:pt x="346" y="483"/>
                    </a:lnTo>
                    <a:lnTo>
                      <a:pt x="358" y="501"/>
                    </a:lnTo>
                    <a:lnTo>
                      <a:pt x="387" y="521"/>
                    </a:lnTo>
                    <a:lnTo>
                      <a:pt x="418" y="538"/>
                    </a:lnTo>
                    <a:lnTo>
                      <a:pt x="451" y="556"/>
                    </a:lnTo>
                    <a:lnTo>
                      <a:pt x="476" y="578"/>
                    </a:lnTo>
                    <a:lnTo>
                      <a:pt x="505" y="653"/>
                    </a:lnTo>
                    <a:lnTo>
                      <a:pt x="522" y="746"/>
                    </a:lnTo>
                    <a:lnTo>
                      <a:pt x="532" y="769"/>
                    </a:lnTo>
                    <a:lnTo>
                      <a:pt x="547" y="793"/>
                    </a:lnTo>
                    <a:lnTo>
                      <a:pt x="566" y="823"/>
                    </a:lnTo>
                    <a:lnTo>
                      <a:pt x="582" y="861"/>
                    </a:lnTo>
                    <a:lnTo>
                      <a:pt x="591" y="892"/>
                    </a:lnTo>
                    <a:lnTo>
                      <a:pt x="596" y="933"/>
                    </a:lnTo>
                    <a:lnTo>
                      <a:pt x="596" y="971"/>
                    </a:lnTo>
                    <a:lnTo>
                      <a:pt x="592" y="1012"/>
                    </a:lnTo>
                    <a:lnTo>
                      <a:pt x="555" y="1080"/>
                    </a:lnTo>
                    <a:lnTo>
                      <a:pt x="515" y="1140"/>
                    </a:lnTo>
                    <a:lnTo>
                      <a:pt x="485" y="1191"/>
                    </a:lnTo>
                    <a:lnTo>
                      <a:pt x="465" y="1231"/>
                    </a:lnTo>
                    <a:lnTo>
                      <a:pt x="450" y="1277"/>
                    </a:lnTo>
                    <a:lnTo>
                      <a:pt x="437" y="1321"/>
                    </a:lnTo>
                    <a:lnTo>
                      <a:pt x="421" y="1366"/>
                    </a:lnTo>
                    <a:lnTo>
                      <a:pt x="398" y="1412"/>
                    </a:lnTo>
                    <a:lnTo>
                      <a:pt x="387" y="1427"/>
                    </a:lnTo>
                    <a:lnTo>
                      <a:pt x="373" y="1445"/>
                    </a:lnTo>
                    <a:lnTo>
                      <a:pt x="346" y="1466"/>
                    </a:lnTo>
                    <a:lnTo>
                      <a:pt x="312" y="1484"/>
                    </a:lnTo>
                    <a:lnTo>
                      <a:pt x="346" y="1474"/>
                    </a:lnTo>
                    <a:lnTo>
                      <a:pt x="386" y="1466"/>
                    </a:lnTo>
                    <a:lnTo>
                      <a:pt x="418" y="1459"/>
                    </a:lnTo>
                    <a:lnTo>
                      <a:pt x="456" y="1455"/>
                    </a:lnTo>
                    <a:lnTo>
                      <a:pt x="492" y="1454"/>
                    </a:lnTo>
                    <a:lnTo>
                      <a:pt x="531" y="1457"/>
                    </a:lnTo>
                    <a:lnTo>
                      <a:pt x="559" y="1467"/>
                    </a:lnTo>
                    <a:lnTo>
                      <a:pt x="585" y="1486"/>
                    </a:lnTo>
                    <a:lnTo>
                      <a:pt x="605" y="1510"/>
                    </a:lnTo>
                    <a:lnTo>
                      <a:pt x="621" y="1534"/>
                    </a:lnTo>
                    <a:lnTo>
                      <a:pt x="636" y="1551"/>
                    </a:lnTo>
                    <a:lnTo>
                      <a:pt x="636" y="1542"/>
                    </a:lnTo>
                    <a:lnTo>
                      <a:pt x="630" y="1510"/>
                    </a:lnTo>
                    <a:lnTo>
                      <a:pt x="629" y="1484"/>
                    </a:lnTo>
                    <a:lnTo>
                      <a:pt x="620" y="1442"/>
                    </a:lnTo>
                    <a:lnTo>
                      <a:pt x="636" y="1484"/>
                    </a:lnTo>
                    <a:lnTo>
                      <a:pt x="651" y="1504"/>
                    </a:lnTo>
                    <a:lnTo>
                      <a:pt x="669" y="1516"/>
                    </a:lnTo>
                    <a:lnTo>
                      <a:pt x="690" y="1520"/>
                    </a:lnTo>
                    <a:lnTo>
                      <a:pt x="718" y="1516"/>
                    </a:lnTo>
                    <a:lnTo>
                      <a:pt x="753" y="1506"/>
                    </a:lnTo>
                    <a:lnTo>
                      <a:pt x="789" y="1497"/>
                    </a:lnTo>
                    <a:lnTo>
                      <a:pt x="829" y="1494"/>
                    </a:lnTo>
                    <a:lnTo>
                      <a:pt x="865" y="1497"/>
                    </a:lnTo>
                    <a:lnTo>
                      <a:pt x="903" y="1509"/>
                    </a:lnTo>
                    <a:lnTo>
                      <a:pt x="835" y="1469"/>
                    </a:lnTo>
                    <a:lnTo>
                      <a:pt x="806" y="1446"/>
                    </a:lnTo>
                    <a:lnTo>
                      <a:pt x="786" y="1421"/>
                    </a:lnTo>
                    <a:lnTo>
                      <a:pt x="774" y="1389"/>
                    </a:lnTo>
                    <a:lnTo>
                      <a:pt x="768" y="1346"/>
                    </a:lnTo>
                    <a:lnTo>
                      <a:pt x="765" y="1286"/>
                    </a:lnTo>
                    <a:lnTo>
                      <a:pt x="769" y="1242"/>
                    </a:lnTo>
                    <a:lnTo>
                      <a:pt x="774" y="1209"/>
                    </a:lnTo>
                    <a:lnTo>
                      <a:pt x="781" y="1166"/>
                    </a:lnTo>
                    <a:lnTo>
                      <a:pt x="781" y="1131"/>
                    </a:lnTo>
                    <a:lnTo>
                      <a:pt x="779" y="1088"/>
                    </a:lnTo>
                    <a:lnTo>
                      <a:pt x="781" y="1038"/>
                    </a:lnTo>
                    <a:lnTo>
                      <a:pt x="778" y="1005"/>
                    </a:lnTo>
                    <a:lnTo>
                      <a:pt x="771" y="973"/>
                    </a:lnTo>
                    <a:lnTo>
                      <a:pt x="760" y="942"/>
                    </a:lnTo>
                    <a:lnTo>
                      <a:pt x="758" y="925"/>
                    </a:lnTo>
                    <a:lnTo>
                      <a:pt x="765" y="900"/>
                    </a:lnTo>
                    <a:lnTo>
                      <a:pt x="774" y="865"/>
                    </a:lnTo>
                    <a:lnTo>
                      <a:pt x="774" y="831"/>
                    </a:lnTo>
                    <a:lnTo>
                      <a:pt x="770" y="791"/>
                    </a:lnTo>
                    <a:lnTo>
                      <a:pt x="758" y="757"/>
                    </a:lnTo>
                    <a:lnTo>
                      <a:pt x="714" y="632"/>
                    </a:lnTo>
                    <a:lnTo>
                      <a:pt x="716" y="629"/>
                    </a:lnTo>
                    <a:lnTo>
                      <a:pt x="743" y="596"/>
                    </a:lnTo>
                    <a:lnTo>
                      <a:pt x="768" y="581"/>
                    </a:lnTo>
                    <a:lnTo>
                      <a:pt x="793" y="567"/>
                    </a:lnTo>
                    <a:lnTo>
                      <a:pt x="842" y="538"/>
                    </a:lnTo>
                    <a:lnTo>
                      <a:pt x="894" y="514"/>
                    </a:lnTo>
                    <a:lnTo>
                      <a:pt x="939" y="502"/>
                    </a:lnTo>
                    <a:lnTo>
                      <a:pt x="978" y="493"/>
                    </a:lnTo>
                    <a:lnTo>
                      <a:pt x="1016" y="483"/>
                    </a:lnTo>
                    <a:lnTo>
                      <a:pt x="1053" y="468"/>
                    </a:lnTo>
                    <a:lnTo>
                      <a:pt x="1091" y="447"/>
                    </a:lnTo>
                    <a:lnTo>
                      <a:pt x="1113" y="429"/>
                    </a:lnTo>
                    <a:lnTo>
                      <a:pt x="1146" y="402"/>
                    </a:lnTo>
                    <a:lnTo>
                      <a:pt x="1177" y="368"/>
                    </a:lnTo>
                    <a:lnTo>
                      <a:pt x="1210" y="333"/>
                    </a:lnTo>
                    <a:lnTo>
                      <a:pt x="1236" y="313"/>
                    </a:lnTo>
                    <a:lnTo>
                      <a:pt x="1266" y="298"/>
                    </a:lnTo>
                    <a:lnTo>
                      <a:pt x="1301" y="288"/>
                    </a:lnTo>
                    <a:lnTo>
                      <a:pt x="1339" y="282"/>
                    </a:lnTo>
                    <a:lnTo>
                      <a:pt x="1380" y="278"/>
                    </a:lnTo>
                    <a:lnTo>
                      <a:pt x="1420" y="279"/>
                    </a:lnTo>
                    <a:lnTo>
                      <a:pt x="1469" y="283"/>
                    </a:lnTo>
                    <a:lnTo>
                      <a:pt x="1515" y="289"/>
                    </a:lnTo>
                    <a:lnTo>
                      <a:pt x="1559" y="299"/>
                    </a:lnTo>
                    <a:lnTo>
                      <a:pt x="1605" y="307"/>
                    </a:lnTo>
                    <a:lnTo>
                      <a:pt x="1648" y="305"/>
                    </a:lnTo>
                    <a:lnTo>
                      <a:pt x="1688" y="299"/>
                    </a:lnTo>
                    <a:lnTo>
                      <a:pt x="1720" y="287"/>
                    </a:lnTo>
                    <a:lnTo>
                      <a:pt x="1753" y="265"/>
                    </a:lnTo>
                    <a:lnTo>
                      <a:pt x="1783" y="240"/>
                    </a:lnTo>
                    <a:lnTo>
                      <a:pt x="1812" y="218"/>
                    </a:lnTo>
                    <a:lnTo>
                      <a:pt x="1838" y="202"/>
                    </a:lnTo>
                    <a:lnTo>
                      <a:pt x="1869" y="189"/>
                    </a:lnTo>
                    <a:lnTo>
                      <a:pt x="1904" y="179"/>
                    </a:lnTo>
                    <a:lnTo>
                      <a:pt x="1942" y="167"/>
                    </a:lnTo>
                    <a:lnTo>
                      <a:pt x="1964" y="157"/>
                    </a:lnTo>
                    <a:lnTo>
                      <a:pt x="1977" y="147"/>
                    </a:lnTo>
                    <a:lnTo>
                      <a:pt x="1986" y="135"/>
                    </a:lnTo>
                    <a:lnTo>
                      <a:pt x="1993" y="108"/>
                    </a:lnTo>
                    <a:lnTo>
                      <a:pt x="1980" y="103"/>
                    </a:lnTo>
                    <a:lnTo>
                      <a:pt x="1973" y="124"/>
                    </a:lnTo>
                    <a:lnTo>
                      <a:pt x="1964" y="138"/>
                    </a:lnTo>
                    <a:lnTo>
                      <a:pt x="1948" y="147"/>
                    </a:lnTo>
                    <a:lnTo>
                      <a:pt x="1904" y="159"/>
                    </a:lnTo>
                    <a:lnTo>
                      <a:pt x="1858" y="174"/>
                    </a:lnTo>
                    <a:lnTo>
                      <a:pt x="1826" y="182"/>
                    </a:lnTo>
                    <a:lnTo>
                      <a:pt x="1814" y="185"/>
                    </a:lnTo>
                    <a:lnTo>
                      <a:pt x="1818" y="163"/>
                    </a:lnTo>
                    <a:lnTo>
                      <a:pt x="1818" y="137"/>
                    </a:lnTo>
                    <a:lnTo>
                      <a:pt x="1818" y="103"/>
                    </a:lnTo>
                    <a:lnTo>
                      <a:pt x="1816" y="67"/>
                    </a:lnTo>
                    <a:lnTo>
                      <a:pt x="1814" y="40"/>
                    </a:lnTo>
                    <a:lnTo>
                      <a:pt x="1803" y="39"/>
                    </a:lnTo>
                    <a:lnTo>
                      <a:pt x="1803" y="63"/>
                    </a:lnTo>
                    <a:lnTo>
                      <a:pt x="1803" y="102"/>
                    </a:lnTo>
                    <a:lnTo>
                      <a:pt x="1800" y="139"/>
                    </a:lnTo>
                    <a:lnTo>
                      <a:pt x="1792" y="170"/>
                    </a:lnTo>
                    <a:lnTo>
                      <a:pt x="1779" y="187"/>
                    </a:lnTo>
                    <a:lnTo>
                      <a:pt x="1765" y="199"/>
                    </a:lnTo>
                    <a:lnTo>
                      <a:pt x="1743" y="213"/>
                    </a:lnTo>
                    <a:lnTo>
                      <a:pt x="1718" y="223"/>
                    </a:lnTo>
                    <a:lnTo>
                      <a:pt x="1688" y="232"/>
                    </a:lnTo>
                    <a:lnTo>
                      <a:pt x="1654" y="238"/>
                    </a:lnTo>
                    <a:lnTo>
                      <a:pt x="1630" y="238"/>
                    </a:lnTo>
                    <a:lnTo>
                      <a:pt x="1654" y="222"/>
                    </a:lnTo>
                    <a:lnTo>
                      <a:pt x="1682" y="198"/>
                    </a:lnTo>
                    <a:lnTo>
                      <a:pt x="1703" y="175"/>
                    </a:lnTo>
                    <a:lnTo>
                      <a:pt x="1719" y="147"/>
                    </a:lnTo>
                    <a:lnTo>
                      <a:pt x="1729" y="120"/>
                    </a:lnTo>
                    <a:lnTo>
                      <a:pt x="1734" y="89"/>
                    </a:lnTo>
                    <a:lnTo>
                      <a:pt x="1735" y="67"/>
                    </a:lnTo>
                    <a:lnTo>
                      <a:pt x="1734" y="44"/>
                    </a:lnTo>
                    <a:lnTo>
                      <a:pt x="1719" y="44"/>
                    </a:lnTo>
                    <a:lnTo>
                      <a:pt x="1719" y="59"/>
                    </a:lnTo>
                    <a:lnTo>
                      <a:pt x="1719" y="90"/>
                    </a:lnTo>
                    <a:lnTo>
                      <a:pt x="1713" y="119"/>
                    </a:lnTo>
                    <a:lnTo>
                      <a:pt x="1699" y="145"/>
                    </a:lnTo>
                    <a:lnTo>
                      <a:pt x="1680" y="170"/>
                    </a:lnTo>
                    <a:lnTo>
                      <a:pt x="1657" y="193"/>
                    </a:lnTo>
                    <a:lnTo>
                      <a:pt x="1626" y="212"/>
                    </a:lnTo>
                    <a:lnTo>
                      <a:pt x="1595" y="227"/>
                    </a:lnTo>
                    <a:lnTo>
                      <a:pt x="1568" y="230"/>
                    </a:lnTo>
                    <a:lnTo>
                      <a:pt x="1535" y="220"/>
                    </a:lnTo>
                    <a:lnTo>
                      <a:pt x="1500" y="207"/>
                    </a:lnTo>
                    <a:lnTo>
                      <a:pt x="1459" y="194"/>
                    </a:lnTo>
                    <a:lnTo>
                      <a:pt x="1417" y="187"/>
                    </a:lnTo>
                    <a:lnTo>
                      <a:pt x="1386" y="185"/>
                    </a:lnTo>
                    <a:lnTo>
                      <a:pt x="1355" y="187"/>
                    </a:lnTo>
                    <a:lnTo>
                      <a:pt x="1315" y="195"/>
                    </a:lnTo>
                    <a:lnTo>
                      <a:pt x="1355" y="162"/>
                    </a:lnTo>
                    <a:lnTo>
                      <a:pt x="1380" y="144"/>
                    </a:lnTo>
                    <a:lnTo>
                      <a:pt x="1410" y="127"/>
                    </a:lnTo>
                    <a:lnTo>
                      <a:pt x="1436" y="115"/>
                    </a:lnTo>
                    <a:lnTo>
                      <a:pt x="1452" y="105"/>
                    </a:lnTo>
                    <a:lnTo>
                      <a:pt x="1461" y="98"/>
                    </a:lnTo>
                    <a:lnTo>
                      <a:pt x="1467" y="89"/>
                    </a:lnTo>
                    <a:lnTo>
                      <a:pt x="1477" y="68"/>
                    </a:lnTo>
                    <a:lnTo>
                      <a:pt x="1485" y="47"/>
                    </a:lnTo>
                    <a:lnTo>
                      <a:pt x="1494" y="29"/>
                    </a:lnTo>
                    <a:lnTo>
                      <a:pt x="1510" y="3"/>
                    </a:lnTo>
                    <a:lnTo>
                      <a:pt x="1498" y="0"/>
                    </a:lnTo>
                    <a:lnTo>
                      <a:pt x="1483" y="20"/>
                    </a:lnTo>
                    <a:lnTo>
                      <a:pt x="1474" y="38"/>
                    </a:lnTo>
                    <a:lnTo>
                      <a:pt x="1466" y="57"/>
                    </a:lnTo>
                    <a:lnTo>
                      <a:pt x="1459" y="73"/>
                    </a:lnTo>
                    <a:lnTo>
                      <a:pt x="1446" y="89"/>
                    </a:lnTo>
                    <a:lnTo>
                      <a:pt x="1426" y="103"/>
                    </a:lnTo>
                    <a:lnTo>
                      <a:pt x="1395" y="118"/>
                    </a:lnTo>
                    <a:lnTo>
                      <a:pt x="1361" y="133"/>
                    </a:lnTo>
                    <a:lnTo>
                      <a:pt x="1331" y="153"/>
                    </a:lnTo>
                    <a:lnTo>
                      <a:pt x="1307" y="170"/>
                    </a:lnTo>
                    <a:lnTo>
                      <a:pt x="1275" y="195"/>
                    </a:lnTo>
                    <a:lnTo>
                      <a:pt x="1282" y="162"/>
                    </a:lnTo>
                    <a:lnTo>
                      <a:pt x="1286" y="134"/>
                    </a:lnTo>
                    <a:lnTo>
                      <a:pt x="1282" y="109"/>
                    </a:lnTo>
                    <a:lnTo>
                      <a:pt x="1277" y="84"/>
                    </a:lnTo>
                    <a:lnTo>
                      <a:pt x="1275" y="58"/>
                    </a:lnTo>
                    <a:lnTo>
                      <a:pt x="1277" y="40"/>
                    </a:lnTo>
                    <a:lnTo>
                      <a:pt x="1253" y="47"/>
                    </a:lnTo>
                    <a:lnTo>
                      <a:pt x="1253" y="58"/>
                    </a:lnTo>
                    <a:lnTo>
                      <a:pt x="1256" y="84"/>
                    </a:lnTo>
                    <a:lnTo>
                      <a:pt x="1263" y="119"/>
                    </a:lnTo>
                    <a:lnTo>
                      <a:pt x="1262" y="145"/>
                    </a:lnTo>
                    <a:lnTo>
                      <a:pt x="1255" y="178"/>
                    </a:lnTo>
                    <a:lnTo>
                      <a:pt x="1238" y="210"/>
                    </a:lnTo>
                    <a:lnTo>
                      <a:pt x="1223" y="230"/>
                    </a:lnTo>
                    <a:lnTo>
                      <a:pt x="1202" y="247"/>
                    </a:lnTo>
                    <a:lnTo>
                      <a:pt x="1171" y="260"/>
                    </a:lnTo>
                    <a:lnTo>
                      <a:pt x="1111" y="279"/>
                    </a:lnTo>
                    <a:lnTo>
                      <a:pt x="1068" y="299"/>
                    </a:lnTo>
                    <a:lnTo>
                      <a:pt x="1052" y="310"/>
                    </a:lnTo>
                    <a:lnTo>
                      <a:pt x="1036" y="327"/>
                    </a:lnTo>
                    <a:lnTo>
                      <a:pt x="1022" y="335"/>
                    </a:lnTo>
                    <a:lnTo>
                      <a:pt x="1006" y="343"/>
                    </a:lnTo>
                    <a:lnTo>
                      <a:pt x="947" y="363"/>
                    </a:lnTo>
                    <a:lnTo>
                      <a:pt x="899" y="382"/>
                    </a:lnTo>
                    <a:lnTo>
                      <a:pt x="859" y="399"/>
                    </a:lnTo>
                    <a:lnTo>
                      <a:pt x="814" y="426"/>
                    </a:lnTo>
                    <a:lnTo>
                      <a:pt x="789" y="444"/>
                    </a:lnTo>
                    <a:lnTo>
                      <a:pt x="789" y="436"/>
                    </a:lnTo>
                    <a:lnTo>
                      <a:pt x="798" y="419"/>
                    </a:lnTo>
                    <a:lnTo>
                      <a:pt x="814" y="393"/>
                    </a:lnTo>
                    <a:lnTo>
                      <a:pt x="838" y="368"/>
                    </a:lnTo>
                    <a:lnTo>
                      <a:pt x="863" y="345"/>
                    </a:lnTo>
                    <a:lnTo>
                      <a:pt x="882" y="327"/>
                    </a:lnTo>
                    <a:lnTo>
                      <a:pt x="895" y="305"/>
                    </a:lnTo>
                    <a:lnTo>
                      <a:pt x="907" y="278"/>
                    </a:lnTo>
                    <a:lnTo>
                      <a:pt x="909" y="244"/>
                    </a:lnTo>
                    <a:lnTo>
                      <a:pt x="905" y="212"/>
                    </a:lnTo>
                    <a:lnTo>
                      <a:pt x="897" y="185"/>
                    </a:lnTo>
                    <a:lnTo>
                      <a:pt x="894" y="169"/>
                    </a:lnTo>
                    <a:lnTo>
                      <a:pt x="893" y="154"/>
                    </a:lnTo>
                    <a:lnTo>
                      <a:pt x="898" y="139"/>
                    </a:lnTo>
                    <a:lnTo>
                      <a:pt x="908" y="125"/>
                    </a:lnTo>
                    <a:lnTo>
                      <a:pt x="935" y="102"/>
                    </a:lnTo>
                    <a:lnTo>
                      <a:pt x="964" y="70"/>
                    </a:lnTo>
                    <a:lnTo>
                      <a:pt x="944" y="68"/>
                    </a:lnTo>
                    <a:lnTo>
                      <a:pt x="927" y="85"/>
                    </a:lnTo>
                    <a:lnTo>
                      <a:pt x="905" y="103"/>
                    </a:lnTo>
                    <a:lnTo>
                      <a:pt x="892" y="118"/>
                    </a:lnTo>
                    <a:lnTo>
                      <a:pt x="878" y="138"/>
                    </a:lnTo>
                    <a:lnTo>
                      <a:pt x="872" y="159"/>
                    </a:lnTo>
                    <a:lnTo>
                      <a:pt x="872" y="195"/>
                    </a:lnTo>
                    <a:lnTo>
                      <a:pt x="860" y="169"/>
                    </a:lnTo>
                    <a:lnTo>
                      <a:pt x="845" y="140"/>
                    </a:lnTo>
                    <a:lnTo>
                      <a:pt x="834" y="109"/>
                    </a:lnTo>
                    <a:lnTo>
                      <a:pt x="825" y="85"/>
                    </a:lnTo>
                    <a:lnTo>
                      <a:pt x="816" y="65"/>
                    </a:lnTo>
                    <a:lnTo>
                      <a:pt x="803" y="72"/>
                    </a:lnTo>
                    <a:lnTo>
                      <a:pt x="791" y="82"/>
                    </a:lnTo>
                    <a:lnTo>
                      <a:pt x="803" y="102"/>
                    </a:lnTo>
                    <a:lnTo>
                      <a:pt x="815" y="133"/>
                    </a:lnTo>
                    <a:lnTo>
                      <a:pt x="828" y="167"/>
                    </a:lnTo>
                    <a:lnTo>
                      <a:pt x="843" y="203"/>
                    </a:lnTo>
                    <a:lnTo>
                      <a:pt x="855" y="229"/>
                    </a:lnTo>
                    <a:lnTo>
                      <a:pt x="863" y="255"/>
                    </a:lnTo>
                    <a:lnTo>
                      <a:pt x="863" y="282"/>
                    </a:lnTo>
                    <a:lnTo>
                      <a:pt x="854" y="307"/>
                    </a:lnTo>
                    <a:lnTo>
                      <a:pt x="839" y="329"/>
                    </a:lnTo>
                    <a:lnTo>
                      <a:pt x="816" y="350"/>
                    </a:lnTo>
                    <a:lnTo>
                      <a:pt x="791" y="377"/>
                    </a:lnTo>
                    <a:lnTo>
                      <a:pt x="764" y="409"/>
                    </a:lnTo>
                    <a:lnTo>
                      <a:pt x="740" y="436"/>
                    </a:lnTo>
                    <a:lnTo>
                      <a:pt x="715" y="466"/>
                    </a:lnTo>
                    <a:lnTo>
                      <a:pt x="700" y="491"/>
                    </a:lnTo>
                    <a:lnTo>
                      <a:pt x="686" y="514"/>
                    </a:lnTo>
                    <a:lnTo>
                      <a:pt x="676" y="539"/>
                    </a:lnTo>
                    <a:lnTo>
                      <a:pt x="669" y="56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6" name="Freeform 183"/>
              <p:cNvSpPr>
                <a:spLocks/>
              </p:cNvSpPr>
              <p:nvPr/>
            </p:nvSpPr>
            <p:spPr bwMode="auto">
              <a:xfrm>
                <a:off x="1719" y="1330"/>
                <a:ext cx="7" cy="19"/>
              </a:xfrm>
              <a:custGeom>
                <a:avLst/>
                <a:gdLst>
                  <a:gd name="T0" fmla="*/ 0 w 28"/>
                  <a:gd name="T1" fmla="*/ 0 h 79"/>
                  <a:gd name="T2" fmla="*/ 0 w 28"/>
                  <a:gd name="T3" fmla="*/ 0 h 79"/>
                  <a:gd name="T4" fmla="*/ 0 w 28"/>
                  <a:gd name="T5" fmla="*/ 0 h 79"/>
                  <a:gd name="T6" fmla="*/ 0 w 28"/>
                  <a:gd name="T7" fmla="*/ 0 h 79"/>
                  <a:gd name="T8" fmla="*/ 0 w 28"/>
                  <a:gd name="T9" fmla="*/ 0 h 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"/>
                  <a:gd name="T16" fmla="*/ 0 h 79"/>
                  <a:gd name="T17" fmla="*/ 28 w 28"/>
                  <a:gd name="T18" fmla="*/ 79 h 7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" h="79">
                    <a:moveTo>
                      <a:pt x="0" y="79"/>
                    </a:moveTo>
                    <a:lnTo>
                      <a:pt x="10" y="52"/>
                    </a:lnTo>
                    <a:lnTo>
                      <a:pt x="23" y="33"/>
                    </a:lnTo>
                    <a:lnTo>
                      <a:pt x="28" y="18"/>
                    </a:lnTo>
                    <a:lnTo>
                      <a:pt x="28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7" name="Freeform 184"/>
              <p:cNvSpPr>
                <a:spLocks/>
              </p:cNvSpPr>
              <p:nvPr/>
            </p:nvSpPr>
            <p:spPr bwMode="auto">
              <a:xfrm>
                <a:off x="1479" y="942"/>
                <a:ext cx="320" cy="173"/>
              </a:xfrm>
              <a:custGeom>
                <a:avLst/>
                <a:gdLst>
                  <a:gd name="T0" fmla="*/ 0 w 1279"/>
                  <a:gd name="T1" fmla="*/ 0 h 696"/>
                  <a:gd name="T2" fmla="*/ 0 w 1279"/>
                  <a:gd name="T3" fmla="*/ 0 h 696"/>
                  <a:gd name="T4" fmla="*/ 0 w 1279"/>
                  <a:gd name="T5" fmla="*/ 0 h 696"/>
                  <a:gd name="T6" fmla="*/ 0 w 1279"/>
                  <a:gd name="T7" fmla="*/ 0 h 696"/>
                  <a:gd name="T8" fmla="*/ 0 w 1279"/>
                  <a:gd name="T9" fmla="*/ 0 h 696"/>
                  <a:gd name="T10" fmla="*/ 0 w 1279"/>
                  <a:gd name="T11" fmla="*/ 0 h 696"/>
                  <a:gd name="T12" fmla="*/ 0 w 1279"/>
                  <a:gd name="T13" fmla="*/ 0 h 696"/>
                  <a:gd name="T14" fmla="*/ 0 w 1279"/>
                  <a:gd name="T15" fmla="*/ 0 h 696"/>
                  <a:gd name="T16" fmla="*/ 0 w 1279"/>
                  <a:gd name="T17" fmla="*/ 0 h 696"/>
                  <a:gd name="T18" fmla="*/ 0 w 1279"/>
                  <a:gd name="T19" fmla="*/ 0 h 696"/>
                  <a:gd name="T20" fmla="*/ 0 w 1279"/>
                  <a:gd name="T21" fmla="*/ 0 h 696"/>
                  <a:gd name="T22" fmla="*/ 0 w 1279"/>
                  <a:gd name="T23" fmla="*/ 0 h 696"/>
                  <a:gd name="T24" fmla="*/ 0 w 1279"/>
                  <a:gd name="T25" fmla="*/ 0 h 696"/>
                  <a:gd name="T26" fmla="*/ 0 w 1279"/>
                  <a:gd name="T27" fmla="*/ 0 h 696"/>
                  <a:gd name="T28" fmla="*/ 0 w 1279"/>
                  <a:gd name="T29" fmla="*/ 0 h 696"/>
                  <a:gd name="T30" fmla="*/ 0 w 1279"/>
                  <a:gd name="T31" fmla="*/ 0 h 696"/>
                  <a:gd name="T32" fmla="*/ 0 w 1279"/>
                  <a:gd name="T33" fmla="*/ 0 h 696"/>
                  <a:gd name="T34" fmla="*/ 0 w 1279"/>
                  <a:gd name="T35" fmla="*/ 0 h 696"/>
                  <a:gd name="T36" fmla="*/ 0 w 1279"/>
                  <a:gd name="T37" fmla="*/ 0 h 696"/>
                  <a:gd name="T38" fmla="*/ 0 w 1279"/>
                  <a:gd name="T39" fmla="*/ 0 h 696"/>
                  <a:gd name="T40" fmla="*/ 0 w 1279"/>
                  <a:gd name="T41" fmla="*/ 0 h 696"/>
                  <a:gd name="T42" fmla="*/ 0 w 1279"/>
                  <a:gd name="T43" fmla="*/ 0 h 696"/>
                  <a:gd name="T44" fmla="*/ 0 w 1279"/>
                  <a:gd name="T45" fmla="*/ 0 h 696"/>
                  <a:gd name="T46" fmla="*/ 0 w 1279"/>
                  <a:gd name="T47" fmla="*/ 0 h 696"/>
                  <a:gd name="T48" fmla="*/ 0 w 1279"/>
                  <a:gd name="T49" fmla="*/ 0 h 696"/>
                  <a:gd name="T50" fmla="*/ 0 w 1279"/>
                  <a:gd name="T51" fmla="*/ 0 h 696"/>
                  <a:gd name="T52" fmla="*/ 0 w 1279"/>
                  <a:gd name="T53" fmla="*/ 0 h 696"/>
                  <a:gd name="T54" fmla="*/ 0 w 1279"/>
                  <a:gd name="T55" fmla="*/ 0 h 696"/>
                  <a:gd name="T56" fmla="*/ 0 w 1279"/>
                  <a:gd name="T57" fmla="*/ 0 h 696"/>
                  <a:gd name="T58" fmla="*/ 0 w 1279"/>
                  <a:gd name="T59" fmla="*/ 0 h 696"/>
                  <a:gd name="T60" fmla="*/ 0 w 1279"/>
                  <a:gd name="T61" fmla="*/ 0 h 696"/>
                  <a:gd name="T62" fmla="*/ 0 w 1279"/>
                  <a:gd name="T63" fmla="*/ 0 h 696"/>
                  <a:gd name="T64" fmla="*/ 0 w 1279"/>
                  <a:gd name="T65" fmla="*/ 0 h 696"/>
                  <a:gd name="T66" fmla="*/ 0 w 1279"/>
                  <a:gd name="T67" fmla="*/ 0 h 696"/>
                  <a:gd name="T68" fmla="*/ 0 w 1279"/>
                  <a:gd name="T69" fmla="*/ 0 h 696"/>
                  <a:gd name="T70" fmla="*/ 0 w 1279"/>
                  <a:gd name="T71" fmla="*/ 0 h 696"/>
                  <a:gd name="T72" fmla="*/ 0 w 1279"/>
                  <a:gd name="T73" fmla="*/ 0 h 696"/>
                  <a:gd name="T74" fmla="*/ 0 w 1279"/>
                  <a:gd name="T75" fmla="*/ 0 h 696"/>
                  <a:gd name="T76" fmla="*/ 0 w 1279"/>
                  <a:gd name="T77" fmla="*/ 0 h 696"/>
                  <a:gd name="T78" fmla="*/ 0 w 1279"/>
                  <a:gd name="T79" fmla="*/ 0 h 696"/>
                  <a:gd name="T80" fmla="*/ 0 w 1279"/>
                  <a:gd name="T81" fmla="*/ 0 h 696"/>
                  <a:gd name="T82" fmla="*/ 0 w 1279"/>
                  <a:gd name="T83" fmla="*/ 0 h 696"/>
                  <a:gd name="T84" fmla="*/ 0 w 1279"/>
                  <a:gd name="T85" fmla="*/ 0 h 696"/>
                  <a:gd name="T86" fmla="*/ 0 w 1279"/>
                  <a:gd name="T87" fmla="*/ 0 h 696"/>
                  <a:gd name="T88" fmla="*/ 0 w 1279"/>
                  <a:gd name="T89" fmla="*/ 0 h 696"/>
                  <a:gd name="T90" fmla="*/ 0 w 1279"/>
                  <a:gd name="T91" fmla="*/ 0 h 696"/>
                  <a:gd name="T92" fmla="*/ 0 w 1279"/>
                  <a:gd name="T93" fmla="*/ 0 h 696"/>
                  <a:gd name="T94" fmla="*/ 0 w 1279"/>
                  <a:gd name="T95" fmla="*/ 0 h 69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279"/>
                  <a:gd name="T145" fmla="*/ 0 h 696"/>
                  <a:gd name="T146" fmla="*/ 1279 w 1279"/>
                  <a:gd name="T147" fmla="*/ 696 h 69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279" h="696">
                    <a:moveTo>
                      <a:pt x="489" y="34"/>
                    </a:moveTo>
                    <a:lnTo>
                      <a:pt x="459" y="30"/>
                    </a:lnTo>
                    <a:lnTo>
                      <a:pt x="437" y="23"/>
                    </a:lnTo>
                    <a:lnTo>
                      <a:pt x="412" y="9"/>
                    </a:lnTo>
                    <a:lnTo>
                      <a:pt x="390" y="3"/>
                    </a:lnTo>
                    <a:lnTo>
                      <a:pt x="369" y="0"/>
                    </a:lnTo>
                    <a:lnTo>
                      <a:pt x="346" y="8"/>
                    </a:lnTo>
                    <a:lnTo>
                      <a:pt x="331" y="21"/>
                    </a:lnTo>
                    <a:lnTo>
                      <a:pt x="315" y="45"/>
                    </a:lnTo>
                    <a:lnTo>
                      <a:pt x="301" y="80"/>
                    </a:lnTo>
                    <a:lnTo>
                      <a:pt x="285" y="130"/>
                    </a:lnTo>
                    <a:lnTo>
                      <a:pt x="269" y="160"/>
                    </a:lnTo>
                    <a:lnTo>
                      <a:pt x="255" y="184"/>
                    </a:lnTo>
                    <a:lnTo>
                      <a:pt x="244" y="195"/>
                    </a:lnTo>
                    <a:lnTo>
                      <a:pt x="226" y="208"/>
                    </a:lnTo>
                    <a:lnTo>
                      <a:pt x="191" y="224"/>
                    </a:lnTo>
                    <a:lnTo>
                      <a:pt x="150" y="245"/>
                    </a:lnTo>
                    <a:lnTo>
                      <a:pt x="109" y="272"/>
                    </a:lnTo>
                    <a:lnTo>
                      <a:pt x="77" y="298"/>
                    </a:lnTo>
                    <a:lnTo>
                      <a:pt x="43" y="337"/>
                    </a:lnTo>
                    <a:lnTo>
                      <a:pt x="21" y="374"/>
                    </a:lnTo>
                    <a:lnTo>
                      <a:pt x="6" y="423"/>
                    </a:lnTo>
                    <a:lnTo>
                      <a:pt x="0" y="468"/>
                    </a:lnTo>
                    <a:lnTo>
                      <a:pt x="2" y="513"/>
                    </a:lnTo>
                    <a:lnTo>
                      <a:pt x="10" y="548"/>
                    </a:lnTo>
                    <a:lnTo>
                      <a:pt x="23" y="578"/>
                    </a:lnTo>
                    <a:lnTo>
                      <a:pt x="42" y="603"/>
                    </a:lnTo>
                    <a:lnTo>
                      <a:pt x="69" y="622"/>
                    </a:lnTo>
                    <a:lnTo>
                      <a:pt x="101" y="634"/>
                    </a:lnTo>
                    <a:lnTo>
                      <a:pt x="132" y="641"/>
                    </a:lnTo>
                    <a:lnTo>
                      <a:pt x="156" y="648"/>
                    </a:lnTo>
                    <a:lnTo>
                      <a:pt x="174" y="659"/>
                    </a:lnTo>
                    <a:lnTo>
                      <a:pt x="197" y="677"/>
                    </a:lnTo>
                    <a:lnTo>
                      <a:pt x="220" y="688"/>
                    </a:lnTo>
                    <a:lnTo>
                      <a:pt x="245" y="694"/>
                    </a:lnTo>
                    <a:lnTo>
                      <a:pt x="273" y="692"/>
                    </a:lnTo>
                    <a:lnTo>
                      <a:pt x="316" y="678"/>
                    </a:lnTo>
                    <a:lnTo>
                      <a:pt x="370" y="666"/>
                    </a:lnTo>
                    <a:lnTo>
                      <a:pt x="397" y="661"/>
                    </a:lnTo>
                    <a:lnTo>
                      <a:pt x="425" y="661"/>
                    </a:lnTo>
                    <a:lnTo>
                      <a:pt x="458" y="666"/>
                    </a:lnTo>
                    <a:lnTo>
                      <a:pt x="487" y="661"/>
                    </a:lnTo>
                    <a:lnTo>
                      <a:pt x="513" y="652"/>
                    </a:lnTo>
                    <a:lnTo>
                      <a:pt x="557" y="638"/>
                    </a:lnTo>
                    <a:lnTo>
                      <a:pt x="588" y="631"/>
                    </a:lnTo>
                    <a:lnTo>
                      <a:pt x="619" y="619"/>
                    </a:lnTo>
                    <a:lnTo>
                      <a:pt x="643" y="611"/>
                    </a:lnTo>
                    <a:lnTo>
                      <a:pt x="678" y="598"/>
                    </a:lnTo>
                    <a:lnTo>
                      <a:pt x="707" y="592"/>
                    </a:lnTo>
                    <a:lnTo>
                      <a:pt x="740" y="592"/>
                    </a:lnTo>
                    <a:lnTo>
                      <a:pt x="770" y="596"/>
                    </a:lnTo>
                    <a:lnTo>
                      <a:pt x="796" y="609"/>
                    </a:lnTo>
                    <a:lnTo>
                      <a:pt x="828" y="627"/>
                    </a:lnTo>
                    <a:lnTo>
                      <a:pt x="861" y="643"/>
                    </a:lnTo>
                    <a:lnTo>
                      <a:pt x="887" y="653"/>
                    </a:lnTo>
                    <a:lnTo>
                      <a:pt x="909" y="661"/>
                    </a:lnTo>
                    <a:lnTo>
                      <a:pt x="934" y="669"/>
                    </a:lnTo>
                    <a:lnTo>
                      <a:pt x="964" y="683"/>
                    </a:lnTo>
                    <a:lnTo>
                      <a:pt x="981" y="691"/>
                    </a:lnTo>
                    <a:lnTo>
                      <a:pt x="1002" y="696"/>
                    </a:lnTo>
                    <a:lnTo>
                      <a:pt x="1034" y="696"/>
                    </a:lnTo>
                    <a:lnTo>
                      <a:pt x="1066" y="687"/>
                    </a:lnTo>
                    <a:lnTo>
                      <a:pt x="1100" y="673"/>
                    </a:lnTo>
                    <a:lnTo>
                      <a:pt x="1133" y="649"/>
                    </a:lnTo>
                    <a:lnTo>
                      <a:pt x="1158" y="626"/>
                    </a:lnTo>
                    <a:lnTo>
                      <a:pt x="1181" y="592"/>
                    </a:lnTo>
                    <a:lnTo>
                      <a:pt x="1194" y="564"/>
                    </a:lnTo>
                    <a:lnTo>
                      <a:pt x="1208" y="509"/>
                    </a:lnTo>
                    <a:lnTo>
                      <a:pt x="1219" y="469"/>
                    </a:lnTo>
                    <a:lnTo>
                      <a:pt x="1237" y="428"/>
                    </a:lnTo>
                    <a:lnTo>
                      <a:pt x="1257" y="394"/>
                    </a:lnTo>
                    <a:lnTo>
                      <a:pt x="1272" y="360"/>
                    </a:lnTo>
                    <a:lnTo>
                      <a:pt x="1279" y="327"/>
                    </a:lnTo>
                    <a:lnTo>
                      <a:pt x="1278" y="297"/>
                    </a:lnTo>
                    <a:lnTo>
                      <a:pt x="1269" y="270"/>
                    </a:lnTo>
                    <a:lnTo>
                      <a:pt x="1253" y="239"/>
                    </a:lnTo>
                    <a:lnTo>
                      <a:pt x="1234" y="209"/>
                    </a:lnTo>
                    <a:lnTo>
                      <a:pt x="1209" y="182"/>
                    </a:lnTo>
                    <a:lnTo>
                      <a:pt x="1186" y="161"/>
                    </a:lnTo>
                    <a:lnTo>
                      <a:pt x="1169" y="139"/>
                    </a:lnTo>
                    <a:lnTo>
                      <a:pt x="1153" y="125"/>
                    </a:lnTo>
                    <a:lnTo>
                      <a:pt x="1124" y="111"/>
                    </a:lnTo>
                    <a:lnTo>
                      <a:pt x="1090" y="104"/>
                    </a:lnTo>
                    <a:lnTo>
                      <a:pt x="1054" y="101"/>
                    </a:lnTo>
                    <a:lnTo>
                      <a:pt x="999" y="106"/>
                    </a:lnTo>
                    <a:lnTo>
                      <a:pt x="924" y="116"/>
                    </a:lnTo>
                    <a:lnTo>
                      <a:pt x="845" y="125"/>
                    </a:lnTo>
                    <a:lnTo>
                      <a:pt x="798" y="125"/>
                    </a:lnTo>
                    <a:lnTo>
                      <a:pt x="740" y="118"/>
                    </a:lnTo>
                    <a:lnTo>
                      <a:pt x="686" y="108"/>
                    </a:lnTo>
                    <a:lnTo>
                      <a:pt x="639" y="95"/>
                    </a:lnTo>
                    <a:lnTo>
                      <a:pt x="599" y="83"/>
                    </a:lnTo>
                    <a:lnTo>
                      <a:pt x="561" y="66"/>
                    </a:lnTo>
                    <a:lnTo>
                      <a:pt x="528" y="49"/>
                    </a:lnTo>
                    <a:lnTo>
                      <a:pt x="507" y="39"/>
                    </a:lnTo>
                    <a:lnTo>
                      <a:pt x="489" y="34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8" name="Freeform 185"/>
              <p:cNvSpPr>
                <a:spLocks/>
              </p:cNvSpPr>
              <p:nvPr/>
            </p:nvSpPr>
            <p:spPr bwMode="auto">
              <a:xfrm>
                <a:off x="1601" y="887"/>
                <a:ext cx="416" cy="243"/>
              </a:xfrm>
              <a:custGeom>
                <a:avLst/>
                <a:gdLst>
                  <a:gd name="T0" fmla="*/ 0 w 1665"/>
                  <a:gd name="T1" fmla="*/ 0 h 970"/>
                  <a:gd name="T2" fmla="*/ 0 w 1665"/>
                  <a:gd name="T3" fmla="*/ 0 h 970"/>
                  <a:gd name="T4" fmla="*/ 0 w 1665"/>
                  <a:gd name="T5" fmla="*/ 0 h 970"/>
                  <a:gd name="T6" fmla="*/ 0 w 1665"/>
                  <a:gd name="T7" fmla="*/ 0 h 970"/>
                  <a:gd name="T8" fmla="*/ 0 w 1665"/>
                  <a:gd name="T9" fmla="*/ 0 h 970"/>
                  <a:gd name="T10" fmla="*/ 0 w 1665"/>
                  <a:gd name="T11" fmla="*/ 0 h 970"/>
                  <a:gd name="T12" fmla="*/ 0 w 1665"/>
                  <a:gd name="T13" fmla="*/ 0 h 970"/>
                  <a:gd name="T14" fmla="*/ 0 w 1665"/>
                  <a:gd name="T15" fmla="*/ 0 h 970"/>
                  <a:gd name="T16" fmla="*/ 0 w 1665"/>
                  <a:gd name="T17" fmla="*/ 0 h 970"/>
                  <a:gd name="T18" fmla="*/ 0 w 1665"/>
                  <a:gd name="T19" fmla="*/ 0 h 970"/>
                  <a:gd name="T20" fmla="*/ 0 w 1665"/>
                  <a:gd name="T21" fmla="*/ 0 h 970"/>
                  <a:gd name="T22" fmla="*/ 0 w 1665"/>
                  <a:gd name="T23" fmla="*/ 0 h 970"/>
                  <a:gd name="T24" fmla="*/ 0 w 1665"/>
                  <a:gd name="T25" fmla="*/ 0 h 970"/>
                  <a:gd name="T26" fmla="*/ 0 w 1665"/>
                  <a:gd name="T27" fmla="*/ 0 h 970"/>
                  <a:gd name="T28" fmla="*/ 0 w 1665"/>
                  <a:gd name="T29" fmla="*/ 0 h 970"/>
                  <a:gd name="T30" fmla="*/ 0 w 1665"/>
                  <a:gd name="T31" fmla="*/ 0 h 970"/>
                  <a:gd name="T32" fmla="*/ 0 w 1665"/>
                  <a:gd name="T33" fmla="*/ 0 h 970"/>
                  <a:gd name="T34" fmla="*/ 0 w 1665"/>
                  <a:gd name="T35" fmla="*/ 0 h 970"/>
                  <a:gd name="T36" fmla="*/ 0 w 1665"/>
                  <a:gd name="T37" fmla="*/ 0 h 970"/>
                  <a:gd name="T38" fmla="*/ 0 w 1665"/>
                  <a:gd name="T39" fmla="*/ 0 h 970"/>
                  <a:gd name="T40" fmla="*/ 0 w 1665"/>
                  <a:gd name="T41" fmla="*/ 0 h 970"/>
                  <a:gd name="T42" fmla="*/ 0 w 1665"/>
                  <a:gd name="T43" fmla="*/ 0 h 970"/>
                  <a:gd name="T44" fmla="*/ 0 w 1665"/>
                  <a:gd name="T45" fmla="*/ 0 h 970"/>
                  <a:gd name="T46" fmla="*/ 0 w 1665"/>
                  <a:gd name="T47" fmla="*/ 0 h 970"/>
                  <a:gd name="T48" fmla="*/ 0 w 1665"/>
                  <a:gd name="T49" fmla="*/ 0 h 970"/>
                  <a:gd name="T50" fmla="*/ 0 w 1665"/>
                  <a:gd name="T51" fmla="*/ 0 h 970"/>
                  <a:gd name="T52" fmla="*/ 0 w 1665"/>
                  <a:gd name="T53" fmla="*/ 0 h 970"/>
                  <a:gd name="T54" fmla="*/ 0 w 1665"/>
                  <a:gd name="T55" fmla="*/ 0 h 970"/>
                  <a:gd name="T56" fmla="*/ 0 w 1665"/>
                  <a:gd name="T57" fmla="*/ 0 h 970"/>
                  <a:gd name="T58" fmla="*/ 0 w 1665"/>
                  <a:gd name="T59" fmla="*/ 0 h 970"/>
                  <a:gd name="T60" fmla="*/ 0 w 1665"/>
                  <a:gd name="T61" fmla="*/ 0 h 970"/>
                  <a:gd name="T62" fmla="*/ 0 w 1665"/>
                  <a:gd name="T63" fmla="*/ 0 h 970"/>
                  <a:gd name="T64" fmla="*/ 0 w 1665"/>
                  <a:gd name="T65" fmla="*/ 0 h 970"/>
                  <a:gd name="T66" fmla="*/ 0 w 1665"/>
                  <a:gd name="T67" fmla="*/ 0 h 970"/>
                  <a:gd name="T68" fmla="*/ 0 w 1665"/>
                  <a:gd name="T69" fmla="*/ 0 h 970"/>
                  <a:gd name="T70" fmla="*/ 0 w 1665"/>
                  <a:gd name="T71" fmla="*/ 0 h 970"/>
                  <a:gd name="T72" fmla="*/ 0 w 1665"/>
                  <a:gd name="T73" fmla="*/ 0 h 970"/>
                  <a:gd name="T74" fmla="*/ 0 w 1665"/>
                  <a:gd name="T75" fmla="*/ 0 h 970"/>
                  <a:gd name="T76" fmla="*/ 0 w 1665"/>
                  <a:gd name="T77" fmla="*/ 0 h 970"/>
                  <a:gd name="T78" fmla="*/ 0 w 1665"/>
                  <a:gd name="T79" fmla="*/ 0 h 970"/>
                  <a:gd name="T80" fmla="*/ 0 w 1665"/>
                  <a:gd name="T81" fmla="*/ 0 h 970"/>
                  <a:gd name="T82" fmla="*/ 0 w 1665"/>
                  <a:gd name="T83" fmla="*/ 0 h 970"/>
                  <a:gd name="T84" fmla="*/ 0 w 1665"/>
                  <a:gd name="T85" fmla="*/ 0 h 970"/>
                  <a:gd name="T86" fmla="*/ 0 w 1665"/>
                  <a:gd name="T87" fmla="*/ 0 h 970"/>
                  <a:gd name="T88" fmla="*/ 0 w 1665"/>
                  <a:gd name="T89" fmla="*/ 0 h 970"/>
                  <a:gd name="T90" fmla="*/ 0 w 1665"/>
                  <a:gd name="T91" fmla="*/ 0 h 970"/>
                  <a:gd name="T92" fmla="*/ 0 w 1665"/>
                  <a:gd name="T93" fmla="*/ 0 h 970"/>
                  <a:gd name="T94" fmla="*/ 0 w 1665"/>
                  <a:gd name="T95" fmla="*/ 0 h 970"/>
                  <a:gd name="T96" fmla="*/ 0 w 1665"/>
                  <a:gd name="T97" fmla="*/ 0 h 970"/>
                  <a:gd name="T98" fmla="*/ 0 w 1665"/>
                  <a:gd name="T99" fmla="*/ 0 h 970"/>
                  <a:gd name="T100" fmla="*/ 0 w 1665"/>
                  <a:gd name="T101" fmla="*/ 0 h 970"/>
                  <a:gd name="T102" fmla="*/ 0 w 1665"/>
                  <a:gd name="T103" fmla="*/ 0 h 970"/>
                  <a:gd name="T104" fmla="*/ 0 w 1665"/>
                  <a:gd name="T105" fmla="*/ 0 h 970"/>
                  <a:gd name="T106" fmla="*/ 0 w 1665"/>
                  <a:gd name="T107" fmla="*/ 0 h 970"/>
                  <a:gd name="T108" fmla="*/ 0 w 1665"/>
                  <a:gd name="T109" fmla="*/ 0 h 970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65"/>
                  <a:gd name="T166" fmla="*/ 0 h 970"/>
                  <a:gd name="T167" fmla="*/ 1665 w 1665"/>
                  <a:gd name="T168" fmla="*/ 970 h 970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65" h="970">
                    <a:moveTo>
                      <a:pt x="544" y="910"/>
                    </a:moveTo>
                    <a:lnTo>
                      <a:pt x="547" y="939"/>
                    </a:lnTo>
                    <a:lnTo>
                      <a:pt x="551" y="970"/>
                    </a:lnTo>
                    <a:lnTo>
                      <a:pt x="592" y="962"/>
                    </a:lnTo>
                    <a:lnTo>
                      <a:pt x="627" y="950"/>
                    </a:lnTo>
                    <a:lnTo>
                      <a:pt x="655" y="933"/>
                    </a:lnTo>
                    <a:lnTo>
                      <a:pt x="672" y="917"/>
                    </a:lnTo>
                    <a:lnTo>
                      <a:pt x="683" y="907"/>
                    </a:lnTo>
                    <a:lnTo>
                      <a:pt x="697" y="900"/>
                    </a:lnTo>
                    <a:lnTo>
                      <a:pt x="724" y="898"/>
                    </a:lnTo>
                    <a:lnTo>
                      <a:pt x="751" y="903"/>
                    </a:lnTo>
                    <a:lnTo>
                      <a:pt x="796" y="898"/>
                    </a:lnTo>
                    <a:lnTo>
                      <a:pt x="826" y="902"/>
                    </a:lnTo>
                    <a:lnTo>
                      <a:pt x="845" y="905"/>
                    </a:lnTo>
                    <a:lnTo>
                      <a:pt x="870" y="910"/>
                    </a:lnTo>
                    <a:lnTo>
                      <a:pt x="901" y="917"/>
                    </a:lnTo>
                    <a:lnTo>
                      <a:pt x="938" y="919"/>
                    </a:lnTo>
                    <a:lnTo>
                      <a:pt x="989" y="914"/>
                    </a:lnTo>
                    <a:lnTo>
                      <a:pt x="1043" y="903"/>
                    </a:lnTo>
                    <a:lnTo>
                      <a:pt x="1090" y="892"/>
                    </a:lnTo>
                    <a:lnTo>
                      <a:pt x="1134" y="882"/>
                    </a:lnTo>
                    <a:lnTo>
                      <a:pt x="1159" y="874"/>
                    </a:lnTo>
                    <a:lnTo>
                      <a:pt x="1188" y="864"/>
                    </a:lnTo>
                    <a:lnTo>
                      <a:pt x="1224" y="848"/>
                    </a:lnTo>
                    <a:lnTo>
                      <a:pt x="1261" y="835"/>
                    </a:lnTo>
                    <a:lnTo>
                      <a:pt x="1301" y="823"/>
                    </a:lnTo>
                    <a:lnTo>
                      <a:pt x="1339" y="804"/>
                    </a:lnTo>
                    <a:lnTo>
                      <a:pt x="1367" y="786"/>
                    </a:lnTo>
                    <a:lnTo>
                      <a:pt x="1392" y="764"/>
                    </a:lnTo>
                    <a:lnTo>
                      <a:pt x="1426" y="730"/>
                    </a:lnTo>
                    <a:lnTo>
                      <a:pt x="1458" y="701"/>
                    </a:lnTo>
                    <a:lnTo>
                      <a:pt x="1498" y="678"/>
                    </a:lnTo>
                    <a:lnTo>
                      <a:pt x="1542" y="660"/>
                    </a:lnTo>
                    <a:lnTo>
                      <a:pt x="1585" y="641"/>
                    </a:lnTo>
                    <a:lnTo>
                      <a:pt x="1616" y="619"/>
                    </a:lnTo>
                    <a:lnTo>
                      <a:pt x="1639" y="590"/>
                    </a:lnTo>
                    <a:lnTo>
                      <a:pt x="1656" y="556"/>
                    </a:lnTo>
                    <a:lnTo>
                      <a:pt x="1665" y="508"/>
                    </a:lnTo>
                    <a:lnTo>
                      <a:pt x="1664" y="455"/>
                    </a:lnTo>
                    <a:lnTo>
                      <a:pt x="1659" y="406"/>
                    </a:lnTo>
                    <a:lnTo>
                      <a:pt x="1644" y="362"/>
                    </a:lnTo>
                    <a:lnTo>
                      <a:pt x="1624" y="326"/>
                    </a:lnTo>
                    <a:lnTo>
                      <a:pt x="1597" y="289"/>
                    </a:lnTo>
                    <a:lnTo>
                      <a:pt x="1562" y="257"/>
                    </a:lnTo>
                    <a:lnTo>
                      <a:pt x="1518" y="231"/>
                    </a:lnTo>
                    <a:lnTo>
                      <a:pt x="1476" y="214"/>
                    </a:lnTo>
                    <a:lnTo>
                      <a:pt x="1418" y="197"/>
                    </a:lnTo>
                    <a:lnTo>
                      <a:pt x="1357" y="181"/>
                    </a:lnTo>
                    <a:lnTo>
                      <a:pt x="1309" y="161"/>
                    </a:lnTo>
                    <a:lnTo>
                      <a:pt x="1261" y="137"/>
                    </a:lnTo>
                    <a:lnTo>
                      <a:pt x="1221" y="110"/>
                    </a:lnTo>
                    <a:lnTo>
                      <a:pt x="1172" y="70"/>
                    </a:lnTo>
                    <a:lnTo>
                      <a:pt x="1125" y="39"/>
                    </a:lnTo>
                    <a:lnTo>
                      <a:pt x="1075" y="19"/>
                    </a:lnTo>
                    <a:lnTo>
                      <a:pt x="1019" y="5"/>
                    </a:lnTo>
                    <a:lnTo>
                      <a:pt x="954" y="1"/>
                    </a:lnTo>
                    <a:lnTo>
                      <a:pt x="900" y="0"/>
                    </a:lnTo>
                    <a:lnTo>
                      <a:pt x="825" y="10"/>
                    </a:lnTo>
                    <a:lnTo>
                      <a:pt x="762" y="20"/>
                    </a:lnTo>
                    <a:lnTo>
                      <a:pt x="710" y="25"/>
                    </a:lnTo>
                    <a:lnTo>
                      <a:pt x="658" y="27"/>
                    </a:lnTo>
                    <a:lnTo>
                      <a:pt x="616" y="37"/>
                    </a:lnTo>
                    <a:lnTo>
                      <a:pt x="547" y="65"/>
                    </a:lnTo>
                    <a:lnTo>
                      <a:pt x="479" y="86"/>
                    </a:lnTo>
                    <a:lnTo>
                      <a:pt x="428" y="95"/>
                    </a:lnTo>
                    <a:lnTo>
                      <a:pt x="387" y="94"/>
                    </a:lnTo>
                    <a:lnTo>
                      <a:pt x="334" y="84"/>
                    </a:lnTo>
                    <a:lnTo>
                      <a:pt x="292" y="79"/>
                    </a:lnTo>
                    <a:lnTo>
                      <a:pt x="250" y="79"/>
                    </a:lnTo>
                    <a:lnTo>
                      <a:pt x="210" y="86"/>
                    </a:lnTo>
                    <a:lnTo>
                      <a:pt x="178" y="99"/>
                    </a:lnTo>
                    <a:lnTo>
                      <a:pt x="125" y="129"/>
                    </a:lnTo>
                    <a:lnTo>
                      <a:pt x="42" y="184"/>
                    </a:lnTo>
                    <a:lnTo>
                      <a:pt x="9" y="215"/>
                    </a:lnTo>
                    <a:lnTo>
                      <a:pt x="0" y="232"/>
                    </a:lnTo>
                    <a:lnTo>
                      <a:pt x="0" y="250"/>
                    </a:lnTo>
                    <a:lnTo>
                      <a:pt x="17" y="255"/>
                    </a:lnTo>
                    <a:lnTo>
                      <a:pt x="39" y="264"/>
                    </a:lnTo>
                    <a:lnTo>
                      <a:pt x="71" y="282"/>
                    </a:lnTo>
                    <a:lnTo>
                      <a:pt x="110" y="297"/>
                    </a:lnTo>
                    <a:lnTo>
                      <a:pt x="150" y="311"/>
                    </a:lnTo>
                    <a:lnTo>
                      <a:pt x="196" y="322"/>
                    </a:lnTo>
                    <a:lnTo>
                      <a:pt x="250" y="334"/>
                    </a:lnTo>
                    <a:lnTo>
                      <a:pt x="310" y="341"/>
                    </a:lnTo>
                    <a:lnTo>
                      <a:pt x="357" y="341"/>
                    </a:lnTo>
                    <a:lnTo>
                      <a:pt x="434" y="332"/>
                    </a:lnTo>
                    <a:lnTo>
                      <a:pt x="509" y="321"/>
                    </a:lnTo>
                    <a:lnTo>
                      <a:pt x="566" y="317"/>
                    </a:lnTo>
                    <a:lnTo>
                      <a:pt x="601" y="320"/>
                    </a:lnTo>
                    <a:lnTo>
                      <a:pt x="635" y="326"/>
                    </a:lnTo>
                    <a:lnTo>
                      <a:pt x="663" y="340"/>
                    </a:lnTo>
                    <a:lnTo>
                      <a:pt x="681" y="355"/>
                    </a:lnTo>
                    <a:lnTo>
                      <a:pt x="697" y="377"/>
                    </a:lnTo>
                    <a:lnTo>
                      <a:pt x="721" y="396"/>
                    </a:lnTo>
                    <a:lnTo>
                      <a:pt x="745" y="424"/>
                    </a:lnTo>
                    <a:lnTo>
                      <a:pt x="764" y="455"/>
                    </a:lnTo>
                    <a:lnTo>
                      <a:pt x="781" y="485"/>
                    </a:lnTo>
                    <a:lnTo>
                      <a:pt x="789" y="513"/>
                    </a:lnTo>
                    <a:lnTo>
                      <a:pt x="790" y="543"/>
                    </a:lnTo>
                    <a:lnTo>
                      <a:pt x="782" y="576"/>
                    </a:lnTo>
                    <a:lnTo>
                      <a:pt x="767" y="610"/>
                    </a:lnTo>
                    <a:lnTo>
                      <a:pt x="747" y="644"/>
                    </a:lnTo>
                    <a:lnTo>
                      <a:pt x="730" y="684"/>
                    </a:lnTo>
                    <a:lnTo>
                      <a:pt x="719" y="725"/>
                    </a:lnTo>
                    <a:lnTo>
                      <a:pt x="705" y="779"/>
                    </a:lnTo>
                    <a:lnTo>
                      <a:pt x="692" y="808"/>
                    </a:lnTo>
                    <a:lnTo>
                      <a:pt x="670" y="842"/>
                    </a:lnTo>
                    <a:lnTo>
                      <a:pt x="643" y="865"/>
                    </a:lnTo>
                    <a:lnTo>
                      <a:pt x="611" y="888"/>
                    </a:lnTo>
                    <a:lnTo>
                      <a:pt x="578" y="903"/>
                    </a:lnTo>
                    <a:lnTo>
                      <a:pt x="544" y="91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9" name="Freeform 186"/>
              <p:cNvSpPr>
                <a:spLocks/>
              </p:cNvSpPr>
              <p:nvPr/>
            </p:nvSpPr>
            <p:spPr bwMode="auto">
              <a:xfrm>
                <a:off x="1936" y="971"/>
                <a:ext cx="231" cy="160"/>
              </a:xfrm>
              <a:custGeom>
                <a:avLst/>
                <a:gdLst>
                  <a:gd name="T0" fmla="*/ 0 w 927"/>
                  <a:gd name="T1" fmla="*/ 0 h 641"/>
                  <a:gd name="T2" fmla="*/ 0 w 927"/>
                  <a:gd name="T3" fmla="*/ 0 h 641"/>
                  <a:gd name="T4" fmla="*/ 0 w 927"/>
                  <a:gd name="T5" fmla="*/ 0 h 641"/>
                  <a:gd name="T6" fmla="*/ 0 w 927"/>
                  <a:gd name="T7" fmla="*/ 0 h 641"/>
                  <a:gd name="T8" fmla="*/ 0 w 927"/>
                  <a:gd name="T9" fmla="*/ 0 h 641"/>
                  <a:gd name="T10" fmla="*/ 0 w 927"/>
                  <a:gd name="T11" fmla="*/ 0 h 641"/>
                  <a:gd name="T12" fmla="*/ 0 w 927"/>
                  <a:gd name="T13" fmla="*/ 0 h 641"/>
                  <a:gd name="T14" fmla="*/ 0 w 927"/>
                  <a:gd name="T15" fmla="*/ 0 h 641"/>
                  <a:gd name="T16" fmla="*/ 0 w 927"/>
                  <a:gd name="T17" fmla="*/ 0 h 641"/>
                  <a:gd name="T18" fmla="*/ 0 w 927"/>
                  <a:gd name="T19" fmla="*/ 0 h 641"/>
                  <a:gd name="T20" fmla="*/ 0 w 927"/>
                  <a:gd name="T21" fmla="*/ 0 h 641"/>
                  <a:gd name="T22" fmla="*/ 0 w 927"/>
                  <a:gd name="T23" fmla="*/ 0 h 641"/>
                  <a:gd name="T24" fmla="*/ 0 w 927"/>
                  <a:gd name="T25" fmla="*/ 0 h 641"/>
                  <a:gd name="T26" fmla="*/ 0 w 927"/>
                  <a:gd name="T27" fmla="*/ 0 h 641"/>
                  <a:gd name="T28" fmla="*/ 0 w 927"/>
                  <a:gd name="T29" fmla="*/ 0 h 641"/>
                  <a:gd name="T30" fmla="*/ 0 w 927"/>
                  <a:gd name="T31" fmla="*/ 0 h 641"/>
                  <a:gd name="T32" fmla="*/ 0 w 927"/>
                  <a:gd name="T33" fmla="*/ 0 h 641"/>
                  <a:gd name="T34" fmla="*/ 0 w 927"/>
                  <a:gd name="T35" fmla="*/ 0 h 641"/>
                  <a:gd name="T36" fmla="*/ 0 w 927"/>
                  <a:gd name="T37" fmla="*/ 0 h 641"/>
                  <a:gd name="T38" fmla="*/ 0 w 927"/>
                  <a:gd name="T39" fmla="*/ 0 h 641"/>
                  <a:gd name="T40" fmla="*/ 0 w 927"/>
                  <a:gd name="T41" fmla="*/ 0 h 641"/>
                  <a:gd name="T42" fmla="*/ 0 w 927"/>
                  <a:gd name="T43" fmla="*/ 0 h 641"/>
                  <a:gd name="T44" fmla="*/ 0 w 927"/>
                  <a:gd name="T45" fmla="*/ 0 h 641"/>
                  <a:gd name="T46" fmla="*/ 0 w 927"/>
                  <a:gd name="T47" fmla="*/ 0 h 641"/>
                  <a:gd name="T48" fmla="*/ 0 w 927"/>
                  <a:gd name="T49" fmla="*/ 0 h 641"/>
                  <a:gd name="T50" fmla="*/ 0 w 927"/>
                  <a:gd name="T51" fmla="*/ 0 h 641"/>
                  <a:gd name="T52" fmla="*/ 0 w 927"/>
                  <a:gd name="T53" fmla="*/ 0 h 641"/>
                  <a:gd name="T54" fmla="*/ 0 w 927"/>
                  <a:gd name="T55" fmla="*/ 0 h 641"/>
                  <a:gd name="T56" fmla="*/ 0 w 927"/>
                  <a:gd name="T57" fmla="*/ 0 h 641"/>
                  <a:gd name="T58" fmla="*/ 0 w 927"/>
                  <a:gd name="T59" fmla="*/ 0 h 641"/>
                  <a:gd name="T60" fmla="*/ 0 w 927"/>
                  <a:gd name="T61" fmla="*/ 0 h 641"/>
                  <a:gd name="T62" fmla="*/ 0 w 927"/>
                  <a:gd name="T63" fmla="*/ 0 h 641"/>
                  <a:gd name="T64" fmla="*/ 0 w 927"/>
                  <a:gd name="T65" fmla="*/ 0 h 641"/>
                  <a:gd name="T66" fmla="*/ 0 w 927"/>
                  <a:gd name="T67" fmla="*/ 0 h 641"/>
                  <a:gd name="T68" fmla="*/ 0 w 927"/>
                  <a:gd name="T69" fmla="*/ 0 h 641"/>
                  <a:gd name="T70" fmla="*/ 0 w 927"/>
                  <a:gd name="T71" fmla="*/ 0 h 641"/>
                  <a:gd name="T72" fmla="*/ 0 w 927"/>
                  <a:gd name="T73" fmla="*/ 0 h 641"/>
                  <a:gd name="T74" fmla="*/ 0 w 927"/>
                  <a:gd name="T75" fmla="*/ 0 h 641"/>
                  <a:gd name="T76" fmla="*/ 0 w 927"/>
                  <a:gd name="T77" fmla="*/ 0 h 641"/>
                  <a:gd name="T78" fmla="*/ 0 w 927"/>
                  <a:gd name="T79" fmla="*/ 0 h 641"/>
                  <a:gd name="T80" fmla="*/ 0 w 927"/>
                  <a:gd name="T81" fmla="*/ 0 h 641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927"/>
                  <a:gd name="T124" fmla="*/ 0 h 641"/>
                  <a:gd name="T125" fmla="*/ 927 w 927"/>
                  <a:gd name="T126" fmla="*/ 641 h 641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927" h="641">
                    <a:moveTo>
                      <a:pt x="303" y="30"/>
                    </a:moveTo>
                    <a:lnTo>
                      <a:pt x="333" y="15"/>
                    </a:lnTo>
                    <a:lnTo>
                      <a:pt x="359" y="7"/>
                    </a:lnTo>
                    <a:lnTo>
                      <a:pt x="389" y="2"/>
                    </a:lnTo>
                    <a:lnTo>
                      <a:pt x="415" y="0"/>
                    </a:lnTo>
                    <a:lnTo>
                      <a:pt x="446" y="2"/>
                    </a:lnTo>
                    <a:lnTo>
                      <a:pt x="474" y="5"/>
                    </a:lnTo>
                    <a:lnTo>
                      <a:pt x="504" y="14"/>
                    </a:lnTo>
                    <a:lnTo>
                      <a:pt x="538" y="29"/>
                    </a:lnTo>
                    <a:lnTo>
                      <a:pt x="565" y="48"/>
                    </a:lnTo>
                    <a:lnTo>
                      <a:pt x="591" y="72"/>
                    </a:lnTo>
                    <a:lnTo>
                      <a:pt x="614" y="97"/>
                    </a:lnTo>
                    <a:lnTo>
                      <a:pt x="638" y="132"/>
                    </a:lnTo>
                    <a:lnTo>
                      <a:pt x="654" y="147"/>
                    </a:lnTo>
                    <a:lnTo>
                      <a:pt x="677" y="158"/>
                    </a:lnTo>
                    <a:lnTo>
                      <a:pt x="724" y="164"/>
                    </a:lnTo>
                    <a:lnTo>
                      <a:pt x="803" y="169"/>
                    </a:lnTo>
                    <a:lnTo>
                      <a:pt x="828" y="174"/>
                    </a:lnTo>
                    <a:lnTo>
                      <a:pt x="848" y="182"/>
                    </a:lnTo>
                    <a:lnTo>
                      <a:pt x="864" y="194"/>
                    </a:lnTo>
                    <a:lnTo>
                      <a:pt x="874" y="211"/>
                    </a:lnTo>
                    <a:lnTo>
                      <a:pt x="881" y="234"/>
                    </a:lnTo>
                    <a:lnTo>
                      <a:pt x="884" y="258"/>
                    </a:lnTo>
                    <a:lnTo>
                      <a:pt x="889" y="282"/>
                    </a:lnTo>
                    <a:lnTo>
                      <a:pt x="899" y="306"/>
                    </a:lnTo>
                    <a:lnTo>
                      <a:pt x="917" y="342"/>
                    </a:lnTo>
                    <a:lnTo>
                      <a:pt x="924" y="368"/>
                    </a:lnTo>
                    <a:lnTo>
                      <a:pt x="927" y="394"/>
                    </a:lnTo>
                    <a:lnTo>
                      <a:pt x="922" y="417"/>
                    </a:lnTo>
                    <a:lnTo>
                      <a:pt x="912" y="434"/>
                    </a:lnTo>
                    <a:lnTo>
                      <a:pt x="899" y="449"/>
                    </a:lnTo>
                    <a:lnTo>
                      <a:pt x="861" y="471"/>
                    </a:lnTo>
                    <a:lnTo>
                      <a:pt x="824" y="490"/>
                    </a:lnTo>
                    <a:lnTo>
                      <a:pt x="797" y="507"/>
                    </a:lnTo>
                    <a:lnTo>
                      <a:pt x="778" y="527"/>
                    </a:lnTo>
                    <a:lnTo>
                      <a:pt x="765" y="550"/>
                    </a:lnTo>
                    <a:lnTo>
                      <a:pt x="745" y="593"/>
                    </a:lnTo>
                    <a:lnTo>
                      <a:pt x="729" y="615"/>
                    </a:lnTo>
                    <a:lnTo>
                      <a:pt x="712" y="630"/>
                    </a:lnTo>
                    <a:lnTo>
                      <a:pt x="689" y="638"/>
                    </a:lnTo>
                    <a:lnTo>
                      <a:pt x="656" y="641"/>
                    </a:lnTo>
                    <a:lnTo>
                      <a:pt x="618" y="638"/>
                    </a:lnTo>
                    <a:lnTo>
                      <a:pt x="578" y="628"/>
                    </a:lnTo>
                    <a:lnTo>
                      <a:pt x="535" y="611"/>
                    </a:lnTo>
                    <a:lnTo>
                      <a:pt x="521" y="606"/>
                    </a:lnTo>
                    <a:lnTo>
                      <a:pt x="494" y="598"/>
                    </a:lnTo>
                    <a:lnTo>
                      <a:pt x="464" y="587"/>
                    </a:lnTo>
                    <a:lnTo>
                      <a:pt x="441" y="577"/>
                    </a:lnTo>
                    <a:lnTo>
                      <a:pt x="407" y="556"/>
                    </a:lnTo>
                    <a:lnTo>
                      <a:pt x="387" y="547"/>
                    </a:lnTo>
                    <a:lnTo>
                      <a:pt x="356" y="542"/>
                    </a:lnTo>
                    <a:lnTo>
                      <a:pt x="345" y="541"/>
                    </a:lnTo>
                    <a:lnTo>
                      <a:pt x="311" y="541"/>
                    </a:lnTo>
                    <a:lnTo>
                      <a:pt x="276" y="546"/>
                    </a:lnTo>
                    <a:lnTo>
                      <a:pt x="262" y="547"/>
                    </a:lnTo>
                    <a:lnTo>
                      <a:pt x="218" y="551"/>
                    </a:lnTo>
                    <a:lnTo>
                      <a:pt x="163" y="550"/>
                    </a:lnTo>
                    <a:lnTo>
                      <a:pt x="138" y="547"/>
                    </a:lnTo>
                    <a:lnTo>
                      <a:pt x="117" y="538"/>
                    </a:lnTo>
                    <a:lnTo>
                      <a:pt x="99" y="526"/>
                    </a:lnTo>
                    <a:lnTo>
                      <a:pt x="81" y="515"/>
                    </a:lnTo>
                    <a:lnTo>
                      <a:pt x="63" y="508"/>
                    </a:lnTo>
                    <a:lnTo>
                      <a:pt x="52" y="506"/>
                    </a:lnTo>
                    <a:lnTo>
                      <a:pt x="41" y="503"/>
                    </a:lnTo>
                    <a:lnTo>
                      <a:pt x="27" y="501"/>
                    </a:lnTo>
                    <a:lnTo>
                      <a:pt x="13" y="493"/>
                    </a:lnTo>
                    <a:lnTo>
                      <a:pt x="4" y="482"/>
                    </a:lnTo>
                    <a:lnTo>
                      <a:pt x="0" y="472"/>
                    </a:lnTo>
                    <a:lnTo>
                      <a:pt x="28" y="454"/>
                    </a:lnTo>
                    <a:lnTo>
                      <a:pt x="53" y="432"/>
                    </a:lnTo>
                    <a:lnTo>
                      <a:pt x="86" y="398"/>
                    </a:lnTo>
                    <a:lnTo>
                      <a:pt x="119" y="369"/>
                    </a:lnTo>
                    <a:lnTo>
                      <a:pt x="159" y="346"/>
                    </a:lnTo>
                    <a:lnTo>
                      <a:pt x="203" y="328"/>
                    </a:lnTo>
                    <a:lnTo>
                      <a:pt x="246" y="309"/>
                    </a:lnTo>
                    <a:lnTo>
                      <a:pt x="277" y="287"/>
                    </a:lnTo>
                    <a:lnTo>
                      <a:pt x="300" y="258"/>
                    </a:lnTo>
                    <a:lnTo>
                      <a:pt x="316" y="224"/>
                    </a:lnTo>
                    <a:lnTo>
                      <a:pt x="326" y="176"/>
                    </a:lnTo>
                    <a:lnTo>
                      <a:pt x="325" y="123"/>
                    </a:lnTo>
                    <a:lnTo>
                      <a:pt x="320" y="74"/>
                    </a:lnTo>
                    <a:lnTo>
                      <a:pt x="303" y="3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0" name="Freeform 187"/>
              <p:cNvSpPr>
                <a:spLocks/>
              </p:cNvSpPr>
              <p:nvPr/>
            </p:nvSpPr>
            <p:spPr bwMode="auto">
              <a:xfrm>
                <a:off x="1634" y="1089"/>
                <a:ext cx="80" cy="52"/>
              </a:xfrm>
              <a:custGeom>
                <a:avLst/>
                <a:gdLst>
                  <a:gd name="T0" fmla="*/ 0 w 321"/>
                  <a:gd name="T1" fmla="*/ 0 h 205"/>
                  <a:gd name="T2" fmla="*/ 0 w 321"/>
                  <a:gd name="T3" fmla="*/ 0 h 205"/>
                  <a:gd name="T4" fmla="*/ 0 w 321"/>
                  <a:gd name="T5" fmla="*/ 0 h 205"/>
                  <a:gd name="T6" fmla="*/ 0 w 321"/>
                  <a:gd name="T7" fmla="*/ 0 h 205"/>
                  <a:gd name="T8" fmla="*/ 0 w 321"/>
                  <a:gd name="T9" fmla="*/ 0 h 205"/>
                  <a:gd name="T10" fmla="*/ 0 w 321"/>
                  <a:gd name="T11" fmla="*/ 0 h 205"/>
                  <a:gd name="T12" fmla="*/ 0 w 321"/>
                  <a:gd name="T13" fmla="*/ 0 h 205"/>
                  <a:gd name="T14" fmla="*/ 0 w 321"/>
                  <a:gd name="T15" fmla="*/ 0 h 205"/>
                  <a:gd name="T16" fmla="*/ 0 w 321"/>
                  <a:gd name="T17" fmla="*/ 0 h 205"/>
                  <a:gd name="T18" fmla="*/ 0 w 321"/>
                  <a:gd name="T19" fmla="*/ 0 h 205"/>
                  <a:gd name="T20" fmla="*/ 0 w 321"/>
                  <a:gd name="T21" fmla="*/ 0 h 205"/>
                  <a:gd name="T22" fmla="*/ 0 w 321"/>
                  <a:gd name="T23" fmla="*/ 0 h 205"/>
                  <a:gd name="T24" fmla="*/ 0 w 321"/>
                  <a:gd name="T25" fmla="*/ 0 h 205"/>
                  <a:gd name="T26" fmla="*/ 0 w 321"/>
                  <a:gd name="T27" fmla="*/ 0 h 205"/>
                  <a:gd name="T28" fmla="*/ 0 w 321"/>
                  <a:gd name="T29" fmla="*/ 0 h 205"/>
                  <a:gd name="T30" fmla="*/ 0 w 321"/>
                  <a:gd name="T31" fmla="*/ 0 h 205"/>
                  <a:gd name="T32" fmla="*/ 0 w 321"/>
                  <a:gd name="T33" fmla="*/ 0 h 205"/>
                  <a:gd name="T34" fmla="*/ 0 w 321"/>
                  <a:gd name="T35" fmla="*/ 0 h 205"/>
                  <a:gd name="T36" fmla="*/ 0 w 321"/>
                  <a:gd name="T37" fmla="*/ 0 h 205"/>
                  <a:gd name="T38" fmla="*/ 0 w 321"/>
                  <a:gd name="T39" fmla="*/ 0 h 205"/>
                  <a:gd name="T40" fmla="*/ 0 w 321"/>
                  <a:gd name="T41" fmla="*/ 0 h 205"/>
                  <a:gd name="T42" fmla="*/ 0 w 321"/>
                  <a:gd name="T43" fmla="*/ 0 h 205"/>
                  <a:gd name="T44" fmla="*/ 0 w 321"/>
                  <a:gd name="T45" fmla="*/ 0 h 205"/>
                  <a:gd name="T46" fmla="*/ 0 w 321"/>
                  <a:gd name="T47" fmla="*/ 0 h 205"/>
                  <a:gd name="T48" fmla="*/ 0 w 321"/>
                  <a:gd name="T49" fmla="*/ 0 h 205"/>
                  <a:gd name="T50" fmla="*/ 0 w 321"/>
                  <a:gd name="T51" fmla="*/ 0 h 205"/>
                  <a:gd name="T52" fmla="*/ 0 w 321"/>
                  <a:gd name="T53" fmla="*/ 0 h 205"/>
                  <a:gd name="T54" fmla="*/ 0 w 321"/>
                  <a:gd name="T55" fmla="*/ 0 h 205"/>
                  <a:gd name="T56" fmla="*/ 0 w 321"/>
                  <a:gd name="T57" fmla="*/ 0 h 20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1"/>
                  <a:gd name="T88" fmla="*/ 0 h 205"/>
                  <a:gd name="T89" fmla="*/ 321 w 321"/>
                  <a:gd name="T90" fmla="*/ 205 h 205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1" h="205">
                    <a:moveTo>
                      <a:pt x="0" y="26"/>
                    </a:moveTo>
                    <a:lnTo>
                      <a:pt x="13" y="30"/>
                    </a:lnTo>
                    <a:lnTo>
                      <a:pt x="38" y="37"/>
                    </a:lnTo>
                    <a:lnTo>
                      <a:pt x="62" y="51"/>
                    </a:lnTo>
                    <a:lnTo>
                      <a:pt x="93" y="75"/>
                    </a:lnTo>
                    <a:lnTo>
                      <a:pt x="138" y="119"/>
                    </a:lnTo>
                    <a:lnTo>
                      <a:pt x="181" y="160"/>
                    </a:lnTo>
                    <a:lnTo>
                      <a:pt x="217" y="187"/>
                    </a:lnTo>
                    <a:lnTo>
                      <a:pt x="243" y="201"/>
                    </a:lnTo>
                    <a:lnTo>
                      <a:pt x="258" y="205"/>
                    </a:lnTo>
                    <a:lnTo>
                      <a:pt x="272" y="204"/>
                    </a:lnTo>
                    <a:lnTo>
                      <a:pt x="288" y="200"/>
                    </a:lnTo>
                    <a:lnTo>
                      <a:pt x="301" y="195"/>
                    </a:lnTo>
                    <a:lnTo>
                      <a:pt x="321" y="186"/>
                    </a:lnTo>
                    <a:lnTo>
                      <a:pt x="321" y="179"/>
                    </a:lnTo>
                    <a:lnTo>
                      <a:pt x="316" y="135"/>
                    </a:lnTo>
                    <a:lnTo>
                      <a:pt x="310" y="109"/>
                    </a:lnTo>
                    <a:lnTo>
                      <a:pt x="301" y="86"/>
                    </a:lnTo>
                    <a:lnTo>
                      <a:pt x="290" y="69"/>
                    </a:lnTo>
                    <a:lnTo>
                      <a:pt x="267" y="61"/>
                    </a:lnTo>
                    <a:lnTo>
                      <a:pt x="241" y="51"/>
                    </a:lnTo>
                    <a:lnTo>
                      <a:pt x="209" y="35"/>
                    </a:lnTo>
                    <a:lnTo>
                      <a:pt x="177" y="17"/>
                    </a:lnTo>
                    <a:lnTo>
                      <a:pt x="149" y="4"/>
                    </a:lnTo>
                    <a:lnTo>
                      <a:pt x="121" y="0"/>
                    </a:lnTo>
                    <a:lnTo>
                      <a:pt x="88" y="0"/>
                    </a:lnTo>
                    <a:lnTo>
                      <a:pt x="59" y="6"/>
                    </a:lnTo>
                    <a:lnTo>
                      <a:pt x="23" y="19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1" name="Freeform 188"/>
              <p:cNvSpPr>
                <a:spLocks/>
              </p:cNvSpPr>
              <p:nvPr/>
            </p:nvSpPr>
            <p:spPr bwMode="auto">
              <a:xfrm>
                <a:off x="1936" y="978"/>
                <a:ext cx="81" cy="111"/>
              </a:xfrm>
              <a:custGeom>
                <a:avLst/>
                <a:gdLst>
                  <a:gd name="T0" fmla="*/ 0 w 326"/>
                  <a:gd name="T1" fmla="*/ 0 h 440"/>
                  <a:gd name="T2" fmla="*/ 0 w 326"/>
                  <a:gd name="T3" fmla="*/ 0 h 440"/>
                  <a:gd name="T4" fmla="*/ 0 w 326"/>
                  <a:gd name="T5" fmla="*/ 0 h 440"/>
                  <a:gd name="T6" fmla="*/ 0 w 326"/>
                  <a:gd name="T7" fmla="*/ 0 h 440"/>
                  <a:gd name="T8" fmla="*/ 0 w 326"/>
                  <a:gd name="T9" fmla="*/ 0 h 440"/>
                  <a:gd name="T10" fmla="*/ 0 w 326"/>
                  <a:gd name="T11" fmla="*/ 0 h 440"/>
                  <a:gd name="T12" fmla="*/ 0 w 326"/>
                  <a:gd name="T13" fmla="*/ 0 h 440"/>
                  <a:gd name="T14" fmla="*/ 0 w 326"/>
                  <a:gd name="T15" fmla="*/ 0 h 440"/>
                  <a:gd name="T16" fmla="*/ 0 w 326"/>
                  <a:gd name="T17" fmla="*/ 0 h 440"/>
                  <a:gd name="T18" fmla="*/ 0 w 326"/>
                  <a:gd name="T19" fmla="*/ 0 h 440"/>
                  <a:gd name="T20" fmla="*/ 0 w 326"/>
                  <a:gd name="T21" fmla="*/ 0 h 440"/>
                  <a:gd name="T22" fmla="*/ 0 w 326"/>
                  <a:gd name="T23" fmla="*/ 0 h 440"/>
                  <a:gd name="T24" fmla="*/ 0 w 326"/>
                  <a:gd name="T25" fmla="*/ 0 h 440"/>
                  <a:gd name="T26" fmla="*/ 0 w 326"/>
                  <a:gd name="T27" fmla="*/ 0 h 440"/>
                  <a:gd name="T28" fmla="*/ 0 w 326"/>
                  <a:gd name="T29" fmla="*/ 0 h 44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26"/>
                  <a:gd name="T46" fmla="*/ 0 h 440"/>
                  <a:gd name="T47" fmla="*/ 326 w 326"/>
                  <a:gd name="T48" fmla="*/ 440 h 44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26" h="440">
                    <a:moveTo>
                      <a:pt x="0" y="440"/>
                    </a:moveTo>
                    <a:lnTo>
                      <a:pt x="28" y="424"/>
                    </a:lnTo>
                    <a:lnTo>
                      <a:pt x="53" y="401"/>
                    </a:lnTo>
                    <a:lnTo>
                      <a:pt x="86" y="367"/>
                    </a:lnTo>
                    <a:lnTo>
                      <a:pt x="119" y="337"/>
                    </a:lnTo>
                    <a:lnTo>
                      <a:pt x="159" y="315"/>
                    </a:lnTo>
                    <a:lnTo>
                      <a:pt x="203" y="297"/>
                    </a:lnTo>
                    <a:lnTo>
                      <a:pt x="246" y="277"/>
                    </a:lnTo>
                    <a:lnTo>
                      <a:pt x="277" y="255"/>
                    </a:lnTo>
                    <a:lnTo>
                      <a:pt x="300" y="226"/>
                    </a:lnTo>
                    <a:lnTo>
                      <a:pt x="316" y="194"/>
                    </a:lnTo>
                    <a:lnTo>
                      <a:pt x="326" y="145"/>
                    </a:lnTo>
                    <a:lnTo>
                      <a:pt x="325" y="92"/>
                    </a:lnTo>
                    <a:lnTo>
                      <a:pt x="318" y="44"/>
                    </a:lnTo>
                    <a:lnTo>
                      <a:pt x="303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2" name="Freeform 189"/>
              <p:cNvSpPr>
                <a:spLocks/>
              </p:cNvSpPr>
              <p:nvPr/>
            </p:nvSpPr>
            <p:spPr bwMode="auto">
              <a:xfrm>
                <a:off x="1171" y="1128"/>
                <a:ext cx="499" cy="387"/>
              </a:xfrm>
              <a:custGeom>
                <a:avLst/>
                <a:gdLst>
                  <a:gd name="T0" fmla="*/ 0 w 1993"/>
                  <a:gd name="T1" fmla="*/ 0 h 1551"/>
                  <a:gd name="T2" fmla="*/ 0 w 1993"/>
                  <a:gd name="T3" fmla="*/ 0 h 1551"/>
                  <a:gd name="T4" fmla="*/ 0 w 1993"/>
                  <a:gd name="T5" fmla="*/ 0 h 1551"/>
                  <a:gd name="T6" fmla="*/ 0 w 1993"/>
                  <a:gd name="T7" fmla="*/ 0 h 1551"/>
                  <a:gd name="T8" fmla="*/ 0 w 1993"/>
                  <a:gd name="T9" fmla="*/ 0 h 1551"/>
                  <a:gd name="T10" fmla="*/ 0 w 1993"/>
                  <a:gd name="T11" fmla="*/ 0 h 1551"/>
                  <a:gd name="T12" fmla="*/ 0 w 1993"/>
                  <a:gd name="T13" fmla="*/ 0 h 1551"/>
                  <a:gd name="T14" fmla="*/ 0 w 1993"/>
                  <a:gd name="T15" fmla="*/ 0 h 1551"/>
                  <a:gd name="T16" fmla="*/ 0 w 1993"/>
                  <a:gd name="T17" fmla="*/ 0 h 1551"/>
                  <a:gd name="T18" fmla="*/ 0 w 1993"/>
                  <a:gd name="T19" fmla="*/ 0 h 1551"/>
                  <a:gd name="T20" fmla="*/ 0 w 1993"/>
                  <a:gd name="T21" fmla="*/ 0 h 1551"/>
                  <a:gd name="T22" fmla="*/ 0 w 1993"/>
                  <a:gd name="T23" fmla="*/ 0 h 1551"/>
                  <a:gd name="T24" fmla="*/ 0 w 1993"/>
                  <a:gd name="T25" fmla="*/ 0 h 1551"/>
                  <a:gd name="T26" fmla="*/ 0 w 1993"/>
                  <a:gd name="T27" fmla="*/ 0 h 1551"/>
                  <a:gd name="T28" fmla="*/ 0 w 1993"/>
                  <a:gd name="T29" fmla="*/ 0 h 1551"/>
                  <a:gd name="T30" fmla="*/ 0 w 1993"/>
                  <a:gd name="T31" fmla="*/ 0 h 1551"/>
                  <a:gd name="T32" fmla="*/ 0 w 1993"/>
                  <a:gd name="T33" fmla="*/ 0 h 1551"/>
                  <a:gd name="T34" fmla="*/ 0 w 1993"/>
                  <a:gd name="T35" fmla="*/ 0 h 1551"/>
                  <a:gd name="T36" fmla="*/ 0 w 1993"/>
                  <a:gd name="T37" fmla="*/ 0 h 1551"/>
                  <a:gd name="T38" fmla="*/ 0 w 1993"/>
                  <a:gd name="T39" fmla="*/ 0 h 1551"/>
                  <a:gd name="T40" fmla="*/ 0 w 1993"/>
                  <a:gd name="T41" fmla="*/ 0 h 1551"/>
                  <a:gd name="T42" fmla="*/ 0 w 1993"/>
                  <a:gd name="T43" fmla="*/ 0 h 1551"/>
                  <a:gd name="T44" fmla="*/ 0 w 1993"/>
                  <a:gd name="T45" fmla="*/ 0 h 1551"/>
                  <a:gd name="T46" fmla="*/ 0 w 1993"/>
                  <a:gd name="T47" fmla="*/ 0 h 1551"/>
                  <a:gd name="T48" fmla="*/ 0 w 1993"/>
                  <a:gd name="T49" fmla="*/ 0 h 1551"/>
                  <a:gd name="T50" fmla="*/ 0 w 1993"/>
                  <a:gd name="T51" fmla="*/ 0 h 1551"/>
                  <a:gd name="T52" fmla="*/ 0 w 1993"/>
                  <a:gd name="T53" fmla="*/ 0 h 1551"/>
                  <a:gd name="T54" fmla="*/ 0 w 1993"/>
                  <a:gd name="T55" fmla="*/ 0 h 1551"/>
                  <a:gd name="T56" fmla="*/ 0 w 1993"/>
                  <a:gd name="T57" fmla="*/ 0 h 1551"/>
                  <a:gd name="T58" fmla="*/ 0 w 1993"/>
                  <a:gd name="T59" fmla="*/ 0 h 1551"/>
                  <a:gd name="T60" fmla="*/ 0 w 1993"/>
                  <a:gd name="T61" fmla="*/ 0 h 1551"/>
                  <a:gd name="T62" fmla="*/ 0 w 1993"/>
                  <a:gd name="T63" fmla="*/ 0 h 1551"/>
                  <a:gd name="T64" fmla="*/ 1 w 1993"/>
                  <a:gd name="T65" fmla="*/ 0 h 1551"/>
                  <a:gd name="T66" fmla="*/ 1 w 1993"/>
                  <a:gd name="T67" fmla="*/ 0 h 1551"/>
                  <a:gd name="T68" fmla="*/ 1 w 1993"/>
                  <a:gd name="T69" fmla="*/ 0 h 1551"/>
                  <a:gd name="T70" fmla="*/ 1 w 1993"/>
                  <a:gd name="T71" fmla="*/ 0 h 1551"/>
                  <a:gd name="T72" fmla="*/ 1 w 1993"/>
                  <a:gd name="T73" fmla="*/ 0 h 1551"/>
                  <a:gd name="T74" fmla="*/ 1 w 1993"/>
                  <a:gd name="T75" fmla="*/ 0 h 1551"/>
                  <a:gd name="T76" fmla="*/ 1 w 1993"/>
                  <a:gd name="T77" fmla="*/ 0 h 1551"/>
                  <a:gd name="T78" fmla="*/ 1 w 1993"/>
                  <a:gd name="T79" fmla="*/ 0 h 1551"/>
                  <a:gd name="T80" fmla="*/ 1 w 1993"/>
                  <a:gd name="T81" fmla="*/ 0 h 1551"/>
                  <a:gd name="T82" fmla="*/ 0 w 1993"/>
                  <a:gd name="T83" fmla="*/ 0 h 1551"/>
                  <a:gd name="T84" fmla="*/ 1 w 1993"/>
                  <a:gd name="T85" fmla="*/ 0 h 1551"/>
                  <a:gd name="T86" fmla="*/ 1 w 1993"/>
                  <a:gd name="T87" fmla="*/ 0 h 1551"/>
                  <a:gd name="T88" fmla="*/ 0 w 1993"/>
                  <a:gd name="T89" fmla="*/ 0 h 1551"/>
                  <a:gd name="T90" fmla="*/ 0 w 1993"/>
                  <a:gd name="T91" fmla="*/ 0 h 1551"/>
                  <a:gd name="T92" fmla="*/ 0 w 1993"/>
                  <a:gd name="T93" fmla="*/ 0 h 1551"/>
                  <a:gd name="T94" fmla="*/ 0 w 1993"/>
                  <a:gd name="T95" fmla="*/ 0 h 1551"/>
                  <a:gd name="T96" fmla="*/ 0 w 1993"/>
                  <a:gd name="T97" fmla="*/ 0 h 1551"/>
                  <a:gd name="T98" fmla="*/ 0 w 1993"/>
                  <a:gd name="T99" fmla="*/ 0 h 1551"/>
                  <a:gd name="T100" fmla="*/ 0 w 1993"/>
                  <a:gd name="T101" fmla="*/ 0 h 1551"/>
                  <a:gd name="T102" fmla="*/ 0 w 1993"/>
                  <a:gd name="T103" fmla="*/ 0 h 1551"/>
                  <a:gd name="T104" fmla="*/ 0 w 1993"/>
                  <a:gd name="T105" fmla="*/ 0 h 1551"/>
                  <a:gd name="T106" fmla="*/ 0 w 1993"/>
                  <a:gd name="T107" fmla="*/ 0 h 1551"/>
                  <a:gd name="T108" fmla="*/ 0 w 1993"/>
                  <a:gd name="T109" fmla="*/ 0 h 1551"/>
                  <a:gd name="T110" fmla="*/ 0 w 1993"/>
                  <a:gd name="T111" fmla="*/ 0 h 1551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93"/>
                  <a:gd name="T169" fmla="*/ 0 h 1551"/>
                  <a:gd name="T170" fmla="*/ 1993 w 1993"/>
                  <a:gd name="T171" fmla="*/ 1551 h 1551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93" h="1551">
                    <a:moveTo>
                      <a:pt x="669" y="564"/>
                    </a:moveTo>
                    <a:lnTo>
                      <a:pt x="653" y="547"/>
                    </a:lnTo>
                    <a:lnTo>
                      <a:pt x="636" y="513"/>
                    </a:lnTo>
                    <a:lnTo>
                      <a:pt x="629" y="479"/>
                    </a:lnTo>
                    <a:lnTo>
                      <a:pt x="625" y="433"/>
                    </a:lnTo>
                    <a:lnTo>
                      <a:pt x="625" y="393"/>
                    </a:lnTo>
                    <a:lnTo>
                      <a:pt x="632" y="357"/>
                    </a:lnTo>
                    <a:lnTo>
                      <a:pt x="644" y="324"/>
                    </a:lnTo>
                    <a:lnTo>
                      <a:pt x="660" y="283"/>
                    </a:lnTo>
                    <a:lnTo>
                      <a:pt x="670" y="248"/>
                    </a:lnTo>
                    <a:lnTo>
                      <a:pt x="676" y="204"/>
                    </a:lnTo>
                    <a:lnTo>
                      <a:pt x="675" y="170"/>
                    </a:lnTo>
                    <a:lnTo>
                      <a:pt x="670" y="137"/>
                    </a:lnTo>
                    <a:lnTo>
                      <a:pt x="666" y="105"/>
                    </a:lnTo>
                    <a:lnTo>
                      <a:pt x="664" y="77"/>
                    </a:lnTo>
                    <a:lnTo>
                      <a:pt x="632" y="77"/>
                    </a:lnTo>
                    <a:lnTo>
                      <a:pt x="637" y="95"/>
                    </a:lnTo>
                    <a:lnTo>
                      <a:pt x="641" y="129"/>
                    </a:lnTo>
                    <a:lnTo>
                      <a:pt x="643" y="143"/>
                    </a:lnTo>
                    <a:lnTo>
                      <a:pt x="644" y="167"/>
                    </a:lnTo>
                    <a:lnTo>
                      <a:pt x="644" y="198"/>
                    </a:lnTo>
                    <a:lnTo>
                      <a:pt x="637" y="228"/>
                    </a:lnTo>
                    <a:lnTo>
                      <a:pt x="631" y="251"/>
                    </a:lnTo>
                    <a:lnTo>
                      <a:pt x="619" y="276"/>
                    </a:lnTo>
                    <a:lnTo>
                      <a:pt x="604" y="298"/>
                    </a:lnTo>
                    <a:lnTo>
                      <a:pt x="596" y="264"/>
                    </a:lnTo>
                    <a:lnTo>
                      <a:pt x="594" y="239"/>
                    </a:lnTo>
                    <a:lnTo>
                      <a:pt x="594" y="208"/>
                    </a:lnTo>
                    <a:lnTo>
                      <a:pt x="590" y="177"/>
                    </a:lnTo>
                    <a:lnTo>
                      <a:pt x="590" y="153"/>
                    </a:lnTo>
                    <a:lnTo>
                      <a:pt x="586" y="118"/>
                    </a:lnTo>
                    <a:lnTo>
                      <a:pt x="580" y="88"/>
                    </a:lnTo>
                    <a:lnTo>
                      <a:pt x="571" y="67"/>
                    </a:lnTo>
                    <a:lnTo>
                      <a:pt x="564" y="50"/>
                    </a:lnTo>
                    <a:lnTo>
                      <a:pt x="539" y="42"/>
                    </a:lnTo>
                    <a:lnTo>
                      <a:pt x="551" y="59"/>
                    </a:lnTo>
                    <a:lnTo>
                      <a:pt x="560" y="83"/>
                    </a:lnTo>
                    <a:lnTo>
                      <a:pt x="566" y="108"/>
                    </a:lnTo>
                    <a:lnTo>
                      <a:pt x="570" y="152"/>
                    </a:lnTo>
                    <a:lnTo>
                      <a:pt x="570" y="159"/>
                    </a:lnTo>
                    <a:lnTo>
                      <a:pt x="572" y="192"/>
                    </a:lnTo>
                    <a:lnTo>
                      <a:pt x="572" y="234"/>
                    </a:lnTo>
                    <a:lnTo>
                      <a:pt x="562" y="274"/>
                    </a:lnTo>
                    <a:lnTo>
                      <a:pt x="547" y="307"/>
                    </a:lnTo>
                    <a:lnTo>
                      <a:pt x="534" y="327"/>
                    </a:lnTo>
                    <a:lnTo>
                      <a:pt x="529" y="339"/>
                    </a:lnTo>
                    <a:lnTo>
                      <a:pt x="526" y="352"/>
                    </a:lnTo>
                    <a:lnTo>
                      <a:pt x="522" y="402"/>
                    </a:lnTo>
                    <a:lnTo>
                      <a:pt x="516" y="371"/>
                    </a:lnTo>
                    <a:lnTo>
                      <a:pt x="509" y="353"/>
                    </a:lnTo>
                    <a:lnTo>
                      <a:pt x="496" y="338"/>
                    </a:lnTo>
                    <a:lnTo>
                      <a:pt x="480" y="329"/>
                    </a:lnTo>
                    <a:lnTo>
                      <a:pt x="456" y="322"/>
                    </a:lnTo>
                    <a:lnTo>
                      <a:pt x="426" y="316"/>
                    </a:lnTo>
                    <a:lnTo>
                      <a:pt x="405" y="309"/>
                    </a:lnTo>
                    <a:lnTo>
                      <a:pt x="402" y="304"/>
                    </a:lnTo>
                    <a:lnTo>
                      <a:pt x="402" y="298"/>
                    </a:lnTo>
                    <a:lnTo>
                      <a:pt x="412" y="279"/>
                    </a:lnTo>
                    <a:lnTo>
                      <a:pt x="427" y="267"/>
                    </a:lnTo>
                    <a:lnTo>
                      <a:pt x="452" y="254"/>
                    </a:lnTo>
                    <a:lnTo>
                      <a:pt x="473" y="237"/>
                    </a:lnTo>
                    <a:lnTo>
                      <a:pt x="490" y="218"/>
                    </a:lnTo>
                    <a:lnTo>
                      <a:pt x="501" y="195"/>
                    </a:lnTo>
                    <a:lnTo>
                      <a:pt x="507" y="179"/>
                    </a:lnTo>
                    <a:lnTo>
                      <a:pt x="492" y="174"/>
                    </a:lnTo>
                    <a:lnTo>
                      <a:pt x="486" y="193"/>
                    </a:lnTo>
                    <a:lnTo>
                      <a:pt x="473" y="212"/>
                    </a:lnTo>
                    <a:lnTo>
                      <a:pt x="458" y="228"/>
                    </a:lnTo>
                    <a:lnTo>
                      <a:pt x="437" y="239"/>
                    </a:lnTo>
                    <a:lnTo>
                      <a:pt x="416" y="248"/>
                    </a:lnTo>
                    <a:lnTo>
                      <a:pt x="400" y="259"/>
                    </a:lnTo>
                    <a:lnTo>
                      <a:pt x="388" y="271"/>
                    </a:lnTo>
                    <a:lnTo>
                      <a:pt x="381" y="288"/>
                    </a:lnTo>
                    <a:lnTo>
                      <a:pt x="380" y="307"/>
                    </a:lnTo>
                    <a:lnTo>
                      <a:pt x="353" y="291"/>
                    </a:lnTo>
                    <a:lnTo>
                      <a:pt x="330" y="276"/>
                    </a:lnTo>
                    <a:lnTo>
                      <a:pt x="313" y="263"/>
                    </a:lnTo>
                    <a:lnTo>
                      <a:pt x="298" y="253"/>
                    </a:lnTo>
                    <a:lnTo>
                      <a:pt x="281" y="247"/>
                    </a:lnTo>
                    <a:lnTo>
                      <a:pt x="256" y="245"/>
                    </a:lnTo>
                    <a:lnTo>
                      <a:pt x="229" y="247"/>
                    </a:lnTo>
                    <a:lnTo>
                      <a:pt x="207" y="243"/>
                    </a:lnTo>
                    <a:lnTo>
                      <a:pt x="196" y="237"/>
                    </a:lnTo>
                    <a:lnTo>
                      <a:pt x="192" y="229"/>
                    </a:lnTo>
                    <a:lnTo>
                      <a:pt x="192" y="218"/>
                    </a:lnTo>
                    <a:lnTo>
                      <a:pt x="199" y="195"/>
                    </a:lnTo>
                    <a:lnTo>
                      <a:pt x="213" y="169"/>
                    </a:lnTo>
                    <a:lnTo>
                      <a:pt x="224" y="143"/>
                    </a:lnTo>
                    <a:lnTo>
                      <a:pt x="231" y="112"/>
                    </a:lnTo>
                    <a:lnTo>
                      <a:pt x="234" y="78"/>
                    </a:lnTo>
                    <a:lnTo>
                      <a:pt x="239" y="52"/>
                    </a:lnTo>
                    <a:lnTo>
                      <a:pt x="242" y="37"/>
                    </a:lnTo>
                    <a:lnTo>
                      <a:pt x="239" y="24"/>
                    </a:lnTo>
                    <a:lnTo>
                      <a:pt x="232" y="7"/>
                    </a:lnTo>
                    <a:lnTo>
                      <a:pt x="219" y="12"/>
                    </a:lnTo>
                    <a:lnTo>
                      <a:pt x="226" y="24"/>
                    </a:lnTo>
                    <a:lnTo>
                      <a:pt x="227" y="37"/>
                    </a:lnTo>
                    <a:lnTo>
                      <a:pt x="224" y="50"/>
                    </a:lnTo>
                    <a:lnTo>
                      <a:pt x="216" y="75"/>
                    </a:lnTo>
                    <a:lnTo>
                      <a:pt x="212" y="107"/>
                    </a:lnTo>
                    <a:lnTo>
                      <a:pt x="203" y="135"/>
                    </a:lnTo>
                    <a:lnTo>
                      <a:pt x="191" y="162"/>
                    </a:lnTo>
                    <a:lnTo>
                      <a:pt x="174" y="187"/>
                    </a:lnTo>
                    <a:lnTo>
                      <a:pt x="164" y="212"/>
                    </a:lnTo>
                    <a:lnTo>
                      <a:pt x="159" y="238"/>
                    </a:lnTo>
                    <a:lnTo>
                      <a:pt x="143" y="229"/>
                    </a:lnTo>
                    <a:lnTo>
                      <a:pt x="120" y="208"/>
                    </a:lnTo>
                    <a:lnTo>
                      <a:pt x="104" y="179"/>
                    </a:lnTo>
                    <a:lnTo>
                      <a:pt x="88" y="142"/>
                    </a:lnTo>
                    <a:lnTo>
                      <a:pt x="74" y="104"/>
                    </a:lnTo>
                    <a:lnTo>
                      <a:pt x="59" y="75"/>
                    </a:lnTo>
                    <a:lnTo>
                      <a:pt x="44" y="55"/>
                    </a:lnTo>
                    <a:lnTo>
                      <a:pt x="27" y="42"/>
                    </a:lnTo>
                    <a:lnTo>
                      <a:pt x="0" y="47"/>
                    </a:lnTo>
                    <a:lnTo>
                      <a:pt x="14" y="55"/>
                    </a:lnTo>
                    <a:lnTo>
                      <a:pt x="30" y="72"/>
                    </a:lnTo>
                    <a:lnTo>
                      <a:pt x="47" y="94"/>
                    </a:lnTo>
                    <a:lnTo>
                      <a:pt x="63" y="127"/>
                    </a:lnTo>
                    <a:lnTo>
                      <a:pt x="79" y="174"/>
                    </a:lnTo>
                    <a:lnTo>
                      <a:pt x="94" y="213"/>
                    </a:lnTo>
                    <a:lnTo>
                      <a:pt x="110" y="238"/>
                    </a:lnTo>
                    <a:lnTo>
                      <a:pt x="130" y="259"/>
                    </a:lnTo>
                    <a:lnTo>
                      <a:pt x="166" y="282"/>
                    </a:lnTo>
                    <a:lnTo>
                      <a:pt x="208" y="298"/>
                    </a:lnTo>
                    <a:lnTo>
                      <a:pt x="248" y="316"/>
                    </a:lnTo>
                    <a:lnTo>
                      <a:pt x="279" y="333"/>
                    </a:lnTo>
                    <a:lnTo>
                      <a:pt x="308" y="356"/>
                    </a:lnTo>
                    <a:lnTo>
                      <a:pt x="326" y="378"/>
                    </a:lnTo>
                    <a:lnTo>
                      <a:pt x="333" y="398"/>
                    </a:lnTo>
                    <a:lnTo>
                      <a:pt x="337" y="419"/>
                    </a:lnTo>
                    <a:lnTo>
                      <a:pt x="338" y="458"/>
                    </a:lnTo>
                    <a:lnTo>
                      <a:pt x="346" y="483"/>
                    </a:lnTo>
                    <a:lnTo>
                      <a:pt x="358" y="501"/>
                    </a:lnTo>
                    <a:lnTo>
                      <a:pt x="387" y="521"/>
                    </a:lnTo>
                    <a:lnTo>
                      <a:pt x="418" y="538"/>
                    </a:lnTo>
                    <a:lnTo>
                      <a:pt x="451" y="556"/>
                    </a:lnTo>
                    <a:lnTo>
                      <a:pt x="476" y="578"/>
                    </a:lnTo>
                    <a:lnTo>
                      <a:pt x="505" y="653"/>
                    </a:lnTo>
                    <a:lnTo>
                      <a:pt x="522" y="746"/>
                    </a:lnTo>
                    <a:lnTo>
                      <a:pt x="532" y="770"/>
                    </a:lnTo>
                    <a:lnTo>
                      <a:pt x="547" y="793"/>
                    </a:lnTo>
                    <a:lnTo>
                      <a:pt x="566" y="823"/>
                    </a:lnTo>
                    <a:lnTo>
                      <a:pt x="582" y="861"/>
                    </a:lnTo>
                    <a:lnTo>
                      <a:pt x="591" y="892"/>
                    </a:lnTo>
                    <a:lnTo>
                      <a:pt x="596" y="933"/>
                    </a:lnTo>
                    <a:lnTo>
                      <a:pt x="596" y="971"/>
                    </a:lnTo>
                    <a:lnTo>
                      <a:pt x="592" y="1012"/>
                    </a:lnTo>
                    <a:lnTo>
                      <a:pt x="555" y="1080"/>
                    </a:lnTo>
                    <a:lnTo>
                      <a:pt x="515" y="1140"/>
                    </a:lnTo>
                    <a:lnTo>
                      <a:pt x="485" y="1191"/>
                    </a:lnTo>
                    <a:lnTo>
                      <a:pt x="465" y="1231"/>
                    </a:lnTo>
                    <a:lnTo>
                      <a:pt x="450" y="1277"/>
                    </a:lnTo>
                    <a:lnTo>
                      <a:pt x="437" y="1321"/>
                    </a:lnTo>
                    <a:lnTo>
                      <a:pt x="421" y="1366"/>
                    </a:lnTo>
                    <a:lnTo>
                      <a:pt x="398" y="1412"/>
                    </a:lnTo>
                    <a:lnTo>
                      <a:pt x="387" y="1427"/>
                    </a:lnTo>
                    <a:lnTo>
                      <a:pt x="373" y="1445"/>
                    </a:lnTo>
                    <a:lnTo>
                      <a:pt x="346" y="1466"/>
                    </a:lnTo>
                    <a:lnTo>
                      <a:pt x="312" y="1484"/>
                    </a:lnTo>
                    <a:lnTo>
                      <a:pt x="346" y="1474"/>
                    </a:lnTo>
                    <a:lnTo>
                      <a:pt x="386" y="1466"/>
                    </a:lnTo>
                    <a:lnTo>
                      <a:pt x="418" y="1459"/>
                    </a:lnTo>
                    <a:lnTo>
                      <a:pt x="456" y="1455"/>
                    </a:lnTo>
                    <a:lnTo>
                      <a:pt x="492" y="1454"/>
                    </a:lnTo>
                    <a:lnTo>
                      <a:pt x="531" y="1457"/>
                    </a:lnTo>
                    <a:lnTo>
                      <a:pt x="559" y="1467"/>
                    </a:lnTo>
                    <a:lnTo>
                      <a:pt x="585" y="1486"/>
                    </a:lnTo>
                    <a:lnTo>
                      <a:pt x="605" y="1510"/>
                    </a:lnTo>
                    <a:lnTo>
                      <a:pt x="621" y="1534"/>
                    </a:lnTo>
                    <a:lnTo>
                      <a:pt x="636" y="1551"/>
                    </a:lnTo>
                    <a:lnTo>
                      <a:pt x="636" y="1543"/>
                    </a:lnTo>
                    <a:lnTo>
                      <a:pt x="630" y="1510"/>
                    </a:lnTo>
                    <a:lnTo>
                      <a:pt x="629" y="1484"/>
                    </a:lnTo>
                    <a:lnTo>
                      <a:pt x="620" y="1442"/>
                    </a:lnTo>
                    <a:lnTo>
                      <a:pt x="636" y="1484"/>
                    </a:lnTo>
                    <a:lnTo>
                      <a:pt x="651" y="1504"/>
                    </a:lnTo>
                    <a:lnTo>
                      <a:pt x="669" y="1516"/>
                    </a:lnTo>
                    <a:lnTo>
                      <a:pt x="690" y="1520"/>
                    </a:lnTo>
                    <a:lnTo>
                      <a:pt x="718" y="1516"/>
                    </a:lnTo>
                    <a:lnTo>
                      <a:pt x="753" y="1506"/>
                    </a:lnTo>
                    <a:lnTo>
                      <a:pt x="789" y="1498"/>
                    </a:lnTo>
                    <a:lnTo>
                      <a:pt x="829" y="1494"/>
                    </a:lnTo>
                    <a:lnTo>
                      <a:pt x="865" y="1498"/>
                    </a:lnTo>
                    <a:lnTo>
                      <a:pt x="903" y="1509"/>
                    </a:lnTo>
                    <a:lnTo>
                      <a:pt x="835" y="1469"/>
                    </a:lnTo>
                    <a:lnTo>
                      <a:pt x="807" y="1446"/>
                    </a:lnTo>
                    <a:lnTo>
                      <a:pt x="786" y="1421"/>
                    </a:lnTo>
                    <a:lnTo>
                      <a:pt x="774" y="1389"/>
                    </a:lnTo>
                    <a:lnTo>
                      <a:pt x="768" y="1346"/>
                    </a:lnTo>
                    <a:lnTo>
                      <a:pt x="765" y="1286"/>
                    </a:lnTo>
                    <a:lnTo>
                      <a:pt x="769" y="1242"/>
                    </a:lnTo>
                    <a:lnTo>
                      <a:pt x="774" y="1209"/>
                    </a:lnTo>
                    <a:lnTo>
                      <a:pt x="781" y="1166"/>
                    </a:lnTo>
                    <a:lnTo>
                      <a:pt x="781" y="1131"/>
                    </a:lnTo>
                    <a:lnTo>
                      <a:pt x="779" y="1089"/>
                    </a:lnTo>
                    <a:lnTo>
                      <a:pt x="781" y="1038"/>
                    </a:lnTo>
                    <a:lnTo>
                      <a:pt x="778" y="1005"/>
                    </a:lnTo>
                    <a:lnTo>
                      <a:pt x="771" y="973"/>
                    </a:lnTo>
                    <a:lnTo>
                      <a:pt x="760" y="942"/>
                    </a:lnTo>
                    <a:lnTo>
                      <a:pt x="758" y="925"/>
                    </a:lnTo>
                    <a:lnTo>
                      <a:pt x="765" y="900"/>
                    </a:lnTo>
                    <a:lnTo>
                      <a:pt x="774" y="865"/>
                    </a:lnTo>
                    <a:lnTo>
                      <a:pt x="774" y="831"/>
                    </a:lnTo>
                    <a:lnTo>
                      <a:pt x="770" y="791"/>
                    </a:lnTo>
                    <a:lnTo>
                      <a:pt x="758" y="757"/>
                    </a:lnTo>
                    <a:lnTo>
                      <a:pt x="714" y="632"/>
                    </a:lnTo>
                    <a:lnTo>
                      <a:pt x="716" y="629"/>
                    </a:lnTo>
                    <a:lnTo>
                      <a:pt x="743" y="596"/>
                    </a:lnTo>
                    <a:lnTo>
                      <a:pt x="768" y="581"/>
                    </a:lnTo>
                    <a:lnTo>
                      <a:pt x="793" y="567"/>
                    </a:lnTo>
                    <a:lnTo>
                      <a:pt x="842" y="538"/>
                    </a:lnTo>
                    <a:lnTo>
                      <a:pt x="894" y="514"/>
                    </a:lnTo>
                    <a:lnTo>
                      <a:pt x="939" y="502"/>
                    </a:lnTo>
                    <a:lnTo>
                      <a:pt x="978" y="493"/>
                    </a:lnTo>
                    <a:lnTo>
                      <a:pt x="1016" y="483"/>
                    </a:lnTo>
                    <a:lnTo>
                      <a:pt x="1053" y="468"/>
                    </a:lnTo>
                    <a:lnTo>
                      <a:pt x="1091" y="447"/>
                    </a:lnTo>
                    <a:lnTo>
                      <a:pt x="1113" y="429"/>
                    </a:lnTo>
                    <a:lnTo>
                      <a:pt x="1146" y="402"/>
                    </a:lnTo>
                    <a:lnTo>
                      <a:pt x="1177" y="368"/>
                    </a:lnTo>
                    <a:lnTo>
                      <a:pt x="1210" y="333"/>
                    </a:lnTo>
                    <a:lnTo>
                      <a:pt x="1236" y="313"/>
                    </a:lnTo>
                    <a:lnTo>
                      <a:pt x="1266" y="298"/>
                    </a:lnTo>
                    <a:lnTo>
                      <a:pt x="1301" y="288"/>
                    </a:lnTo>
                    <a:lnTo>
                      <a:pt x="1339" y="282"/>
                    </a:lnTo>
                    <a:lnTo>
                      <a:pt x="1380" y="278"/>
                    </a:lnTo>
                    <a:lnTo>
                      <a:pt x="1420" y="279"/>
                    </a:lnTo>
                    <a:lnTo>
                      <a:pt x="1469" y="283"/>
                    </a:lnTo>
                    <a:lnTo>
                      <a:pt x="1515" y="289"/>
                    </a:lnTo>
                    <a:lnTo>
                      <a:pt x="1559" y="299"/>
                    </a:lnTo>
                    <a:lnTo>
                      <a:pt x="1605" y="307"/>
                    </a:lnTo>
                    <a:lnTo>
                      <a:pt x="1648" y="306"/>
                    </a:lnTo>
                    <a:lnTo>
                      <a:pt x="1688" y="299"/>
                    </a:lnTo>
                    <a:lnTo>
                      <a:pt x="1720" y="287"/>
                    </a:lnTo>
                    <a:lnTo>
                      <a:pt x="1753" y="266"/>
                    </a:lnTo>
                    <a:lnTo>
                      <a:pt x="1783" y="240"/>
                    </a:lnTo>
                    <a:lnTo>
                      <a:pt x="1812" y="218"/>
                    </a:lnTo>
                    <a:lnTo>
                      <a:pt x="1838" y="202"/>
                    </a:lnTo>
                    <a:lnTo>
                      <a:pt x="1869" y="189"/>
                    </a:lnTo>
                    <a:lnTo>
                      <a:pt x="1904" y="179"/>
                    </a:lnTo>
                    <a:lnTo>
                      <a:pt x="1942" y="167"/>
                    </a:lnTo>
                    <a:lnTo>
                      <a:pt x="1965" y="157"/>
                    </a:lnTo>
                    <a:lnTo>
                      <a:pt x="1977" y="147"/>
                    </a:lnTo>
                    <a:lnTo>
                      <a:pt x="1986" y="135"/>
                    </a:lnTo>
                    <a:lnTo>
                      <a:pt x="1993" y="108"/>
                    </a:lnTo>
                    <a:lnTo>
                      <a:pt x="1980" y="103"/>
                    </a:lnTo>
                    <a:lnTo>
                      <a:pt x="1973" y="124"/>
                    </a:lnTo>
                    <a:lnTo>
                      <a:pt x="1965" y="138"/>
                    </a:lnTo>
                    <a:lnTo>
                      <a:pt x="1948" y="147"/>
                    </a:lnTo>
                    <a:lnTo>
                      <a:pt x="1904" y="159"/>
                    </a:lnTo>
                    <a:lnTo>
                      <a:pt x="1858" y="174"/>
                    </a:lnTo>
                    <a:lnTo>
                      <a:pt x="1826" y="182"/>
                    </a:lnTo>
                    <a:lnTo>
                      <a:pt x="1814" y="185"/>
                    </a:lnTo>
                    <a:lnTo>
                      <a:pt x="1818" y="163"/>
                    </a:lnTo>
                    <a:lnTo>
                      <a:pt x="1818" y="137"/>
                    </a:lnTo>
                    <a:lnTo>
                      <a:pt x="1818" y="103"/>
                    </a:lnTo>
                    <a:lnTo>
                      <a:pt x="1816" y="67"/>
                    </a:lnTo>
                    <a:lnTo>
                      <a:pt x="1814" y="40"/>
                    </a:lnTo>
                    <a:lnTo>
                      <a:pt x="1803" y="39"/>
                    </a:lnTo>
                    <a:lnTo>
                      <a:pt x="1803" y="63"/>
                    </a:lnTo>
                    <a:lnTo>
                      <a:pt x="1803" y="102"/>
                    </a:lnTo>
                    <a:lnTo>
                      <a:pt x="1801" y="139"/>
                    </a:lnTo>
                    <a:lnTo>
                      <a:pt x="1792" y="170"/>
                    </a:lnTo>
                    <a:lnTo>
                      <a:pt x="1779" y="187"/>
                    </a:lnTo>
                    <a:lnTo>
                      <a:pt x="1765" y="199"/>
                    </a:lnTo>
                    <a:lnTo>
                      <a:pt x="1743" y="213"/>
                    </a:lnTo>
                    <a:lnTo>
                      <a:pt x="1718" y="223"/>
                    </a:lnTo>
                    <a:lnTo>
                      <a:pt x="1688" y="232"/>
                    </a:lnTo>
                    <a:lnTo>
                      <a:pt x="1654" y="238"/>
                    </a:lnTo>
                    <a:lnTo>
                      <a:pt x="1630" y="238"/>
                    </a:lnTo>
                    <a:lnTo>
                      <a:pt x="1654" y="222"/>
                    </a:lnTo>
                    <a:lnTo>
                      <a:pt x="1682" y="198"/>
                    </a:lnTo>
                    <a:lnTo>
                      <a:pt x="1703" y="175"/>
                    </a:lnTo>
                    <a:lnTo>
                      <a:pt x="1719" y="147"/>
                    </a:lnTo>
                    <a:lnTo>
                      <a:pt x="1729" y="120"/>
                    </a:lnTo>
                    <a:lnTo>
                      <a:pt x="1734" y="89"/>
                    </a:lnTo>
                    <a:lnTo>
                      <a:pt x="1735" y="67"/>
                    </a:lnTo>
                    <a:lnTo>
                      <a:pt x="1734" y="44"/>
                    </a:lnTo>
                    <a:lnTo>
                      <a:pt x="1719" y="44"/>
                    </a:lnTo>
                    <a:lnTo>
                      <a:pt x="1719" y="59"/>
                    </a:lnTo>
                    <a:lnTo>
                      <a:pt x="1719" y="90"/>
                    </a:lnTo>
                    <a:lnTo>
                      <a:pt x="1713" y="119"/>
                    </a:lnTo>
                    <a:lnTo>
                      <a:pt x="1699" y="145"/>
                    </a:lnTo>
                    <a:lnTo>
                      <a:pt x="1680" y="170"/>
                    </a:lnTo>
                    <a:lnTo>
                      <a:pt x="1657" y="193"/>
                    </a:lnTo>
                    <a:lnTo>
                      <a:pt x="1627" y="212"/>
                    </a:lnTo>
                    <a:lnTo>
                      <a:pt x="1595" y="227"/>
                    </a:lnTo>
                    <a:lnTo>
                      <a:pt x="1568" y="230"/>
                    </a:lnTo>
                    <a:lnTo>
                      <a:pt x="1535" y="220"/>
                    </a:lnTo>
                    <a:lnTo>
                      <a:pt x="1500" y="207"/>
                    </a:lnTo>
                    <a:lnTo>
                      <a:pt x="1459" y="194"/>
                    </a:lnTo>
                    <a:lnTo>
                      <a:pt x="1417" y="187"/>
                    </a:lnTo>
                    <a:lnTo>
                      <a:pt x="1386" y="185"/>
                    </a:lnTo>
                    <a:lnTo>
                      <a:pt x="1355" y="187"/>
                    </a:lnTo>
                    <a:lnTo>
                      <a:pt x="1315" y="195"/>
                    </a:lnTo>
                    <a:lnTo>
                      <a:pt x="1355" y="162"/>
                    </a:lnTo>
                    <a:lnTo>
                      <a:pt x="1380" y="144"/>
                    </a:lnTo>
                    <a:lnTo>
                      <a:pt x="1410" y="127"/>
                    </a:lnTo>
                    <a:lnTo>
                      <a:pt x="1436" y="115"/>
                    </a:lnTo>
                    <a:lnTo>
                      <a:pt x="1452" y="105"/>
                    </a:lnTo>
                    <a:lnTo>
                      <a:pt x="1461" y="98"/>
                    </a:lnTo>
                    <a:lnTo>
                      <a:pt x="1468" y="89"/>
                    </a:lnTo>
                    <a:lnTo>
                      <a:pt x="1478" y="68"/>
                    </a:lnTo>
                    <a:lnTo>
                      <a:pt x="1485" y="47"/>
                    </a:lnTo>
                    <a:lnTo>
                      <a:pt x="1494" y="29"/>
                    </a:lnTo>
                    <a:lnTo>
                      <a:pt x="1510" y="3"/>
                    </a:lnTo>
                    <a:lnTo>
                      <a:pt x="1498" y="0"/>
                    </a:lnTo>
                    <a:lnTo>
                      <a:pt x="1483" y="20"/>
                    </a:lnTo>
                    <a:lnTo>
                      <a:pt x="1474" y="38"/>
                    </a:lnTo>
                    <a:lnTo>
                      <a:pt x="1466" y="57"/>
                    </a:lnTo>
                    <a:lnTo>
                      <a:pt x="1459" y="73"/>
                    </a:lnTo>
                    <a:lnTo>
                      <a:pt x="1446" y="89"/>
                    </a:lnTo>
                    <a:lnTo>
                      <a:pt x="1426" y="103"/>
                    </a:lnTo>
                    <a:lnTo>
                      <a:pt x="1395" y="118"/>
                    </a:lnTo>
                    <a:lnTo>
                      <a:pt x="1361" y="133"/>
                    </a:lnTo>
                    <a:lnTo>
                      <a:pt x="1331" y="153"/>
                    </a:lnTo>
                    <a:lnTo>
                      <a:pt x="1307" y="170"/>
                    </a:lnTo>
                    <a:lnTo>
                      <a:pt x="1275" y="195"/>
                    </a:lnTo>
                    <a:lnTo>
                      <a:pt x="1282" y="162"/>
                    </a:lnTo>
                    <a:lnTo>
                      <a:pt x="1286" y="134"/>
                    </a:lnTo>
                    <a:lnTo>
                      <a:pt x="1282" y="109"/>
                    </a:lnTo>
                    <a:lnTo>
                      <a:pt x="1277" y="84"/>
                    </a:lnTo>
                    <a:lnTo>
                      <a:pt x="1275" y="58"/>
                    </a:lnTo>
                    <a:lnTo>
                      <a:pt x="1277" y="40"/>
                    </a:lnTo>
                    <a:lnTo>
                      <a:pt x="1253" y="47"/>
                    </a:lnTo>
                    <a:lnTo>
                      <a:pt x="1253" y="58"/>
                    </a:lnTo>
                    <a:lnTo>
                      <a:pt x="1256" y="84"/>
                    </a:lnTo>
                    <a:lnTo>
                      <a:pt x="1263" y="119"/>
                    </a:lnTo>
                    <a:lnTo>
                      <a:pt x="1262" y="145"/>
                    </a:lnTo>
                    <a:lnTo>
                      <a:pt x="1255" y="178"/>
                    </a:lnTo>
                    <a:lnTo>
                      <a:pt x="1238" y="210"/>
                    </a:lnTo>
                    <a:lnTo>
                      <a:pt x="1223" y="230"/>
                    </a:lnTo>
                    <a:lnTo>
                      <a:pt x="1202" y="247"/>
                    </a:lnTo>
                    <a:lnTo>
                      <a:pt x="1171" y="261"/>
                    </a:lnTo>
                    <a:lnTo>
                      <a:pt x="1111" y="279"/>
                    </a:lnTo>
                    <a:lnTo>
                      <a:pt x="1068" y="299"/>
                    </a:lnTo>
                    <a:lnTo>
                      <a:pt x="1052" y="311"/>
                    </a:lnTo>
                    <a:lnTo>
                      <a:pt x="1036" y="327"/>
                    </a:lnTo>
                    <a:lnTo>
                      <a:pt x="1022" y="336"/>
                    </a:lnTo>
                    <a:lnTo>
                      <a:pt x="1006" y="343"/>
                    </a:lnTo>
                    <a:lnTo>
                      <a:pt x="947" y="363"/>
                    </a:lnTo>
                    <a:lnTo>
                      <a:pt x="899" y="382"/>
                    </a:lnTo>
                    <a:lnTo>
                      <a:pt x="859" y="399"/>
                    </a:lnTo>
                    <a:lnTo>
                      <a:pt x="814" y="426"/>
                    </a:lnTo>
                    <a:lnTo>
                      <a:pt x="789" y="444"/>
                    </a:lnTo>
                    <a:lnTo>
                      <a:pt x="789" y="436"/>
                    </a:lnTo>
                    <a:lnTo>
                      <a:pt x="798" y="419"/>
                    </a:lnTo>
                    <a:lnTo>
                      <a:pt x="814" y="393"/>
                    </a:lnTo>
                    <a:lnTo>
                      <a:pt x="838" y="368"/>
                    </a:lnTo>
                    <a:lnTo>
                      <a:pt x="863" y="346"/>
                    </a:lnTo>
                    <a:lnTo>
                      <a:pt x="882" y="327"/>
                    </a:lnTo>
                    <a:lnTo>
                      <a:pt x="895" y="306"/>
                    </a:lnTo>
                    <a:lnTo>
                      <a:pt x="907" y="278"/>
                    </a:lnTo>
                    <a:lnTo>
                      <a:pt x="909" y="244"/>
                    </a:lnTo>
                    <a:lnTo>
                      <a:pt x="905" y="212"/>
                    </a:lnTo>
                    <a:lnTo>
                      <a:pt x="897" y="185"/>
                    </a:lnTo>
                    <a:lnTo>
                      <a:pt x="894" y="169"/>
                    </a:lnTo>
                    <a:lnTo>
                      <a:pt x="893" y="154"/>
                    </a:lnTo>
                    <a:lnTo>
                      <a:pt x="898" y="139"/>
                    </a:lnTo>
                    <a:lnTo>
                      <a:pt x="908" y="125"/>
                    </a:lnTo>
                    <a:lnTo>
                      <a:pt x="935" y="102"/>
                    </a:lnTo>
                    <a:lnTo>
                      <a:pt x="964" y="70"/>
                    </a:lnTo>
                    <a:lnTo>
                      <a:pt x="944" y="68"/>
                    </a:lnTo>
                    <a:lnTo>
                      <a:pt x="927" y="85"/>
                    </a:lnTo>
                    <a:lnTo>
                      <a:pt x="905" y="103"/>
                    </a:lnTo>
                    <a:lnTo>
                      <a:pt x="892" y="118"/>
                    </a:lnTo>
                    <a:lnTo>
                      <a:pt x="878" y="138"/>
                    </a:lnTo>
                    <a:lnTo>
                      <a:pt x="872" y="159"/>
                    </a:lnTo>
                    <a:lnTo>
                      <a:pt x="872" y="195"/>
                    </a:lnTo>
                    <a:lnTo>
                      <a:pt x="860" y="169"/>
                    </a:lnTo>
                    <a:lnTo>
                      <a:pt x="845" y="140"/>
                    </a:lnTo>
                    <a:lnTo>
                      <a:pt x="834" y="109"/>
                    </a:lnTo>
                    <a:lnTo>
                      <a:pt x="825" y="85"/>
                    </a:lnTo>
                    <a:lnTo>
                      <a:pt x="817" y="65"/>
                    </a:lnTo>
                    <a:lnTo>
                      <a:pt x="803" y="72"/>
                    </a:lnTo>
                    <a:lnTo>
                      <a:pt x="791" y="82"/>
                    </a:lnTo>
                    <a:lnTo>
                      <a:pt x="803" y="102"/>
                    </a:lnTo>
                    <a:lnTo>
                      <a:pt x="815" y="133"/>
                    </a:lnTo>
                    <a:lnTo>
                      <a:pt x="828" y="167"/>
                    </a:lnTo>
                    <a:lnTo>
                      <a:pt x="843" y="203"/>
                    </a:lnTo>
                    <a:lnTo>
                      <a:pt x="855" y="229"/>
                    </a:lnTo>
                    <a:lnTo>
                      <a:pt x="863" y="256"/>
                    </a:lnTo>
                    <a:lnTo>
                      <a:pt x="863" y="282"/>
                    </a:lnTo>
                    <a:lnTo>
                      <a:pt x="854" y="307"/>
                    </a:lnTo>
                    <a:lnTo>
                      <a:pt x="839" y="329"/>
                    </a:lnTo>
                    <a:lnTo>
                      <a:pt x="817" y="351"/>
                    </a:lnTo>
                    <a:lnTo>
                      <a:pt x="791" y="377"/>
                    </a:lnTo>
                    <a:lnTo>
                      <a:pt x="764" y="409"/>
                    </a:lnTo>
                    <a:lnTo>
                      <a:pt x="740" y="436"/>
                    </a:lnTo>
                    <a:lnTo>
                      <a:pt x="715" y="466"/>
                    </a:lnTo>
                    <a:lnTo>
                      <a:pt x="700" y="491"/>
                    </a:lnTo>
                    <a:lnTo>
                      <a:pt x="686" y="514"/>
                    </a:lnTo>
                    <a:lnTo>
                      <a:pt x="676" y="539"/>
                    </a:lnTo>
                    <a:lnTo>
                      <a:pt x="669" y="56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3" name="Freeform 190"/>
              <p:cNvSpPr>
                <a:spLocks/>
              </p:cNvSpPr>
              <p:nvPr/>
            </p:nvSpPr>
            <p:spPr bwMode="auto">
              <a:xfrm>
                <a:off x="1319" y="1361"/>
                <a:ext cx="7" cy="20"/>
              </a:xfrm>
              <a:custGeom>
                <a:avLst/>
                <a:gdLst>
                  <a:gd name="T0" fmla="*/ 0 w 28"/>
                  <a:gd name="T1" fmla="*/ 0 h 79"/>
                  <a:gd name="T2" fmla="*/ 0 w 28"/>
                  <a:gd name="T3" fmla="*/ 0 h 79"/>
                  <a:gd name="T4" fmla="*/ 0 w 28"/>
                  <a:gd name="T5" fmla="*/ 0 h 79"/>
                  <a:gd name="T6" fmla="*/ 0 w 28"/>
                  <a:gd name="T7" fmla="*/ 0 h 79"/>
                  <a:gd name="T8" fmla="*/ 0 w 28"/>
                  <a:gd name="T9" fmla="*/ 0 h 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"/>
                  <a:gd name="T16" fmla="*/ 0 h 79"/>
                  <a:gd name="T17" fmla="*/ 28 w 28"/>
                  <a:gd name="T18" fmla="*/ 79 h 7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" h="79">
                    <a:moveTo>
                      <a:pt x="0" y="79"/>
                    </a:moveTo>
                    <a:lnTo>
                      <a:pt x="10" y="52"/>
                    </a:lnTo>
                    <a:lnTo>
                      <a:pt x="23" y="33"/>
                    </a:lnTo>
                    <a:lnTo>
                      <a:pt x="28" y="18"/>
                    </a:lnTo>
                    <a:lnTo>
                      <a:pt x="28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4" name="Freeform 191"/>
              <p:cNvSpPr>
                <a:spLocks/>
              </p:cNvSpPr>
              <p:nvPr/>
            </p:nvSpPr>
            <p:spPr bwMode="auto">
              <a:xfrm>
                <a:off x="1079" y="973"/>
                <a:ext cx="320" cy="174"/>
              </a:xfrm>
              <a:custGeom>
                <a:avLst/>
                <a:gdLst>
                  <a:gd name="T0" fmla="*/ 0 w 1279"/>
                  <a:gd name="T1" fmla="*/ 0 h 696"/>
                  <a:gd name="T2" fmla="*/ 0 w 1279"/>
                  <a:gd name="T3" fmla="*/ 0 h 696"/>
                  <a:gd name="T4" fmla="*/ 0 w 1279"/>
                  <a:gd name="T5" fmla="*/ 0 h 696"/>
                  <a:gd name="T6" fmla="*/ 0 w 1279"/>
                  <a:gd name="T7" fmla="*/ 0 h 696"/>
                  <a:gd name="T8" fmla="*/ 0 w 1279"/>
                  <a:gd name="T9" fmla="*/ 0 h 696"/>
                  <a:gd name="T10" fmla="*/ 0 w 1279"/>
                  <a:gd name="T11" fmla="*/ 0 h 696"/>
                  <a:gd name="T12" fmla="*/ 0 w 1279"/>
                  <a:gd name="T13" fmla="*/ 0 h 696"/>
                  <a:gd name="T14" fmla="*/ 0 w 1279"/>
                  <a:gd name="T15" fmla="*/ 0 h 696"/>
                  <a:gd name="T16" fmla="*/ 0 w 1279"/>
                  <a:gd name="T17" fmla="*/ 0 h 696"/>
                  <a:gd name="T18" fmla="*/ 0 w 1279"/>
                  <a:gd name="T19" fmla="*/ 0 h 696"/>
                  <a:gd name="T20" fmla="*/ 0 w 1279"/>
                  <a:gd name="T21" fmla="*/ 0 h 696"/>
                  <a:gd name="T22" fmla="*/ 0 w 1279"/>
                  <a:gd name="T23" fmla="*/ 0 h 696"/>
                  <a:gd name="T24" fmla="*/ 0 w 1279"/>
                  <a:gd name="T25" fmla="*/ 0 h 696"/>
                  <a:gd name="T26" fmla="*/ 0 w 1279"/>
                  <a:gd name="T27" fmla="*/ 0 h 696"/>
                  <a:gd name="T28" fmla="*/ 0 w 1279"/>
                  <a:gd name="T29" fmla="*/ 0 h 696"/>
                  <a:gd name="T30" fmla="*/ 0 w 1279"/>
                  <a:gd name="T31" fmla="*/ 0 h 696"/>
                  <a:gd name="T32" fmla="*/ 0 w 1279"/>
                  <a:gd name="T33" fmla="*/ 0 h 696"/>
                  <a:gd name="T34" fmla="*/ 0 w 1279"/>
                  <a:gd name="T35" fmla="*/ 0 h 696"/>
                  <a:gd name="T36" fmla="*/ 0 w 1279"/>
                  <a:gd name="T37" fmla="*/ 0 h 696"/>
                  <a:gd name="T38" fmla="*/ 0 w 1279"/>
                  <a:gd name="T39" fmla="*/ 0 h 696"/>
                  <a:gd name="T40" fmla="*/ 0 w 1279"/>
                  <a:gd name="T41" fmla="*/ 0 h 696"/>
                  <a:gd name="T42" fmla="*/ 0 w 1279"/>
                  <a:gd name="T43" fmla="*/ 0 h 696"/>
                  <a:gd name="T44" fmla="*/ 0 w 1279"/>
                  <a:gd name="T45" fmla="*/ 0 h 696"/>
                  <a:gd name="T46" fmla="*/ 0 w 1279"/>
                  <a:gd name="T47" fmla="*/ 0 h 696"/>
                  <a:gd name="T48" fmla="*/ 0 w 1279"/>
                  <a:gd name="T49" fmla="*/ 0 h 696"/>
                  <a:gd name="T50" fmla="*/ 0 w 1279"/>
                  <a:gd name="T51" fmla="*/ 0 h 696"/>
                  <a:gd name="T52" fmla="*/ 0 w 1279"/>
                  <a:gd name="T53" fmla="*/ 0 h 696"/>
                  <a:gd name="T54" fmla="*/ 0 w 1279"/>
                  <a:gd name="T55" fmla="*/ 0 h 696"/>
                  <a:gd name="T56" fmla="*/ 0 w 1279"/>
                  <a:gd name="T57" fmla="*/ 0 h 696"/>
                  <a:gd name="T58" fmla="*/ 0 w 1279"/>
                  <a:gd name="T59" fmla="*/ 0 h 696"/>
                  <a:gd name="T60" fmla="*/ 0 w 1279"/>
                  <a:gd name="T61" fmla="*/ 0 h 696"/>
                  <a:gd name="T62" fmla="*/ 0 w 1279"/>
                  <a:gd name="T63" fmla="*/ 0 h 696"/>
                  <a:gd name="T64" fmla="*/ 0 w 1279"/>
                  <a:gd name="T65" fmla="*/ 0 h 696"/>
                  <a:gd name="T66" fmla="*/ 0 w 1279"/>
                  <a:gd name="T67" fmla="*/ 0 h 696"/>
                  <a:gd name="T68" fmla="*/ 0 w 1279"/>
                  <a:gd name="T69" fmla="*/ 0 h 696"/>
                  <a:gd name="T70" fmla="*/ 0 w 1279"/>
                  <a:gd name="T71" fmla="*/ 0 h 696"/>
                  <a:gd name="T72" fmla="*/ 0 w 1279"/>
                  <a:gd name="T73" fmla="*/ 0 h 696"/>
                  <a:gd name="T74" fmla="*/ 0 w 1279"/>
                  <a:gd name="T75" fmla="*/ 0 h 696"/>
                  <a:gd name="T76" fmla="*/ 0 w 1279"/>
                  <a:gd name="T77" fmla="*/ 0 h 696"/>
                  <a:gd name="T78" fmla="*/ 0 w 1279"/>
                  <a:gd name="T79" fmla="*/ 0 h 696"/>
                  <a:gd name="T80" fmla="*/ 0 w 1279"/>
                  <a:gd name="T81" fmla="*/ 0 h 696"/>
                  <a:gd name="T82" fmla="*/ 0 w 1279"/>
                  <a:gd name="T83" fmla="*/ 0 h 696"/>
                  <a:gd name="T84" fmla="*/ 0 w 1279"/>
                  <a:gd name="T85" fmla="*/ 0 h 696"/>
                  <a:gd name="T86" fmla="*/ 0 w 1279"/>
                  <a:gd name="T87" fmla="*/ 0 h 696"/>
                  <a:gd name="T88" fmla="*/ 0 w 1279"/>
                  <a:gd name="T89" fmla="*/ 0 h 696"/>
                  <a:gd name="T90" fmla="*/ 0 w 1279"/>
                  <a:gd name="T91" fmla="*/ 0 h 696"/>
                  <a:gd name="T92" fmla="*/ 0 w 1279"/>
                  <a:gd name="T93" fmla="*/ 0 h 696"/>
                  <a:gd name="T94" fmla="*/ 0 w 1279"/>
                  <a:gd name="T95" fmla="*/ 0 h 69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279"/>
                  <a:gd name="T145" fmla="*/ 0 h 696"/>
                  <a:gd name="T146" fmla="*/ 1279 w 1279"/>
                  <a:gd name="T147" fmla="*/ 696 h 69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279" h="696">
                    <a:moveTo>
                      <a:pt x="489" y="34"/>
                    </a:moveTo>
                    <a:lnTo>
                      <a:pt x="459" y="30"/>
                    </a:lnTo>
                    <a:lnTo>
                      <a:pt x="437" y="23"/>
                    </a:lnTo>
                    <a:lnTo>
                      <a:pt x="412" y="9"/>
                    </a:lnTo>
                    <a:lnTo>
                      <a:pt x="390" y="3"/>
                    </a:lnTo>
                    <a:lnTo>
                      <a:pt x="369" y="0"/>
                    </a:lnTo>
                    <a:lnTo>
                      <a:pt x="346" y="8"/>
                    </a:lnTo>
                    <a:lnTo>
                      <a:pt x="331" y="21"/>
                    </a:lnTo>
                    <a:lnTo>
                      <a:pt x="315" y="45"/>
                    </a:lnTo>
                    <a:lnTo>
                      <a:pt x="301" y="80"/>
                    </a:lnTo>
                    <a:lnTo>
                      <a:pt x="285" y="130"/>
                    </a:lnTo>
                    <a:lnTo>
                      <a:pt x="269" y="160"/>
                    </a:lnTo>
                    <a:lnTo>
                      <a:pt x="255" y="184"/>
                    </a:lnTo>
                    <a:lnTo>
                      <a:pt x="244" y="195"/>
                    </a:lnTo>
                    <a:lnTo>
                      <a:pt x="226" y="208"/>
                    </a:lnTo>
                    <a:lnTo>
                      <a:pt x="191" y="224"/>
                    </a:lnTo>
                    <a:lnTo>
                      <a:pt x="150" y="245"/>
                    </a:lnTo>
                    <a:lnTo>
                      <a:pt x="109" y="272"/>
                    </a:lnTo>
                    <a:lnTo>
                      <a:pt x="77" y="298"/>
                    </a:lnTo>
                    <a:lnTo>
                      <a:pt x="44" y="337"/>
                    </a:lnTo>
                    <a:lnTo>
                      <a:pt x="21" y="374"/>
                    </a:lnTo>
                    <a:lnTo>
                      <a:pt x="6" y="423"/>
                    </a:lnTo>
                    <a:lnTo>
                      <a:pt x="0" y="468"/>
                    </a:lnTo>
                    <a:lnTo>
                      <a:pt x="2" y="513"/>
                    </a:lnTo>
                    <a:lnTo>
                      <a:pt x="10" y="548"/>
                    </a:lnTo>
                    <a:lnTo>
                      <a:pt x="23" y="578"/>
                    </a:lnTo>
                    <a:lnTo>
                      <a:pt x="42" y="603"/>
                    </a:lnTo>
                    <a:lnTo>
                      <a:pt x="69" y="622"/>
                    </a:lnTo>
                    <a:lnTo>
                      <a:pt x="101" y="634"/>
                    </a:lnTo>
                    <a:lnTo>
                      <a:pt x="132" y="641"/>
                    </a:lnTo>
                    <a:lnTo>
                      <a:pt x="156" y="648"/>
                    </a:lnTo>
                    <a:lnTo>
                      <a:pt x="174" y="659"/>
                    </a:lnTo>
                    <a:lnTo>
                      <a:pt x="197" y="677"/>
                    </a:lnTo>
                    <a:lnTo>
                      <a:pt x="220" y="688"/>
                    </a:lnTo>
                    <a:lnTo>
                      <a:pt x="245" y="694"/>
                    </a:lnTo>
                    <a:lnTo>
                      <a:pt x="273" y="692"/>
                    </a:lnTo>
                    <a:lnTo>
                      <a:pt x="316" y="678"/>
                    </a:lnTo>
                    <a:lnTo>
                      <a:pt x="370" y="666"/>
                    </a:lnTo>
                    <a:lnTo>
                      <a:pt x="397" y="661"/>
                    </a:lnTo>
                    <a:lnTo>
                      <a:pt x="425" y="661"/>
                    </a:lnTo>
                    <a:lnTo>
                      <a:pt x="458" y="666"/>
                    </a:lnTo>
                    <a:lnTo>
                      <a:pt x="487" y="661"/>
                    </a:lnTo>
                    <a:lnTo>
                      <a:pt x="513" y="652"/>
                    </a:lnTo>
                    <a:lnTo>
                      <a:pt x="557" y="638"/>
                    </a:lnTo>
                    <a:lnTo>
                      <a:pt x="588" y="631"/>
                    </a:lnTo>
                    <a:lnTo>
                      <a:pt x="619" y="619"/>
                    </a:lnTo>
                    <a:lnTo>
                      <a:pt x="643" y="611"/>
                    </a:lnTo>
                    <a:lnTo>
                      <a:pt x="678" y="598"/>
                    </a:lnTo>
                    <a:lnTo>
                      <a:pt x="707" y="592"/>
                    </a:lnTo>
                    <a:lnTo>
                      <a:pt x="740" y="592"/>
                    </a:lnTo>
                    <a:lnTo>
                      <a:pt x="770" y="596"/>
                    </a:lnTo>
                    <a:lnTo>
                      <a:pt x="796" y="609"/>
                    </a:lnTo>
                    <a:lnTo>
                      <a:pt x="828" y="627"/>
                    </a:lnTo>
                    <a:lnTo>
                      <a:pt x="861" y="643"/>
                    </a:lnTo>
                    <a:lnTo>
                      <a:pt x="887" y="653"/>
                    </a:lnTo>
                    <a:lnTo>
                      <a:pt x="909" y="661"/>
                    </a:lnTo>
                    <a:lnTo>
                      <a:pt x="934" y="669"/>
                    </a:lnTo>
                    <a:lnTo>
                      <a:pt x="964" y="683"/>
                    </a:lnTo>
                    <a:lnTo>
                      <a:pt x="981" y="691"/>
                    </a:lnTo>
                    <a:lnTo>
                      <a:pt x="1002" y="696"/>
                    </a:lnTo>
                    <a:lnTo>
                      <a:pt x="1034" y="696"/>
                    </a:lnTo>
                    <a:lnTo>
                      <a:pt x="1066" y="687"/>
                    </a:lnTo>
                    <a:lnTo>
                      <a:pt x="1100" y="673"/>
                    </a:lnTo>
                    <a:lnTo>
                      <a:pt x="1133" y="649"/>
                    </a:lnTo>
                    <a:lnTo>
                      <a:pt x="1158" y="626"/>
                    </a:lnTo>
                    <a:lnTo>
                      <a:pt x="1182" y="592"/>
                    </a:lnTo>
                    <a:lnTo>
                      <a:pt x="1194" y="564"/>
                    </a:lnTo>
                    <a:lnTo>
                      <a:pt x="1208" y="509"/>
                    </a:lnTo>
                    <a:lnTo>
                      <a:pt x="1219" y="469"/>
                    </a:lnTo>
                    <a:lnTo>
                      <a:pt x="1237" y="428"/>
                    </a:lnTo>
                    <a:lnTo>
                      <a:pt x="1257" y="394"/>
                    </a:lnTo>
                    <a:lnTo>
                      <a:pt x="1272" y="360"/>
                    </a:lnTo>
                    <a:lnTo>
                      <a:pt x="1279" y="327"/>
                    </a:lnTo>
                    <a:lnTo>
                      <a:pt x="1278" y="297"/>
                    </a:lnTo>
                    <a:lnTo>
                      <a:pt x="1269" y="270"/>
                    </a:lnTo>
                    <a:lnTo>
                      <a:pt x="1253" y="239"/>
                    </a:lnTo>
                    <a:lnTo>
                      <a:pt x="1234" y="209"/>
                    </a:lnTo>
                    <a:lnTo>
                      <a:pt x="1209" y="182"/>
                    </a:lnTo>
                    <a:lnTo>
                      <a:pt x="1187" y="162"/>
                    </a:lnTo>
                    <a:lnTo>
                      <a:pt x="1169" y="139"/>
                    </a:lnTo>
                    <a:lnTo>
                      <a:pt x="1153" y="125"/>
                    </a:lnTo>
                    <a:lnTo>
                      <a:pt x="1124" y="112"/>
                    </a:lnTo>
                    <a:lnTo>
                      <a:pt x="1090" y="104"/>
                    </a:lnTo>
                    <a:lnTo>
                      <a:pt x="1054" y="102"/>
                    </a:lnTo>
                    <a:lnTo>
                      <a:pt x="999" y="107"/>
                    </a:lnTo>
                    <a:lnTo>
                      <a:pt x="924" y="117"/>
                    </a:lnTo>
                    <a:lnTo>
                      <a:pt x="845" y="125"/>
                    </a:lnTo>
                    <a:lnTo>
                      <a:pt x="798" y="125"/>
                    </a:lnTo>
                    <a:lnTo>
                      <a:pt x="740" y="118"/>
                    </a:lnTo>
                    <a:lnTo>
                      <a:pt x="686" y="108"/>
                    </a:lnTo>
                    <a:lnTo>
                      <a:pt x="639" y="95"/>
                    </a:lnTo>
                    <a:lnTo>
                      <a:pt x="599" y="83"/>
                    </a:lnTo>
                    <a:lnTo>
                      <a:pt x="561" y="67"/>
                    </a:lnTo>
                    <a:lnTo>
                      <a:pt x="528" y="49"/>
                    </a:lnTo>
                    <a:lnTo>
                      <a:pt x="507" y="39"/>
                    </a:lnTo>
                    <a:lnTo>
                      <a:pt x="489" y="34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5" name="Freeform 192"/>
              <p:cNvSpPr>
                <a:spLocks/>
              </p:cNvSpPr>
              <p:nvPr/>
            </p:nvSpPr>
            <p:spPr bwMode="auto">
              <a:xfrm>
                <a:off x="1201" y="919"/>
                <a:ext cx="416" cy="242"/>
              </a:xfrm>
              <a:custGeom>
                <a:avLst/>
                <a:gdLst>
                  <a:gd name="T0" fmla="*/ 0 w 1665"/>
                  <a:gd name="T1" fmla="*/ 0 h 970"/>
                  <a:gd name="T2" fmla="*/ 0 w 1665"/>
                  <a:gd name="T3" fmla="*/ 0 h 970"/>
                  <a:gd name="T4" fmla="*/ 0 w 1665"/>
                  <a:gd name="T5" fmla="*/ 0 h 970"/>
                  <a:gd name="T6" fmla="*/ 0 w 1665"/>
                  <a:gd name="T7" fmla="*/ 0 h 970"/>
                  <a:gd name="T8" fmla="*/ 0 w 1665"/>
                  <a:gd name="T9" fmla="*/ 0 h 970"/>
                  <a:gd name="T10" fmla="*/ 0 w 1665"/>
                  <a:gd name="T11" fmla="*/ 0 h 970"/>
                  <a:gd name="T12" fmla="*/ 0 w 1665"/>
                  <a:gd name="T13" fmla="*/ 0 h 970"/>
                  <a:gd name="T14" fmla="*/ 0 w 1665"/>
                  <a:gd name="T15" fmla="*/ 0 h 970"/>
                  <a:gd name="T16" fmla="*/ 0 w 1665"/>
                  <a:gd name="T17" fmla="*/ 0 h 970"/>
                  <a:gd name="T18" fmla="*/ 0 w 1665"/>
                  <a:gd name="T19" fmla="*/ 0 h 970"/>
                  <a:gd name="T20" fmla="*/ 0 w 1665"/>
                  <a:gd name="T21" fmla="*/ 0 h 970"/>
                  <a:gd name="T22" fmla="*/ 0 w 1665"/>
                  <a:gd name="T23" fmla="*/ 0 h 970"/>
                  <a:gd name="T24" fmla="*/ 0 w 1665"/>
                  <a:gd name="T25" fmla="*/ 0 h 970"/>
                  <a:gd name="T26" fmla="*/ 0 w 1665"/>
                  <a:gd name="T27" fmla="*/ 0 h 970"/>
                  <a:gd name="T28" fmla="*/ 0 w 1665"/>
                  <a:gd name="T29" fmla="*/ 0 h 970"/>
                  <a:gd name="T30" fmla="*/ 0 w 1665"/>
                  <a:gd name="T31" fmla="*/ 0 h 970"/>
                  <a:gd name="T32" fmla="*/ 0 w 1665"/>
                  <a:gd name="T33" fmla="*/ 0 h 970"/>
                  <a:gd name="T34" fmla="*/ 0 w 1665"/>
                  <a:gd name="T35" fmla="*/ 0 h 970"/>
                  <a:gd name="T36" fmla="*/ 0 w 1665"/>
                  <a:gd name="T37" fmla="*/ 0 h 970"/>
                  <a:gd name="T38" fmla="*/ 0 w 1665"/>
                  <a:gd name="T39" fmla="*/ 0 h 970"/>
                  <a:gd name="T40" fmla="*/ 0 w 1665"/>
                  <a:gd name="T41" fmla="*/ 0 h 970"/>
                  <a:gd name="T42" fmla="*/ 0 w 1665"/>
                  <a:gd name="T43" fmla="*/ 0 h 970"/>
                  <a:gd name="T44" fmla="*/ 0 w 1665"/>
                  <a:gd name="T45" fmla="*/ 0 h 970"/>
                  <a:gd name="T46" fmla="*/ 0 w 1665"/>
                  <a:gd name="T47" fmla="*/ 0 h 970"/>
                  <a:gd name="T48" fmla="*/ 0 w 1665"/>
                  <a:gd name="T49" fmla="*/ 0 h 970"/>
                  <a:gd name="T50" fmla="*/ 0 w 1665"/>
                  <a:gd name="T51" fmla="*/ 0 h 970"/>
                  <a:gd name="T52" fmla="*/ 0 w 1665"/>
                  <a:gd name="T53" fmla="*/ 0 h 970"/>
                  <a:gd name="T54" fmla="*/ 0 w 1665"/>
                  <a:gd name="T55" fmla="*/ 0 h 970"/>
                  <a:gd name="T56" fmla="*/ 0 w 1665"/>
                  <a:gd name="T57" fmla="*/ 0 h 970"/>
                  <a:gd name="T58" fmla="*/ 0 w 1665"/>
                  <a:gd name="T59" fmla="*/ 0 h 970"/>
                  <a:gd name="T60" fmla="*/ 0 w 1665"/>
                  <a:gd name="T61" fmla="*/ 0 h 970"/>
                  <a:gd name="T62" fmla="*/ 0 w 1665"/>
                  <a:gd name="T63" fmla="*/ 0 h 970"/>
                  <a:gd name="T64" fmla="*/ 0 w 1665"/>
                  <a:gd name="T65" fmla="*/ 0 h 970"/>
                  <a:gd name="T66" fmla="*/ 0 w 1665"/>
                  <a:gd name="T67" fmla="*/ 0 h 970"/>
                  <a:gd name="T68" fmla="*/ 0 w 1665"/>
                  <a:gd name="T69" fmla="*/ 0 h 970"/>
                  <a:gd name="T70" fmla="*/ 0 w 1665"/>
                  <a:gd name="T71" fmla="*/ 0 h 970"/>
                  <a:gd name="T72" fmla="*/ 0 w 1665"/>
                  <a:gd name="T73" fmla="*/ 0 h 970"/>
                  <a:gd name="T74" fmla="*/ 0 w 1665"/>
                  <a:gd name="T75" fmla="*/ 0 h 970"/>
                  <a:gd name="T76" fmla="*/ 0 w 1665"/>
                  <a:gd name="T77" fmla="*/ 0 h 970"/>
                  <a:gd name="T78" fmla="*/ 0 w 1665"/>
                  <a:gd name="T79" fmla="*/ 0 h 970"/>
                  <a:gd name="T80" fmla="*/ 0 w 1665"/>
                  <a:gd name="T81" fmla="*/ 0 h 970"/>
                  <a:gd name="T82" fmla="*/ 0 w 1665"/>
                  <a:gd name="T83" fmla="*/ 0 h 970"/>
                  <a:gd name="T84" fmla="*/ 0 w 1665"/>
                  <a:gd name="T85" fmla="*/ 0 h 970"/>
                  <a:gd name="T86" fmla="*/ 0 w 1665"/>
                  <a:gd name="T87" fmla="*/ 0 h 970"/>
                  <a:gd name="T88" fmla="*/ 0 w 1665"/>
                  <a:gd name="T89" fmla="*/ 0 h 970"/>
                  <a:gd name="T90" fmla="*/ 0 w 1665"/>
                  <a:gd name="T91" fmla="*/ 0 h 970"/>
                  <a:gd name="T92" fmla="*/ 0 w 1665"/>
                  <a:gd name="T93" fmla="*/ 0 h 970"/>
                  <a:gd name="T94" fmla="*/ 0 w 1665"/>
                  <a:gd name="T95" fmla="*/ 0 h 970"/>
                  <a:gd name="T96" fmla="*/ 0 w 1665"/>
                  <a:gd name="T97" fmla="*/ 0 h 970"/>
                  <a:gd name="T98" fmla="*/ 0 w 1665"/>
                  <a:gd name="T99" fmla="*/ 0 h 970"/>
                  <a:gd name="T100" fmla="*/ 0 w 1665"/>
                  <a:gd name="T101" fmla="*/ 0 h 970"/>
                  <a:gd name="T102" fmla="*/ 0 w 1665"/>
                  <a:gd name="T103" fmla="*/ 0 h 970"/>
                  <a:gd name="T104" fmla="*/ 0 w 1665"/>
                  <a:gd name="T105" fmla="*/ 0 h 970"/>
                  <a:gd name="T106" fmla="*/ 0 w 1665"/>
                  <a:gd name="T107" fmla="*/ 0 h 970"/>
                  <a:gd name="T108" fmla="*/ 0 w 1665"/>
                  <a:gd name="T109" fmla="*/ 0 h 970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65"/>
                  <a:gd name="T166" fmla="*/ 0 h 970"/>
                  <a:gd name="T167" fmla="*/ 1665 w 1665"/>
                  <a:gd name="T168" fmla="*/ 970 h 970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65" h="970">
                    <a:moveTo>
                      <a:pt x="545" y="910"/>
                    </a:moveTo>
                    <a:lnTo>
                      <a:pt x="547" y="939"/>
                    </a:lnTo>
                    <a:lnTo>
                      <a:pt x="551" y="970"/>
                    </a:lnTo>
                    <a:lnTo>
                      <a:pt x="592" y="962"/>
                    </a:lnTo>
                    <a:lnTo>
                      <a:pt x="627" y="950"/>
                    </a:lnTo>
                    <a:lnTo>
                      <a:pt x="655" y="933"/>
                    </a:lnTo>
                    <a:lnTo>
                      <a:pt x="672" y="917"/>
                    </a:lnTo>
                    <a:lnTo>
                      <a:pt x="683" y="907"/>
                    </a:lnTo>
                    <a:lnTo>
                      <a:pt x="697" y="900"/>
                    </a:lnTo>
                    <a:lnTo>
                      <a:pt x="724" y="898"/>
                    </a:lnTo>
                    <a:lnTo>
                      <a:pt x="751" y="903"/>
                    </a:lnTo>
                    <a:lnTo>
                      <a:pt x="796" y="898"/>
                    </a:lnTo>
                    <a:lnTo>
                      <a:pt x="826" y="902"/>
                    </a:lnTo>
                    <a:lnTo>
                      <a:pt x="845" y="905"/>
                    </a:lnTo>
                    <a:lnTo>
                      <a:pt x="870" y="910"/>
                    </a:lnTo>
                    <a:lnTo>
                      <a:pt x="901" y="917"/>
                    </a:lnTo>
                    <a:lnTo>
                      <a:pt x="938" y="919"/>
                    </a:lnTo>
                    <a:lnTo>
                      <a:pt x="989" y="914"/>
                    </a:lnTo>
                    <a:lnTo>
                      <a:pt x="1043" y="903"/>
                    </a:lnTo>
                    <a:lnTo>
                      <a:pt x="1090" y="892"/>
                    </a:lnTo>
                    <a:lnTo>
                      <a:pt x="1134" y="882"/>
                    </a:lnTo>
                    <a:lnTo>
                      <a:pt x="1159" y="874"/>
                    </a:lnTo>
                    <a:lnTo>
                      <a:pt x="1188" y="864"/>
                    </a:lnTo>
                    <a:lnTo>
                      <a:pt x="1224" y="848"/>
                    </a:lnTo>
                    <a:lnTo>
                      <a:pt x="1261" y="835"/>
                    </a:lnTo>
                    <a:lnTo>
                      <a:pt x="1301" y="823"/>
                    </a:lnTo>
                    <a:lnTo>
                      <a:pt x="1340" y="804"/>
                    </a:lnTo>
                    <a:lnTo>
                      <a:pt x="1367" y="787"/>
                    </a:lnTo>
                    <a:lnTo>
                      <a:pt x="1392" y="764"/>
                    </a:lnTo>
                    <a:lnTo>
                      <a:pt x="1426" y="730"/>
                    </a:lnTo>
                    <a:lnTo>
                      <a:pt x="1458" y="702"/>
                    </a:lnTo>
                    <a:lnTo>
                      <a:pt x="1499" y="678"/>
                    </a:lnTo>
                    <a:lnTo>
                      <a:pt x="1542" y="660"/>
                    </a:lnTo>
                    <a:lnTo>
                      <a:pt x="1585" y="641"/>
                    </a:lnTo>
                    <a:lnTo>
                      <a:pt x="1616" y="619"/>
                    </a:lnTo>
                    <a:lnTo>
                      <a:pt x="1639" y="590"/>
                    </a:lnTo>
                    <a:lnTo>
                      <a:pt x="1656" y="556"/>
                    </a:lnTo>
                    <a:lnTo>
                      <a:pt x="1665" y="508"/>
                    </a:lnTo>
                    <a:lnTo>
                      <a:pt x="1664" y="455"/>
                    </a:lnTo>
                    <a:lnTo>
                      <a:pt x="1659" y="406"/>
                    </a:lnTo>
                    <a:lnTo>
                      <a:pt x="1644" y="363"/>
                    </a:lnTo>
                    <a:lnTo>
                      <a:pt x="1624" y="326"/>
                    </a:lnTo>
                    <a:lnTo>
                      <a:pt x="1597" y="289"/>
                    </a:lnTo>
                    <a:lnTo>
                      <a:pt x="1562" y="258"/>
                    </a:lnTo>
                    <a:lnTo>
                      <a:pt x="1519" y="231"/>
                    </a:lnTo>
                    <a:lnTo>
                      <a:pt x="1476" y="214"/>
                    </a:lnTo>
                    <a:lnTo>
                      <a:pt x="1418" y="197"/>
                    </a:lnTo>
                    <a:lnTo>
                      <a:pt x="1357" y="181"/>
                    </a:lnTo>
                    <a:lnTo>
                      <a:pt x="1309" y="161"/>
                    </a:lnTo>
                    <a:lnTo>
                      <a:pt x="1261" y="137"/>
                    </a:lnTo>
                    <a:lnTo>
                      <a:pt x="1221" y="110"/>
                    </a:lnTo>
                    <a:lnTo>
                      <a:pt x="1172" y="70"/>
                    </a:lnTo>
                    <a:lnTo>
                      <a:pt x="1125" y="39"/>
                    </a:lnTo>
                    <a:lnTo>
                      <a:pt x="1075" y="19"/>
                    </a:lnTo>
                    <a:lnTo>
                      <a:pt x="1019" y="5"/>
                    </a:lnTo>
                    <a:lnTo>
                      <a:pt x="954" y="1"/>
                    </a:lnTo>
                    <a:lnTo>
                      <a:pt x="900" y="0"/>
                    </a:lnTo>
                    <a:lnTo>
                      <a:pt x="825" y="10"/>
                    </a:lnTo>
                    <a:lnTo>
                      <a:pt x="762" y="20"/>
                    </a:lnTo>
                    <a:lnTo>
                      <a:pt x="710" y="25"/>
                    </a:lnTo>
                    <a:lnTo>
                      <a:pt x="658" y="27"/>
                    </a:lnTo>
                    <a:lnTo>
                      <a:pt x="616" y="37"/>
                    </a:lnTo>
                    <a:lnTo>
                      <a:pt x="547" y="65"/>
                    </a:lnTo>
                    <a:lnTo>
                      <a:pt x="479" y="86"/>
                    </a:lnTo>
                    <a:lnTo>
                      <a:pt x="428" y="95"/>
                    </a:lnTo>
                    <a:lnTo>
                      <a:pt x="387" y="94"/>
                    </a:lnTo>
                    <a:lnTo>
                      <a:pt x="334" y="84"/>
                    </a:lnTo>
                    <a:lnTo>
                      <a:pt x="292" y="79"/>
                    </a:lnTo>
                    <a:lnTo>
                      <a:pt x="250" y="79"/>
                    </a:lnTo>
                    <a:lnTo>
                      <a:pt x="210" y="86"/>
                    </a:lnTo>
                    <a:lnTo>
                      <a:pt x="178" y="99"/>
                    </a:lnTo>
                    <a:lnTo>
                      <a:pt x="125" y="129"/>
                    </a:lnTo>
                    <a:lnTo>
                      <a:pt x="43" y="184"/>
                    </a:lnTo>
                    <a:lnTo>
                      <a:pt x="9" y="215"/>
                    </a:lnTo>
                    <a:lnTo>
                      <a:pt x="0" y="232"/>
                    </a:lnTo>
                    <a:lnTo>
                      <a:pt x="0" y="250"/>
                    </a:lnTo>
                    <a:lnTo>
                      <a:pt x="17" y="255"/>
                    </a:lnTo>
                    <a:lnTo>
                      <a:pt x="39" y="264"/>
                    </a:lnTo>
                    <a:lnTo>
                      <a:pt x="71" y="283"/>
                    </a:lnTo>
                    <a:lnTo>
                      <a:pt x="110" y="298"/>
                    </a:lnTo>
                    <a:lnTo>
                      <a:pt x="150" y="311"/>
                    </a:lnTo>
                    <a:lnTo>
                      <a:pt x="196" y="323"/>
                    </a:lnTo>
                    <a:lnTo>
                      <a:pt x="250" y="334"/>
                    </a:lnTo>
                    <a:lnTo>
                      <a:pt x="310" y="341"/>
                    </a:lnTo>
                    <a:lnTo>
                      <a:pt x="357" y="341"/>
                    </a:lnTo>
                    <a:lnTo>
                      <a:pt x="434" y="333"/>
                    </a:lnTo>
                    <a:lnTo>
                      <a:pt x="509" y="321"/>
                    </a:lnTo>
                    <a:lnTo>
                      <a:pt x="566" y="318"/>
                    </a:lnTo>
                    <a:lnTo>
                      <a:pt x="601" y="320"/>
                    </a:lnTo>
                    <a:lnTo>
                      <a:pt x="635" y="326"/>
                    </a:lnTo>
                    <a:lnTo>
                      <a:pt x="663" y="340"/>
                    </a:lnTo>
                    <a:lnTo>
                      <a:pt x="681" y="355"/>
                    </a:lnTo>
                    <a:lnTo>
                      <a:pt x="697" y="378"/>
                    </a:lnTo>
                    <a:lnTo>
                      <a:pt x="721" y="396"/>
                    </a:lnTo>
                    <a:lnTo>
                      <a:pt x="745" y="424"/>
                    </a:lnTo>
                    <a:lnTo>
                      <a:pt x="764" y="455"/>
                    </a:lnTo>
                    <a:lnTo>
                      <a:pt x="781" y="485"/>
                    </a:lnTo>
                    <a:lnTo>
                      <a:pt x="789" y="513"/>
                    </a:lnTo>
                    <a:lnTo>
                      <a:pt x="790" y="543"/>
                    </a:lnTo>
                    <a:lnTo>
                      <a:pt x="782" y="576"/>
                    </a:lnTo>
                    <a:lnTo>
                      <a:pt x="767" y="610"/>
                    </a:lnTo>
                    <a:lnTo>
                      <a:pt x="747" y="644"/>
                    </a:lnTo>
                    <a:lnTo>
                      <a:pt x="730" y="684"/>
                    </a:lnTo>
                    <a:lnTo>
                      <a:pt x="719" y="725"/>
                    </a:lnTo>
                    <a:lnTo>
                      <a:pt x="705" y="779"/>
                    </a:lnTo>
                    <a:lnTo>
                      <a:pt x="692" y="808"/>
                    </a:lnTo>
                    <a:lnTo>
                      <a:pt x="670" y="842"/>
                    </a:lnTo>
                    <a:lnTo>
                      <a:pt x="643" y="865"/>
                    </a:lnTo>
                    <a:lnTo>
                      <a:pt x="611" y="888"/>
                    </a:lnTo>
                    <a:lnTo>
                      <a:pt x="578" y="903"/>
                    </a:lnTo>
                    <a:lnTo>
                      <a:pt x="545" y="91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6" name="Freeform 193"/>
              <p:cNvSpPr>
                <a:spLocks/>
              </p:cNvSpPr>
              <p:nvPr/>
            </p:nvSpPr>
            <p:spPr bwMode="auto">
              <a:xfrm>
                <a:off x="1536" y="1002"/>
                <a:ext cx="231" cy="160"/>
              </a:xfrm>
              <a:custGeom>
                <a:avLst/>
                <a:gdLst>
                  <a:gd name="T0" fmla="*/ 0 w 926"/>
                  <a:gd name="T1" fmla="*/ 0 h 640"/>
                  <a:gd name="T2" fmla="*/ 0 w 926"/>
                  <a:gd name="T3" fmla="*/ 0 h 640"/>
                  <a:gd name="T4" fmla="*/ 0 w 926"/>
                  <a:gd name="T5" fmla="*/ 0 h 640"/>
                  <a:gd name="T6" fmla="*/ 0 w 926"/>
                  <a:gd name="T7" fmla="*/ 0 h 640"/>
                  <a:gd name="T8" fmla="*/ 0 w 926"/>
                  <a:gd name="T9" fmla="*/ 0 h 640"/>
                  <a:gd name="T10" fmla="*/ 0 w 926"/>
                  <a:gd name="T11" fmla="*/ 0 h 640"/>
                  <a:gd name="T12" fmla="*/ 0 w 926"/>
                  <a:gd name="T13" fmla="*/ 0 h 640"/>
                  <a:gd name="T14" fmla="*/ 0 w 926"/>
                  <a:gd name="T15" fmla="*/ 0 h 640"/>
                  <a:gd name="T16" fmla="*/ 0 w 926"/>
                  <a:gd name="T17" fmla="*/ 0 h 640"/>
                  <a:gd name="T18" fmla="*/ 0 w 926"/>
                  <a:gd name="T19" fmla="*/ 0 h 640"/>
                  <a:gd name="T20" fmla="*/ 0 w 926"/>
                  <a:gd name="T21" fmla="*/ 0 h 640"/>
                  <a:gd name="T22" fmla="*/ 0 w 926"/>
                  <a:gd name="T23" fmla="*/ 0 h 640"/>
                  <a:gd name="T24" fmla="*/ 0 w 926"/>
                  <a:gd name="T25" fmla="*/ 0 h 640"/>
                  <a:gd name="T26" fmla="*/ 0 w 926"/>
                  <a:gd name="T27" fmla="*/ 0 h 640"/>
                  <a:gd name="T28" fmla="*/ 0 w 926"/>
                  <a:gd name="T29" fmla="*/ 0 h 640"/>
                  <a:gd name="T30" fmla="*/ 0 w 926"/>
                  <a:gd name="T31" fmla="*/ 0 h 640"/>
                  <a:gd name="T32" fmla="*/ 0 w 926"/>
                  <a:gd name="T33" fmla="*/ 0 h 640"/>
                  <a:gd name="T34" fmla="*/ 0 w 926"/>
                  <a:gd name="T35" fmla="*/ 0 h 640"/>
                  <a:gd name="T36" fmla="*/ 0 w 926"/>
                  <a:gd name="T37" fmla="*/ 0 h 640"/>
                  <a:gd name="T38" fmla="*/ 0 w 926"/>
                  <a:gd name="T39" fmla="*/ 0 h 640"/>
                  <a:gd name="T40" fmla="*/ 0 w 926"/>
                  <a:gd name="T41" fmla="*/ 0 h 640"/>
                  <a:gd name="T42" fmla="*/ 0 w 926"/>
                  <a:gd name="T43" fmla="*/ 0 h 640"/>
                  <a:gd name="T44" fmla="*/ 0 w 926"/>
                  <a:gd name="T45" fmla="*/ 0 h 640"/>
                  <a:gd name="T46" fmla="*/ 0 w 926"/>
                  <a:gd name="T47" fmla="*/ 0 h 640"/>
                  <a:gd name="T48" fmla="*/ 0 w 926"/>
                  <a:gd name="T49" fmla="*/ 0 h 640"/>
                  <a:gd name="T50" fmla="*/ 0 w 926"/>
                  <a:gd name="T51" fmla="*/ 0 h 640"/>
                  <a:gd name="T52" fmla="*/ 0 w 926"/>
                  <a:gd name="T53" fmla="*/ 0 h 640"/>
                  <a:gd name="T54" fmla="*/ 0 w 926"/>
                  <a:gd name="T55" fmla="*/ 0 h 640"/>
                  <a:gd name="T56" fmla="*/ 0 w 926"/>
                  <a:gd name="T57" fmla="*/ 0 h 640"/>
                  <a:gd name="T58" fmla="*/ 0 w 926"/>
                  <a:gd name="T59" fmla="*/ 0 h 640"/>
                  <a:gd name="T60" fmla="*/ 0 w 926"/>
                  <a:gd name="T61" fmla="*/ 0 h 640"/>
                  <a:gd name="T62" fmla="*/ 0 w 926"/>
                  <a:gd name="T63" fmla="*/ 0 h 640"/>
                  <a:gd name="T64" fmla="*/ 0 w 926"/>
                  <a:gd name="T65" fmla="*/ 0 h 640"/>
                  <a:gd name="T66" fmla="*/ 0 w 926"/>
                  <a:gd name="T67" fmla="*/ 0 h 640"/>
                  <a:gd name="T68" fmla="*/ 0 w 926"/>
                  <a:gd name="T69" fmla="*/ 0 h 640"/>
                  <a:gd name="T70" fmla="*/ 0 w 926"/>
                  <a:gd name="T71" fmla="*/ 0 h 640"/>
                  <a:gd name="T72" fmla="*/ 0 w 926"/>
                  <a:gd name="T73" fmla="*/ 0 h 640"/>
                  <a:gd name="T74" fmla="*/ 0 w 926"/>
                  <a:gd name="T75" fmla="*/ 0 h 640"/>
                  <a:gd name="T76" fmla="*/ 0 w 926"/>
                  <a:gd name="T77" fmla="*/ 0 h 640"/>
                  <a:gd name="T78" fmla="*/ 0 w 926"/>
                  <a:gd name="T79" fmla="*/ 0 h 640"/>
                  <a:gd name="T80" fmla="*/ 0 w 926"/>
                  <a:gd name="T81" fmla="*/ 0 h 64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926"/>
                  <a:gd name="T124" fmla="*/ 0 h 640"/>
                  <a:gd name="T125" fmla="*/ 926 w 926"/>
                  <a:gd name="T126" fmla="*/ 640 h 64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926" h="640">
                    <a:moveTo>
                      <a:pt x="302" y="30"/>
                    </a:moveTo>
                    <a:lnTo>
                      <a:pt x="333" y="15"/>
                    </a:lnTo>
                    <a:lnTo>
                      <a:pt x="358" y="6"/>
                    </a:lnTo>
                    <a:lnTo>
                      <a:pt x="388" y="1"/>
                    </a:lnTo>
                    <a:lnTo>
                      <a:pt x="414" y="0"/>
                    </a:lnTo>
                    <a:lnTo>
                      <a:pt x="445" y="1"/>
                    </a:lnTo>
                    <a:lnTo>
                      <a:pt x="473" y="5"/>
                    </a:lnTo>
                    <a:lnTo>
                      <a:pt x="503" y="13"/>
                    </a:lnTo>
                    <a:lnTo>
                      <a:pt x="537" y="28"/>
                    </a:lnTo>
                    <a:lnTo>
                      <a:pt x="564" y="47"/>
                    </a:lnTo>
                    <a:lnTo>
                      <a:pt x="590" y="71"/>
                    </a:lnTo>
                    <a:lnTo>
                      <a:pt x="613" y="96"/>
                    </a:lnTo>
                    <a:lnTo>
                      <a:pt x="637" y="131"/>
                    </a:lnTo>
                    <a:lnTo>
                      <a:pt x="653" y="146"/>
                    </a:lnTo>
                    <a:lnTo>
                      <a:pt x="676" y="157"/>
                    </a:lnTo>
                    <a:lnTo>
                      <a:pt x="723" y="163"/>
                    </a:lnTo>
                    <a:lnTo>
                      <a:pt x="802" y="168"/>
                    </a:lnTo>
                    <a:lnTo>
                      <a:pt x="827" y="173"/>
                    </a:lnTo>
                    <a:lnTo>
                      <a:pt x="847" y="181"/>
                    </a:lnTo>
                    <a:lnTo>
                      <a:pt x="863" y="193"/>
                    </a:lnTo>
                    <a:lnTo>
                      <a:pt x="873" y="210"/>
                    </a:lnTo>
                    <a:lnTo>
                      <a:pt x="880" y="233"/>
                    </a:lnTo>
                    <a:lnTo>
                      <a:pt x="883" y="257"/>
                    </a:lnTo>
                    <a:lnTo>
                      <a:pt x="888" y="281"/>
                    </a:lnTo>
                    <a:lnTo>
                      <a:pt x="898" y="305"/>
                    </a:lnTo>
                    <a:lnTo>
                      <a:pt x="916" y="341"/>
                    </a:lnTo>
                    <a:lnTo>
                      <a:pt x="923" y="367"/>
                    </a:lnTo>
                    <a:lnTo>
                      <a:pt x="926" y="394"/>
                    </a:lnTo>
                    <a:lnTo>
                      <a:pt x="921" y="416"/>
                    </a:lnTo>
                    <a:lnTo>
                      <a:pt x="911" y="434"/>
                    </a:lnTo>
                    <a:lnTo>
                      <a:pt x="898" y="449"/>
                    </a:lnTo>
                    <a:lnTo>
                      <a:pt x="860" y="470"/>
                    </a:lnTo>
                    <a:lnTo>
                      <a:pt x="823" y="489"/>
                    </a:lnTo>
                    <a:lnTo>
                      <a:pt x="796" y="506"/>
                    </a:lnTo>
                    <a:lnTo>
                      <a:pt x="777" y="526"/>
                    </a:lnTo>
                    <a:lnTo>
                      <a:pt x="764" y="549"/>
                    </a:lnTo>
                    <a:lnTo>
                      <a:pt x="744" y="592"/>
                    </a:lnTo>
                    <a:lnTo>
                      <a:pt x="728" y="614"/>
                    </a:lnTo>
                    <a:lnTo>
                      <a:pt x="711" y="629"/>
                    </a:lnTo>
                    <a:lnTo>
                      <a:pt x="688" y="637"/>
                    </a:lnTo>
                    <a:lnTo>
                      <a:pt x="656" y="640"/>
                    </a:lnTo>
                    <a:lnTo>
                      <a:pt x="617" y="637"/>
                    </a:lnTo>
                    <a:lnTo>
                      <a:pt x="577" y="627"/>
                    </a:lnTo>
                    <a:lnTo>
                      <a:pt x="534" y="610"/>
                    </a:lnTo>
                    <a:lnTo>
                      <a:pt x="520" y="605"/>
                    </a:lnTo>
                    <a:lnTo>
                      <a:pt x="493" y="597"/>
                    </a:lnTo>
                    <a:lnTo>
                      <a:pt x="463" y="586"/>
                    </a:lnTo>
                    <a:lnTo>
                      <a:pt x="440" y="576"/>
                    </a:lnTo>
                    <a:lnTo>
                      <a:pt x="406" y="555"/>
                    </a:lnTo>
                    <a:lnTo>
                      <a:pt x="386" y="546"/>
                    </a:lnTo>
                    <a:lnTo>
                      <a:pt x="355" y="541"/>
                    </a:lnTo>
                    <a:lnTo>
                      <a:pt x="344" y="540"/>
                    </a:lnTo>
                    <a:lnTo>
                      <a:pt x="310" y="540"/>
                    </a:lnTo>
                    <a:lnTo>
                      <a:pt x="275" y="545"/>
                    </a:lnTo>
                    <a:lnTo>
                      <a:pt x="261" y="546"/>
                    </a:lnTo>
                    <a:lnTo>
                      <a:pt x="217" y="550"/>
                    </a:lnTo>
                    <a:lnTo>
                      <a:pt x="162" y="549"/>
                    </a:lnTo>
                    <a:lnTo>
                      <a:pt x="137" y="546"/>
                    </a:lnTo>
                    <a:lnTo>
                      <a:pt x="116" y="537"/>
                    </a:lnTo>
                    <a:lnTo>
                      <a:pt x="98" y="525"/>
                    </a:lnTo>
                    <a:lnTo>
                      <a:pt x="80" y="514"/>
                    </a:lnTo>
                    <a:lnTo>
                      <a:pt x="62" y="507"/>
                    </a:lnTo>
                    <a:lnTo>
                      <a:pt x="51" y="505"/>
                    </a:lnTo>
                    <a:lnTo>
                      <a:pt x="40" y="502"/>
                    </a:lnTo>
                    <a:lnTo>
                      <a:pt x="26" y="500"/>
                    </a:lnTo>
                    <a:lnTo>
                      <a:pt x="12" y="492"/>
                    </a:lnTo>
                    <a:lnTo>
                      <a:pt x="3" y="481"/>
                    </a:lnTo>
                    <a:lnTo>
                      <a:pt x="0" y="471"/>
                    </a:lnTo>
                    <a:lnTo>
                      <a:pt x="27" y="454"/>
                    </a:lnTo>
                    <a:lnTo>
                      <a:pt x="52" y="431"/>
                    </a:lnTo>
                    <a:lnTo>
                      <a:pt x="85" y="397"/>
                    </a:lnTo>
                    <a:lnTo>
                      <a:pt x="118" y="369"/>
                    </a:lnTo>
                    <a:lnTo>
                      <a:pt x="159" y="345"/>
                    </a:lnTo>
                    <a:lnTo>
                      <a:pt x="202" y="327"/>
                    </a:lnTo>
                    <a:lnTo>
                      <a:pt x="245" y="308"/>
                    </a:lnTo>
                    <a:lnTo>
                      <a:pt x="276" y="286"/>
                    </a:lnTo>
                    <a:lnTo>
                      <a:pt x="299" y="257"/>
                    </a:lnTo>
                    <a:lnTo>
                      <a:pt x="315" y="223"/>
                    </a:lnTo>
                    <a:lnTo>
                      <a:pt x="325" y="175"/>
                    </a:lnTo>
                    <a:lnTo>
                      <a:pt x="324" y="122"/>
                    </a:lnTo>
                    <a:lnTo>
                      <a:pt x="319" y="73"/>
                    </a:lnTo>
                    <a:lnTo>
                      <a:pt x="302" y="3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7" name="Freeform 194"/>
              <p:cNvSpPr>
                <a:spLocks/>
              </p:cNvSpPr>
              <p:nvPr/>
            </p:nvSpPr>
            <p:spPr bwMode="auto">
              <a:xfrm>
                <a:off x="1234" y="1121"/>
                <a:ext cx="80" cy="51"/>
              </a:xfrm>
              <a:custGeom>
                <a:avLst/>
                <a:gdLst>
                  <a:gd name="T0" fmla="*/ 0 w 321"/>
                  <a:gd name="T1" fmla="*/ 0 h 205"/>
                  <a:gd name="T2" fmla="*/ 0 w 321"/>
                  <a:gd name="T3" fmla="*/ 0 h 205"/>
                  <a:gd name="T4" fmla="*/ 0 w 321"/>
                  <a:gd name="T5" fmla="*/ 0 h 205"/>
                  <a:gd name="T6" fmla="*/ 0 w 321"/>
                  <a:gd name="T7" fmla="*/ 0 h 205"/>
                  <a:gd name="T8" fmla="*/ 0 w 321"/>
                  <a:gd name="T9" fmla="*/ 0 h 205"/>
                  <a:gd name="T10" fmla="*/ 0 w 321"/>
                  <a:gd name="T11" fmla="*/ 0 h 205"/>
                  <a:gd name="T12" fmla="*/ 0 w 321"/>
                  <a:gd name="T13" fmla="*/ 0 h 205"/>
                  <a:gd name="T14" fmla="*/ 0 w 321"/>
                  <a:gd name="T15" fmla="*/ 0 h 205"/>
                  <a:gd name="T16" fmla="*/ 0 w 321"/>
                  <a:gd name="T17" fmla="*/ 0 h 205"/>
                  <a:gd name="T18" fmla="*/ 0 w 321"/>
                  <a:gd name="T19" fmla="*/ 0 h 205"/>
                  <a:gd name="T20" fmla="*/ 0 w 321"/>
                  <a:gd name="T21" fmla="*/ 0 h 205"/>
                  <a:gd name="T22" fmla="*/ 0 w 321"/>
                  <a:gd name="T23" fmla="*/ 0 h 205"/>
                  <a:gd name="T24" fmla="*/ 0 w 321"/>
                  <a:gd name="T25" fmla="*/ 0 h 205"/>
                  <a:gd name="T26" fmla="*/ 0 w 321"/>
                  <a:gd name="T27" fmla="*/ 0 h 205"/>
                  <a:gd name="T28" fmla="*/ 0 w 321"/>
                  <a:gd name="T29" fmla="*/ 0 h 205"/>
                  <a:gd name="T30" fmla="*/ 0 w 321"/>
                  <a:gd name="T31" fmla="*/ 0 h 205"/>
                  <a:gd name="T32" fmla="*/ 0 w 321"/>
                  <a:gd name="T33" fmla="*/ 0 h 205"/>
                  <a:gd name="T34" fmla="*/ 0 w 321"/>
                  <a:gd name="T35" fmla="*/ 0 h 205"/>
                  <a:gd name="T36" fmla="*/ 0 w 321"/>
                  <a:gd name="T37" fmla="*/ 0 h 205"/>
                  <a:gd name="T38" fmla="*/ 0 w 321"/>
                  <a:gd name="T39" fmla="*/ 0 h 205"/>
                  <a:gd name="T40" fmla="*/ 0 w 321"/>
                  <a:gd name="T41" fmla="*/ 0 h 205"/>
                  <a:gd name="T42" fmla="*/ 0 w 321"/>
                  <a:gd name="T43" fmla="*/ 0 h 205"/>
                  <a:gd name="T44" fmla="*/ 0 w 321"/>
                  <a:gd name="T45" fmla="*/ 0 h 205"/>
                  <a:gd name="T46" fmla="*/ 0 w 321"/>
                  <a:gd name="T47" fmla="*/ 0 h 205"/>
                  <a:gd name="T48" fmla="*/ 0 w 321"/>
                  <a:gd name="T49" fmla="*/ 0 h 205"/>
                  <a:gd name="T50" fmla="*/ 0 w 321"/>
                  <a:gd name="T51" fmla="*/ 0 h 205"/>
                  <a:gd name="T52" fmla="*/ 0 w 321"/>
                  <a:gd name="T53" fmla="*/ 0 h 205"/>
                  <a:gd name="T54" fmla="*/ 0 w 321"/>
                  <a:gd name="T55" fmla="*/ 0 h 205"/>
                  <a:gd name="T56" fmla="*/ 0 w 321"/>
                  <a:gd name="T57" fmla="*/ 0 h 20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1"/>
                  <a:gd name="T88" fmla="*/ 0 h 205"/>
                  <a:gd name="T89" fmla="*/ 321 w 321"/>
                  <a:gd name="T90" fmla="*/ 205 h 205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1" h="205">
                    <a:moveTo>
                      <a:pt x="0" y="26"/>
                    </a:moveTo>
                    <a:lnTo>
                      <a:pt x="13" y="30"/>
                    </a:lnTo>
                    <a:lnTo>
                      <a:pt x="38" y="37"/>
                    </a:lnTo>
                    <a:lnTo>
                      <a:pt x="62" y="51"/>
                    </a:lnTo>
                    <a:lnTo>
                      <a:pt x="93" y="75"/>
                    </a:lnTo>
                    <a:lnTo>
                      <a:pt x="138" y="119"/>
                    </a:lnTo>
                    <a:lnTo>
                      <a:pt x="181" y="160"/>
                    </a:lnTo>
                    <a:lnTo>
                      <a:pt x="217" y="187"/>
                    </a:lnTo>
                    <a:lnTo>
                      <a:pt x="243" y="201"/>
                    </a:lnTo>
                    <a:lnTo>
                      <a:pt x="258" y="205"/>
                    </a:lnTo>
                    <a:lnTo>
                      <a:pt x="272" y="204"/>
                    </a:lnTo>
                    <a:lnTo>
                      <a:pt x="288" y="200"/>
                    </a:lnTo>
                    <a:lnTo>
                      <a:pt x="301" y="195"/>
                    </a:lnTo>
                    <a:lnTo>
                      <a:pt x="321" y="186"/>
                    </a:lnTo>
                    <a:lnTo>
                      <a:pt x="321" y="179"/>
                    </a:lnTo>
                    <a:lnTo>
                      <a:pt x="316" y="135"/>
                    </a:lnTo>
                    <a:lnTo>
                      <a:pt x="310" y="109"/>
                    </a:lnTo>
                    <a:lnTo>
                      <a:pt x="301" y="86"/>
                    </a:lnTo>
                    <a:lnTo>
                      <a:pt x="290" y="69"/>
                    </a:lnTo>
                    <a:lnTo>
                      <a:pt x="267" y="61"/>
                    </a:lnTo>
                    <a:lnTo>
                      <a:pt x="241" y="51"/>
                    </a:lnTo>
                    <a:lnTo>
                      <a:pt x="209" y="35"/>
                    </a:lnTo>
                    <a:lnTo>
                      <a:pt x="177" y="17"/>
                    </a:lnTo>
                    <a:lnTo>
                      <a:pt x="149" y="4"/>
                    </a:lnTo>
                    <a:lnTo>
                      <a:pt x="121" y="0"/>
                    </a:lnTo>
                    <a:lnTo>
                      <a:pt x="88" y="0"/>
                    </a:lnTo>
                    <a:lnTo>
                      <a:pt x="59" y="6"/>
                    </a:lnTo>
                    <a:lnTo>
                      <a:pt x="23" y="19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8" name="Freeform 195"/>
              <p:cNvSpPr>
                <a:spLocks/>
              </p:cNvSpPr>
              <p:nvPr/>
            </p:nvSpPr>
            <p:spPr bwMode="auto">
              <a:xfrm>
                <a:off x="1536" y="1010"/>
                <a:ext cx="81" cy="110"/>
              </a:xfrm>
              <a:custGeom>
                <a:avLst/>
                <a:gdLst>
                  <a:gd name="T0" fmla="*/ 0 w 325"/>
                  <a:gd name="T1" fmla="*/ 0 h 440"/>
                  <a:gd name="T2" fmla="*/ 0 w 325"/>
                  <a:gd name="T3" fmla="*/ 0 h 440"/>
                  <a:gd name="T4" fmla="*/ 0 w 325"/>
                  <a:gd name="T5" fmla="*/ 0 h 440"/>
                  <a:gd name="T6" fmla="*/ 0 w 325"/>
                  <a:gd name="T7" fmla="*/ 0 h 440"/>
                  <a:gd name="T8" fmla="*/ 0 w 325"/>
                  <a:gd name="T9" fmla="*/ 0 h 440"/>
                  <a:gd name="T10" fmla="*/ 0 w 325"/>
                  <a:gd name="T11" fmla="*/ 0 h 440"/>
                  <a:gd name="T12" fmla="*/ 0 w 325"/>
                  <a:gd name="T13" fmla="*/ 0 h 440"/>
                  <a:gd name="T14" fmla="*/ 0 w 325"/>
                  <a:gd name="T15" fmla="*/ 0 h 440"/>
                  <a:gd name="T16" fmla="*/ 0 w 325"/>
                  <a:gd name="T17" fmla="*/ 0 h 440"/>
                  <a:gd name="T18" fmla="*/ 0 w 325"/>
                  <a:gd name="T19" fmla="*/ 0 h 440"/>
                  <a:gd name="T20" fmla="*/ 0 w 325"/>
                  <a:gd name="T21" fmla="*/ 0 h 440"/>
                  <a:gd name="T22" fmla="*/ 0 w 325"/>
                  <a:gd name="T23" fmla="*/ 0 h 440"/>
                  <a:gd name="T24" fmla="*/ 0 w 325"/>
                  <a:gd name="T25" fmla="*/ 0 h 440"/>
                  <a:gd name="T26" fmla="*/ 0 w 325"/>
                  <a:gd name="T27" fmla="*/ 0 h 440"/>
                  <a:gd name="T28" fmla="*/ 0 w 325"/>
                  <a:gd name="T29" fmla="*/ 0 h 44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25"/>
                  <a:gd name="T46" fmla="*/ 0 h 440"/>
                  <a:gd name="T47" fmla="*/ 325 w 325"/>
                  <a:gd name="T48" fmla="*/ 440 h 44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25" h="440">
                    <a:moveTo>
                      <a:pt x="0" y="440"/>
                    </a:moveTo>
                    <a:lnTo>
                      <a:pt x="27" y="424"/>
                    </a:lnTo>
                    <a:lnTo>
                      <a:pt x="52" y="401"/>
                    </a:lnTo>
                    <a:lnTo>
                      <a:pt x="85" y="368"/>
                    </a:lnTo>
                    <a:lnTo>
                      <a:pt x="118" y="338"/>
                    </a:lnTo>
                    <a:lnTo>
                      <a:pt x="159" y="315"/>
                    </a:lnTo>
                    <a:lnTo>
                      <a:pt x="202" y="297"/>
                    </a:lnTo>
                    <a:lnTo>
                      <a:pt x="245" y="277"/>
                    </a:lnTo>
                    <a:lnTo>
                      <a:pt x="276" y="255"/>
                    </a:lnTo>
                    <a:lnTo>
                      <a:pt x="299" y="226"/>
                    </a:lnTo>
                    <a:lnTo>
                      <a:pt x="315" y="194"/>
                    </a:lnTo>
                    <a:lnTo>
                      <a:pt x="325" y="145"/>
                    </a:lnTo>
                    <a:lnTo>
                      <a:pt x="324" y="92"/>
                    </a:lnTo>
                    <a:lnTo>
                      <a:pt x="317" y="44"/>
                    </a:lnTo>
                    <a:lnTo>
                      <a:pt x="302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9" name="Freeform 196"/>
              <p:cNvSpPr>
                <a:spLocks/>
              </p:cNvSpPr>
              <p:nvPr/>
            </p:nvSpPr>
            <p:spPr bwMode="auto">
              <a:xfrm>
                <a:off x="3648" y="680"/>
                <a:ext cx="43" cy="302"/>
              </a:xfrm>
              <a:custGeom>
                <a:avLst/>
                <a:gdLst>
                  <a:gd name="T0" fmla="*/ 0 w 176"/>
                  <a:gd name="T1" fmla="*/ 0 h 1208"/>
                  <a:gd name="T2" fmla="*/ 0 w 176"/>
                  <a:gd name="T3" fmla="*/ 0 h 1208"/>
                  <a:gd name="T4" fmla="*/ 0 w 176"/>
                  <a:gd name="T5" fmla="*/ 0 h 1208"/>
                  <a:gd name="T6" fmla="*/ 0 w 176"/>
                  <a:gd name="T7" fmla="*/ 0 h 1208"/>
                  <a:gd name="T8" fmla="*/ 0 w 176"/>
                  <a:gd name="T9" fmla="*/ 0 h 1208"/>
                  <a:gd name="T10" fmla="*/ 0 w 176"/>
                  <a:gd name="T11" fmla="*/ 0 h 12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76"/>
                  <a:gd name="T19" fmla="*/ 0 h 1208"/>
                  <a:gd name="T20" fmla="*/ 176 w 176"/>
                  <a:gd name="T21" fmla="*/ 1208 h 120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76" h="1208">
                    <a:moveTo>
                      <a:pt x="176" y="1203"/>
                    </a:moveTo>
                    <a:lnTo>
                      <a:pt x="147" y="169"/>
                    </a:lnTo>
                    <a:lnTo>
                      <a:pt x="86" y="0"/>
                    </a:lnTo>
                    <a:lnTo>
                      <a:pt x="29" y="165"/>
                    </a:lnTo>
                    <a:lnTo>
                      <a:pt x="0" y="1208"/>
                    </a:lnTo>
                    <a:lnTo>
                      <a:pt x="176" y="1208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0" name="Rectangle 481"/>
              <p:cNvSpPr>
                <a:spLocks noChangeArrowheads="1"/>
              </p:cNvSpPr>
              <p:nvPr/>
            </p:nvSpPr>
            <p:spPr bwMode="auto">
              <a:xfrm>
                <a:off x="2460" y="3686"/>
                <a:ext cx="816" cy="24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31" name="Text Box 482"/>
              <p:cNvSpPr txBox="1">
                <a:spLocks noChangeArrowheads="1"/>
              </p:cNvSpPr>
              <p:nvPr/>
            </p:nvSpPr>
            <p:spPr bwMode="auto">
              <a:xfrm>
                <a:off x="2442" y="3686"/>
                <a:ext cx="116" cy="155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endParaRPr lang="en-US" sz="1000" dirty="0"/>
              </a:p>
            </p:txBody>
          </p:sp>
          <p:sp>
            <p:nvSpPr>
              <p:cNvPr id="4232" name="Text Box 484"/>
              <p:cNvSpPr txBox="1">
                <a:spLocks noChangeArrowheads="1"/>
              </p:cNvSpPr>
              <p:nvPr/>
            </p:nvSpPr>
            <p:spPr bwMode="auto">
              <a:xfrm>
                <a:off x="2304" y="432"/>
                <a:ext cx="1248" cy="29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Times New Roman" pitchFamily="18" charset="0"/>
                  </a:rPr>
                  <a:t>INSPECTION</a:t>
                </a:r>
              </a:p>
            </p:txBody>
          </p:sp>
          <p:grpSp>
            <p:nvGrpSpPr>
              <p:cNvPr id="4" name="Group 494"/>
              <p:cNvGrpSpPr>
                <a:grpSpLocks/>
              </p:cNvGrpSpPr>
              <p:nvPr/>
            </p:nvGrpSpPr>
            <p:grpSpPr bwMode="auto">
              <a:xfrm>
                <a:off x="1008" y="3734"/>
                <a:ext cx="1200" cy="144"/>
                <a:chOff x="1008" y="3552"/>
                <a:chExt cx="1200" cy="144"/>
              </a:xfrm>
            </p:grpSpPr>
            <p:sp>
              <p:nvSpPr>
                <p:cNvPr id="4494" name="Line 485"/>
                <p:cNvSpPr>
                  <a:spLocks noChangeShapeType="1"/>
                </p:cNvSpPr>
                <p:nvPr/>
              </p:nvSpPr>
              <p:spPr bwMode="auto">
                <a:xfrm flipV="1">
                  <a:off x="1008" y="3552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5" name="Line 486"/>
                <p:cNvSpPr>
                  <a:spLocks noChangeShapeType="1"/>
                </p:cNvSpPr>
                <p:nvPr/>
              </p:nvSpPr>
              <p:spPr bwMode="auto">
                <a:xfrm>
                  <a:off x="1008" y="3552"/>
                  <a:ext cx="12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6" name="Line 488"/>
                <p:cNvSpPr>
                  <a:spLocks noChangeShapeType="1"/>
                </p:cNvSpPr>
                <p:nvPr/>
              </p:nvSpPr>
              <p:spPr bwMode="auto">
                <a:xfrm flipV="1">
                  <a:off x="2208" y="3552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7" name="Text Box 489"/>
                <p:cNvSpPr txBox="1">
                  <a:spLocks noChangeArrowheads="1"/>
                </p:cNvSpPr>
                <p:nvPr/>
              </p:nvSpPr>
              <p:spPr bwMode="auto">
                <a:xfrm>
                  <a:off x="1478" y="3557"/>
                  <a:ext cx="527" cy="136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dirty="0" smtClean="0"/>
                    <a:t>ISR SEATING</a:t>
                  </a:r>
                  <a:endParaRPr lang="en-US" dirty="0"/>
                </a:p>
              </p:txBody>
            </p:sp>
          </p:grpSp>
          <p:grpSp>
            <p:nvGrpSpPr>
              <p:cNvPr id="5" name="Group 495"/>
              <p:cNvGrpSpPr>
                <a:grpSpLocks/>
              </p:cNvGrpSpPr>
              <p:nvPr/>
            </p:nvGrpSpPr>
            <p:grpSpPr bwMode="auto">
              <a:xfrm>
                <a:off x="3552" y="3734"/>
                <a:ext cx="1200" cy="144"/>
                <a:chOff x="1008" y="3552"/>
                <a:chExt cx="1200" cy="144"/>
              </a:xfrm>
            </p:grpSpPr>
            <p:sp>
              <p:nvSpPr>
                <p:cNvPr id="4490" name="Line 496"/>
                <p:cNvSpPr>
                  <a:spLocks noChangeShapeType="1"/>
                </p:cNvSpPr>
                <p:nvPr/>
              </p:nvSpPr>
              <p:spPr bwMode="auto">
                <a:xfrm flipV="1">
                  <a:off x="1008" y="3552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1" name="Line 497"/>
                <p:cNvSpPr>
                  <a:spLocks noChangeShapeType="1"/>
                </p:cNvSpPr>
                <p:nvPr/>
              </p:nvSpPr>
              <p:spPr bwMode="auto">
                <a:xfrm>
                  <a:off x="1008" y="3552"/>
                  <a:ext cx="12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2" name="Line 498"/>
                <p:cNvSpPr>
                  <a:spLocks noChangeShapeType="1"/>
                </p:cNvSpPr>
                <p:nvPr/>
              </p:nvSpPr>
              <p:spPr bwMode="auto">
                <a:xfrm flipV="1">
                  <a:off x="2208" y="3552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3" name="Text Box 499"/>
                <p:cNvSpPr txBox="1">
                  <a:spLocks noChangeArrowheads="1"/>
                </p:cNvSpPr>
                <p:nvPr/>
              </p:nvSpPr>
              <p:spPr bwMode="auto">
                <a:xfrm>
                  <a:off x="1478" y="3557"/>
                  <a:ext cx="541" cy="136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dirty="0" smtClean="0"/>
                    <a:t>JCS SEATING</a:t>
                  </a:r>
                  <a:endParaRPr lang="en-US" dirty="0"/>
                </a:p>
              </p:txBody>
            </p:sp>
          </p:grpSp>
          <p:grpSp>
            <p:nvGrpSpPr>
              <p:cNvPr id="6" name="Group 599"/>
              <p:cNvGrpSpPr>
                <a:grpSpLocks/>
              </p:cNvGrpSpPr>
              <p:nvPr/>
            </p:nvGrpSpPr>
            <p:grpSpPr bwMode="auto">
              <a:xfrm>
                <a:off x="2767" y="917"/>
                <a:ext cx="415" cy="811"/>
                <a:chOff x="2767" y="768"/>
                <a:chExt cx="415" cy="811"/>
              </a:xfrm>
            </p:grpSpPr>
            <p:sp>
              <p:nvSpPr>
                <p:cNvPr id="4428" name="Freeform 197"/>
                <p:cNvSpPr>
                  <a:spLocks/>
                </p:cNvSpPr>
                <p:nvPr/>
              </p:nvSpPr>
              <p:spPr bwMode="auto">
                <a:xfrm>
                  <a:off x="2767" y="1488"/>
                  <a:ext cx="239" cy="91"/>
                </a:xfrm>
                <a:custGeom>
                  <a:avLst/>
                  <a:gdLst>
                    <a:gd name="T0" fmla="*/ 0 w 959"/>
                    <a:gd name="T1" fmla="*/ 0 h 366"/>
                    <a:gd name="T2" fmla="*/ 0 w 959"/>
                    <a:gd name="T3" fmla="*/ 0 h 366"/>
                    <a:gd name="T4" fmla="*/ 0 w 959"/>
                    <a:gd name="T5" fmla="*/ 0 h 366"/>
                    <a:gd name="T6" fmla="*/ 0 w 959"/>
                    <a:gd name="T7" fmla="*/ 0 h 366"/>
                    <a:gd name="T8" fmla="*/ 0 w 959"/>
                    <a:gd name="T9" fmla="*/ 0 h 366"/>
                    <a:gd name="T10" fmla="*/ 0 w 959"/>
                    <a:gd name="T11" fmla="*/ 0 h 366"/>
                    <a:gd name="T12" fmla="*/ 0 w 959"/>
                    <a:gd name="T13" fmla="*/ 0 h 366"/>
                    <a:gd name="T14" fmla="*/ 0 w 959"/>
                    <a:gd name="T15" fmla="*/ 0 h 366"/>
                    <a:gd name="T16" fmla="*/ 0 w 959"/>
                    <a:gd name="T17" fmla="*/ 0 h 366"/>
                    <a:gd name="T18" fmla="*/ 0 w 959"/>
                    <a:gd name="T19" fmla="*/ 0 h 366"/>
                    <a:gd name="T20" fmla="*/ 0 w 959"/>
                    <a:gd name="T21" fmla="*/ 0 h 366"/>
                    <a:gd name="T22" fmla="*/ 0 w 959"/>
                    <a:gd name="T23" fmla="*/ 0 h 366"/>
                    <a:gd name="T24" fmla="*/ 0 w 959"/>
                    <a:gd name="T25" fmla="*/ 0 h 366"/>
                    <a:gd name="T26" fmla="*/ 0 w 959"/>
                    <a:gd name="T27" fmla="*/ 0 h 366"/>
                    <a:gd name="T28" fmla="*/ 0 w 959"/>
                    <a:gd name="T29" fmla="*/ 0 h 366"/>
                    <a:gd name="T30" fmla="*/ 0 w 959"/>
                    <a:gd name="T31" fmla="*/ 0 h 366"/>
                    <a:gd name="T32" fmla="*/ 0 w 959"/>
                    <a:gd name="T33" fmla="*/ 0 h 36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959"/>
                    <a:gd name="T52" fmla="*/ 0 h 366"/>
                    <a:gd name="T53" fmla="*/ 959 w 959"/>
                    <a:gd name="T54" fmla="*/ 366 h 36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959" h="366">
                      <a:moveTo>
                        <a:pt x="959" y="183"/>
                      </a:moveTo>
                      <a:lnTo>
                        <a:pt x="920" y="112"/>
                      </a:lnTo>
                      <a:lnTo>
                        <a:pt x="819" y="53"/>
                      </a:lnTo>
                      <a:lnTo>
                        <a:pt x="666" y="14"/>
                      </a:lnTo>
                      <a:lnTo>
                        <a:pt x="480" y="0"/>
                      </a:lnTo>
                      <a:lnTo>
                        <a:pt x="292" y="14"/>
                      </a:lnTo>
                      <a:lnTo>
                        <a:pt x="141" y="53"/>
                      </a:lnTo>
                      <a:lnTo>
                        <a:pt x="38" y="112"/>
                      </a:lnTo>
                      <a:lnTo>
                        <a:pt x="0" y="183"/>
                      </a:lnTo>
                      <a:lnTo>
                        <a:pt x="38" y="253"/>
                      </a:lnTo>
                      <a:lnTo>
                        <a:pt x="141" y="312"/>
                      </a:lnTo>
                      <a:lnTo>
                        <a:pt x="292" y="351"/>
                      </a:lnTo>
                      <a:lnTo>
                        <a:pt x="480" y="366"/>
                      </a:lnTo>
                      <a:lnTo>
                        <a:pt x="666" y="351"/>
                      </a:lnTo>
                      <a:lnTo>
                        <a:pt x="819" y="312"/>
                      </a:lnTo>
                      <a:lnTo>
                        <a:pt x="920" y="253"/>
                      </a:lnTo>
                      <a:lnTo>
                        <a:pt x="959" y="18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9" name="Freeform 428"/>
                <p:cNvSpPr>
                  <a:spLocks/>
                </p:cNvSpPr>
                <p:nvPr/>
              </p:nvSpPr>
              <p:spPr bwMode="auto">
                <a:xfrm>
                  <a:off x="2879" y="952"/>
                  <a:ext cx="15" cy="584"/>
                </a:xfrm>
                <a:custGeom>
                  <a:avLst/>
                  <a:gdLst>
                    <a:gd name="T0" fmla="*/ 0 w 60"/>
                    <a:gd name="T1" fmla="*/ 0 h 2338"/>
                    <a:gd name="T2" fmla="*/ 0 w 60"/>
                    <a:gd name="T3" fmla="*/ 0 h 2338"/>
                    <a:gd name="T4" fmla="*/ 0 w 60"/>
                    <a:gd name="T5" fmla="*/ 0 h 2338"/>
                    <a:gd name="T6" fmla="*/ 0 w 60"/>
                    <a:gd name="T7" fmla="*/ 0 h 2338"/>
                    <a:gd name="T8" fmla="*/ 0 w 60"/>
                    <a:gd name="T9" fmla="*/ 0 h 23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0"/>
                    <a:gd name="T16" fmla="*/ 0 h 2338"/>
                    <a:gd name="T17" fmla="*/ 60 w 60"/>
                    <a:gd name="T18" fmla="*/ 2338 h 23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0" h="2338">
                      <a:moveTo>
                        <a:pt x="0" y="36"/>
                      </a:moveTo>
                      <a:lnTo>
                        <a:pt x="0" y="2338"/>
                      </a:lnTo>
                      <a:lnTo>
                        <a:pt x="60" y="2338"/>
                      </a:lnTo>
                      <a:lnTo>
                        <a:pt x="6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7" name="Group 598"/>
                <p:cNvGrpSpPr>
                  <a:grpSpLocks/>
                </p:cNvGrpSpPr>
                <p:nvPr/>
              </p:nvGrpSpPr>
              <p:grpSpPr bwMode="auto">
                <a:xfrm>
                  <a:off x="2898" y="768"/>
                  <a:ext cx="284" cy="199"/>
                  <a:chOff x="2874" y="1331"/>
                  <a:chExt cx="284" cy="199"/>
                </a:xfrm>
              </p:grpSpPr>
              <p:sp>
                <p:nvSpPr>
                  <p:cNvPr id="4431" name="Freeform 501"/>
                  <p:cNvSpPr>
                    <a:spLocks/>
                  </p:cNvSpPr>
                  <p:nvPr/>
                </p:nvSpPr>
                <p:spPr bwMode="auto">
                  <a:xfrm>
                    <a:off x="2874" y="1331"/>
                    <a:ext cx="284" cy="198"/>
                  </a:xfrm>
                  <a:custGeom>
                    <a:avLst/>
                    <a:gdLst>
                      <a:gd name="T0" fmla="*/ 0 w 1136"/>
                      <a:gd name="T1" fmla="*/ 0 h 793"/>
                      <a:gd name="T2" fmla="*/ 0 w 1136"/>
                      <a:gd name="T3" fmla="*/ 0 h 793"/>
                      <a:gd name="T4" fmla="*/ 0 w 1136"/>
                      <a:gd name="T5" fmla="*/ 0 h 793"/>
                      <a:gd name="T6" fmla="*/ 0 w 1136"/>
                      <a:gd name="T7" fmla="*/ 0 h 793"/>
                      <a:gd name="T8" fmla="*/ 0 w 1136"/>
                      <a:gd name="T9" fmla="*/ 0 h 793"/>
                      <a:gd name="T10" fmla="*/ 0 w 1136"/>
                      <a:gd name="T11" fmla="*/ 0 h 793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136"/>
                      <a:gd name="T19" fmla="*/ 0 h 793"/>
                      <a:gd name="T20" fmla="*/ 1136 w 1136"/>
                      <a:gd name="T21" fmla="*/ 793 h 793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136" h="793">
                        <a:moveTo>
                          <a:pt x="1136" y="793"/>
                        </a:moveTo>
                        <a:lnTo>
                          <a:pt x="0" y="793"/>
                        </a:lnTo>
                        <a:lnTo>
                          <a:pt x="1" y="790"/>
                        </a:lnTo>
                        <a:lnTo>
                          <a:pt x="1" y="0"/>
                        </a:lnTo>
                        <a:lnTo>
                          <a:pt x="1136" y="0"/>
                        </a:lnTo>
                        <a:lnTo>
                          <a:pt x="1136" y="79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2" name="Rectangle 502"/>
                  <p:cNvSpPr>
                    <a:spLocks noChangeArrowheads="1"/>
                  </p:cNvSpPr>
                  <p:nvPr/>
                </p:nvSpPr>
                <p:spPr bwMode="auto">
                  <a:xfrm>
                    <a:off x="2989" y="1331"/>
                    <a:ext cx="169" cy="16"/>
                  </a:xfrm>
                  <a:prstGeom prst="rect">
                    <a:avLst/>
                  </a:pr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3" name="Rectangle 503"/>
                  <p:cNvSpPr>
                    <a:spLocks noChangeArrowheads="1"/>
                  </p:cNvSpPr>
                  <p:nvPr/>
                </p:nvSpPr>
                <p:spPr bwMode="auto">
                  <a:xfrm>
                    <a:off x="2989" y="1361"/>
                    <a:ext cx="169" cy="16"/>
                  </a:xfrm>
                  <a:prstGeom prst="rect">
                    <a:avLst/>
                  </a:pr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4" name="Freeform 504"/>
                  <p:cNvSpPr>
                    <a:spLocks/>
                  </p:cNvSpPr>
                  <p:nvPr/>
                </p:nvSpPr>
                <p:spPr bwMode="auto">
                  <a:xfrm>
                    <a:off x="2989" y="1393"/>
                    <a:ext cx="169" cy="15"/>
                  </a:xfrm>
                  <a:custGeom>
                    <a:avLst/>
                    <a:gdLst>
                      <a:gd name="T0" fmla="*/ 0 w 673"/>
                      <a:gd name="T1" fmla="*/ 0 h 63"/>
                      <a:gd name="T2" fmla="*/ 0 w 673"/>
                      <a:gd name="T3" fmla="*/ 0 h 63"/>
                      <a:gd name="T4" fmla="*/ 0 w 673"/>
                      <a:gd name="T5" fmla="*/ 0 h 63"/>
                      <a:gd name="T6" fmla="*/ 0 w 673"/>
                      <a:gd name="T7" fmla="*/ 0 h 63"/>
                      <a:gd name="T8" fmla="*/ 0 w 673"/>
                      <a:gd name="T9" fmla="*/ 0 h 63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673"/>
                      <a:gd name="T16" fmla="*/ 0 h 63"/>
                      <a:gd name="T17" fmla="*/ 673 w 673"/>
                      <a:gd name="T18" fmla="*/ 63 h 63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673" h="63">
                        <a:moveTo>
                          <a:pt x="1" y="63"/>
                        </a:moveTo>
                        <a:lnTo>
                          <a:pt x="673" y="63"/>
                        </a:lnTo>
                        <a:lnTo>
                          <a:pt x="673" y="0"/>
                        </a:lnTo>
                        <a:lnTo>
                          <a:pt x="0" y="0"/>
                        </a:lnTo>
                        <a:lnTo>
                          <a:pt x="1" y="63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5" name="Freeform 505"/>
                  <p:cNvSpPr>
                    <a:spLocks/>
                  </p:cNvSpPr>
                  <p:nvPr/>
                </p:nvSpPr>
                <p:spPr bwMode="auto">
                  <a:xfrm>
                    <a:off x="2989" y="1423"/>
                    <a:ext cx="169" cy="14"/>
                  </a:xfrm>
                  <a:custGeom>
                    <a:avLst/>
                    <a:gdLst>
                      <a:gd name="T0" fmla="*/ 0 w 673"/>
                      <a:gd name="T1" fmla="*/ 0 h 55"/>
                      <a:gd name="T2" fmla="*/ 0 w 673"/>
                      <a:gd name="T3" fmla="*/ 0 h 55"/>
                      <a:gd name="T4" fmla="*/ 0 w 673"/>
                      <a:gd name="T5" fmla="*/ 0 h 55"/>
                      <a:gd name="T6" fmla="*/ 0 w 673"/>
                      <a:gd name="T7" fmla="*/ 0 h 55"/>
                      <a:gd name="T8" fmla="*/ 0 w 673"/>
                      <a:gd name="T9" fmla="*/ 0 h 55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673"/>
                      <a:gd name="T16" fmla="*/ 0 h 55"/>
                      <a:gd name="T17" fmla="*/ 673 w 673"/>
                      <a:gd name="T18" fmla="*/ 55 h 55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673" h="55">
                        <a:moveTo>
                          <a:pt x="1" y="55"/>
                        </a:moveTo>
                        <a:lnTo>
                          <a:pt x="673" y="55"/>
                        </a:lnTo>
                        <a:lnTo>
                          <a:pt x="673" y="0"/>
                        </a:lnTo>
                        <a:lnTo>
                          <a:pt x="0" y="0"/>
                        </a:lnTo>
                        <a:lnTo>
                          <a:pt x="1" y="55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6" name="Rectangle 506"/>
                  <p:cNvSpPr>
                    <a:spLocks noChangeArrowheads="1"/>
                  </p:cNvSpPr>
                  <p:nvPr/>
                </p:nvSpPr>
                <p:spPr bwMode="auto">
                  <a:xfrm>
                    <a:off x="2874" y="1452"/>
                    <a:ext cx="284" cy="16"/>
                  </a:xfrm>
                  <a:prstGeom prst="rect">
                    <a:avLst/>
                  </a:pr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7" name="Rectangle 507"/>
                  <p:cNvSpPr>
                    <a:spLocks noChangeArrowheads="1"/>
                  </p:cNvSpPr>
                  <p:nvPr/>
                </p:nvSpPr>
                <p:spPr bwMode="auto">
                  <a:xfrm>
                    <a:off x="2874" y="1483"/>
                    <a:ext cx="284" cy="16"/>
                  </a:xfrm>
                  <a:prstGeom prst="rect">
                    <a:avLst/>
                  </a:pr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8" name="Rectangle 508"/>
                  <p:cNvSpPr>
                    <a:spLocks noChangeArrowheads="1"/>
                  </p:cNvSpPr>
                  <p:nvPr/>
                </p:nvSpPr>
                <p:spPr bwMode="auto">
                  <a:xfrm>
                    <a:off x="2874" y="1514"/>
                    <a:ext cx="284" cy="16"/>
                  </a:xfrm>
                  <a:prstGeom prst="rect">
                    <a:avLst/>
                  </a:pr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9" name="Rectangle 509"/>
                  <p:cNvSpPr>
                    <a:spLocks noChangeArrowheads="1"/>
                  </p:cNvSpPr>
                  <p:nvPr/>
                </p:nvSpPr>
                <p:spPr bwMode="auto">
                  <a:xfrm>
                    <a:off x="2875" y="1331"/>
                    <a:ext cx="116" cy="106"/>
                  </a:xfrm>
                  <a:prstGeom prst="rect">
                    <a:avLst/>
                  </a:prstGeom>
                  <a:solidFill>
                    <a:srgbClr val="0000FF"/>
                  </a:solidFill>
                  <a:ln w="0">
                    <a:solidFill>
                      <a:srgbClr val="0000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0" name="Freeform 510"/>
                  <p:cNvSpPr>
                    <a:spLocks/>
                  </p:cNvSpPr>
                  <p:nvPr/>
                </p:nvSpPr>
                <p:spPr bwMode="auto">
                  <a:xfrm>
                    <a:off x="2881" y="1335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7"/>
                        </a:lnTo>
                        <a:lnTo>
                          <a:pt x="0" y="19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1" name="Freeform 511"/>
                  <p:cNvSpPr>
                    <a:spLocks/>
                  </p:cNvSpPr>
                  <p:nvPr/>
                </p:nvSpPr>
                <p:spPr bwMode="auto">
                  <a:xfrm>
                    <a:off x="2900" y="1335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9" y="17"/>
                        </a:lnTo>
                        <a:lnTo>
                          <a:pt x="0" y="19"/>
                        </a:lnTo>
                        <a:lnTo>
                          <a:pt x="6" y="27"/>
                        </a:lnTo>
                        <a:lnTo>
                          <a:pt x="4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7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2" name="Freeform 512"/>
                  <p:cNvSpPr>
                    <a:spLocks/>
                  </p:cNvSpPr>
                  <p:nvPr/>
                </p:nvSpPr>
                <p:spPr bwMode="auto">
                  <a:xfrm>
                    <a:off x="2920" y="1335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10" y="17"/>
                        </a:lnTo>
                        <a:lnTo>
                          <a:pt x="0" y="19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1" y="40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3" name="Freeform 513"/>
                  <p:cNvSpPr>
                    <a:spLocks/>
                  </p:cNvSpPr>
                  <p:nvPr/>
                </p:nvSpPr>
                <p:spPr bwMode="auto">
                  <a:xfrm>
                    <a:off x="2938" y="1335"/>
                    <a:ext cx="7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7"/>
                        </a:lnTo>
                        <a:lnTo>
                          <a:pt x="0" y="19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7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4" name="Freeform 514"/>
                  <p:cNvSpPr>
                    <a:spLocks/>
                  </p:cNvSpPr>
                  <p:nvPr/>
                </p:nvSpPr>
                <p:spPr bwMode="auto">
                  <a:xfrm>
                    <a:off x="2958" y="1335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1" y="0"/>
                        </a:moveTo>
                        <a:lnTo>
                          <a:pt x="10" y="17"/>
                        </a:lnTo>
                        <a:lnTo>
                          <a:pt x="0" y="19"/>
                        </a:lnTo>
                        <a:lnTo>
                          <a:pt x="8" y="27"/>
                        </a:lnTo>
                        <a:lnTo>
                          <a:pt x="4" y="40"/>
                        </a:lnTo>
                        <a:lnTo>
                          <a:pt x="11" y="32"/>
                        </a:lnTo>
                        <a:lnTo>
                          <a:pt x="20" y="40"/>
                        </a:lnTo>
                        <a:lnTo>
                          <a:pt x="19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5" name="Freeform 515"/>
                  <p:cNvSpPr>
                    <a:spLocks/>
                  </p:cNvSpPr>
                  <p:nvPr/>
                </p:nvSpPr>
                <p:spPr bwMode="auto">
                  <a:xfrm>
                    <a:off x="2977" y="1335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3" y="0"/>
                        </a:moveTo>
                        <a:lnTo>
                          <a:pt x="10" y="17"/>
                        </a:lnTo>
                        <a:lnTo>
                          <a:pt x="0" y="19"/>
                        </a:lnTo>
                        <a:lnTo>
                          <a:pt x="8" y="27"/>
                        </a:lnTo>
                        <a:lnTo>
                          <a:pt x="4" y="40"/>
                        </a:lnTo>
                        <a:lnTo>
                          <a:pt x="13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7" y="17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6" name="Freeform 516"/>
                  <p:cNvSpPr>
                    <a:spLocks/>
                  </p:cNvSpPr>
                  <p:nvPr/>
                </p:nvSpPr>
                <p:spPr bwMode="auto">
                  <a:xfrm>
                    <a:off x="2967" y="1346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1" y="0"/>
                        </a:moveTo>
                        <a:lnTo>
                          <a:pt x="8" y="15"/>
                        </a:lnTo>
                        <a:lnTo>
                          <a:pt x="0" y="17"/>
                        </a:lnTo>
                        <a:lnTo>
                          <a:pt x="6" y="25"/>
                        </a:lnTo>
                        <a:lnTo>
                          <a:pt x="3" y="39"/>
                        </a:lnTo>
                        <a:lnTo>
                          <a:pt x="11" y="31"/>
                        </a:lnTo>
                        <a:lnTo>
                          <a:pt x="20" y="39"/>
                        </a:lnTo>
                        <a:lnTo>
                          <a:pt x="17" y="25"/>
                        </a:lnTo>
                        <a:lnTo>
                          <a:pt x="25" y="17"/>
                        </a:lnTo>
                        <a:lnTo>
                          <a:pt x="16" y="15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7" name="Freeform 517"/>
                  <p:cNvSpPr>
                    <a:spLocks/>
                  </p:cNvSpPr>
                  <p:nvPr/>
                </p:nvSpPr>
                <p:spPr bwMode="auto">
                  <a:xfrm>
                    <a:off x="2948" y="1346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10" y="15"/>
                        </a:lnTo>
                        <a:lnTo>
                          <a:pt x="0" y="17"/>
                        </a:lnTo>
                        <a:lnTo>
                          <a:pt x="7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0" y="39"/>
                        </a:lnTo>
                        <a:lnTo>
                          <a:pt x="19" y="25"/>
                        </a:lnTo>
                        <a:lnTo>
                          <a:pt x="25" y="17"/>
                        </a:lnTo>
                        <a:lnTo>
                          <a:pt x="17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8" name="Freeform 518"/>
                  <p:cNvSpPr>
                    <a:spLocks/>
                  </p:cNvSpPr>
                  <p:nvPr/>
                </p:nvSpPr>
                <p:spPr bwMode="auto">
                  <a:xfrm>
                    <a:off x="2929" y="1346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9" y="15"/>
                        </a:lnTo>
                        <a:lnTo>
                          <a:pt x="0" y="17"/>
                        </a:lnTo>
                        <a:lnTo>
                          <a:pt x="8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0" y="39"/>
                        </a:lnTo>
                        <a:lnTo>
                          <a:pt x="19" y="25"/>
                        </a:lnTo>
                        <a:lnTo>
                          <a:pt x="25" y="17"/>
                        </a:lnTo>
                        <a:lnTo>
                          <a:pt x="16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9" name="Freeform 519"/>
                  <p:cNvSpPr>
                    <a:spLocks/>
                  </p:cNvSpPr>
                  <p:nvPr/>
                </p:nvSpPr>
                <p:spPr bwMode="auto">
                  <a:xfrm>
                    <a:off x="2891" y="1346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1" y="0"/>
                        </a:moveTo>
                        <a:lnTo>
                          <a:pt x="10" y="15"/>
                        </a:lnTo>
                        <a:lnTo>
                          <a:pt x="0" y="17"/>
                        </a:lnTo>
                        <a:lnTo>
                          <a:pt x="8" y="25"/>
                        </a:lnTo>
                        <a:lnTo>
                          <a:pt x="4" y="39"/>
                        </a:lnTo>
                        <a:lnTo>
                          <a:pt x="11" y="31"/>
                        </a:lnTo>
                        <a:lnTo>
                          <a:pt x="20" y="39"/>
                        </a:lnTo>
                        <a:lnTo>
                          <a:pt x="19" y="25"/>
                        </a:lnTo>
                        <a:lnTo>
                          <a:pt x="25" y="17"/>
                        </a:lnTo>
                        <a:lnTo>
                          <a:pt x="16" y="15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0" name="Freeform 520"/>
                  <p:cNvSpPr>
                    <a:spLocks/>
                  </p:cNvSpPr>
                  <p:nvPr/>
                </p:nvSpPr>
                <p:spPr bwMode="auto">
                  <a:xfrm>
                    <a:off x="2881" y="1358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9"/>
                        </a:lnTo>
                        <a:lnTo>
                          <a:pt x="7" y="26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8" y="26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1" name="Freeform 521"/>
                  <p:cNvSpPr>
                    <a:spLocks/>
                  </p:cNvSpPr>
                  <p:nvPr/>
                </p:nvSpPr>
                <p:spPr bwMode="auto">
                  <a:xfrm>
                    <a:off x="2900" y="1358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9"/>
                        </a:lnTo>
                        <a:lnTo>
                          <a:pt x="7" y="26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8" y="26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2" name="Freeform 522"/>
                  <p:cNvSpPr>
                    <a:spLocks/>
                  </p:cNvSpPr>
                  <p:nvPr/>
                </p:nvSpPr>
                <p:spPr bwMode="auto">
                  <a:xfrm>
                    <a:off x="2920" y="1358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9" y="16"/>
                        </a:lnTo>
                        <a:lnTo>
                          <a:pt x="0" y="19"/>
                        </a:lnTo>
                        <a:lnTo>
                          <a:pt x="7" y="26"/>
                        </a:lnTo>
                        <a:lnTo>
                          <a:pt x="4" y="40"/>
                        </a:lnTo>
                        <a:lnTo>
                          <a:pt x="12" y="32"/>
                        </a:lnTo>
                        <a:lnTo>
                          <a:pt x="21" y="40"/>
                        </a:lnTo>
                        <a:lnTo>
                          <a:pt x="19" y="26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3" name="Freeform 523"/>
                  <p:cNvSpPr>
                    <a:spLocks/>
                  </p:cNvSpPr>
                  <p:nvPr/>
                </p:nvSpPr>
                <p:spPr bwMode="auto">
                  <a:xfrm>
                    <a:off x="2958" y="1358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1" y="0"/>
                        </a:moveTo>
                        <a:lnTo>
                          <a:pt x="10" y="16"/>
                        </a:lnTo>
                        <a:lnTo>
                          <a:pt x="0" y="19"/>
                        </a:lnTo>
                        <a:lnTo>
                          <a:pt x="8" y="26"/>
                        </a:lnTo>
                        <a:lnTo>
                          <a:pt x="4" y="40"/>
                        </a:lnTo>
                        <a:lnTo>
                          <a:pt x="11" y="32"/>
                        </a:lnTo>
                        <a:lnTo>
                          <a:pt x="20" y="40"/>
                        </a:lnTo>
                        <a:lnTo>
                          <a:pt x="19" y="26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4" name="Freeform 524"/>
                  <p:cNvSpPr>
                    <a:spLocks/>
                  </p:cNvSpPr>
                  <p:nvPr/>
                </p:nvSpPr>
                <p:spPr bwMode="auto">
                  <a:xfrm>
                    <a:off x="2976" y="1358"/>
                    <a:ext cx="7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1" y="0"/>
                        </a:moveTo>
                        <a:lnTo>
                          <a:pt x="9" y="16"/>
                        </a:lnTo>
                        <a:lnTo>
                          <a:pt x="0" y="19"/>
                        </a:lnTo>
                        <a:lnTo>
                          <a:pt x="6" y="26"/>
                        </a:lnTo>
                        <a:lnTo>
                          <a:pt x="4" y="40"/>
                        </a:lnTo>
                        <a:lnTo>
                          <a:pt x="11" y="32"/>
                        </a:lnTo>
                        <a:lnTo>
                          <a:pt x="20" y="40"/>
                        </a:lnTo>
                        <a:lnTo>
                          <a:pt x="18" y="26"/>
                        </a:lnTo>
                        <a:lnTo>
                          <a:pt x="25" y="19"/>
                        </a:lnTo>
                        <a:lnTo>
                          <a:pt x="15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5" name="Freeform 525"/>
                  <p:cNvSpPr>
                    <a:spLocks/>
                  </p:cNvSpPr>
                  <p:nvPr/>
                </p:nvSpPr>
                <p:spPr bwMode="auto">
                  <a:xfrm>
                    <a:off x="2968" y="1369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3" y="0"/>
                        </a:moveTo>
                        <a:lnTo>
                          <a:pt x="9" y="16"/>
                        </a:lnTo>
                        <a:lnTo>
                          <a:pt x="0" y="19"/>
                        </a:lnTo>
                        <a:lnTo>
                          <a:pt x="6" y="26"/>
                        </a:lnTo>
                        <a:lnTo>
                          <a:pt x="4" y="40"/>
                        </a:lnTo>
                        <a:lnTo>
                          <a:pt x="13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6" name="Freeform 526"/>
                  <p:cNvSpPr>
                    <a:spLocks/>
                  </p:cNvSpPr>
                  <p:nvPr/>
                </p:nvSpPr>
                <p:spPr bwMode="auto">
                  <a:xfrm>
                    <a:off x="2948" y="1369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3" y="0"/>
                        </a:moveTo>
                        <a:lnTo>
                          <a:pt x="9" y="16"/>
                        </a:lnTo>
                        <a:lnTo>
                          <a:pt x="0" y="19"/>
                        </a:lnTo>
                        <a:lnTo>
                          <a:pt x="7" y="26"/>
                        </a:lnTo>
                        <a:lnTo>
                          <a:pt x="4" y="40"/>
                        </a:lnTo>
                        <a:lnTo>
                          <a:pt x="13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7" y="16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7" name="Freeform 527"/>
                  <p:cNvSpPr>
                    <a:spLocks/>
                  </p:cNvSpPr>
                  <p:nvPr/>
                </p:nvSpPr>
                <p:spPr bwMode="auto">
                  <a:xfrm>
                    <a:off x="2929" y="1369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3" y="0"/>
                        </a:moveTo>
                        <a:lnTo>
                          <a:pt x="9" y="16"/>
                        </a:lnTo>
                        <a:lnTo>
                          <a:pt x="0" y="19"/>
                        </a:lnTo>
                        <a:lnTo>
                          <a:pt x="8" y="26"/>
                        </a:lnTo>
                        <a:lnTo>
                          <a:pt x="4" y="40"/>
                        </a:lnTo>
                        <a:lnTo>
                          <a:pt x="13" y="32"/>
                        </a:lnTo>
                        <a:lnTo>
                          <a:pt x="20" y="40"/>
                        </a:lnTo>
                        <a:lnTo>
                          <a:pt x="19" y="27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8" name="Freeform 528"/>
                  <p:cNvSpPr>
                    <a:spLocks/>
                  </p:cNvSpPr>
                  <p:nvPr/>
                </p:nvSpPr>
                <p:spPr bwMode="auto">
                  <a:xfrm>
                    <a:off x="2910" y="1369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3" y="0"/>
                        </a:moveTo>
                        <a:lnTo>
                          <a:pt x="9" y="16"/>
                        </a:lnTo>
                        <a:lnTo>
                          <a:pt x="0" y="19"/>
                        </a:lnTo>
                        <a:lnTo>
                          <a:pt x="7" y="26"/>
                        </a:lnTo>
                        <a:lnTo>
                          <a:pt x="4" y="40"/>
                        </a:lnTo>
                        <a:lnTo>
                          <a:pt x="13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5" y="16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9" name="Freeform 529"/>
                  <p:cNvSpPr>
                    <a:spLocks/>
                  </p:cNvSpPr>
                  <p:nvPr/>
                </p:nvSpPr>
                <p:spPr bwMode="auto">
                  <a:xfrm>
                    <a:off x="2891" y="1369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1" y="0"/>
                        </a:moveTo>
                        <a:lnTo>
                          <a:pt x="10" y="16"/>
                        </a:lnTo>
                        <a:lnTo>
                          <a:pt x="0" y="19"/>
                        </a:lnTo>
                        <a:lnTo>
                          <a:pt x="8" y="26"/>
                        </a:lnTo>
                        <a:lnTo>
                          <a:pt x="4" y="40"/>
                        </a:lnTo>
                        <a:lnTo>
                          <a:pt x="11" y="32"/>
                        </a:lnTo>
                        <a:lnTo>
                          <a:pt x="20" y="40"/>
                        </a:lnTo>
                        <a:lnTo>
                          <a:pt x="19" y="27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0" name="Freeform 530"/>
                  <p:cNvSpPr>
                    <a:spLocks/>
                  </p:cNvSpPr>
                  <p:nvPr/>
                </p:nvSpPr>
                <p:spPr bwMode="auto">
                  <a:xfrm>
                    <a:off x="2881" y="1381"/>
                    <a:ext cx="6" cy="9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2" y="0"/>
                        </a:moveTo>
                        <a:lnTo>
                          <a:pt x="8" y="15"/>
                        </a:lnTo>
                        <a:lnTo>
                          <a:pt x="0" y="18"/>
                        </a:lnTo>
                        <a:lnTo>
                          <a:pt x="7" y="25"/>
                        </a:lnTo>
                        <a:lnTo>
                          <a:pt x="3" y="39"/>
                        </a:lnTo>
                        <a:lnTo>
                          <a:pt x="12" y="31"/>
                        </a:lnTo>
                        <a:lnTo>
                          <a:pt x="20" y="39"/>
                        </a:lnTo>
                        <a:lnTo>
                          <a:pt x="18" y="25"/>
                        </a:lnTo>
                        <a:lnTo>
                          <a:pt x="25" y="18"/>
                        </a:lnTo>
                        <a:lnTo>
                          <a:pt x="16" y="15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1" name="Freeform 531"/>
                  <p:cNvSpPr>
                    <a:spLocks/>
                  </p:cNvSpPr>
                  <p:nvPr/>
                </p:nvSpPr>
                <p:spPr bwMode="auto">
                  <a:xfrm>
                    <a:off x="2900" y="1381"/>
                    <a:ext cx="6" cy="9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2" y="0"/>
                        </a:moveTo>
                        <a:lnTo>
                          <a:pt x="9" y="15"/>
                        </a:lnTo>
                        <a:lnTo>
                          <a:pt x="0" y="18"/>
                        </a:lnTo>
                        <a:lnTo>
                          <a:pt x="6" y="25"/>
                        </a:lnTo>
                        <a:lnTo>
                          <a:pt x="4" y="39"/>
                        </a:lnTo>
                        <a:lnTo>
                          <a:pt x="12" y="31"/>
                        </a:lnTo>
                        <a:lnTo>
                          <a:pt x="20" y="39"/>
                        </a:lnTo>
                        <a:lnTo>
                          <a:pt x="17" y="25"/>
                        </a:lnTo>
                        <a:lnTo>
                          <a:pt x="25" y="18"/>
                        </a:lnTo>
                        <a:lnTo>
                          <a:pt x="16" y="15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2" name="Freeform 532"/>
                  <p:cNvSpPr>
                    <a:spLocks/>
                  </p:cNvSpPr>
                  <p:nvPr/>
                </p:nvSpPr>
                <p:spPr bwMode="auto">
                  <a:xfrm>
                    <a:off x="2920" y="1381"/>
                    <a:ext cx="6" cy="9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2" y="0"/>
                        </a:moveTo>
                        <a:lnTo>
                          <a:pt x="10" y="15"/>
                        </a:lnTo>
                        <a:lnTo>
                          <a:pt x="0" y="18"/>
                        </a:lnTo>
                        <a:lnTo>
                          <a:pt x="7" y="25"/>
                        </a:lnTo>
                        <a:lnTo>
                          <a:pt x="3" y="39"/>
                        </a:lnTo>
                        <a:lnTo>
                          <a:pt x="12" y="31"/>
                        </a:lnTo>
                        <a:lnTo>
                          <a:pt x="21" y="39"/>
                        </a:lnTo>
                        <a:lnTo>
                          <a:pt x="18" y="25"/>
                        </a:lnTo>
                        <a:lnTo>
                          <a:pt x="25" y="18"/>
                        </a:lnTo>
                        <a:lnTo>
                          <a:pt x="16" y="15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3" name="Freeform 533"/>
                  <p:cNvSpPr>
                    <a:spLocks/>
                  </p:cNvSpPr>
                  <p:nvPr/>
                </p:nvSpPr>
                <p:spPr bwMode="auto">
                  <a:xfrm>
                    <a:off x="2958" y="1381"/>
                    <a:ext cx="6" cy="9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1" y="0"/>
                        </a:moveTo>
                        <a:lnTo>
                          <a:pt x="10" y="15"/>
                        </a:lnTo>
                        <a:lnTo>
                          <a:pt x="0" y="18"/>
                        </a:lnTo>
                        <a:lnTo>
                          <a:pt x="8" y="25"/>
                        </a:lnTo>
                        <a:lnTo>
                          <a:pt x="4" y="39"/>
                        </a:lnTo>
                        <a:lnTo>
                          <a:pt x="11" y="31"/>
                        </a:lnTo>
                        <a:lnTo>
                          <a:pt x="20" y="39"/>
                        </a:lnTo>
                        <a:lnTo>
                          <a:pt x="19" y="25"/>
                        </a:lnTo>
                        <a:lnTo>
                          <a:pt x="25" y="18"/>
                        </a:lnTo>
                        <a:lnTo>
                          <a:pt x="16" y="15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4" name="Freeform 534"/>
                  <p:cNvSpPr>
                    <a:spLocks/>
                  </p:cNvSpPr>
                  <p:nvPr/>
                </p:nvSpPr>
                <p:spPr bwMode="auto">
                  <a:xfrm>
                    <a:off x="2976" y="1381"/>
                    <a:ext cx="7" cy="9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1" y="0"/>
                        </a:moveTo>
                        <a:lnTo>
                          <a:pt x="9" y="15"/>
                        </a:lnTo>
                        <a:lnTo>
                          <a:pt x="0" y="18"/>
                        </a:lnTo>
                        <a:lnTo>
                          <a:pt x="6" y="25"/>
                        </a:lnTo>
                        <a:lnTo>
                          <a:pt x="4" y="39"/>
                        </a:lnTo>
                        <a:lnTo>
                          <a:pt x="11" y="31"/>
                        </a:lnTo>
                        <a:lnTo>
                          <a:pt x="20" y="39"/>
                        </a:lnTo>
                        <a:lnTo>
                          <a:pt x="18" y="25"/>
                        </a:lnTo>
                        <a:lnTo>
                          <a:pt x="25" y="18"/>
                        </a:lnTo>
                        <a:lnTo>
                          <a:pt x="15" y="15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5" name="Freeform 535"/>
                  <p:cNvSpPr>
                    <a:spLocks/>
                  </p:cNvSpPr>
                  <p:nvPr/>
                </p:nvSpPr>
                <p:spPr bwMode="auto">
                  <a:xfrm>
                    <a:off x="2967" y="1392"/>
                    <a:ext cx="6" cy="10"/>
                  </a:xfrm>
                  <a:custGeom>
                    <a:avLst/>
                    <a:gdLst>
                      <a:gd name="T0" fmla="*/ 0 w 25"/>
                      <a:gd name="T1" fmla="*/ 0 h 41"/>
                      <a:gd name="T2" fmla="*/ 0 w 25"/>
                      <a:gd name="T3" fmla="*/ 0 h 41"/>
                      <a:gd name="T4" fmla="*/ 0 w 25"/>
                      <a:gd name="T5" fmla="*/ 0 h 41"/>
                      <a:gd name="T6" fmla="*/ 0 w 25"/>
                      <a:gd name="T7" fmla="*/ 0 h 41"/>
                      <a:gd name="T8" fmla="*/ 0 w 25"/>
                      <a:gd name="T9" fmla="*/ 0 h 41"/>
                      <a:gd name="T10" fmla="*/ 0 w 25"/>
                      <a:gd name="T11" fmla="*/ 0 h 41"/>
                      <a:gd name="T12" fmla="*/ 0 w 25"/>
                      <a:gd name="T13" fmla="*/ 0 h 41"/>
                      <a:gd name="T14" fmla="*/ 0 w 25"/>
                      <a:gd name="T15" fmla="*/ 0 h 41"/>
                      <a:gd name="T16" fmla="*/ 0 w 25"/>
                      <a:gd name="T17" fmla="*/ 0 h 41"/>
                      <a:gd name="T18" fmla="*/ 0 w 25"/>
                      <a:gd name="T19" fmla="*/ 0 h 41"/>
                      <a:gd name="T20" fmla="*/ 0 w 25"/>
                      <a:gd name="T21" fmla="*/ 0 h 4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1"/>
                      <a:gd name="T35" fmla="*/ 25 w 25"/>
                      <a:gd name="T36" fmla="*/ 41 h 41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1">
                        <a:moveTo>
                          <a:pt x="11" y="0"/>
                        </a:moveTo>
                        <a:lnTo>
                          <a:pt x="8" y="17"/>
                        </a:lnTo>
                        <a:lnTo>
                          <a:pt x="0" y="19"/>
                        </a:lnTo>
                        <a:lnTo>
                          <a:pt x="6" y="27"/>
                        </a:lnTo>
                        <a:lnTo>
                          <a:pt x="3" y="41"/>
                        </a:lnTo>
                        <a:lnTo>
                          <a:pt x="11" y="32"/>
                        </a:lnTo>
                        <a:lnTo>
                          <a:pt x="20" y="41"/>
                        </a:lnTo>
                        <a:lnTo>
                          <a:pt x="17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6" name="Freeform 536"/>
                  <p:cNvSpPr>
                    <a:spLocks/>
                  </p:cNvSpPr>
                  <p:nvPr/>
                </p:nvSpPr>
                <p:spPr bwMode="auto">
                  <a:xfrm>
                    <a:off x="2948" y="1392"/>
                    <a:ext cx="6" cy="10"/>
                  </a:xfrm>
                  <a:custGeom>
                    <a:avLst/>
                    <a:gdLst>
                      <a:gd name="T0" fmla="*/ 0 w 25"/>
                      <a:gd name="T1" fmla="*/ 0 h 41"/>
                      <a:gd name="T2" fmla="*/ 0 w 25"/>
                      <a:gd name="T3" fmla="*/ 0 h 41"/>
                      <a:gd name="T4" fmla="*/ 0 w 25"/>
                      <a:gd name="T5" fmla="*/ 0 h 41"/>
                      <a:gd name="T6" fmla="*/ 0 w 25"/>
                      <a:gd name="T7" fmla="*/ 0 h 41"/>
                      <a:gd name="T8" fmla="*/ 0 w 25"/>
                      <a:gd name="T9" fmla="*/ 0 h 41"/>
                      <a:gd name="T10" fmla="*/ 0 w 25"/>
                      <a:gd name="T11" fmla="*/ 0 h 41"/>
                      <a:gd name="T12" fmla="*/ 0 w 25"/>
                      <a:gd name="T13" fmla="*/ 0 h 41"/>
                      <a:gd name="T14" fmla="*/ 0 w 25"/>
                      <a:gd name="T15" fmla="*/ 0 h 41"/>
                      <a:gd name="T16" fmla="*/ 0 w 25"/>
                      <a:gd name="T17" fmla="*/ 0 h 41"/>
                      <a:gd name="T18" fmla="*/ 0 w 25"/>
                      <a:gd name="T19" fmla="*/ 0 h 41"/>
                      <a:gd name="T20" fmla="*/ 0 w 25"/>
                      <a:gd name="T21" fmla="*/ 0 h 4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1"/>
                      <a:gd name="T35" fmla="*/ 25 w 25"/>
                      <a:gd name="T36" fmla="*/ 41 h 41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1">
                        <a:moveTo>
                          <a:pt x="13" y="0"/>
                        </a:moveTo>
                        <a:lnTo>
                          <a:pt x="9" y="17"/>
                        </a:lnTo>
                        <a:lnTo>
                          <a:pt x="0" y="19"/>
                        </a:lnTo>
                        <a:lnTo>
                          <a:pt x="7" y="27"/>
                        </a:lnTo>
                        <a:lnTo>
                          <a:pt x="4" y="41"/>
                        </a:lnTo>
                        <a:lnTo>
                          <a:pt x="13" y="32"/>
                        </a:lnTo>
                        <a:lnTo>
                          <a:pt x="20" y="41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7" y="17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7" name="Freeform 537"/>
                  <p:cNvSpPr>
                    <a:spLocks/>
                  </p:cNvSpPr>
                  <p:nvPr/>
                </p:nvSpPr>
                <p:spPr bwMode="auto">
                  <a:xfrm>
                    <a:off x="2929" y="1392"/>
                    <a:ext cx="6" cy="10"/>
                  </a:xfrm>
                  <a:custGeom>
                    <a:avLst/>
                    <a:gdLst>
                      <a:gd name="T0" fmla="*/ 0 w 25"/>
                      <a:gd name="T1" fmla="*/ 0 h 41"/>
                      <a:gd name="T2" fmla="*/ 0 w 25"/>
                      <a:gd name="T3" fmla="*/ 0 h 41"/>
                      <a:gd name="T4" fmla="*/ 0 w 25"/>
                      <a:gd name="T5" fmla="*/ 0 h 41"/>
                      <a:gd name="T6" fmla="*/ 0 w 25"/>
                      <a:gd name="T7" fmla="*/ 0 h 41"/>
                      <a:gd name="T8" fmla="*/ 0 w 25"/>
                      <a:gd name="T9" fmla="*/ 0 h 41"/>
                      <a:gd name="T10" fmla="*/ 0 w 25"/>
                      <a:gd name="T11" fmla="*/ 0 h 41"/>
                      <a:gd name="T12" fmla="*/ 0 w 25"/>
                      <a:gd name="T13" fmla="*/ 0 h 41"/>
                      <a:gd name="T14" fmla="*/ 0 w 25"/>
                      <a:gd name="T15" fmla="*/ 0 h 41"/>
                      <a:gd name="T16" fmla="*/ 0 w 25"/>
                      <a:gd name="T17" fmla="*/ 0 h 41"/>
                      <a:gd name="T18" fmla="*/ 0 w 25"/>
                      <a:gd name="T19" fmla="*/ 0 h 41"/>
                      <a:gd name="T20" fmla="*/ 0 w 25"/>
                      <a:gd name="T21" fmla="*/ 0 h 4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1"/>
                      <a:gd name="T35" fmla="*/ 25 w 25"/>
                      <a:gd name="T36" fmla="*/ 41 h 41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1">
                        <a:moveTo>
                          <a:pt x="12" y="0"/>
                        </a:moveTo>
                        <a:lnTo>
                          <a:pt x="9" y="17"/>
                        </a:lnTo>
                        <a:lnTo>
                          <a:pt x="0" y="19"/>
                        </a:lnTo>
                        <a:lnTo>
                          <a:pt x="7" y="27"/>
                        </a:lnTo>
                        <a:lnTo>
                          <a:pt x="4" y="41"/>
                        </a:lnTo>
                        <a:lnTo>
                          <a:pt x="12" y="32"/>
                        </a:lnTo>
                        <a:lnTo>
                          <a:pt x="20" y="41"/>
                        </a:lnTo>
                        <a:lnTo>
                          <a:pt x="19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8" name="Freeform 538"/>
                  <p:cNvSpPr>
                    <a:spLocks/>
                  </p:cNvSpPr>
                  <p:nvPr/>
                </p:nvSpPr>
                <p:spPr bwMode="auto">
                  <a:xfrm>
                    <a:off x="2910" y="1392"/>
                    <a:ext cx="6" cy="10"/>
                  </a:xfrm>
                  <a:custGeom>
                    <a:avLst/>
                    <a:gdLst>
                      <a:gd name="T0" fmla="*/ 0 w 25"/>
                      <a:gd name="T1" fmla="*/ 0 h 41"/>
                      <a:gd name="T2" fmla="*/ 0 w 25"/>
                      <a:gd name="T3" fmla="*/ 0 h 41"/>
                      <a:gd name="T4" fmla="*/ 0 w 25"/>
                      <a:gd name="T5" fmla="*/ 0 h 41"/>
                      <a:gd name="T6" fmla="*/ 0 w 25"/>
                      <a:gd name="T7" fmla="*/ 0 h 41"/>
                      <a:gd name="T8" fmla="*/ 0 w 25"/>
                      <a:gd name="T9" fmla="*/ 0 h 41"/>
                      <a:gd name="T10" fmla="*/ 0 w 25"/>
                      <a:gd name="T11" fmla="*/ 0 h 41"/>
                      <a:gd name="T12" fmla="*/ 0 w 25"/>
                      <a:gd name="T13" fmla="*/ 0 h 41"/>
                      <a:gd name="T14" fmla="*/ 0 w 25"/>
                      <a:gd name="T15" fmla="*/ 0 h 41"/>
                      <a:gd name="T16" fmla="*/ 0 w 25"/>
                      <a:gd name="T17" fmla="*/ 0 h 41"/>
                      <a:gd name="T18" fmla="*/ 0 w 25"/>
                      <a:gd name="T19" fmla="*/ 0 h 41"/>
                      <a:gd name="T20" fmla="*/ 0 w 25"/>
                      <a:gd name="T21" fmla="*/ 0 h 4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1"/>
                      <a:gd name="T35" fmla="*/ 25 w 25"/>
                      <a:gd name="T36" fmla="*/ 41 h 41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1">
                        <a:moveTo>
                          <a:pt x="13" y="0"/>
                        </a:moveTo>
                        <a:lnTo>
                          <a:pt x="9" y="17"/>
                        </a:lnTo>
                        <a:lnTo>
                          <a:pt x="0" y="19"/>
                        </a:lnTo>
                        <a:lnTo>
                          <a:pt x="7" y="27"/>
                        </a:lnTo>
                        <a:lnTo>
                          <a:pt x="4" y="41"/>
                        </a:lnTo>
                        <a:lnTo>
                          <a:pt x="13" y="32"/>
                        </a:lnTo>
                        <a:lnTo>
                          <a:pt x="20" y="41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5" y="17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9" name="Freeform 539"/>
                  <p:cNvSpPr>
                    <a:spLocks/>
                  </p:cNvSpPr>
                  <p:nvPr/>
                </p:nvSpPr>
                <p:spPr bwMode="auto">
                  <a:xfrm>
                    <a:off x="2891" y="1392"/>
                    <a:ext cx="6" cy="10"/>
                  </a:xfrm>
                  <a:custGeom>
                    <a:avLst/>
                    <a:gdLst>
                      <a:gd name="T0" fmla="*/ 0 w 25"/>
                      <a:gd name="T1" fmla="*/ 0 h 41"/>
                      <a:gd name="T2" fmla="*/ 0 w 25"/>
                      <a:gd name="T3" fmla="*/ 0 h 41"/>
                      <a:gd name="T4" fmla="*/ 0 w 25"/>
                      <a:gd name="T5" fmla="*/ 0 h 41"/>
                      <a:gd name="T6" fmla="*/ 0 w 25"/>
                      <a:gd name="T7" fmla="*/ 0 h 41"/>
                      <a:gd name="T8" fmla="*/ 0 w 25"/>
                      <a:gd name="T9" fmla="*/ 0 h 41"/>
                      <a:gd name="T10" fmla="*/ 0 w 25"/>
                      <a:gd name="T11" fmla="*/ 0 h 41"/>
                      <a:gd name="T12" fmla="*/ 0 w 25"/>
                      <a:gd name="T13" fmla="*/ 0 h 41"/>
                      <a:gd name="T14" fmla="*/ 0 w 25"/>
                      <a:gd name="T15" fmla="*/ 0 h 41"/>
                      <a:gd name="T16" fmla="*/ 0 w 25"/>
                      <a:gd name="T17" fmla="*/ 0 h 41"/>
                      <a:gd name="T18" fmla="*/ 0 w 25"/>
                      <a:gd name="T19" fmla="*/ 0 h 41"/>
                      <a:gd name="T20" fmla="*/ 0 w 25"/>
                      <a:gd name="T21" fmla="*/ 0 h 4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1"/>
                      <a:gd name="T35" fmla="*/ 25 w 25"/>
                      <a:gd name="T36" fmla="*/ 41 h 41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1">
                        <a:moveTo>
                          <a:pt x="11" y="0"/>
                        </a:moveTo>
                        <a:lnTo>
                          <a:pt x="10" y="17"/>
                        </a:lnTo>
                        <a:lnTo>
                          <a:pt x="0" y="19"/>
                        </a:lnTo>
                        <a:lnTo>
                          <a:pt x="8" y="27"/>
                        </a:lnTo>
                        <a:lnTo>
                          <a:pt x="4" y="41"/>
                        </a:lnTo>
                        <a:lnTo>
                          <a:pt x="11" y="32"/>
                        </a:lnTo>
                        <a:lnTo>
                          <a:pt x="20" y="41"/>
                        </a:lnTo>
                        <a:lnTo>
                          <a:pt x="19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0" name="Freeform 540"/>
                  <p:cNvSpPr>
                    <a:spLocks/>
                  </p:cNvSpPr>
                  <p:nvPr/>
                </p:nvSpPr>
                <p:spPr bwMode="auto">
                  <a:xfrm>
                    <a:off x="2900" y="1403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8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1" name="Freeform 541"/>
                  <p:cNvSpPr>
                    <a:spLocks/>
                  </p:cNvSpPr>
                  <p:nvPr/>
                </p:nvSpPr>
                <p:spPr bwMode="auto">
                  <a:xfrm>
                    <a:off x="2920" y="1403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10" y="16"/>
                        </a:lnTo>
                        <a:lnTo>
                          <a:pt x="0" y="18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1" y="40"/>
                        </a:lnTo>
                        <a:lnTo>
                          <a:pt x="18" y="27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2" name="Freeform 542"/>
                  <p:cNvSpPr>
                    <a:spLocks/>
                  </p:cNvSpPr>
                  <p:nvPr/>
                </p:nvSpPr>
                <p:spPr bwMode="auto">
                  <a:xfrm>
                    <a:off x="2938" y="1403"/>
                    <a:ext cx="7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8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7" y="27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3" name="Freeform 543"/>
                  <p:cNvSpPr>
                    <a:spLocks/>
                  </p:cNvSpPr>
                  <p:nvPr/>
                </p:nvSpPr>
                <p:spPr bwMode="auto">
                  <a:xfrm>
                    <a:off x="2958" y="1403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1" y="0"/>
                        </a:moveTo>
                        <a:lnTo>
                          <a:pt x="10" y="16"/>
                        </a:lnTo>
                        <a:lnTo>
                          <a:pt x="0" y="18"/>
                        </a:lnTo>
                        <a:lnTo>
                          <a:pt x="8" y="27"/>
                        </a:lnTo>
                        <a:lnTo>
                          <a:pt x="4" y="40"/>
                        </a:lnTo>
                        <a:lnTo>
                          <a:pt x="11" y="32"/>
                        </a:lnTo>
                        <a:lnTo>
                          <a:pt x="20" y="40"/>
                        </a:lnTo>
                        <a:lnTo>
                          <a:pt x="19" y="27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4" name="Freeform 544"/>
                  <p:cNvSpPr>
                    <a:spLocks/>
                  </p:cNvSpPr>
                  <p:nvPr/>
                </p:nvSpPr>
                <p:spPr bwMode="auto">
                  <a:xfrm>
                    <a:off x="2976" y="1403"/>
                    <a:ext cx="7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1" y="0"/>
                        </a:moveTo>
                        <a:lnTo>
                          <a:pt x="9" y="16"/>
                        </a:lnTo>
                        <a:lnTo>
                          <a:pt x="0" y="18"/>
                        </a:lnTo>
                        <a:lnTo>
                          <a:pt x="6" y="27"/>
                        </a:lnTo>
                        <a:lnTo>
                          <a:pt x="4" y="40"/>
                        </a:lnTo>
                        <a:lnTo>
                          <a:pt x="11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8"/>
                        </a:lnTo>
                        <a:lnTo>
                          <a:pt x="15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5" name="Freeform 545"/>
                  <p:cNvSpPr>
                    <a:spLocks/>
                  </p:cNvSpPr>
                  <p:nvPr/>
                </p:nvSpPr>
                <p:spPr bwMode="auto">
                  <a:xfrm>
                    <a:off x="2968" y="1415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9" y="15"/>
                        </a:lnTo>
                        <a:lnTo>
                          <a:pt x="0" y="17"/>
                        </a:lnTo>
                        <a:lnTo>
                          <a:pt x="6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0" y="39"/>
                        </a:lnTo>
                        <a:lnTo>
                          <a:pt x="18" y="25"/>
                        </a:lnTo>
                        <a:lnTo>
                          <a:pt x="25" y="17"/>
                        </a:lnTo>
                        <a:lnTo>
                          <a:pt x="16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6" name="Freeform 546"/>
                  <p:cNvSpPr>
                    <a:spLocks/>
                  </p:cNvSpPr>
                  <p:nvPr/>
                </p:nvSpPr>
                <p:spPr bwMode="auto">
                  <a:xfrm>
                    <a:off x="2948" y="1415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9" y="15"/>
                        </a:lnTo>
                        <a:lnTo>
                          <a:pt x="0" y="17"/>
                        </a:lnTo>
                        <a:lnTo>
                          <a:pt x="7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0" y="39"/>
                        </a:lnTo>
                        <a:lnTo>
                          <a:pt x="18" y="25"/>
                        </a:lnTo>
                        <a:lnTo>
                          <a:pt x="25" y="17"/>
                        </a:lnTo>
                        <a:lnTo>
                          <a:pt x="17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7" name="Freeform 547"/>
                  <p:cNvSpPr>
                    <a:spLocks/>
                  </p:cNvSpPr>
                  <p:nvPr/>
                </p:nvSpPr>
                <p:spPr bwMode="auto">
                  <a:xfrm>
                    <a:off x="2929" y="1415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2" y="0"/>
                        </a:moveTo>
                        <a:lnTo>
                          <a:pt x="9" y="15"/>
                        </a:lnTo>
                        <a:lnTo>
                          <a:pt x="0" y="17"/>
                        </a:lnTo>
                        <a:lnTo>
                          <a:pt x="7" y="25"/>
                        </a:lnTo>
                        <a:lnTo>
                          <a:pt x="4" y="39"/>
                        </a:lnTo>
                        <a:lnTo>
                          <a:pt x="12" y="31"/>
                        </a:lnTo>
                        <a:lnTo>
                          <a:pt x="20" y="39"/>
                        </a:lnTo>
                        <a:lnTo>
                          <a:pt x="19" y="25"/>
                        </a:lnTo>
                        <a:lnTo>
                          <a:pt x="25" y="17"/>
                        </a:lnTo>
                        <a:lnTo>
                          <a:pt x="16" y="15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8" name="Freeform 548"/>
                  <p:cNvSpPr>
                    <a:spLocks/>
                  </p:cNvSpPr>
                  <p:nvPr/>
                </p:nvSpPr>
                <p:spPr bwMode="auto">
                  <a:xfrm>
                    <a:off x="2910" y="1415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9" y="15"/>
                        </a:lnTo>
                        <a:lnTo>
                          <a:pt x="0" y="17"/>
                        </a:lnTo>
                        <a:lnTo>
                          <a:pt x="7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0" y="39"/>
                        </a:lnTo>
                        <a:lnTo>
                          <a:pt x="18" y="25"/>
                        </a:lnTo>
                        <a:lnTo>
                          <a:pt x="25" y="17"/>
                        </a:lnTo>
                        <a:lnTo>
                          <a:pt x="15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9" name="Freeform 549"/>
                  <p:cNvSpPr>
                    <a:spLocks/>
                  </p:cNvSpPr>
                  <p:nvPr/>
                </p:nvSpPr>
                <p:spPr bwMode="auto">
                  <a:xfrm>
                    <a:off x="2891" y="1415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10" y="15"/>
                        </a:lnTo>
                        <a:lnTo>
                          <a:pt x="0" y="17"/>
                        </a:lnTo>
                        <a:lnTo>
                          <a:pt x="8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1" y="39"/>
                        </a:lnTo>
                        <a:lnTo>
                          <a:pt x="19" y="25"/>
                        </a:lnTo>
                        <a:lnTo>
                          <a:pt x="25" y="17"/>
                        </a:lnTo>
                        <a:lnTo>
                          <a:pt x="16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0" name="Freeform 550"/>
                  <p:cNvSpPr>
                    <a:spLocks/>
                  </p:cNvSpPr>
                  <p:nvPr/>
                </p:nvSpPr>
                <p:spPr bwMode="auto">
                  <a:xfrm>
                    <a:off x="2881" y="1426"/>
                    <a:ext cx="6" cy="10"/>
                  </a:xfrm>
                  <a:custGeom>
                    <a:avLst/>
                    <a:gdLst>
                      <a:gd name="T0" fmla="*/ 0 w 25"/>
                      <a:gd name="T1" fmla="*/ 0 h 38"/>
                      <a:gd name="T2" fmla="*/ 0 w 25"/>
                      <a:gd name="T3" fmla="*/ 0 h 38"/>
                      <a:gd name="T4" fmla="*/ 0 w 25"/>
                      <a:gd name="T5" fmla="*/ 0 h 38"/>
                      <a:gd name="T6" fmla="*/ 0 w 25"/>
                      <a:gd name="T7" fmla="*/ 0 h 38"/>
                      <a:gd name="T8" fmla="*/ 0 w 25"/>
                      <a:gd name="T9" fmla="*/ 0 h 38"/>
                      <a:gd name="T10" fmla="*/ 0 w 25"/>
                      <a:gd name="T11" fmla="*/ 0 h 38"/>
                      <a:gd name="T12" fmla="*/ 0 w 25"/>
                      <a:gd name="T13" fmla="*/ 0 h 38"/>
                      <a:gd name="T14" fmla="*/ 0 w 25"/>
                      <a:gd name="T15" fmla="*/ 0 h 38"/>
                      <a:gd name="T16" fmla="*/ 0 w 25"/>
                      <a:gd name="T17" fmla="*/ 0 h 38"/>
                      <a:gd name="T18" fmla="*/ 0 w 25"/>
                      <a:gd name="T19" fmla="*/ 0 h 38"/>
                      <a:gd name="T20" fmla="*/ 0 w 25"/>
                      <a:gd name="T21" fmla="*/ 0 h 3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8"/>
                      <a:gd name="T35" fmla="*/ 25 w 25"/>
                      <a:gd name="T36" fmla="*/ 38 h 38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8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8"/>
                        </a:lnTo>
                        <a:lnTo>
                          <a:pt x="7" y="25"/>
                        </a:lnTo>
                        <a:lnTo>
                          <a:pt x="3" y="38"/>
                        </a:lnTo>
                        <a:lnTo>
                          <a:pt x="12" y="31"/>
                        </a:lnTo>
                        <a:lnTo>
                          <a:pt x="20" y="38"/>
                        </a:lnTo>
                        <a:lnTo>
                          <a:pt x="18" y="25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1" name="Freeform 551"/>
                  <p:cNvSpPr>
                    <a:spLocks/>
                  </p:cNvSpPr>
                  <p:nvPr/>
                </p:nvSpPr>
                <p:spPr bwMode="auto">
                  <a:xfrm>
                    <a:off x="2900" y="1426"/>
                    <a:ext cx="6" cy="10"/>
                  </a:xfrm>
                  <a:custGeom>
                    <a:avLst/>
                    <a:gdLst>
                      <a:gd name="T0" fmla="*/ 0 w 25"/>
                      <a:gd name="T1" fmla="*/ 0 h 38"/>
                      <a:gd name="T2" fmla="*/ 0 w 25"/>
                      <a:gd name="T3" fmla="*/ 0 h 38"/>
                      <a:gd name="T4" fmla="*/ 0 w 25"/>
                      <a:gd name="T5" fmla="*/ 0 h 38"/>
                      <a:gd name="T6" fmla="*/ 0 w 25"/>
                      <a:gd name="T7" fmla="*/ 0 h 38"/>
                      <a:gd name="T8" fmla="*/ 0 w 25"/>
                      <a:gd name="T9" fmla="*/ 0 h 38"/>
                      <a:gd name="T10" fmla="*/ 0 w 25"/>
                      <a:gd name="T11" fmla="*/ 0 h 38"/>
                      <a:gd name="T12" fmla="*/ 0 w 25"/>
                      <a:gd name="T13" fmla="*/ 0 h 38"/>
                      <a:gd name="T14" fmla="*/ 0 w 25"/>
                      <a:gd name="T15" fmla="*/ 0 h 38"/>
                      <a:gd name="T16" fmla="*/ 0 w 25"/>
                      <a:gd name="T17" fmla="*/ 0 h 38"/>
                      <a:gd name="T18" fmla="*/ 0 w 25"/>
                      <a:gd name="T19" fmla="*/ 0 h 38"/>
                      <a:gd name="T20" fmla="*/ 0 w 25"/>
                      <a:gd name="T21" fmla="*/ 0 h 3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8"/>
                      <a:gd name="T35" fmla="*/ 25 w 25"/>
                      <a:gd name="T36" fmla="*/ 38 h 38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8">
                        <a:moveTo>
                          <a:pt x="12" y="0"/>
                        </a:moveTo>
                        <a:lnTo>
                          <a:pt x="9" y="16"/>
                        </a:lnTo>
                        <a:lnTo>
                          <a:pt x="0" y="18"/>
                        </a:lnTo>
                        <a:lnTo>
                          <a:pt x="6" y="25"/>
                        </a:lnTo>
                        <a:lnTo>
                          <a:pt x="4" y="38"/>
                        </a:lnTo>
                        <a:lnTo>
                          <a:pt x="12" y="31"/>
                        </a:lnTo>
                        <a:lnTo>
                          <a:pt x="20" y="38"/>
                        </a:lnTo>
                        <a:lnTo>
                          <a:pt x="17" y="25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2" name="Freeform 552"/>
                  <p:cNvSpPr>
                    <a:spLocks/>
                  </p:cNvSpPr>
                  <p:nvPr/>
                </p:nvSpPr>
                <p:spPr bwMode="auto">
                  <a:xfrm>
                    <a:off x="2920" y="1426"/>
                    <a:ext cx="6" cy="10"/>
                  </a:xfrm>
                  <a:custGeom>
                    <a:avLst/>
                    <a:gdLst>
                      <a:gd name="T0" fmla="*/ 0 w 25"/>
                      <a:gd name="T1" fmla="*/ 0 h 38"/>
                      <a:gd name="T2" fmla="*/ 0 w 25"/>
                      <a:gd name="T3" fmla="*/ 0 h 38"/>
                      <a:gd name="T4" fmla="*/ 0 w 25"/>
                      <a:gd name="T5" fmla="*/ 0 h 38"/>
                      <a:gd name="T6" fmla="*/ 0 w 25"/>
                      <a:gd name="T7" fmla="*/ 0 h 38"/>
                      <a:gd name="T8" fmla="*/ 0 w 25"/>
                      <a:gd name="T9" fmla="*/ 0 h 38"/>
                      <a:gd name="T10" fmla="*/ 0 w 25"/>
                      <a:gd name="T11" fmla="*/ 0 h 38"/>
                      <a:gd name="T12" fmla="*/ 0 w 25"/>
                      <a:gd name="T13" fmla="*/ 0 h 38"/>
                      <a:gd name="T14" fmla="*/ 0 w 25"/>
                      <a:gd name="T15" fmla="*/ 0 h 38"/>
                      <a:gd name="T16" fmla="*/ 0 w 25"/>
                      <a:gd name="T17" fmla="*/ 0 h 38"/>
                      <a:gd name="T18" fmla="*/ 0 w 25"/>
                      <a:gd name="T19" fmla="*/ 0 h 38"/>
                      <a:gd name="T20" fmla="*/ 0 w 25"/>
                      <a:gd name="T21" fmla="*/ 0 h 3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8"/>
                      <a:gd name="T35" fmla="*/ 25 w 25"/>
                      <a:gd name="T36" fmla="*/ 38 h 38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8">
                        <a:moveTo>
                          <a:pt x="12" y="0"/>
                        </a:moveTo>
                        <a:lnTo>
                          <a:pt x="10" y="16"/>
                        </a:lnTo>
                        <a:lnTo>
                          <a:pt x="0" y="18"/>
                        </a:lnTo>
                        <a:lnTo>
                          <a:pt x="7" y="25"/>
                        </a:lnTo>
                        <a:lnTo>
                          <a:pt x="3" y="38"/>
                        </a:lnTo>
                        <a:lnTo>
                          <a:pt x="12" y="31"/>
                        </a:lnTo>
                        <a:lnTo>
                          <a:pt x="21" y="38"/>
                        </a:lnTo>
                        <a:lnTo>
                          <a:pt x="18" y="25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3" name="Freeform 553"/>
                  <p:cNvSpPr>
                    <a:spLocks/>
                  </p:cNvSpPr>
                  <p:nvPr/>
                </p:nvSpPr>
                <p:spPr bwMode="auto">
                  <a:xfrm>
                    <a:off x="2938" y="1426"/>
                    <a:ext cx="7" cy="10"/>
                  </a:xfrm>
                  <a:custGeom>
                    <a:avLst/>
                    <a:gdLst>
                      <a:gd name="T0" fmla="*/ 0 w 25"/>
                      <a:gd name="T1" fmla="*/ 0 h 38"/>
                      <a:gd name="T2" fmla="*/ 0 w 25"/>
                      <a:gd name="T3" fmla="*/ 0 h 38"/>
                      <a:gd name="T4" fmla="*/ 0 w 25"/>
                      <a:gd name="T5" fmla="*/ 0 h 38"/>
                      <a:gd name="T6" fmla="*/ 0 w 25"/>
                      <a:gd name="T7" fmla="*/ 0 h 38"/>
                      <a:gd name="T8" fmla="*/ 0 w 25"/>
                      <a:gd name="T9" fmla="*/ 0 h 38"/>
                      <a:gd name="T10" fmla="*/ 0 w 25"/>
                      <a:gd name="T11" fmla="*/ 0 h 38"/>
                      <a:gd name="T12" fmla="*/ 0 w 25"/>
                      <a:gd name="T13" fmla="*/ 0 h 38"/>
                      <a:gd name="T14" fmla="*/ 0 w 25"/>
                      <a:gd name="T15" fmla="*/ 0 h 38"/>
                      <a:gd name="T16" fmla="*/ 0 w 25"/>
                      <a:gd name="T17" fmla="*/ 0 h 38"/>
                      <a:gd name="T18" fmla="*/ 0 w 25"/>
                      <a:gd name="T19" fmla="*/ 0 h 38"/>
                      <a:gd name="T20" fmla="*/ 0 w 25"/>
                      <a:gd name="T21" fmla="*/ 0 h 3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8"/>
                      <a:gd name="T35" fmla="*/ 25 w 25"/>
                      <a:gd name="T36" fmla="*/ 38 h 38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8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8"/>
                        </a:lnTo>
                        <a:lnTo>
                          <a:pt x="7" y="25"/>
                        </a:lnTo>
                        <a:lnTo>
                          <a:pt x="3" y="38"/>
                        </a:lnTo>
                        <a:lnTo>
                          <a:pt x="12" y="31"/>
                        </a:lnTo>
                        <a:lnTo>
                          <a:pt x="20" y="38"/>
                        </a:lnTo>
                        <a:lnTo>
                          <a:pt x="17" y="25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4" name="Freeform 554"/>
                  <p:cNvSpPr>
                    <a:spLocks/>
                  </p:cNvSpPr>
                  <p:nvPr/>
                </p:nvSpPr>
                <p:spPr bwMode="auto">
                  <a:xfrm>
                    <a:off x="2958" y="1426"/>
                    <a:ext cx="6" cy="10"/>
                  </a:xfrm>
                  <a:custGeom>
                    <a:avLst/>
                    <a:gdLst>
                      <a:gd name="T0" fmla="*/ 0 w 25"/>
                      <a:gd name="T1" fmla="*/ 0 h 38"/>
                      <a:gd name="T2" fmla="*/ 0 w 25"/>
                      <a:gd name="T3" fmla="*/ 0 h 38"/>
                      <a:gd name="T4" fmla="*/ 0 w 25"/>
                      <a:gd name="T5" fmla="*/ 0 h 38"/>
                      <a:gd name="T6" fmla="*/ 0 w 25"/>
                      <a:gd name="T7" fmla="*/ 0 h 38"/>
                      <a:gd name="T8" fmla="*/ 0 w 25"/>
                      <a:gd name="T9" fmla="*/ 0 h 38"/>
                      <a:gd name="T10" fmla="*/ 0 w 25"/>
                      <a:gd name="T11" fmla="*/ 0 h 38"/>
                      <a:gd name="T12" fmla="*/ 0 w 25"/>
                      <a:gd name="T13" fmla="*/ 0 h 38"/>
                      <a:gd name="T14" fmla="*/ 0 w 25"/>
                      <a:gd name="T15" fmla="*/ 0 h 38"/>
                      <a:gd name="T16" fmla="*/ 0 w 25"/>
                      <a:gd name="T17" fmla="*/ 0 h 38"/>
                      <a:gd name="T18" fmla="*/ 0 w 25"/>
                      <a:gd name="T19" fmla="*/ 0 h 38"/>
                      <a:gd name="T20" fmla="*/ 0 w 25"/>
                      <a:gd name="T21" fmla="*/ 0 h 3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8"/>
                      <a:gd name="T35" fmla="*/ 25 w 25"/>
                      <a:gd name="T36" fmla="*/ 38 h 38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8">
                        <a:moveTo>
                          <a:pt x="11" y="0"/>
                        </a:moveTo>
                        <a:lnTo>
                          <a:pt x="10" y="16"/>
                        </a:lnTo>
                        <a:lnTo>
                          <a:pt x="0" y="18"/>
                        </a:lnTo>
                        <a:lnTo>
                          <a:pt x="8" y="25"/>
                        </a:lnTo>
                        <a:lnTo>
                          <a:pt x="4" y="38"/>
                        </a:lnTo>
                        <a:lnTo>
                          <a:pt x="11" y="31"/>
                        </a:lnTo>
                        <a:lnTo>
                          <a:pt x="20" y="38"/>
                        </a:lnTo>
                        <a:lnTo>
                          <a:pt x="19" y="25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5" name="Freeform 555"/>
                  <p:cNvSpPr>
                    <a:spLocks/>
                  </p:cNvSpPr>
                  <p:nvPr/>
                </p:nvSpPr>
                <p:spPr bwMode="auto">
                  <a:xfrm>
                    <a:off x="2976" y="1426"/>
                    <a:ext cx="7" cy="10"/>
                  </a:xfrm>
                  <a:custGeom>
                    <a:avLst/>
                    <a:gdLst>
                      <a:gd name="T0" fmla="*/ 0 w 25"/>
                      <a:gd name="T1" fmla="*/ 0 h 38"/>
                      <a:gd name="T2" fmla="*/ 0 w 25"/>
                      <a:gd name="T3" fmla="*/ 0 h 38"/>
                      <a:gd name="T4" fmla="*/ 0 w 25"/>
                      <a:gd name="T5" fmla="*/ 0 h 38"/>
                      <a:gd name="T6" fmla="*/ 0 w 25"/>
                      <a:gd name="T7" fmla="*/ 0 h 38"/>
                      <a:gd name="T8" fmla="*/ 0 w 25"/>
                      <a:gd name="T9" fmla="*/ 0 h 38"/>
                      <a:gd name="T10" fmla="*/ 0 w 25"/>
                      <a:gd name="T11" fmla="*/ 0 h 38"/>
                      <a:gd name="T12" fmla="*/ 0 w 25"/>
                      <a:gd name="T13" fmla="*/ 0 h 38"/>
                      <a:gd name="T14" fmla="*/ 0 w 25"/>
                      <a:gd name="T15" fmla="*/ 0 h 38"/>
                      <a:gd name="T16" fmla="*/ 0 w 25"/>
                      <a:gd name="T17" fmla="*/ 0 h 38"/>
                      <a:gd name="T18" fmla="*/ 0 w 25"/>
                      <a:gd name="T19" fmla="*/ 0 h 38"/>
                      <a:gd name="T20" fmla="*/ 0 w 25"/>
                      <a:gd name="T21" fmla="*/ 0 h 3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8"/>
                      <a:gd name="T35" fmla="*/ 25 w 25"/>
                      <a:gd name="T36" fmla="*/ 38 h 38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8">
                        <a:moveTo>
                          <a:pt x="11" y="0"/>
                        </a:moveTo>
                        <a:lnTo>
                          <a:pt x="9" y="16"/>
                        </a:lnTo>
                        <a:lnTo>
                          <a:pt x="0" y="18"/>
                        </a:lnTo>
                        <a:lnTo>
                          <a:pt x="6" y="25"/>
                        </a:lnTo>
                        <a:lnTo>
                          <a:pt x="4" y="38"/>
                        </a:lnTo>
                        <a:lnTo>
                          <a:pt x="11" y="31"/>
                        </a:lnTo>
                        <a:lnTo>
                          <a:pt x="20" y="38"/>
                        </a:lnTo>
                        <a:lnTo>
                          <a:pt x="18" y="25"/>
                        </a:lnTo>
                        <a:lnTo>
                          <a:pt x="25" y="18"/>
                        </a:lnTo>
                        <a:lnTo>
                          <a:pt x="15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6" name="Freeform 556"/>
                  <p:cNvSpPr>
                    <a:spLocks/>
                  </p:cNvSpPr>
                  <p:nvPr/>
                </p:nvSpPr>
                <p:spPr bwMode="auto">
                  <a:xfrm>
                    <a:off x="2910" y="1346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9" y="15"/>
                        </a:lnTo>
                        <a:lnTo>
                          <a:pt x="0" y="17"/>
                        </a:lnTo>
                        <a:lnTo>
                          <a:pt x="7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0" y="39"/>
                        </a:lnTo>
                        <a:lnTo>
                          <a:pt x="18" y="25"/>
                        </a:lnTo>
                        <a:lnTo>
                          <a:pt x="25" y="17"/>
                        </a:lnTo>
                        <a:lnTo>
                          <a:pt x="15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7" name="Freeform 557"/>
                  <p:cNvSpPr>
                    <a:spLocks/>
                  </p:cNvSpPr>
                  <p:nvPr/>
                </p:nvSpPr>
                <p:spPr bwMode="auto">
                  <a:xfrm>
                    <a:off x="2938" y="1358"/>
                    <a:ext cx="7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9"/>
                        </a:lnTo>
                        <a:lnTo>
                          <a:pt x="7" y="26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7" y="26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8" name="Freeform 558"/>
                  <p:cNvSpPr>
                    <a:spLocks/>
                  </p:cNvSpPr>
                  <p:nvPr/>
                </p:nvSpPr>
                <p:spPr bwMode="auto">
                  <a:xfrm>
                    <a:off x="2938" y="1381"/>
                    <a:ext cx="7" cy="9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2" y="0"/>
                        </a:moveTo>
                        <a:lnTo>
                          <a:pt x="8" y="15"/>
                        </a:lnTo>
                        <a:lnTo>
                          <a:pt x="0" y="18"/>
                        </a:lnTo>
                        <a:lnTo>
                          <a:pt x="7" y="25"/>
                        </a:lnTo>
                        <a:lnTo>
                          <a:pt x="3" y="39"/>
                        </a:lnTo>
                        <a:lnTo>
                          <a:pt x="12" y="31"/>
                        </a:lnTo>
                        <a:lnTo>
                          <a:pt x="20" y="39"/>
                        </a:lnTo>
                        <a:lnTo>
                          <a:pt x="17" y="25"/>
                        </a:lnTo>
                        <a:lnTo>
                          <a:pt x="25" y="18"/>
                        </a:lnTo>
                        <a:lnTo>
                          <a:pt x="16" y="15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9" name="Freeform 559"/>
                  <p:cNvSpPr>
                    <a:spLocks/>
                  </p:cNvSpPr>
                  <p:nvPr/>
                </p:nvSpPr>
                <p:spPr bwMode="auto">
                  <a:xfrm>
                    <a:off x="2881" y="1403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8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8" name="Group 560"/>
              <p:cNvGrpSpPr>
                <a:grpSpLocks/>
              </p:cNvGrpSpPr>
              <p:nvPr/>
            </p:nvGrpSpPr>
            <p:grpSpPr bwMode="auto">
              <a:xfrm rot="-5400000">
                <a:off x="2251" y="1009"/>
                <a:ext cx="244" cy="714"/>
                <a:chOff x="4604" y="1734"/>
                <a:chExt cx="328" cy="999"/>
              </a:xfrm>
            </p:grpSpPr>
            <p:sp>
              <p:nvSpPr>
                <p:cNvPr id="4392" name="Rectangle 561"/>
                <p:cNvSpPr>
                  <a:spLocks noChangeArrowheads="1"/>
                </p:cNvSpPr>
                <p:nvPr/>
              </p:nvSpPr>
              <p:spPr bwMode="auto">
                <a:xfrm>
                  <a:off x="4701" y="1799"/>
                  <a:ext cx="70" cy="58"/>
                </a:xfrm>
                <a:prstGeom prst="rect">
                  <a:avLst/>
                </a:prstGeom>
                <a:solidFill>
                  <a:srgbClr val="CFAF8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3" name="Rectangle 562"/>
                <p:cNvSpPr>
                  <a:spLocks noChangeArrowheads="1"/>
                </p:cNvSpPr>
                <p:nvPr/>
              </p:nvSpPr>
              <p:spPr bwMode="auto">
                <a:xfrm>
                  <a:off x="4705" y="1803"/>
                  <a:ext cx="62" cy="50"/>
                </a:xfrm>
                <a:prstGeom prst="rect">
                  <a:avLst/>
                </a:prstGeom>
                <a:noFill/>
                <a:ln w="14288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4" name="Freeform 563"/>
                <p:cNvSpPr>
                  <a:spLocks/>
                </p:cNvSpPr>
                <p:nvPr/>
              </p:nvSpPr>
              <p:spPr bwMode="auto">
                <a:xfrm>
                  <a:off x="4623" y="1734"/>
                  <a:ext cx="146" cy="88"/>
                </a:xfrm>
                <a:custGeom>
                  <a:avLst/>
                  <a:gdLst>
                    <a:gd name="T0" fmla="*/ 0 w 439"/>
                    <a:gd name="T1" fmla="*/ 0 h 354"/>
                    <a:gd name="T2" fmla="*/ 0 w 439"/>
                    <a:gd name="T3" fmla="*/ 0 h 354"/>
                    <a:gd name="T4" fmla="*/ 1 w 439"/>
                    <a:gd name="T5" fmla="*/ 0 h 354"/>
                    <a:gd name="T6" fmla="*/ 1 w 439"/>
                    <a:gd name="T7" fmla="*/ 0 h 354"/>
                    <a:gd name="T8" fmla="*/ 1 w 439"/>
                    <a:gd name="T9" fmla="*/ 0 h 354"/>
                    <a:gd name="T10" fmla="*/ 0 w 439"/>
                    <a:gd name="T11" fmla="*/ 0 h 35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9"/>
                    <a:gd name="T19" fmla="*/ 0 h 354"/>
                    <a:gd name="T20" fmla="*/ 439 w 439"/>
                    <a:gd name="T21" fmla="*/ 354 h 35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9" h="354">
                      <a:moveTo>
                        <a:pt x="4" y="0"/>
                      </a:moveTo>
                      <a:lnTo>
                        <a:pt x="0" y="169"/>
                      </a:lnTo>
                      <a:lnTo>
                        <a:pt x="439" y="354"/>
                      </a:lnTo>
                      <a:lnTo>
                        <a:pt x="432" y="27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5" name="Freeform 564"/>
                <p:cNvSpPr>
                  <a:spLocks/>
                </p:cNvSpPr>
                <p:nvPr/>
              </p:nvSpPr>
              <p:spPr bwMode="auto">
                <a:xfrm>
                  <a:off x="4623" y="1734"/>
                  <a:ext cx="146" cy="88"/>
                </a:xfrm>
                <a:custGeom>
                  <a:avLst/>
                  <a:gdLst>
                    <a:gd name="T0" fmla="*/ 0 w 439"/>
                    <a:gd name="T1" fmla="*/ 0 h 354"/>
                    <a:gd name="T2" fmla="*/ 0 w 439"/>
                    <a:gd name="T3" fmla="*/ 0 h 354"/>
                    <a:gd name="T4" fmla="*/ 1 w 439"/>
                    <a:gd name="T5" fmla="*/ 0 h 354"/>
                    <a:gd name="T6" fmla="*/ 1 w 439"/>
                    <a:gd name="T7" fmla="*/ 0 h 354"/>
                    <a:gd name="T8" fmla="*/ 1 w 439"/>
                    <a:gd name="T9" fmla="*/ 0 h 354"/>
                    <a:gd name="T10" fmla="*/ 0 w 439"/>
                    <a:gd name="T11" fmla="*/ 0 h 35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9"/>
                    <a:gd name="T19" fmla="*/ 0 h 354"/>
                    <a:gd name="T20" fmla="*/ 439 w 439"/>
                    <a:gd name="T21" fmla="*/ 354 h 35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9" h="354">
                      <a:moveTo>
                        <a:pt x="4" y="0"/>
                      </a:moveTo>
                      <a:lnTo>
                        <a:pt x="0" y="169"/>
                      </a:lnTo>
                      <a:lnTo>
                        <a:pt x="439" y="354"/>
                      </a:lnTo>
                      <a:lnTo>
                        <a:pt x="432" y="270"/>
                      </a:lnTo>
                      <a:lnTo>
                        <a:pt x="4" y="0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6" name="Freeform 565"/>
                <p:cNvSpPr>
                  <a:spLocks/>
                </p:cNvSpPr>
                <p:nvPr/>
              </p:nvSpPr>
              <p:spPr bwMode="auto">
                <a:xfrm>
                  <a:off x="4616" y="1827"/>
                  <a:ext cx="145" cy="94"/>
                </a:xfrm>
                <a:custGeom>
                  <a:avLst/>
                  <a:gdLst>
                    <a:gd name="T0" fmla="*/ 0 w 433"/>
                    <a:gd name="T1" fmla="*/ 0 h 375"/>
                    <a:gd name="T2" fmla="*/ 0 w 433"/>
                    <a:gd name="T3" fmla="*/ 0 h 375"/>
                    <a:gd name="T4" fmla="*/ 1 w 433"/>
                    <a:gd name="T5" fmla="*/ 0 h 375"/>
                    <a:gd name="T6" fmla="*/ 1 w 433"/>
                    <a:gd name="T7" fmla="*/ 0 h 375"/>
                    <a:gd name="T8" fmla="*/ 1 w 433"/>
                    <a:gd name="T9" fmla="*/ 0 h 375"/>
                    <a:gd name="T10" fmla="*/ 0 w 433"/>
                    <a:gd name="T11" fmla="*/ 0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3"/>
                    <a:gd name="T19" fmla="*/ 0 h 375"/>
                    <a:gd name="T20" fmla="*/ 433 w 433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3" h="375">
                      <a:moveTo>
                        <a:pt x="0" y="207"/>
                      </a:moveTo>
                      <a:lnTo>
                        <a:pt x="22" y="375"/>
                      </a:lnTo>
                      <a:lnTo>
                        <a:pt x="433" y="92"/>
                      </a:lnTo>
                      <a:lnTo>
                        <a:pt x="412" y="0"/>
                      </a:lnTo>
                      <a:lnTo>
                        <a:pt x="413" y="11"/>
                      </a:lnTo>
                      <a:lnTo>
                        <a:pt x="0" y="20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7" name="Freeform 566"/>
                <p:cNvSpPr>
                  <a:spLocks/>
                </p:cNvSpPr>
                <p:nvPr/>
              </p:nvSpPr>
              <p:spPr bwMode="auto">
                <a:xfrm>
                  <a:off x="4616" y="1827"/>
                  <a:ext cx="145" cy="94"/>
                </a:xfrm>
                <a:custGeom>
                  <a:avLst/>
                  <a:gdLst>
                    <a:gd name="T0" fmla="*/ 0 w 433"/>
                    <a:gd name="T1" fmla="*/ 0 h 375"/>
                    <a:gd name="T2" fmla="*/ 0 w 433"/>
                    <a:gd name="T3" fmla="*/ 0 h 375"/>
                    <a:gd name="T4" fmla="*/ 1 w 433"/>
                    <a:gd name="T5" fmla="*/ 0 h 375"/>
                    <a:gd name="T6" fmla="*/ 1 w 433"/>
                    <a:gd name="T7" fmla="*/ 0 h 375"/>
                    <a:gd name="T8" fmla="*/ 1 w 433"/>
                    <a:gd name="T9" fmla="*/ 0 h 375"/>
                    <a:gd name="T10" fmla="*/ 0 w 433"/>
                    <a:gd name="T11" fmla="*/ 0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3"/>
                    <a:gd name="T19" fmla="*/ 0 h 375"/>
                    <a:gd name="T20" fmla="*/ 433 w 433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3" h="375">
                      <a:moveTo>
                        <a:pt x="0" y="207"/>
                      </a:moveTo>
                      <a:lnTo>
                        <a:pt x="22" y="375"/>
                      </a:lnTo>
                      <a:lnTo>
                        <a:pt x="433" y="92"/>
                      </a:lnTo>
                      <a:lnTo>
                        <a:pt x="412" y="0"/>
                      </a:lnTo>
                      <a:lnTo>
                        <a:pt x="413" y="11"/>
                      </a:lnTo>
                      <a:lnTo>
                        <a:pt x="0" y="207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8" name="Line 567"/>
                <p:cNvSpPr>
                  <a:spLocks noChangeShapeType="1"/>
                </p:cNvSpPr>
                <p:nvPr/>
              </p:nvSpPr>
              <p:spPr bwMode="auto">
                <a:xfrm>
                  <a:off x="4692" y="1828"/>
                  <a:ext cx="240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9" name="Line 568"/>
                <p:cNvSpPr>
                  <a:spLocks noChangeShapeType="1"/>
                </p:cNvSpPr>
                <p:nvPr/>
              </p:nvSpPr>
              <p:spPr bwMode="auto">
                <a:xfrm>
                  <a:off x="4724" y="1775"/>
                  <a:ext cx="44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0" name="Line 569"/>
                <p:cNvSpPr>
                  <a:spLocks noChangeShapeType="1"/>
                </p:cNvSpPr>
                <p:nvPr/>
              </p:nvSpPr>
              <p:spPr bwMode="auto">
                <a:xfrm>
                  <a:off x="4712" y="1881"/>
                  <a:ext cx="56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1" name="Rectangle 570"/>
                <p:cNvSpPr>
                  <a:spLocks noChangeArrowheads="1"/>
                </p:cNvSpPr>
                <p:nvPr/>
              </p:nvSpPr>
              <p:spPr bwMode="auto">
                <a:xfrm>
                  <a:off x="4695" y="2073"/>
                  <a:ext cx="69" cy="59"/>
                </a:xfrm>
                <a:prstGeom prst="rect">
                  <a:avLst/>
                </a:prstGeom>
                <a:solidFill>
                  <a:srgbClr val="CFAF8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2" name="Rectangle 571"/>
                <p:cNvSpPr>
                  <a:spLocks noChangeArrowheads="1"/>
                </p:cNvSpPr>
                <p:nvPr/>
              </p:nvSpPr>
              <p:spPr bwMode="auto">
                <a:xfrm>
                  <a:off x="4699" y="2077"/>
                  <a:ext cx="61" cy="50"/>
                </a:xfrm>
                <a:prstGeom prst="rect">
                  <a:avLst/>
                </a:prstGeom>
                <a:noFill/>
                <a:ln w="14288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3" name="Freeform 572"/>
                <p:cNvSpPr>
                  <a:spLocks/>
                </p:cNvSpPr>
                <p:nvPr/>
              </p:nvSpPr>
              <p:spPr bwMode="auto">
                <a:xfrm>
                  <a:off x="4616" y="2008"/>
                  <a:ext cx="147" cy="88"/>
                </a:xfrm>
                <a:custGeom>
                  <a:avLst/>
                  <a:gdLst>
                    <a:gd name="T0" fmla="*/ 0 w 439"/>
                    <a:gd name="T1" fmla="*/ 0 h 354"/>
                    <a:gd name="T2" fmla="*/ 0 w 439"/>
                    <a:gd name="T3" fmla="*/ 0 h 354"/>
                    <a:gd name="T4" fmla="*/ 1 w 439"/>
                    <a:gd name="T5" fmla="*/ 0 h 354"/>
                    <a:gd name="T6" fmla="*/ 1 w 439"/>
                    <a:gd name="T7" fmla="*/ 0 h 354"/>
                    <a:gd name="T8" fmla="*/ 1 w 439"/>
                    <a:gd name="T9" fmla="*/ 0 h 354"/>
                    <a:gd name="T10" fmla="*/ 0 w 439"/>
                    <a:gd name="T11" fmla="*/ 0 h 35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9"/>
                    <a:gd name="T19" fmla="*/ 0 h 354"/>
                    <a:gd name="T20" fmla="*/ 439 w 439"/>
                    <a:gd name="T21" fmla="*/ 354 h 35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9" h="354">
                      <a:moveTo>
                        <a:pt x="4" y="0"/>
                      </a:moveTo>
                      <a:lnTo>
                        <a:pt x="0" y="169"/>
                      </a:lnTo>
                      <a:lnTo>
                        <a:pt x="439" y="354"/>
                      </a:lnTo>
                      <a:lnTo>
                        <a:pt x="432" y="27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4" name="Freeform 573"/>
                <p:cNvSpPr>
                  <a:spLocks/>
                </p:cNvSpPr>
                <p:nvPr/>
              </p:nvSpPr>
              <p:spPr bwMode="auto">
                <a:xfrm>
                  <a:off x="4616" y="2008"/>
                  <a:ext cx="147" cy="88"/>
                </a:xfrm>
                <a:custGeom>
                  <a:avLst/>
                  <a:gdLst>
                    <a:gd name="T0" fmla="*/ 0 w 439"/>
                    <a:gd name="T1" fmla="*/ 0 h 354"/>
                    <a:gd name="T2" fmla="*/ 0 w 439"/>
                    <a:gd name="T3" fmla="*/ 0 h 354"/>
                    <a:gd name="T4" fmla="*/ 1 w 439"/>
                    <a:gd name="T5" fmla="*/ 0 h 354"/>
                    <a:gd name="T6" fmla="*/ 1 w 439"/>
                    <a:gd name="T7" fmla="*/ 0 h 354"/>
                    <a:gd name="T8" fmla="*/ 1 w 439"/>
                    <a:gd name="T9" fmla="*/ 0 h 354"/>
                    <a:gd name="T10" fmla="*/ 0 w 439"/>
                    <a:gd name="T11" fmla="*/ 0 h 35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9"/>
                    <a:gd name="T19" fmla="*/ 0 h 354"/>
                    <a:gd name="T20" fmla="*/ 439 w 439"/>
                    <a:gd name="T21" fmla="*/ 354 h 35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9" h="354">
                      <a:moveTo>
                        <a:pt x="4" y="0"/>
                      </a:moveTo>
                      <a:lnTo>
                        <a:pt x="0" y="169"/>
                      </a:lnTo>
                      <a:lnTo>
                        <a:pt x="439" y="354"/>
                      </a:lnTo>
                      <a:lnTo>
                        <a:pt x="432" y="270"/>
                      </a:lnTo>
                      <a:lnTo>
                        <a:pt x="4" y="0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5" name="Freeform 574"/>
                <p:cNvSpPr>
                  <a:spLocks/>
                </p:cNvSpPr>
                <p:nvPr/>
              </p:nvSpPr>
              <p:spPr bwMode="auto">
                <a:xfrm>
                  <a:off x="4610" y="2101"/>
                  <a:ext cx="144" cy="94"/>
                </a:xfrm>
                <a:custGeom>
                  <a:avLst/>
                  <a:gdLst>
                    <a:gd name="T0" fmla="*/ 0 w 433"/>
                    <a:gd name="T1" fmla="*/ 0 h 374"/>
                    <a:gd name="T2" fmla="*/ 0 w 433"/>
                    <a:gd name="T3" fmla="*/ 0 h 374"/>
                    <a:gd name="T4" fmla="*/ 1 w 433"/>
                    <a:gd name="T5" fmla="*/ 0 h 374"/>
                    <a:gd name="T6" fmla="*/ 1 w 433"/>
                    <a:gd name="T7" fmla="*/ 0 h 374"/>
                    <a:gd name="T8" fmla="*/ 1 w 433"/>
                    <a:gd name="T9" fmla="*/ 0 h 374"/>
                    <a:gd name="T10" fmla="*/ 0 w 433"/>
                    <a:gd name="T11" fmla="*/ 0 h 37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3"/>
                    <a:gd name="T19" fmla="*/ 0 h 374"/>
                    <a:gd name="T20" fmla="*/ 433 w 433"/>
                    <a:gd name="T21" fmla="*/ 374 h 37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3" h="374">
                      <a:moveTo>
                        <a:pt x="0" y="207"/>
                      </a:moveTo>
                      <a:lnTo>
                        <a:pt x="22" y="374"/>
                      </a:lnTo>
                      <a:lnTo>
                        <a:pt x="433" y="91"/>
                      </a:lnTo>
                      <a:lnTo>
                        <a:pt x="412" y="0"/>
                      </a:lnTo>
                      <a:lnTo>
                        <a:pt x="413" y="10"/>
                      </a:lnTo>
                      <a:lnTo>
                        <a:pt x="0" y="20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6" name="Freeform 575"/>
                <p:cNvSpPr>
                  <a:spLocks/>
                </p:cNvSpPr>
                <p:nvPr/>
              </p:nvSpPr>
              <p:spPr bwMode="auto">
                <a:xfrm>
                  <a:off x="4610" y="2101"/>
                  <a:ext cx="144" cy="94"/>
                </a:xfrm>
                <a:custGeom>
                  <a:avLst/>
                  <a:gdLst>
                    <a:gd name="T0" fmla="*/ 0 w 433"/>
                    <a:gd name="T1" fmla="*/ 0 h 374"/>
                    <a:gd name="T2" fmla="*/ 0 w 433"/>
                    <a:gd name="T3" fmla="*/ 0 h 374"/>
                    <a:gd name="T4" fmla="*/ 1 w 433"/>
                    <a:gd name="T5" fmla="*/ 0 h 374"/>
                    <a:gd name="T6" fmla="*/ 1 w 433"/>
                    <a:gd name="T7" fmla="*/ 0 h 374"/>
                    <a:gd name="T8" fmla="*/ 1 w 433"/>
                    <a:gd name="T9" fmla="*/ 0 h 374"/>
                    <a:gd name="T10" fmla="*/ 0 w 433"/>
                    <a:gd name="T11" fmla="*/ 0 h 37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3"/>
                    <a:gd name="T19" fmla="*/ 0 h 374"/>
                    <a:gd name="T20" fmla="*/ 433 w 433"/>
                    <a:gd name="T21" fmla="*/ 374 h 37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3" h="374">
                      <a:moveTo>
                        <a:pt x="0" y="207"/>
                      </a:moveTo>
                      <a:lnTo>
                        <a:pt x="22" y="374"/>
                      </a:lnTo>
                      <a:lnTo>
                        <a:pt x="433" y="91"/>
                      </a:lnTo>
                      <a:lnTo>
                        <a:pt x="412" y="0"/>
                      </a:lnTo>
                      <a:lnTo>
                        <a:pt x="413" y="10"/>
                      </a:lnTo>
                      <a:lnTo>
                        <a:pt x="0" y="207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7" name="Line 576"/>
                <p:cNvSpPr>
                  <a:spLocks noChangeShapeType="1"/>
                </p:cNvSpPr>
                <p:nvPr/>
              </p:nvSpPr>
              <p:spPr bwMode="auto">
                <a:xfrm>
                  <a:off x="4686" y="2102"/>
                  <a:ext cx="239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8" name="Line 577"/>
                <p:cNvSpPr>
                  <a:spLocks noChangeShapeType="1"/>
                </p:cNvSpPr>
                <p:nvPr/>
              </p:nvSpPr>
              <p:spPr bwMode="auto">
                <a:xfrm>
                  <a:off x="4717" y="2049"/>
                  <a:ext cx="45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9" name="Line 578"/>
                <p:cNvSpPr>
                  <a:spLocks noChangeShapeType="1"/>
                </p:cNvSpPr>
                <p:nvPr/>
              </p:nvSpPr>
              <p:spPr bwMode="auto">
                <a:xfrm>
                  <a:off x="4705" y="2155"/>
                  <a:ext cx="57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0" name="Rectangle 579"/>
                <p:cNvSpPr>
                  <a:spLocks noChangeArrowheads="1"/>
                </p:cNvSpPr>
                <p:nvPr/>
              </p:nvSpPr>
              <p:spPr bwMode="auto">
                <a:xfrm>
                  <a:off x="4689" y="2342"/>
                  <a:ext cx="70" cy="58"/>
                </a:xfrm>
                <a:prstGeom prst="rect">
                  <a:avLst/>
                </a:prstGeom>
                <a:solidFill>
                  <a:srgbClr val="CFAF8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1" name="Rectangle 580"/>
                <p:cNvSpPr>
                  <a:spLocks noChangeArrowheads="1"/>
                </p:cNvSpPr>
                <p:nvPr/>
              </p:nvSpPr>
              <p:spPr bwMode="auto">
                <a:xfrm>
                  <a:off x="4693" y="2346"/>
                  <a:ext cx="61" cy="50"/>
                </a:xfrm>
                <a:prstGeom prst="rect">
                  <a:avLst/>
                </a:prstGeom>
                <a:noFill/>
                <a:ln w="14288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2" name="Freeform 581"/>
                <p:cNvSpPr>
                  <a:spLocks/>
                </p:cNvSpPr>
                <p:nvPr/>
              </p:nvSpPr>
              <p:spPr bwMode="auto">
                <a:xfrm>
                  <a:off x="4611" y="2277"/>
                  <a:ext cx="146" cy="88"/>
                </a:xfrm>
                <a:custGeom>
                  <a:avLst/>
                  <a:gdLst>
                    <a:gd name="T0" fmla="*/ 0 w 440"/>
                    <a:gd name="T1" fmla="*/ 0 h 353"/>
                    <a:gd name="T2" fmla="*/ 0 w 440"/>
                    <a:gd name="T3" fmla="*/ 0 h 353"/>
                    <a:gd name="T4" fmla="*/ 1 w 440"/>
                    <a:gd name="T5" fmla="*/ 0 h 353"/>
                    <a:gd name="T6" fmla="*/ 1 w 440"/>
                    <a:gd name="T7" fmla="*/ 0 h 353"/>
                    <a:gd name="T8" fmla="*/ 1 w 440"/>
                    <a:gd name="T9" fmla="*/ 0 h 353"/>
                    <a:gd name="T10" fmla="*/ 0 w 440"/>
                    <a:gd name="T11" fmla="*/ 0 h 35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40"/>
                    <a:gd name="T19" fmla="*/ 0 h 353"/>
                    <a:gd name="T20" fmla="*/ 440 w 440"/>
                    <a:gd name="T21" fmla="*/ 353 h 35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40" h="353">
                      <a:moveTo>
                        <a:pt x="5" y="0"/>
                      </a:moveTo>
                      <a:lnTo>
                        <a:pt x="0" y="169"/>
                      </a:lnTo>
                      <a:lnTo>
                        <a:pt x="440" y="353"/>
                      </a:lnTo>
                      <a:lnTo>
                        <a:pt x="433" y="269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3" name="Freeform 582"/>
                <p:cNvSpPr>
                  <a:spLocks/>
                </p:cNvSpPr>
                <p:nvPr/>
              </p:nvSpPr>
              <p:spPr bwMode="auto">
                <a:xfrm>
                  <a:off x="4611" y="2277"/>
                  <a:ext cx="146" cy="88"/>
                </a:xfrm>
                <a:custGeom>
                  <a:avLst/>
                  <a:gdLst>
                    <a:gd name="T0" fmla="*/ 0 w 440"/>
                    <a:gd name="T1" fmla="*/ 0 h 353"/>
                    <a:gd name="T2" fmla="*/ 0 w 440"/>
                    <a:gd name="T3" fmla="*/ 0 h 353"/>
                    <a:gd name="T4" fmla="*/ 1 w 440"/>
                    <a:gd name="T5" fmla="*/ 0 h 353"/>
                    <a:gd name="T6" fmla="*/ 1 w 440"/>
                    <a:gd name="T7" fmla="*/ 0 h 353"/>
                    <a:gd name="T8" fmla="*/ 1 w 440"/>
                    <a:gd name="T9" fmla="*/ 0 h 353"/>
                    <a:gd name="T10" fmla="*/ 0 w 440"/>
                    <a:gd name="T11" fmla="*/ 0 h 35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40"/>
                    <a:gd name="T19" fmla="*/ 0 h 353"/>
                    <a:gd name="T20" fmla="*/ 440 w 440"/>
                    <a:gd name="T21" fmla="*/ 353 h 35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40" h="353">
                      <a:moveTo>
                        <a:pt x="5" y="0"/>
                      </a:moveTo>
                      <a:lnTo>
                        <a:pt x="0" y="169"/>
                      </a:lnTo>
                      <a:lnTo>
                        <a:pt x="440" y="353"/>
                      </a:lnTo>
                      <a:lnTo>
                        <a:pt x="433" y="269"/>
                      </a:lnTo>
                      <a:lnTo>
                        <a:pt x="5" y="0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4" name="Freeform 583"/>
                <p:cNvSpPr>
                  <a:spLocks/>
                </p:cNvSpPr>
                <p:nvPr/>
              </p:nvSpPr>
              <p:spPr bwMode="auto">
                <a:xfrm>
                  <a:off x="4604" y="2370"/>
                  <a:ext cx="145" cy="94"/>
                </a:xfrm>
                <a:custGeom>
                  <a:avLst/>
                  <a:gdLst>
                    <a:gd name="T0" fmla="*/ 0 w 434"/>
                    <a:gd name="T1" fmla="*/ 0 h 375"/>
                    <a:gd name="T2" fmla="*/ 0 w 434"/>
                    <a:gd name="T3" fmla="*/ 0 h 375"/>
                    <a:gd name="T4" fmla="*/ 1 w 434"/>
                    <a:gd name="T5" fmla="*/ 0 h 375"/>
                    <a:gd name="T6" fmla="*/ 1 w 434"/>
                    <a:gd name="T7" fmla="*/ 0 h 375"/>
                    <a:gd name="T8" fmla="*/ 1 w 434"/>
                    <a:gd name="T9" fmla="*/ 0 h 375"/>
                    <a:gd name="T10" fmla="*/ 0 w 434"/>
                    <a:gd name="T11" fmla="*/ 0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4"/>
                    <a:gd name="T19" fmla="*/ 0 h 375"/>
                    <a:gd name="T20" fmla="*/ 434 w 434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4" h="375">
                      <a:moveTo>
                        <a:pt x="0" y="207"/>
                      </a:moveTo>
                      <a:lnTo>
                        <a:pt x="23" y="375"/>
                      </a:lnTo>
                      <a:lnTo>
                        <a:pt x="434" y="92"/>
                      </a:lnTo>
                      <a:lnTo>
                        <a:pt x="413" y="0"/>
                      </a:lnTo>
                      <a:lnTo>
                        <a:pt x="414" y="11"/>
                      </a:lnTo>
                      <a:lnTo>
                        <a:pt x="0" y="20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5" name="Freeform 584"/>
                <p:cNvSpPr>
                  <a:spLocks/>
                </p:cNvSpPr>
                <p:nvPr/>
              </p:nvSpPr>
              <p:spPr bwMode="auto">
                <a:xfrm>
                  <a:off x="4604" y="2370"/>
                  <a:ext cx="145" cy="94"/>
                </a:xfrm>
                <a:custGeom>
                  <a:avLst/>
                  <a:gdLst>
                    <a:gd name="T0" fmla="*/ 0 w 434"/>
                    <a:gd name="T1" fmla="*/ 0 h 375"/>
                    <a:gd name="T2" fmla="*/ 0 w 434"/>
                    <a:gd name="T3" fmla="*/ 0 h 375"/>
                    <a:gd name="T4" fmla="*/ 1 w 434"/>
                    <a:gd name="T5" fmla="*/ 0 h 375"/>
                    <a:gd name="T6" fmla="*/ 1 w 434"/>
                    <a:gd name="T7" fmla="*/ 0 h 375"/>
                    <a:gd name="T8" fmla="*/ 1 w 434"/>
                    <a:gd name="T9" fmla="*/ 0 h 375"/>
                    <a:gd name="T10" fmla="*/ 0 w 434"/>
                    <a:gd name="T11" fmla="*/ 0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4"/>
                    <a:gd name="T19" fmla="*/ 0 h 375"/>
                    <a:gd name="T20" fmla="*/ 434 w 434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4" h="375">
                      <a:moveTo>
                        <a:pt x="0" y="207"/>
                      </a:moveTo>
                      <a:lnTo>
                        <a:pt x="23" y="375"/>
                      </a:lnTo>
                      <a:lnTo>
                        <a:pt x="434" y="92"/>
                      </a:lnTo>
                      <a:lnTo>
                        <a:pt x="413" y="0"/>
                      </a:lnTo>
                      <a:lnTo>
                        <a:pt x="414" y="11"/>
                      </a:lnTo>
                      <a:lnTo>
                        <a:pt x="0" y="207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6" name="Line 585"/>
                <p:cNvSpPr>
                  <a:spLocks noChangeShapeType="1"/>
                </p:cNvSpPr>
                <p:nvPr/>
              </p:nvSpPr>
              <p:spPr bwMode="auto">
                <a:xfrm>
                  <a:off x="4680" y="2371"/>
                  <a:ext cx="240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7" name="Line 586"/>
                <p:cNvSpPr>
                  <a:spLocks noChangeShapeType="1"/>
                </p:cNvSpPr>
                <p:nvPr/>
              </p:nvSpPr>
              <p:spPr bwMode="auto">
                <a:xfrm>
                  <a:off x="4712" y="2318"/>
                  <a:ext cx="44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8" name="Line 587"/>
                <p:cNvSpPr>
                  <a:spLocks noChangeShapeType="1"/>
                </p:cNvSpPr>
                <p:nvPr/>
              </p:nvSpPr>
              <p:spPr bwMode="auto">
                <a:xfrm>
                  <a:off x="4699" y="2424"/>
                  <a:ext cx="57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9" name="Rectangle 588"/>
                <p:cNvSpPr>
                  <a:spLocks noChangeArrowheads="1"/>
                </p:cNvSpPr>
                <p:nvPr/>
              </p:nvSpPr>
              <p:spPr bwMode="auto">
                <a:xfrm>
                  <a:off x="4689" y="2611"/>
                  <a:ext cx="69" cy="59"/>
                </a:xfrm>
                <a:prstGeom prst="rect">
                  <a:avLst/>
                </a:prstGeom>
                <a:solidFill>
                  <a:srgbClr val="CFAF8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0" name="Rectangle 589"/>
                <p:cNvSpPr>
                  <a:spLocks noChangeArrowheads="1"/>
                </p:cNvSpPr>
                <p:nvPr/>
              </p:nvSpPr>
              <p:spPr bwMode="auto">
                <a:xfrm>
                  <a:off x="4693" y="2615"/>
                  <a:ext cx="61" cy="50"/>
                </a:xfrm>
                <a:prstGeom prst="rect">
                  <a:avLst/>
                </a:prstGeom>
                <a:noFill/>
                <a:ln w="14288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1" name="Freeform 590"/>
                <p:cNvSpPr>
                  <a:spLocks/>
                </p:cNvSpPr>
                <p:nvPr/>
              </p:nvSpPr>
              <p:spPr bwMode="auto">
                <a:xfrm>
                  <a:off x="4610" y="2546"/>
                  <a:ext cx="147" cy="88"/>
                </a:xfrm>
                <a:custGeom>
                  <a:avLst/>
                  <a:gdLst>
                    <a:gd name="T0" fmla="*/ 0 w 439"/>
                    <a:gd name="T1" fmla="*/ 0 h 354"/>
                    <a:gd name="T2" fmla="*/ 0 w 439"/>
                    <a:gd name="T3" fmla="*/ 0 h 354"/>
                    <a:gd name="T4" fmla="*/ 1 w 439"/>
                    <a:gd name="T5" fmla="*/ 0 h 354"/>
                    <a:gd name="T6" fmla="*/ 1 w 439"/>
                    <a:gd name="T7" fmla="*/ 0 h 354"/>
                    <a:gd name="T8" fmla="*/ 1 w 439"/>
                    <a:gd name="T9" fmla="*/ 0 h 354"/>
                    <a:gd name="T10" fmla="*/ 0 w 439"/>
                    <a:gd name="T11" fmla="*/ 0 h 35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9"/>
                    <a:gd name="T19" fmla="*/ 0 h 354"/>
                    <a:gd name="T20" fmla="*/ 439 w 439"/>
                    <a:gd name="T21" fmla="*/ 354 h 35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9" h="354">
                      <a:moveTo>
                        <a:pt x="5" y="0"/>
                      </a:moveTo>
                      <a:lnTo>
                        <a:pt x="0" y="169"/>
                      </a:lnTo>
                      <a:lnTo>
                        <a:pt x="439" y="354"/>
                      </a:lnTo>
                      <a:lnTo>
                        <a:pt x="432" y="270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2" name="Freeform 591"/>
                <p:cNvSpPr>
                  <a:spLocks/>
                </p:cNvSpPr>
                <p:nvPr/>
              </p:nvSpPr>
              <p:spPr bwMode="auto">
                <a:xfrm>
                  <a:off x="4610" y="2546"/>
                  <a:ext cx="147" cy="88"/>
                </a:xfrm>
                <a:custGeom>
                  <a:avLst/>
                  <a:gdLst>
                    <a:gd name="T0" fmla="*/ 0 w 439"/>
                    <a:gd name="T1" fmla="*/ 0 h 354"/>
                    <a:gd name="T2" fmla="*/ 0 w 439"/>
                    <a:gd name="T3" fmla="*/ 0 h 354"/>
                    <a:gd name="T4" fmla="*/ 1 w 439"/>
                    <a:gd name="T5" fmla="*/ 0 h 354"/>
                    <a:gd name="T6" fmla="*/ 1 w 439"/>
                    <a:gd name="T7" fmla="*/ 0 h 354"/>
                    <a:gd name="T8" fmla="*/ 1 w 439"/>
                    <a:gd name="T9" fmla="*/ 0 h 354"/>
                    <a:gd name="T10" fmla="*/ 0 w 439"/>
                    <a:gd name="T11" fmla="*/ 0 h 35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9"/>
                    <a:gd name="T19" fmla="*/ 0 h 354"/>
                    <a:gd name="T20" fmla="*/ 439 w 439"/>
                    <a:gd name="T21" fmla="*/ 354 h 35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9" h="354">
                      <a:moveTo>
                        <a:pt x="5" y="0"/>
                      </a:moveTo>
                      <a:lnTo>
                        <a:pt x="0" y="169"/>
                      </a:lnTo>
                      <a:lnTo>
                        <a:pt x="439" y="354"/>
                      </a:lnTo>
                      <a:lnTo>
                        <a:pt x="432" y="270"/>
                      </a:lnTo>
                      <a:lnTo>
                        <a:pt x="5" y="0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3" name="Freeform 592"/>
                <p:cNvSpPr>
                  <a:spLocks/>
                </p:cNvSpPr>
                <p:nvPr/>
              </p:nvSpPr>
              <p:spPr bwMode="auto">
                <a:xfrm>
                  <a:off x="4604" y="2640"/>
                  <a:ext cx="144" cy="93"/>
                </a:xfrm>
                <a:custGeom>
                  <a:avLst/>
                  <a:gdLst>
                    <a:gd name="T0" fmla="*/ 0 w 434"/>
                    <a:gd name="T1" fmla="*/ 0 h 375"/>
                    <a:gd name="T2" fmla="*/ 0 w 434"/>
                    <a:gd name="T3" fmla="*/ 0 h 375"/>
                    <a:gd name="T4" fmla="*/ 1 w 434"/>
                    <a:gd name="T5" fmla="*/ 0 h 375"/>
                    <a:gd name="T6" fmla="*/ 1 w 434"/>
                    <a:gd name="T7" fmla="*/ 0 h 375"/>
                    <a:gd name="T8" fmla="*/ 1 w 434"/>
                    <a:gd name="T9" fmla="*/ 0 h 375"/>
                    <a:gd name="T10" fmla="*/ 0 w 434"/>
                    <a:gd name="T11" fmla="*/ 0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4"/>
                    <a:gd name="T19" fmla="*/ 0 h 375"/>
                    <a:gd name="T20" fmla="*/ 434 w 434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4" h="375">
                      <a:moveTo>
                        <a:pt x="0" y="207"/>
                      </a:moveTo>
                      <a:lnTo>
                        <a:pt x="22" y="375"/>
                      </a:lnTo>
                      <a:lnTo>
                        <a:pt x="434" y="92"/>
                      </a:lnTo>
                      <a:lnTo>
                        <a:pt x="413" y="0"/>
                      </a:lnTo>
                      <a:lnTo>
                        <a:pt x="414" y="11"/>
                      </a:lnTo>
                      <a:lnTo>
                        <a:pt x="0" y="20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4" name="Freeform 593"/>
                <p:cNvSpPr>
                  <a:spLocks/>
                </p:cNvSpPr>
                <p:nvPr/>
              </p:nvSpPr>
              <p:spPr bwMode="auto">
                <a:xfrm>
                  <a:off x="4604" y="2640"/>
                  <a:ext cx="144" cy="93"/>
                </a:xfrm>
                <a:custGeom>
                  <a:avLst/>
                  <a:gdLst>
                    <a:gd name="T0" fmla="*/ 0 w 434"/>
                    <a:gd name="T1" fmla="*/ 0 h 375"/>
                    <a:gd name="T2" fmla="*/ 0 w 434"/>
                    <a:gd name="T3" fmla="*/ 0 h 375"/>
                    <a:gd name="T4" fmla="*/ 1 w 434"/>
                    <a:gd name="T5" fmla="*/ 0 h 375"/>
                    <a:gd name="T6" fmla="*/ 1 w 434"/>
                    <a:gd name="T7" fmla="*/ 0 h 375"/>
                    <a:gd name="T8" fmla="*/ 1 w 434"/>
                    <a:gd name="T9" fmla="*/ 0 h 375"/>
                    <a:gd name="T10" fmla="*/ 0 w 434"/>
                    <a:gd name="T11" fmla="*/ 0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4"/>
                    <a:gd name="T19" fmla="*/ 0 h 375"/>
                    <a:gd name="T20" fmla="*/ 434 w 434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4" h="375">
                      <a:moveTo>
                        <a:pt x="0" y="207"/>
                      </a:moveTo>
                      <a:lnTo>
                        <a:pt x="22" y="375"/>
                      </a:lnTo>
                      <a:lnTo>
                        <a:pt x="434" y="92"/>
                      </a:lnTo>
                      <a:lnTo>
                        <a:pt x="413" y="0"/>
                      </a:lnTo>
                      <a:lnTo>
                        <a:pt x="414" y="11"/>
                      </a:lnTo>
                      <a:lnTo>
                        <a:pt x="0" y="207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5" name="Line 594"/>
                <p:cNvSpPr>
                  <a:spLocks noChangeShapeType="1"/>
                </p:cNvSpPr>
                <p:nvPr/>
              </p:nvSpPr>
              <p:spPr bwMode="auto">
                <a:xfrm>
                  <a:off x="4680" y="2640"/>
                  <a:ext cx="239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6" name="Line 595"/>
                <p:cNvSpPr>
                  <a:spLocks noChangeShapeType="1"/>
                </p:cNvSpPr>
                <p:nvPr/>
              </p:nvSpPr>
              <p:spPr bwMode="auto">
                <a:xfrm>
                  <a:off x="4712" y="2587"/>
                  <a:ext cx="44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7" name="Line 596"/>
                <p:cNvSpPr>
                  <a:spLocks noChangeShapeType="1"/>
                </p:cNvSpPr>
                <p:nvPr/>
              </p:nvSpPr>
              <p:spPr bwMode="auto">
                <a:xfrm>
                  <a:off x="4699" y="2693"/>
                  <a:ext cx="57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600"/>
              <p:cNvGrpSpPr>
                <a:grpSpLocks/>
              </p:cNvGrpSpPr>
              <p:nvPr/>
            </p:nvGrpSpPr>
            <p:grpSpPr bwMode="auto">
              <a:xfrm>
                <a:off x="1138" y="1902"/>
                <a:ext cx="3456" cy="34"/>
                <a:chOff x="133" y="517"/>
                <a:chExt cx="3740" cy="49"/>
              </a:xfrm>
            </p:grpSpPr>
            <p:sp>
              <p:nvSpPr>
                <p:cNvPr id="4273" name="Freeform 602"/>
                <p:cNvSpPr>
                  <a:spLocks/>
                </p:cNvSpPr>
                <p:nvPr/>
              </p:nvSpPr>
              <p:spPr bwMode="auto">
                <a:xfrm>
                  <a:off x="1277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7" name="Freeform 606"/>
                <p:cNvSpPr>
                  <a:spLocks/>
                </p:cNvSpPr>
                <p:nvPr/>
              </p:nvSpPr>
              <p:spPr bwMode="auto">
                <a:xfrm>
                  <a:off x="1149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1" name="Freeform 610"/>
                <p:cNvSpPr>
                  <a:spLocks/>
                </p:cNvSpPr>
                <p:nvPr/>
              </p:nvSpPr>
              <p:spPr bwMode="auto">
                <a:xfrm>
                  <a:off x="1022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5" name="Freeform 614"/>
                <p:cNvSpPr>
                  <a:spLocks/>
                </p:cNvSpPr>
                <p:nvPr/>
              </p:nvSpPr>
              <p:spPr bwMode="auto">
                <a:xfrm>
                  <a:off x="896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9" name="Freeform 618"/>
                <p:cNvSpPr>
                  <a:spLocks/>
                </p:cNvSpPr>
                <p:nvPr/>
              </p:nvSpPr>
              <p:spPr bwMode="auto">
                <a:xfrm>
                  <a:off x="768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93" name="Freeform 622"/>
                <p:cNvSpPr>
                  <a:spLocks/>
                </p:cNvSpPr>
                <p:nvPr/>
              </p:nvSpPr>
              <p:spPr bwMode="auto">
                <a:xfrm>
                  <a:off x="639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97" name="Freeform 626"/>
                <p:cNvSpPr>
                  <a:spLocks/>
                </p:cNvSpPr>
                <p:nvPr/>
              </p:nvSpPr>
              <p:spPr bwMode="auto">
                <a:xfrm>
                  <a:off x="511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1" name="Freeform 630"/>
                <p:cNvSpPr>
                  <a:spLocks/>
                </p:cNvSpPr>
                <p:nvPr/>
              </p:nvSpPr>
              <p:spPr bwMode="auto">
                <a:xfrm>
                  <a:off x="385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5" name="Freeform 634"/>
                <p:cNvSpPr>
                  <a:spLocks/>
                </p:cNvSpPr>
                <p:nvPr/>
              </p:nvSpPr>
              <p:spPr bwMode="auto">
                <a:xfrm>
                  <a:off x="133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9" name="Freeform 638"/>
                <p:cNvSpPr>
                  <a:spLocks/>
                </p:cNvSpPr>
                <p:nvPr/>
              </p:nvSpPr>
              <p:spPr bwMode="auto">
                <a:xfrm>
                  <a:off x="257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3" name="Freeform 642"/>
                <p:cNvSpPr>
                  <a:spLocks/>
                </p:cNvSpPr>
                <p:nvPr/>
              </p:nvSpPr>
              <p:spPr bwMode="auto">
                <a:xfrm>
                  <a:off x="2549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7" name="Freeform 646"/>
                <p:cNvSpPr>
                  <a:spLocks/>
                </p:cNvSpPr>
                <p:nvPr/>
              </p:nvSpPr>
              <p:spPr bwMode="auto">
                <a:xfrm>
                  <a:off x="2421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21" name="Freeform 650"/>
                <p:cNvSpPr>
                  <a:spLocks/>
                </p:cNvSpPr>
                <p:nvPr/>
              </p:nvSpPr>
              <p:spPr bwMode="auto">
                <a:xfrm>
                  <a:off x="2294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25" name="Freeform 654"/>
                <p:cNvSpPr>
                  <a:spLocks/>
                </p:cNvSpPr>
                <p:nvPr/>
              </p:nvSpPr>
              <p:spPr bwMode="auto">
                <a:xfrm>
                  <a:off x="2168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29" name="Freeform 658"/>
                <p:cNvSpPr>
                  <a:spLocks/>
                </p:cNvSpPr>
                <p:nvPr/>
              </p:nvSpPr>
              <p:spPr bwMode="auto">
                <a:xfrm>
                  <a:off x="2040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33" name="Freeform 662"/>
                <p:cNvSpPr>
                  <a:spLocks/>
                </p:cNvSpPr>
                <p:nvPr/>
              </p:nvSpPr>
              <p:spPr bwMode="auto">
                <a:xfrm>
                  <a:off x="1911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37" name="Freeform 666"/>
                <p:cNvSpPr>
                  <a:spLocks/>
                </p:cNvSpPr>
                <p:nvPr/>
              </p:nvSpPr>
              <p:spPr bwMode="auto">
                <a:xfrm>
                  <a:off x="1783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41" name="Freeform 670"/>
                <p:cNvSpPr>
                  <a:spLocks/>
                </p:cNvSpPr>
                <p:nvPr/>
              </p:nvSpPr>
              <p:spPr bwMode="auto">
                <a:xfrm>
                  <a:off x="1657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45" name="Freeform 674"/>
                <p:cNvSpPr>
                  <a:spLocks/>
                </p:cNvSpPr>
                <p:nvPr/>
              </p:nvSpPr>
              <p:spPr bwMode="auto">
                <a:xfrm>
                  <a:off x="1405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49" name="Freeform 678"/>
                <p:cNvSpPr>
                  <a:spLocks/>
                </p:cNvSpPr>
                <p:nvPr/>
              </p:nvSpPr>
              <p:spPr bwMode="auto">
                <a:xfrm>
                  <a:off x="1529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53" name="Freeform 682"/>
                <p:cNvSpPr>
                  <a:spLocks/>
                </p:cNvSpPr>
                <p:nvPr/>
              </p:nvSpPr>
              <p:spPr bwMode="auto">
                <a:xfrm>
                  <a:off x="3821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57" name="Freeform 686"/>
                <p:cNvSpPr>
                  <a:spLocks/>
                </p:cNvSpPr>
                <p:nvPr/>
              </p:nvSpPr>
              <p:spPr bwMode="auto">
                <a:xfrm>
                  <a:off x="3693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61" name="Freeform 690"/>
                <p:cNvSpPr>
                  <a:spLocks/>
                </p:cNvSpPr>
                <p:nvPr/>
              </p:nvSpPr>
              <p:spPr bwMode="auto">
                <a:xfrm>
                  <a:off x="3566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65" name="Freeform 694"/>
                <p:cNvSpPr>
                  <a:spLocks/>
                </p:cNvSpPr>
                <p:nvPr/>
              </p:nvSpPr>
              <p:spPr bwMode="auto">
                <a:xfrm>
                  <a:off x="3440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69" name="Freeform 698"/>
                <p:cNvSpPr>
                  <a:spLocks/>
                </p:cNvSpPr>
                <p:nvPr/>
              </p:nvSpPr>
              <p:spPr bwMode="auto">
                <a:xfrm>
                  <a:off x="3312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73" name="Freeform 702"/>
                <p:cNvSpPr>
                  <a:spLocks/>
                </p:cNvSpPr>
                <p:nvPr/>
              </p:nvSpPr>
              <p:spPr bwMode="auto">
                <a:xfrm>
                  <a:off x="3183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77" name="Freeform 706"/>
                <p:cNvSpPr>
                  <a:spLocks/>
                </p:cNvSpPr>
                <p:nvPr/>
              </p:nvSpPr>
              <p:spPr bwMode="auto">
                <a:xfrm>
                  <a:off x="3055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1" name="Freeform 710"/>
                <p:cNvSpPr>
                  <a:spLocks/>
                </p:cNvSpPr>
                <p:nvPr/>
              </p:nvSpPr>
              <p:spPr bwMode="auto">
                <a:xfrm>
                  <a:off x="2929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5" name="Freeform 714"/>
                <p:cNvSpPr>
                  <a:spLocks/>
                </p:cNvSpPr>
                <p:nvPr/>
              </p:nvSpPr>
              <p:spPr bwMode="auto">
                <a:xfrm>
                  <a:off x="2677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9" name="Freeform 718"/>
                <p:cNvSpPr>
                  <a:spLocks/>
                </p:cNvSpPr>
                <p:nvPr/>
              </p:nvSpPr>
              <p:spPr bwMode="auto">
                <a:xfrm>
                  <a:off x="2801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55" name="Rectangle 740"/>
              <p:cNvSpPr>
                <a:spLocks noChangeArrowheads="1"/>
              </p:cNvSpPr>
              <p:nvPr/>
            </p:nvSpPr>
            <p:spPr bwMode="auto">
              <a:xfrm>
                <a:off x="816" y="2275"/>
                <a:ext cx="506" cy="341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endParaRPr lang="en-US" sz="1400" dirty="0">
                  <a:latin typeface="Times New Roman" pitchFamily="18" charset="0"/>
                </a:endParaRPr>
              </a:p>
              <a:p>
                <a:pPr algn="ctr"/>
                <a:r>
                  <a:rPr lang="en-US" sz="1400" dirty="0">
                    <a:latin typeface="Times New Roman" pitchFamily="18" charset="0"/>
                  </a:rPr>
                  <a:t>BAND</a:t>
                </a:r>
              </a:p>
            </p:txBody>
          </p:sp>
        </p:grpSp>
      </p:grpSp>
      <p:sp>
        <p:nvSpPr>
          <p:cNvPr id="405" name="Oval 404"/>
          <p:cNvSpPr/>
          <p:nvPr/>
        </p:nvSpPr>
        <p:spPr>
          <a:xfrm>
            <a:off x="2619375" y="42672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6" name="Oval 405"/>
          <p:cNvSpPr/>
          <p:nvPr/>
        </p:nvSpPr>
        <p:spPr>
          <a:xfrm>
            <a:off x="22383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7" name="Oval 406"/>
          <p:cNvSpPr/>
          <p:nvPr/>
        </p:nvSpPr>
        <p:spPr>
          <a:xfrm>
            <a:off x="22383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8" name="Oval 407"/>
          <p:cNvSpPr/>
          <p:nvPr/>
        </p:nvSpPr>
        <p:spPr>
          <a:xfrm>
            <a:off x="22383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9" name="Oval 408"/>
          <p:cNvSpPr/>
          <p:nvPr/>
        </p:nvSpPr>
        <p:spPr>
          <a:xfrm>
            <a:off x="26193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0" name="Oval 409"/>
          <p:cNvSpPr/>
          <p:nvPr/>
        </p:nvSpPr>
        <p:spPr>
          <a:xfrm>
            <a:off x="26193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1" name="Oval 410"/>
          <p:cNvSpPr/>
          <p:nvPr/>
        </p:nvSpPr>
        <p:spPr>
          <a:xfrm>
            <a:off x="26193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2" name="Oval 411"/>
          <p:cNvSpPr/>
          <p:nvPr/>
        </p:nvSpPr>
        <p:spPr>
          <a:xfrm>
            <a:off x="29718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3" name="Oval 412"/>
          <p:cNvSpPr/>
          <p:nvPr/>
        </p:nvSpPr>
        <p:spPr>
          <a:xfrm>
            <a:off x="2971800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4" name="Oval 413"/>
          <p:cNvSpPr/>
          <p:nvPr/>
        </p:nvSpPr>
        <p:spPr>
          <a:xfrm>
            <a:off x="2971800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5" name="Oval 414"/>
          <p:cNvSpPr/>
          <p:nvPr/>
        </p:nvSpPr>
        <p:spPr>
          <a:xfrm>
            <a:off x="3764281" y="4305299"/>
            <a:ext cx="45719" cy="45719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6" name="Oval 415"/>
          <p:cNvSpPr/>
          <p:nvPr/>
        </p:nvSpPr>
        <p:spPr>
          <a:xfrm>
            <a:off x="34290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7" name="Oval 416"/>
          <p:cNvSpPr/>
          <p:nvPr/>
        </p:nvSpPr>
        <p:spPr>
          <a:xfrm>
            <a:off x="37623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8" name="Oval 417"/>
          <p:cNvSpPr/>
          <p:nvPr/>
        </p:nvSpPr>
        <p:spPr>
          <a:xfrm>
            <a:off x="3429000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9" name="Oval 418"/>
          <p:cNvSpPr/>
          <p:nvPr/>
        </p:nvSpPr>
        <p:spPr>
          <a:xfrm>
            <a:off x="3429000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0" name="Oval 419"/>
          <p:cNvSpPr/>
          <p:nvPr/>
        </p:nvSpPr>
        <p:spPr>
          <a:xfrm>
            <a:off x="37623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1" name="Oval 420"/>
          <p:cNvSpPr/>
          <p:nvPr/>
        </p:nvSpPr>
        <p:spPr>
          <a:xfrm>
            <a:off x="37623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2" name="Oval 421"/>
          <p:cNvSpPr/>
          <p:nvPr/>
        </p:nvSpPr>
        <p:spPr>
          <a:xfrm>
            <a:off x="40671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3" name="Oval 422"/>
          <p:cNvSpPr/>
          <p:nvPr/>
        </p:nvSpPr>
        <p:spPr>
          <a:xfrm>
            <a:off x="40671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4" name="Oval 423"/>
          <p:cNvSpPr/>
          <p:nvPr/>
        </p:nvSpPr>
        <p:spPr>
          <a:xfrm>
            <a:off x="40671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6" name="Oval 425"/>
          <p:cNvSpPr/>
          <p:nvPr/>
        </p:nvSpPr>
        <p:spPr>
          <a:xfrm>
            <a:off x="4038600" y="4419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7" name="Oval 426"/>
          <p:cNvSpPr/>
          <p:nvPr/>
        </p:nvSpPr>
        <p:spPr>
          <a:xfrm>
            <a:off x="4267200" y="4419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8" name="Oval 427"/>
          <p:cNvSpPr/>
          <p:nvPr/>
        </p:nvSpPr>
        <p:spPr>
          <a:xfrm>
            <a:off x="4495800" y="4419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9" name="Oval 428"/>
          <p:cNvSpPr/>
          <p:nvPr/>
        </p:nvSpPr>
        <p:spPr>
          <a:xfrm>
            <a:off x="5438775" y="42672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0" name="Oval 429"/>
          <p:cNvSpPr/>
          <p:nvPr/>
        </p:nvSpPr>
        <p:spPr>
          <a:xfrm>
            <a:off x="51054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1" name="Oval 430"/>
          <p:cNvSpPr/>
          <p:nvPr/>
        </p:nvSpPr>
        <p:spPr>
          <a:xfrm>
            <a:off x="5105400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2" name="Oval 431"/>
          <p:cNvSpPr/>
          <p:nvPr/>
        </p:nvSpPr>
        <p:spPr>
          <a:xfrm>
            <a:off x="5105400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3" name="Oval 432"/>
          <p:cNvSpPr/>
          <p:nvPr/>
        </p:nvSpPr>
        <p:spPr>
          <a:xfrm>
            <a:off x="54387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4" name="Oval 433"/>
          <p:cNvSpPr/>
          <p:nvPr/>
        </p:nvSpPr>
        <p:spPr>
          <a:xfrm>
            <a:off x="54387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5" name="Oval 434"/>
          <p:cNvSpPr/>
          <p:nvPr/>
        </p:nvSpPr>
        <p:spPr>
          <a:xfrm>
            <a:off x="54387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6" name="Oval 435"/>
          <p:cNvSpPr/>
          <p:nvPr/>
        </p:nvSpPr>
        <p:spPr>
          <a:xfrm>
            <a:off x="57435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7" name="Oval 436"/>
          <p:cNvSpPr/>
          <p:nvPr/>
        </p:nvSpPr>
        <p:spPr>
          <a:xfrm>
            <a:off x="57435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8" name="Oval 437"/>
          <p:cNvSpPr/>
          <p:nvPr/>
        </p:nvSpPr>
        <p:spPr>
          <a:xfrm>
            <a:off x="57435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9" name="Oval 438"/>
          <p:cNvSpPr/>
          <p:nvPr/>
        </p:nvSpPr>
        <p:spPr>
          <a:xfrm>
            <a:off x="6429375" y="42672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0" name="Oval 439"/>
          <p:cNvSpPr/>
          <p:nvPr/>
        </p:nvSpPr>
        <p:spPr>
          <a:xfrm>
            <a:off x="61245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1" name="Oval 440"/>
          <p:cNvSpPr/>
          <p:nvPr/>
        </p:nvSpPr>
        <p:spPr>
          <a:xfrm>
            <a:off x="61245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2" name="Oval 441"/>
          <p:cNvSpPr/>
          <p:nvPr/>
        </p:nvSpPr>
        <p:spPr>
          <a:xfrm>
            <a:off x="61245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3" name="Oval 442"/>
          <p:cNvSpPr/>
          <p:nvPr/>
        </p:nvSpPr>
        <p:spPr>
          <a:xfrm>
            <a:off x="64293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4" name="Oval 443"/>
          <p:cNvSpPr/>
          <p:nvPr/>
        </p:nvSpPr>
        <p:spPr>
          <a:xfrm>
            <a:off x="64293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5" name="Oval 444"/>
          <p:cNvSpPr/>
          <p:nvPr/>
        </p:nvSpPr>
        <p:spPr>
          <a:xfrm>
            <a:off x="64293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6" name="Oval 445"/>
          <p:cNvSpPr/>
          <p:nvPr/>
        </p:nvSpPr>
        <p:spPr>
          <a:xfrm>
            <a:off x="67818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7" name="Oval 446"/>
          <p:cNvSpPr/>
          <p:nvPr/>
        </p:nvSpPr>
        <p:spPr>
          <a:xfrm>
            <a:off x="6781800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8" name="Oval 447"/>
          <p:cNvSpPr/>
          <p:nvPr/>
        </p:nvSpPr>
        <p:spPr>
          <a:xfrm>
            <a:off x="6781800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0" name="Oval 449"/>
          <p:cNvSpPr/>
          <p:nvPr/>
        </p:nvSpPr>
        <p:spPr>
          <a:xfrm>
            <a:off x="42672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1" name="Oval 450"/>
          <p:cNvSpPr/>
          <p:nvPr/>
        </p:nvSpPr>
        <p:spPr>
          <a:xfrm>
            <a:off x="44196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2" name="Oval 451"/>
          <p:cNvSpPr/>
          <p:nvPr/>
        </p:nvSpPr>
        <p:spPr>
          <a:xfrm>
            <a:off x="45720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3" name="Oval 452"/>
          <p:cNvSpPr/>
          <p:nvPr/>
        </p:nvSpPr>
        <p:spPr>
          <a:xfrm>
            <a:off x="47244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4" name="Oval 453"/>
          <p:cNvSpPr/>
          <p:nvPr/>
        </p:nvSpPr>
        <p:spPr>
          <a:xfrm>
            <a:off x="48768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1" name="Oval 330"/>
          <p:cNvSpPr/>
          <p:nvPr/>
        </p:nvSpPr>
        <p:spPr>
          <a:xfrm>
            <a:off x="4724400" y="4419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2" name="Oval 331"/>
          <p:cNvSpPr/>
          <p:nvPr/>
        </p:nvSpPr>
        <p:spPr>
          <a:xfrm>
            <a:off x="4953000" y="4419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3" name="Oval 332"/>
          <p:cNvSpPr/>
          <p:nvPr/>
        </p:nvSpPr>
        <p:spPr>
          <a:xfrm>
            <a:off x="72675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4" name="Oval 333"/>
          <p:cNvSpPr/>
          <p:nvPr/>
        </p:nvSpPr>
        <p:spPr>
          <a:xfrm>
            <a:off x="75723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5" name="Oval 334"/>
          <p:cNvSpPr/>
          <p:nvPr/>
        </p:nvSpPr>
        <p:spPr>
          <a:xfrm>
            <a:off x="78771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6" name="Oval 335"/>
          <p:cNvSpPr/>
          <p:nvPr/>
        </p:nvSpPr>
        <p:spPr>
          <a:xfrm>
            <a:off x="72675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7" name="Oval 336"/>
          <p:cNvSpPr/>
          <p:nvPr/>
        </p:nvSpPr>
        <p:spPr>
          <a:xfrm>
            <a:off x="72675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8" name="Oval 337"/>
          <p:cNvSpPr/>
          <p:nvPr/>
        </p:nvSpPr>
        <p:spPr>
          <a:xfrm>
            <a:off x="75723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9" name="Oval 338"/>
          <p:cNvSpPr/>
          <p:nvPr/>
        </p:nvSpPr>
        <p:spPr>
          <a:xfrm>
            <a:off x="75723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0" name="Oval 339"/>
          <p:cNvSpPr/>
          <p:nvPr/>
        </p:nvSpPr>
        <p:spPr>
          <a:xfrm>
            <a:off x="78771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1" name="Oval 340"/>
          <p:cNvSpPr/>
          <p:nvPr/>
        </p:nvSpPr>
        <p:spPr>
          <a:xfrm>
            <a:off x="78771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2" name="Oval 341"/>
          <p:cNvSpPr/>
          <p:nvPr/>
        </p:nvSpPr>
        <p:spPr>
          <a:xfrm>
            <a:off x="7572375" y="42672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3964301" y="5880556"/>
            <a:ext cx="45236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CJCS</a:t>
            </a:r>
          </a:p>
        </p:txBody>
      </p:sp>
      <p:sp>
        <p:nvSpPr>
          <p:cNvPr id="343" name="Line 407"/>
          <p:cNvSpPr>
            <a:spLocks noChangeShapeType="1"/>
          </p:cNvSpPr>
          <p:nvPr/>
        </p:nvSpPr>
        <p:spPr bwMode="auto">
          <a:xfrm flipH="1">
            <a:off x="1143000" y="3429000"/>
            <a:ext cx="6781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44" name="Line 406"/>
          <p:cNvSpPr>
            <a:spLocks noChangeShapeType="1"/>
          </p:cNvSpPr>
          <p:nvPr/>
        </p:nvSpPr>
        <p:spPr bwMode="auto">
          <a:xfrm flipV="1">
            <a:off x="8001000" y="3429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45" name="Line 405"/>
          <p:cNvSpPr>
            <a:spLocks noChangeShapeType="1"/>
          </p:cNvSpPr>
          <p:nvPr/>
        </p:nvSpPr>
        <p:spPr bwMode="auto">
          <a:xfrm>
            <a:off x="1447800" y="4191000"/>
            <a:ext cx="655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46" name="Line 408"/>
          <p:cNvSpPr>
            <a:spLocks noChangeShapeType="1"/>
          </p:cNvSpPr>
          <p:nvPr/>
        </p:nvSpPr>
        <p:spPr bwMode="auto">
          <a:xfrm>
            <a:off x="1066800" y="34290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47" name="Line 409"/>
          <p:cNvSpPr>
            <a:spLocks noChangeShapeType="1"/>
          </p:cNvSpPr>
          <p:nvPr/>
        </p:nvSpPr>
        <p:spPr bwMode="auto">
          <a:xfrm>
            <a:off x="1143000" y="4419600"/>
            <a:ext cx="342900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48" name="Line 404"/>
          <p:cNvSpPr>
            <a:spLocks noChangeShapeType="1"/>
          </p:cNvSpPr>
          <p:nvPr/>
        </p:nvSpPr>
        <p:spPr bwMode="auto">
          <a:xfrm flipH="1" flipV="1">
            <a:off x="1295400" y="4267200"/>
            <a:ext cx="327660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49" name="Rectangle 348"/>
          <p:cNvSpPr/>
          <p:nvPr/>
        </p:nvSpPr>
        <p:spPr>
          <a:xfrm>
            <a:off x="4191000" y="5347156"/>
            <a:ext cx="38985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</a:rPr>
              <a:t>COT</a:t>
            </a:r>
            <a:endParaRPr lang="en-US" dirty="0"/>
          </a:p>
        </p:txBody>
      </p:sp>
      <p:sp>
        <p:nvSpPr>
          <p:cNvPr id="350" name="Rectangle 349"/>
          <p:cNvSpPr/>
          <p:nvPr/>
        </p:nvSpPr>
        <p:spPr>
          <a:xfrm>
            <a:off x="4162170" y="5575756"/>
            <a:ext cx="48603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CHOD</a:t>
            </a:r>
          </a:p>
        </p:txBody>
      </p:sp>
    </p:spTree>
    <p:extLst>
      <p:ext uri="{BB962C8B-B14F-4D97-AF65-F5344CB8AC3E}">
        <p14:creationId xmlns:p14="http://schemas.microsoft.com/office/powerpoint/2010/main" val="495207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57"/>
          <p:cNvGrpSpPr>
            <a:grpSpLocks/>
          </p:cNvGrpSpPr>
          <p:nvPr/>
        </p:nvGrpSpPr>
        <p:grpSpPr bwMode="auto">
          <a:xfrm>
            <a:off x="1295400" y="100146"/>
            <a:ext cx="7899401" cy="6089650"/>
            <a:chOff x="816" y="90"/>
            <a:chExt cx="4976" cy="3836"/>
          </a:xfrm>
        </p:grpSpPr>
        <p:sp>
          <p:nvSpPr>
            <p:cNvPr id="4099" name="Text Box 597"/>
            <p:cNvSpPr txBox="1">
              <a:spLocks noChangeArrowheads="1"/>
            </p:cNvSpPr>
            <p:nvPr/>
          </p:nvSpPr>
          <p:spPr bwMode="auto">
            <a:xfrm>
              <a:off x="816" y="90"/>
              <a:ext cx="4976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</a:rPr>
                <a:t>ARMED FORCES FULL HONOR ARRIVAL</a:t>
              </a:r>
            </a:p>
          </p:txBody>
        </p:sp>
        <p:grpSp>
          <p:nvGrpSpPr>
            <p:cNvPr id="3" name="Group 756"/>
            <p:cNvGrpSpPr>
              <a:grpSpLocks/>
            </p:cNvGrpSpPr>
            <p:nvPr/>
          </p:nvGrpSpPr>
          <p:grpSpPr bwMode="auto">
            <a:xfrm>
              <a:off x="816" y="432"/>
              <a:ext cx="4299" cy="3494"/>
              <a:chOff x="816" y="432"/>
              <a:chExt cx="4299" cy="3494"/>
            </a:xfrm>
          </p:grpSpPr>
          <p:sp>
            <p:nvSpPr>
              <p:cNvPr id="4101" name="Freeform 2"/>
              <p:cNvSpPr>
                <a:spLocks/>
              </p:cNvSpPr>
              <p:nvPr/>
            </p:nvSpPr>
            <p:spPr bwMode="auto">
              <a:xfrm>
                <a:off x="1114" y="1284"/>
                <a:ext cx="3737" cy="570"/>
              </a:xfrm>
              <a:custGeom>
                <a:avLst/>
                <a:gdLst>
                  <a:gd name="T0" fmla="*/ 0 w 14947"/>
                  <a:gd name="T1" fmla="*/ 0 h 2281"/>
                  <a:gd name="T2" fmla="*/ 1 w 14947"/>
                  <a:gd name="T3" fmla="*/ 0 h 2281"/>
                  <a:gd name="T4" fmla="*/ 1 w 14947"/>
                  <a:gd name="T5" fmla="*/ 0 h 2281"/>
                  <a:gd name="T6" fmla="*/ 1 w 14947"/>
                  <a:gd name="T7" fmla="*/ 0 h 2281"/>
                  <a:gd name="T8" fmla="*/ 1 w 14947"/>
                  <a:gd name="T9" fmla="*/ 0 h 2281"/>
                  <a:gd name="T10" fmla="*/ 1 w 14947"/>
                  <a:gd name="T11" fmla="*/ 0 h 2281"/>
                  <a:gd name="T12" fmla="*/ 1 w 14947"/>
                  <a:gd name="T13" fmla="*/ 0 h 2281"/>
                  <a:gd name="T14" fmla="*/ 1 w 14947"/>
                  <a:gd name="T15" fmla="*/ 0 h 2281"/>
                  <a:gd name="T16" fmla="*/ 1 w 14947"/>
                  <a:gd name="T17" fmla="*/ 0 h 2281"/>
                  <a:gd name="T18" fmla="*/ 1 w 14947"/>
                  <a:gd name="T19" fmla="*/ 0 h 2281"/>
                  <a:gd name="T20" fmla="*/ 1 w 14947"/>
                  <a:gd name="T21" fmla="*/ 0 h 2281"/>
                  <a:gd name="T22" fmla="*/ 2 w 14947"/>
                  <a:gd name="T23" fmla="*/ 0 h 2281"/>
                  <a:gd name="T24" fmla="*/ 2 w 14947"/>
                  <a:gd name="T25" fmla="*/ 0 h 2281"/>
                  <a:gd name="T26" fmla="*/ 2 w 14947"/>
                  <a:gd name="T27" fmla="*/ 0 h 2281"/>
                  <a:gd name="T28" fmla="*/ 2 w 14947"/>
                  <a:gd name="T29" fmla="*/ 0 h 2281"/>
                  <a:gd name="T30" fmla="*/ 2 w 14947"/>
                  <a:gd name="T31" fmla="*/ 0 h 2281"/>
                  <a:gd name="T32" fmla="*/ 2 w 14947"/>
                  <a:gd name="T33" fmla="*/ 0 h 2281"/>
                  <a:gd name="T34" fmla="*/ 2 w 14947"/>
                  <a:gd name="T35" fmla="*/ 0 h 2281"/>
                  <a:gd name="T36" fmla="*/ 2 w 14947"/>
                  <a:gd name="T37" fmla="*/ 0 h 2281"/>
                  <a:gd name="T38" fmla="*/ 2 w 14947"/>
                  <a:gd name="T39" fmla="*/ 0 h 2281"/>
                  <a:gd name="T40" fmla="*/ 2 w 14947"/>
                  <a:gd name="T41" fmla="*/ 0 h 2281"/>
                  <a:gd name="T42" fmla="*/ 3 w 14947"/>
                  <a:gd name="T43" fmla="*/ 0 h 2281"/>
                  <a:gd name="T44" fmla="*/ 3 w 14947"/>
                  <a:gd name="T45" fmla="*/ 0 h 2281"/>
                  <a:gd name="T46" fmla="*/ 3 w 14947"/>
                  <a:gd name="T47" fmla="*/ 0 h 2281"/>
                  <a:gd name="T48" fmla="*/ 3 w 14947"/>
                  <a:gd name="T49" fmla="*/ 0 h 2281"/>
                  <a:gd name="T50" fmla="*/ 3 w 14947"/>
                  <a:gd name="T51" fmla="*/ 0 h 2281"/>
                  <a:gd name="T52" fmla="*/ 3 w 14947"/>
                  <a:gd name="T53" fmla="*/ 0 h 2281"/>
                  <a:gd name="T54" fmla="*/ 3 w 14947"/>
                  <a:gd name="T55" fmla="*/ 0 h 2281"/>
                  <a:gd name="T56" fmla="*/ 3 w 14947"/>
                  <a:gd name="T57" fmla="*/ 0 h 2281"/>
                  <a:gd name="T58" fmla="*/ 3 w 14947"/>
                  <a:gd name="T59" fmla="*/ 0 h 2281"/>
                  <a:gd name="T60" fmla="*/ 3 w 14947"/>
                  <a:gd name="T61" fmla="*/ 0 h 2281"/>
                  <a:gd name="T62" fmla="*/ 3 w 14947"/>
                  <a:gd name="T63" fmla="*/ 0 h 2281"/>
                  <a:gd name="T64" fmla="*/ 3 w 14947"/>
                  <a:gd name="T65" fmla="*/ 0 h 2281"/>
                  <a:gd name="T66" fmla="*/ 4 w 14947"/>
                  <a:gd name="T67" fmla="*/ 0 h 2281"/>
                  <a:gd name="T68" fmla="*/ 4 w 14947"/>
                  <a:gd name="T69" fmla="*/ 0 h 2281"/>
                  <a:gd name="T70" fmla="*/ 4 w 14947"/>
                  <a:gd name="T71" fmla="*/ 0 h 2281"/>
                  <a:gd name="T72" fmla="*/ 4 w 14947"/>
                  <a:gd name="T73" fmla="*/ 0 h 2281"/>
                  <a:gd name="T74" fmla="*/ 4 w 14947"/>
                  <a:gd name="T75" fmla="*/ 0 h 2281"/>
                  <a:gd name="T76" fmla="*/ 4 w 14947"/>
                  <a:gd name="T77" fmla="*/ 0 h 2281"/>
                  <a:gd name="T78" fmla="*/ 4 w 14947"/>
                  <a:gd name="T79" fmla="*/ 0 h 2281"/>
                  <a:gd name="T80" fmla="*/ 4 w 14947"/>
                  <a:gd name="T81" fmla="*/ 0 h 2281"/>
                  <a:gd name="T82" fmla="*/ 4 w 14947"/>
                  <a:gd name="T83" fmla="*/ 0 h 2281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4947"/>
                  <a:gd name="T127" fmla="*/ 0 h 2281"/>
                  <a:gd name="T128" fmla="*/ 14947 w 14947"/>
                  <a:gd name="T129" fmla="*/ 2281 h 2281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4947" h="2281">
                    <a:moveTo>
                      <a:pt x="0" y="600"/>
                    </a:moveTo>
                    <a:lnTo>
                      <a:pt x="1646" y="379"/>
                    </a:lnTo>
                    <a:lnTo>
                      <a:pt x="2133" y="307"/>
                    </a:lnTo>
                    <a:lnTo>
                      <a:pt x="2494" y="242"/>
                    </a:lnTo>
                    <a:lnTo>
                      <a:pt x="2772" y="183"/>
                    </a:lnTo>
                    <a:lnTo>
                      <a:pt x="3006" y="133"/>
                    </a:lnTo>
                    <a:lnTo>
                      <a:pt x="3241" y="91"/>
                    </a:lnTo>
                    <a:lnTo>
                      <a:pt x="3519" y="56"/>
                    </a:lnTo>
                    <a:lnTo>
                      <a:pt x="3881" y="30"/>
                    </a:lnTo>
                    <a:lnTo>
                      <a:pt x="4369" y="15"/>
                    </a:lnTo>
                    <a:lnTo>
                      <a:pt x="5002" y="4"/>
                    </a:lnTo>
                    <a:lnTo>
                      <a:pt x="5546" y="0"/>
                    </a:lnTo>
                    <a:lnTo>
                      <a:pt x="6017" y="2"/>
                    </a:lnTo>
                    <a:lnTo>
                      <a:pt x="6423" y="9"/>
                    </a:lnTo>
                    <a:lnTo>
                      <a:pt x="6778" y="24"/>
                    </a:lnTo>
                    <a:lnTo>
                      <a:pt x="7096" y="46"/>
                    </a:lnTo>
                    <a:lnTo>
                      <a:pt x="7388" y="73"/>
                    </a:lnTo>
                    <a:lnTo>
                      <a:pt x="7669" y="108"/>
                    </a:lnTo>
                    <a:lnTo>
                      <a:pt x="8240" y="197"/>
                    </a:lnTo>
                    <a:lnTo>
                      <a:pt x="8913" y="313"/>
                    </a:lnTo>
                    <a:lnTo>
                      <a:pt x="9317" y="383"/>
                    </a:lnTo>
                    <a:lnTo>
                      <a:pt x="9785" y="460"/>
                    </a:lnTo>
                    <a:lnTo>
                      <a:pt x="10329" y="543"/>
                    </a:lnTo>
                    <a:lnTo>
                      <a:pt x="10958" y="636"/>
                    </a:lnTo>
                    <a:lnTo>
                      <a:pt x="11348" y="682"/>
                    </a:lnTo>
                    <a:lnTo>
                      <a:pt x="11642" y="705"/>
                    </a:lnTo>
                    <a:lnTo>
                      <a:pt x="11871" y="717"/>
                    </a:lnTo>
                    <a:lnTo>
                      <a:pt x="12065" y="730"/>
                    </a:lnTo>
                    <a:lnTo>
                      <a:pt x="12255" y="757"/>
                    </a:lnTo>
                    <a:lnTo>
                      <a:pt x="12472" y="808"/>
                    </a:lnTo>
                    <a:lnTo>
                      <a:pt x="12747" y="897"/>
                    </a:lnTo>
                    <a:lnTo>
                      <a:pt x="13110" y="1039"/>
                    </a:lnTo>
                    <a:lnTo>
                      <a:pt x="13432" y="1172"/>
                    </a:lnTo>
                    <a:lnTo>
                      <a:pt x="13670" y="1282"/>
                    </a:lnTo>
                    <a:lnTo>
                      <a:pt x="13849" y="1380"/>
                    </a:lnTo>
                    <a:lnTo>
                      <a:pt x="13995" y="1479"/>
                    </a:lnTo>
                    <a:lnTo>
                      <a:pt x="14137" y="1591"/>
                    </a:lnTo>
                    <a:lnTo>
                      <a:pt x="14298" y="1729"/>
                    </a:lnTo>
                    <a:lnTo>
                      <a:pt x="14507" y="1905"/>
                    </a:lnTo>
                    <a:lnTo>
                      <a:pt x="14790" y="2134"/>
                    </a:lnTo>
                    <a:lnTo>
                      <a:pt x="14873" y="2206"/>
                    </a:lnTo>
                    <a:lnTo>
                      <a:pt x="14947" y="2281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2" name="Freeform 62"/>
              <p:cNvSpPr>
                <a:spLocks/>
              </p:cNvSpPr>
              <p:nvPr/>
            </p:nvSpPr>
            <p:spPr bwMode="auto">
              <a:xfrm>
                <a:off x="3920" y="933"/>
                <a:ext cx="46" cy="36"/>
              </a:xfrm>
              <a:custGeom>
                <a:avLst/>
                <a:gdLst>
                  <a:gd name="T0" fmla="*/ 0 w 182"/>
                  <a:gd name="T1" fmla="*/ 0 h 143"/>
                  <a:gd name="T2" fmla="*/ 0 w 182"/>
                  <a:gd name="T3" fmla="*/ 0 h 143"/>
                  <a:gd name="T4" fmla="*/ 0 w 182"/>
                  <a:gd name="T5" fmla="*/ 0 h 143"/>
                  <a:gd name="T6" fmla="*/ 0 w 182"/>
                  <a:gd name="T7" fmla="*/ 0 h 143"/>
                  <a:gd name="T8" fmla="*/ 0 w 182"/>
                  <a:gd name="T9" fmla="*/ 0 h 143"/>
                  <a:gd name="T10" fmla="*/ 0 w 182"/>
                  <a:gd name="T11" fmla="*/ 0 h 143"/>
                  <a:gd name="T12" fmla="*/ 0 w 182"/>
                  <a:gd name="T13" fmla="*/ 0 h 143"/>
                  <a:gd name="T14" fmla="*/ 0 w 182"/>
                  <a:gd name="T15" fmla="*/ 0 h 143"/>
                  <a:gd name="T16" fmla="*/ 0 w 182"/>
                  <a:gd name="T17" fmla="*/ 0 h 143"/>
                  <a:gd name="T18" fmla="*/ 0 w 182"/>
                  <a:gd name="T19" fmla="*/ 0 h 143"/>
                  <a:gd name="T20" fmla="*/ 0 w 182"/>
                  <a:gd name="T21" fmla="*/ 0 h 143"/>
                  <a:gd name="T22" fmla="*/ 0 w 182"/>
                  <a:gd name="T23" fmla="*/ 0 h 143"/>
                  <a:gd name="T24" fmla="*/ 0 w 182"/>
                  <a:gd name="T25" fmla="*/ 0 h 143"/>
                  <a:gd name="T26" fmla="*/ 0 w 182"/>
                  <a:gd name="T27" fmla="*/ 0 h 143"/>
                  <a:gd name="T28" fmla="*/ 0 w 182"/>
                  <a:gd name="T29" fmla="*/ 0 h 143"/>
                  <a:gd name="T30" fmla="*/ 0 w 182"/>
                  <a:gd name="T31" fmla="*/ 0 h 143"/>
                  <a:gd name="T32" fmla="*/ 0 w 182"/>
                  <a:gd name="T33" fmla="*/ 0 h 143"/>
                  <a:gd name="T34" fmla="*/ 0 w 182"/>
                  <a:gd name="T35" fmla="*/ 0 h 143"/>
                  <a:gd name="T36" fmla="*/ 0 w 182"/>
                  <a:gd name="T37" fmla="*/ 0 h 143"/>
                  <a:gd name="T38" fmla="*/ 0 w 182"/>
                  <a:gd name="T39" fmla="*/ 0 h 143"/>
                  <a:gd name="T40" fmla="*/ 0 w 182"/>
                  <a:gd name="T41" fmla="*/ 0 h 143"/>
                  <a:gd name="T42" fmla="*/ 0 w 182"/>
                  <a:gd name="T43" fmla="*/ 0 h 143"/>
                  <a:gd name="T44" fmla="*/ 0 w 182"/>
                  <a:gd name="T45" fmla="*/ 0 h 143"/>
                  <a:gd name="T46" fmla="*/ 0 w 182"/>
                  <a:gd name="T47" fmla="*/ 0 h 143"/>
                  <a:gd name="T48" fmla="*/ 0 w 182"/>
                  <a:gd name="T49" fmla="*/ 0 h 143"/>
                  <a:gd name="T50" fmla="*/ 0 w 182"/>
                  <a:gd name="T51" fmla="*/ 0 h 143"/>
                  <a:gd name="T52" fmla="*/ 0 w 182"/>
                  <a:gd name="T53" fmla="*/ 0 h 143"/>
                  <a:gd name="T54" fmla="*/ 0 w 182"/>
                  <a:gd name="T55" fmla="*/ 0 h 143"/>
                  <a:gd name="T56" fmla="*/ 0 w 182"/>
                  <a:gd name="T57" fmla="*/ 0 h 143"/>
                  <a:gd name="T58" fmla="*/ 0 w 182"/>
                  <a:gd name="T59" fmla="*/ 0 h 143"/>
                  <a:gd name="T60" fmla="*/ 0 w 182"/>
                  <a:gd name="T61" fmla="*/ 0 h 143"/>
                  <a:gd name="T62" fmla="*/ 0 w 182"/>
                  <a:gd name="T63" fmla="*/ 0 h 143"/>
                  <a:gd name="T64" fmla="*/ 0 w 182"/>
                  <a:gd name="T65" fmla="*/ 0 h 143"/>
                  <a:gd name="T66" fmla="*/ 0 w 182"/>
                  <a:gd name="T67" fmla="*/ 0 h 143"/>
                  <a:gd name="T68" fmla="*/ 0 w 182"/>
                  <a:gd name="T69" fmla="*/ 0 h 143"/>
                  <a:gd name="T70" fmla="*/ 0 w 182"/>
                  <a:gd name="T71" fmla="*/ 0 h 143"/>
                  <a:gd name="T72" fmla="*/ 0 w 182"/>
                  <a:gd name="T73" fmla="*/ 0 h 143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82"/>
                  <a:gd name="T112" fmla="*/ 0 h 143"/>
                  <a:gd name="T113" fmla="*/ 182 w 182"/>
                  <a:gd name="T114" fmla="*/ 143 h 143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82" h="143">
                    <a:moveTo>
                      <a:pt x="177" y="35"/>
                    </a:moveTo>
                    <a:lnTo>
                      <a:pt x="181" y="35"/>
                    </a:lnTo>
                    <a:lnTo>
                      <a:pt x="181" y="28"/>
                    </a:lnTo>
                    <a:lnTo>
                      <a:pt x="177" y="28"/>
                    </a:lnTo>
                    <a:lnTo>
                      <a:pt x="177" y="25"/>
                    </a:lnTo>
                    <a:lnTo>
                      <a:pt x="182" y="25"/>
                    </a:lnTo>
                    <a:lnTo>
                      <a:pt x="182" y="18"/>
                    </a:lnTo>
                    <a:lnTo>
                      <a:pt x="57" y="18"/>
                    </a:lnTo>
                    <a:lnTo>
                      <a:pt x="57" y="13"/>
                    </a:lnTo>
                    <a:lnTo>
                      <a:pt x="55" y="13"/>
                    </a:lnTo>
                    <a:lnTo>
                      <a:pt x="55" y="9"/>
                    </a:lnTo>
                    <a:lnTo>
                      <a:pt x="57" y="9"/>
                    </a:lnTo>
                    <a:lnTo>
                      <a:pt x="57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6" y="3"/>
                    </a:lnTo>
                    <a:lnTo>
                      <a:pt x="6" y="9"/>
                    </a:lnTo>
                    <a:lnTo>
                      <a:pt x="6" y="13"/>
                    </a:lnTo>
                    <a:lnTo>
                      <a:pt x="6" y="14"/>
                    </a:lnTo>
                    <a:lnTo>
                      <a:pt x="0" y="14"/>
                    </a:lnTo>
                    <a:lnTo>
                      <a:pt x="0" y="19"/>
                    </a:lnTo>
                    <a:lnTo>
                      <a:pt x="38" y="19"/>
                    </a:lnTo>
                    <a:lnTo>
                      <a:pt x="38" y="27"/>
                    </a:lnTo>
                    <a:lnTo>
                      <a:pt x="42" y="27"/>
                    </a:lnTo>
                    <a:lnTo>
                      <a:pt x="42" y="115"/>
                    </a:lnTo>
                    <a:lnTo>
                      <a:pt x="38" y="115"/>
                    </a:lnTo>
                    <a:lnTo>
                      <a:pt x="38" y="122"/>
                    </a:lnTo>
                    <a:lnTo>
                      <a:pt x="7" y="122"/>
                    </a:lnTo>
                    <a:lnTo>
                      <a:pt x="7" y="143"/>
                    </a:lnTo>
                    <a:lnTo>
                      <a:pt x="57" y="143"/>
                    </a:lnTo>
                    <a:lnTo>
                      <a:pt x="57" y="135"/>
                    </a:lnTo>
                    <a:lnTo>
                      <a:pt x="182" y="135"/>
                    </a:lnTo>
                    <a:lnTo>
                      <a:pt x="182" y="102"/>
                    </a:lnTo>
                    <a:lnTo>
                      <a:pt x="181" y="102"/>
                    </a:lnTo>
                    <a:lnTo>
                      <a:pt x="181" y="95"/>
                    </a:lnTo>
                    <a:lnTo>
                      <a:pt x="177" y="95"/>
                    </a:lnTo>
                    <a:lnTo>
                      <a:pt x="177" y="3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" name="Freeform 63"/>
              <p:cNvSpPr>
                <a:spLocks/>
              </p:cNvSpPr>
              <p:nvPr/>
            </p:nvSpPr>
            <p:spPr bwMode="auto">
              <a:xfrm>
                <a:off x="3907" y="936"/>
                <a:ext cx="7" cy="21"/>
              </a:xfrm>
              <a:custGeom>
                <a:avLst/>
                <a:gdLst>
                  <a:gd name="T0" fmla="*/ 0 w 25"/>
                  <a:gd name="T1" fmla="*/ 0 h 85"/>
                  <a:gd name="T2" fmla="*/ 0 w 25"/>
                  <a:gd name="T3" fmla="*/ 0 h 85"/>
                  <a:gd name="T4" fmla="*/ 0 w 25"/>
                  <a:gd name="T5" fmla="*/ 0 h 85"/>
                  <a:gd name="T6" fmla="*/ 0 w 25"/>
                  <a:gd name="T7" fmla="*/ 0 h 85"/>
                  <a:gd name="T8" fmla="*/ 0 w 25"/>
                  <a:gd name="T9" fmla="*/ 0 h 85"/>
                  <a:gd name="T10" fmla="*/ 0 w 25"/>
                  <a:gd name="T11" fmla="*/ 0 h 85"/>
                  <a:gd name="T12" fmla="*/ 0 w 25"/>
                  <a:gd name="T13" fmla="*/ 0 h 85"/>
                  <a:gd name="T14" fmla="*/ 0 w 25"/>
                  <a:gd name="T15" fmla="*/ 0 h 85"/>
                  <a:gd name="T16" fmla="*/ 0 w 25"/>
                  <a:gd name="T17" fmla="*/ 0 h 8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5"/>
                  <a:gd name="T28" fmla="*/ 0 h 85"/>
                  <a:gd name="T29" fmla="*/ 25 w 25"/>
                  <a:gd name="T30" fmla="*/ 85 h 8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5" h="85">
                    <a:moveTo>
                      <a:pt x="3" y="85"/>
                    </a:moveTo>
                    <a:lnTo>
                      <a:pt x="3" y="69"/>
                    </a:lnTo>
                    <a:lnTo>
                      <a:pt x="0" y="69"/>
                    </a:lnTo>
                    <a:lnTo>
                      <a:pt x="0" y="0"/>
                    </a:lnTo>
                    <a:lnTo>
                      <a:pt x="25" y="0"/>
                    </a:lnTo>
                    <a:lnTo>
                      <a:pt x="25" y="70"/>
                    </a:lnTo>
                    <a:lnTo>
                      <a:pt x="21" y="70"/>
                    </a:lnTo>
                    <a:lnTo>
                      <a:pt x="21" y="85"/>
                    </a:lnTo>
                    <a:lnTo>
                      <a:pt x="3" y="85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4" name="Freeform 64"/>
              <p:cNvSpPr>
                <a:spLocks/>
              </p:cNvSpPr>
              <p:nvPr/>
            </p:nvSpPr>
            <p:spPr bwMode="auto">
              <a:xfrm>
                <a:off x="3895" y="936"/>
                <a:ext cx="6" cy="21"/>
              </a:xfrm>
              <a:custGeom>
                <a:avLst/>
                <a:gdLst>
                  <a:gd name="T0" fmla="*/ 0 w 25"/>
                  <a:gd name="T1" fmla="*/ 0 h 85"/>
                  <a:gd name="T2" fmla="*/ 0 w 25"/>
                  <a:gd name="T3" fmla="*/ 0 h 85"/>
                  <a:gd name="T4" fmla="*/ 0 w 25"/>
                  <a:gd name="T5" fmla="*/ 0 h 85"/>
                  <a:gd name="T6" fmla="*/ 0 w 25"/>
                  <a:gd name="T7" fmla="*/ 0 h 85"/>
                  <a:gd name="T8" fmla="*/ 0 w 25"/>
                  <a:gd name="T9" fmla="*/ 0 h 85"/>
                  <a:gd name="T10" fmla="*/ 0 w 25"/>
                  <a:gd name="T11" fmla="*/ 0 h 85"/>
                  <a:gd name="T12" fmla="*/ 0 w 25"/>
                  <a:gd name="T13" fmla="*/ 0 h 85"/>
                  <a:gd name="T14" fmla="*/ 0 w 25"/>
                  <a:gd name="T15" fmla="*/ 0 h 85"/>
                  <a:gd name="T16" fmla="*/ 0 w 25"/>
                  <a:gd name="T17" fmla="*/ 0 h 8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5"/>
                  <a:gd name="T28" fmla="*/ 0 h 85"/>
                  <a:gd name="T29" fmla="*/ 25 w 25"/>
                  <a:gd name="T30" fmla="*/ 85 h 8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5" h="85">
                    <a:moveTo>
                      <a:pt x="4" y="85"/>
                    </a:moveTo>
                    <a:lnTo>
                      <a:pt x="4" y="69"/>
                    </a:lnTo>
                    <a:lnTo>
                      <a:pt x="0" y="69"/>
                    </a:lnTo>
                    <a:lnTo>
                      <a:pt x="0" y="0"/>
                    </a:lnTo>
                    <a:lnTo>
                      <a:pt x="25" y="0"/>
                    </a:lnTo>
                    <a:lnTo>
                      <a:pt x="25" y="70"/>
                    </a:lnTo>
                    <a:lnTo>
                      <a:pt x="22" y="70"/>
                    </a:lnTo>
                    <a:lnTo>
                      <a:pt x="22" y="85"/>
                    </a:lnTo>
                    <a:lnTo>
                      <a:pt x="4" y="85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5" name="Freeform 65"/>
              <p:cNvSpPr>
                <a:spLocks/>
              </p:cNvSpPr>
              <p:nvPr/>
            </p:nvSpPr>
            <p:spPr bwMode="auto">
              <a:xfrm>
                <a:off x="3883" y="936"/>
                <a:ext cx="6" cy="21"/>
              </a:xfrm>
              <a:custGeom>
                <a:avLst/>
                <a:gdLst>
                  <a:gd name="T0" fmla="*/ 0 w 25"/>
                  <a:gd name="T1" fmla="*/ 0 h 85"/>
                  <a:gd name="T2" fmla="*/ 0 w 25"/>
                  <a:gd name="T3" fmla="*/ 0 h 85"/>
                  <a:gd name="T4" fmla="*/ 0 w 25"/>
                  <a:gd name="T5" fmla="*/ 0 h 85"/>
                  <a:gd name="T6" fmla="*/ 0 w 25"/>
                  <a:gd name="T7" fmla="*/ 0 h 85"/>
                  <a:gd name="T8" fmla="*/ 0 w 25"/>
                  <a:gd name="T9" fmla="*/ 0 h 85"/>
                  <a:gd name="T10" fmla="*/ 0 w 25"/>
                  <a:gd name="T11" fmla="*/ 0 h 85"/>
                  <a:gd name="T12" fmla="*/ 0 w 25"/>
                  <a:gd name="T13" fmla="*/ 0 h 85"/>
                  <a:gd name="T14" fmla="*/ 0 w 25"/>
                  <a:gd name="T15" fmla="*/ 0 h 85"/>
                  <a:gd name="T16" fmla="*/ 0 w 25"/>
                  <a:gd name="T17" fmla="*/ 0 h 8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5"/>
                  <a:gd name="T28" fmla="*/ 0 h 85"/>
                  <a:gd name="T29" fmla="*/ 25 w 25"/>
                  <a:gd name="T30" fmla="*/ 85 h 8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5" h="85">
                    <a:moveTo>
                      <a:pt x="3" y="85"/>
                    </a:moveTo>
                    <a:lnTo>
                      <a:pt x="3" y="69"/>
                    </a:lnTo>
                    <a:lnTo>
                      <a:pt x="0" y="69"/>
                    </a:lnTo>
                    <a:lnTo>
                      <a:pt x="0" y="0"/>
                    </a:lnTo>
                    <a:lnTo>
                      <a:pt x="25" y="0"/>
                    </a:lnTo>
                    <a:lnTo>
                      <a:pt x="25" y="70"/>
                    </a:lnTo>
                    <a:lnTo>
                      <a:pt x="21" y="70"/>
                    </a:lnTo>
                    <a:lnTo>
                      <a:pt x="21" y="85"/>
                    </a:lnTo>
                    <a:lnTo>
                      <a:pt x="3" y="85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66"/>
              <p:cNvSpPr>
                <a:spLocks/>
              </p:cNvSpPr>
              <p:nvPr/>
            </p:nvSpPr>
            <p:spPr bwMode="auto">
              <a:xfrm>
                <a:off x="3870" y="936"/>
                <a:ext cx="6" cy="21"/>
              </a:xfrm>
              <a:custGeom>
                <a:avLst/>
                <a:gdLst>
                  <a:gd name="T0" fmla="*/ 0 w 25"/>
                  <a:gd name="T1" fmla="*/ 0 h 85"/>
                  <a:gd name="T2" fmla="*/ 0 w 25"/>
                  <a:gd name="T3" fmla="*/ 0 h 85"/>
                  <a:gd name="T4" fmla="*/ 0 w 25"/>
                  <a:gd name="T5" fmla="*/ 0 h 85"/>
                  <a:gd name="T6" fmla="*/ 0 w 25"/>
                  <a:gd name="T7" fmla="*/ 0 h 85"/>
                  <a:gd name="T8" fmla="*/ 0 w 25"/>
                  <a:gd name="T9" fmla="*/ 0 h 85"/>
                  <a:gd name="T10" fmla="*/ 0 w 25"/>
                  <a:gd name="T11" fmla="*/ 0 h 85"/>
                  <a:gd name="T12" fmla="*/ 0 w 25"/>
                  <a:gd name="T13" fmla="*/ 0 h 85"/>
                  <a:gd name="T14" fmla="*/ 0 w 25"/>
                  <a:gd name="T15" fmla="*/ 0 h 85"/>
                  <a:gd name="T16" fmla="*/ 0 w 25"/>
                  <a:gd name="T17" fmla="*/ 0 h 8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5"/>
                  <a:gd name="T28" fmla="*/ 0 h 85"/>
                  <a:gd name="T29" fmla="*/ 25 w 25"/>
                  <a:gd name="T30" fmla="*/ 85 h 8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5" h="85">
                    <a:moveTo>
                      <a:pt x="3" y="85"/>
                    </a:moveTo>
                    <a:lnTo>
                      <a:pt x="3" y="69"/>
                    </a:lnTo>
                    <a:lnTo>
                      <a:pt x="0" y="69"/>
                    </a:lnTo>
                    <a:lnTo>
                      <a:pt x="0" y="0"/>
                    </a:lnTo>
                    <a:lnTo>
                      <a:pt x="25" y="0"/>
                    </a:lnTo>
                    <a:lnTo>
                      <a:pt x="25" y="69"/>
                    </a:lnTo>
                    <a:lnTo>
                      <a:pt x="20" y="69"/>
                    </a:lnTo>
                    <a:lnTo>
                      <a:pt x="20" y="85"/>
                    </a:lnTo>
                    <a:lnTo>
                      <a:pt x="3" y="85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7" name="Freeform 67"/>
              <p:cNvSpPr>
                <a:spLocks/>
              </p:cNvSpPr>
              <p:nvPr/>
            </p:nvSpPr>
            <p:spPr bwMode="auto">
              <a:xfrm>
                <a:off x="3853" y="938"/>
                <a:ext cx="11" cy="25"/>
              </a:xfrm>
              <a:custGeom>
                <a:avLst/>
                <a:gdLst>
                  <a:gd name="T0" fmla="*/ 0 w 43"/>
                  <a:gd name="T1" fmla="*/ 0 h 103"/>
                  <a:gd name="T2" fmla="*/ 0 w 43"/>
                  <a:gd name="T3" fmla="*/ 0 h 103"/>
                  <a:gd name="T4" fmla="*/ 0 w 43"/>
                  <a:gd name="T5" fmla="*/ 0 h 103"/>
                  <a:gd name="T6" fmla="*/ 0 w 43"/>
                  <a:gd name="T7" fmla="*/ 0 h 103"/>
                  <a:gd name="T8" fmla="*/ 0 w 43"/>
                  <a:gd name="T9" fmla="*/ 0 h 103"/>
                  <a:gd name="T10" fmla="*/ 0 w 43"/>
                  <a:gd name="T11" fmla="*/ 0 h 103"/>
                  <a:gd name="T12" fmla="*/ 0 w 43"/>
                  <a:gd name="T13" fmla="*/ 0 h 103"/>
                  <a:gd name="T14" fmla="*/ 0 w 43"/>
                  <a:gd name="T15" fmla="*/ 0 h 103"/>
                  <a:gd name="T16" fmla="*/ 0 w 43"/>
                  <a:gd name="T17" fmla="*/ 0 h 103"/>
                  <a:gd name="T18" fmla="*/ 0 w 43"/>
                  <a:gd name="T19" fmla="*/ 0 h 103"/>
                  <a:gd name="T20" fmla="*/ 0 w 43"/>
                  <a:gd name="T21" fmla="*/ 0 h 103"/>
                  <a:gd name="T22" fmla="*/ 0 w 43"/>
                  <a:gd name="T23" fmla="*/ 0 h 103"/>
                  <a:gd name="T24" fmla="*/ 0 w 43"/>
                  <a:gd name="T25" fmla="*/ 0 h 10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3"/>
                  <a:gd name="T40" fmla="*/ 0 h 103"/>
                  <a:gd name="T41" fmla="*/ 43 w 43"/>
                  <a:gd name="T42" fmla="*/ 103 h 10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3" h="103">
                    <a:moveTo>
                      <a:pt x="35" y="80"/>
                    </a:moveTo>
                    <a:lnTo>
                      <a:pt x="39" y="80"/>
                    </a:lnTo>
                    <a:lnTo>
                      <a:pt x="39" y="64"/>
                    </a:lnTo>
                    <a:lnTo>
                      <a:pt x="43" y="64"/>
                    </a:lnTo>
                    <a:lnTo>
                      <a:pt x="43" y="0"/>
                    </a:lnTo>
                    <a:lnTo>
                      <a:pt x="4" y="0"/>
                    </a:lnTo>
                    <a:lnTo>
                      <a:pt x="4" y="8"/>
                    </a:lnTo>
                    <a:lnTo>
                      <a:pt x="0" y="8"/>
                    </a:lnTo>
                    <a:lnTo>
                      <a:pt x="0" y="95"/>
                    </a:lnTo>
                    <a:lnTo>
                      <a:pt x="4" y="95"/>
                    </a:lnTo>
                    <a:lnTo>
                      <a:pt x="4" y="103"/>
                    </a:lnTo>
                    <a:lnTo>
                      <a:pt x="35" y="103"/>
                    </a:lnTo>
                    <a:lnTo>
                      <a:pt x="35" y="80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8" name="Freeform 68"/>
              <p:cNvSpPr>
                <a:spLocks/>
              </p:cNvSpPr>
              <p:nvPr/>
            </p:nvSpPr>
            <p:spPr bwMode="auto">
              <a:xfrm>
                <a:off x="3920" y="938"/>
                <a:ext cx="11" cy="25"/>
              </a:xfrm>
              <a:custGeom>
                <a:avLst/>
                <a:gdLst>
                  <a:gd name="T0" fmla="*/ 0 w 42"/>
                  <a:gd name="T1" fmla="*/ 0 h 103"/>
                  <a:gd name="T2" fmla="*/ 0 w 42"/>
                  <a:gd name="T3" fmla="*/ 0 h 103"/>
                  <a:gd name="T4" fmla="*/ 0 w 42"/>
                  <a:gd name="T5" fmla="*/ 0 h 103"/>
                  <a:gd name="T6" fmla="*/ 0 w 42"/>
                  <a:gd name="T7" fmla="*/ 0 h 103"/>
                  <a:gd name="T8" fmla="*/ 0 w 42"/>
                  <a:gd name="T9" fmla="*/ 0 h 103"/>
                  <a:gd name="T10" fmla="*/ 0 w 42"/>
                  <a:gd name="T11" fmla="*/ 0 h 103"/>
                  <a:gd name="T12" fmla="*/ 0 w 42"/>
                  <a:gd name="T13" fmla="*/ 0 h 103"/>
                  <a:gd name="T14" fmla="*/ 0 w 42"/>
                  <a:gd name="T15" fmla="*/ 0 h 103"/>
                  <a:gd name="T16" fmla="*/ 0 w 42"/>
                  <a:gd name="T17" fmla="*/ 0 h 103"/>
                  <a:gd name="T18" fmla="*/ 0 w 42"/>
                  <a:gd name="T19" fmla="*/ 0 h 103"/>
                  <a:gd name="T20" fmla="*/ 0 w 42"/>
                  <a:gd name="T21" fmla="*/ 0 h 103"/>
                  <a:gd name="T22" fmla="*/ 0 w 42"/>
                  <a:gd name="T23" fmla="*/ 0 h 103"/>
                  <a:gd name="T24" fmla="*/ 0 w 42"/>
                  <a:gd name="T25" fmla="*/ 0 h 10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2"/>
                  <a:gd name="T40" fmla="*/ 0 h 103"/>
                  <a:gd name="T41" fmla="*/ 42 w 42"/>
                  <a:gd name="T42" fmla="*/ 103 h 10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2" h="103">
                    <a:moveTo>
                      <a:pt x="7" y="80"/>
                    </a:moveTo>
                    <a:lnTo>
                      <a:pt x="3" y="80"/>
                    </a:lnTo>
                    <a:lnTo>
                      <a:pt x="3" y="64"/>
                    </a:lnTo>
                    <a:lnTo>
                      <a:pt x="0" y="64"/>
                    </a:lnTo>
                    <a:lnTo>
                      <a:pt x="0" y="0"/>
                    </a:lnTo>
                    <a:lnTo>
                      <a:pt x="38" y="0"/>
                    </a:lnTo>
                    <a:lnTo>
                      <a:pt x="38" y="8"/>
                    </a:lnTo>
                    <a:lnTo>
                      <a:pt x="42" y="8"/>
                    </a:lnTo>
                    <a:lnTo>
                      <a:pt x="42" y="96"/>
                    </a:lnTo>
                    <a:lnTo>
                      <a:pt x="38" y="96"/>
                    </a:lnTo>
                    <a:lnTo>
                      <a:pt x="38" y="103"/>
                    </a:lnTo>
                    <a:lnTo>
                      <a:pt x="7" y="103"/>
                    </a:lnTo>
                    <a:lnTo>
                      <a:pt x="7" y="80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9" name="Freeform 69"/>
              <p:cNvSpPr>
                <a:spLocks/>
              </p:cNvSpPr>
              <p:nvPr/>
            </p:nvSpPr>
            <p:spPr bwMode="auto">
              <a:xfrm>
                <a:off x="3882" y="860"/>
                <a:ext cx="19" cy="13"/>
              </a:xfrm>
              <a:custGeom>
                <a:avLst/>
                <a:gdLst>
                  <a:gd name="T0" fmla="*/ 0 w 73"/>
                  <a:gd name="T1" fmla="*/ 0 h 55"/>
                  <a:gd name="T2" fmla="*/ 0 w 73"/>
                  <a:gd name="T3" fmla="*/ 0 h 55"/>
                  <a:gd name="T4" fmla="*/ 0 w 73"/>
                  <a:gd name="T5" fmla="*/ 0 h 55"/>
                  <a:gd name="T6" fmla="*/ 0 w 73"/>
                  <a:gd name="T7" fmla="*/ 0 h 55"/>
                  <a:gd name="T8" fmla="*/ 0 w 73"/>
                  <a:gd name="T9" fmla="*/ 0 h 55"/>
                  <a:gd name="T10" fmla="*/ 0 w 73"/>
                  <a:gd name="T11" fmla="*/ 0 h 55"/>
                  <a:gd name="T12" fmla="*/ 0 w 73"/>
                  <a:gd name="T13" fmla="*/ 0 h 55"/>
                  <a:gd name="T14" fmla="*/ 0 w 73"/>
                  <a:gd name="T15" fmla="*/ 0 h 55"/>
                  <a:gd name="T16" fmla="*/ 0 w 73"/>
                  <a:gd name="T17" fmla="*/ 0 h 55"/>
                  <a:gd name="T18" fmla="*/ 0 w 73"/>
                  <a:gd name="T19" fmla="*/ 0 h 55"/>
                  <a:gd name="T20" fmla="*/ 0 w 73"/>
                  <a:gd name="T21" fmla="*/ 0 h 55"/>
                  <a:gd name="T22" fmla="*/ 0 w 73"/>
                  <a:gd name="T23" fmla="*/ 0 h 55"/>
                  <a:gd name="T24" fmla="*/ 0 w 73"/>
                  <a:gd name="T25" fmla="*/ 0 h 55"/>
                  <a:gd name="T26" fmla="*/ 0 w 73"/>
                  <a:gd name="T27" fmla="*/ 0 h 55"/>
                  <a:gd name="T28" fmla="*/ 0 w 73"/>
                  <a:gd name="T29" fmla="*/ 0 h 55"/>
                  <a:gd name="T30" fmla="*/ 0 w 73"/>
                  <a:gd name="T31" fmla="*/ 0 h 55"/>
                  <a:gd name="T32" fmla="*/ 0 w 73"/>
                  <a:gd name="T33" fmla="*/ 0 h 55"/>
                  <a:gd name="T34" fmla="*/ 0 w 73"/>
                  <a:gd name="T35" fmla="*/ 0 h 55"/>
                  <a:gd name="T36" fmla="*/ 0 w 73"/>
                  <a:gd name="T37" fmla="*/ 0 h 55"/>
                  <a:gd name="T38" fmla="*/ 0 w 73"/>
                  <a:gd name="T39" fmla="*/ 0 h 55"/>
                  <a:gd name="T40" fmla="*/ 0 w 73"/>
                  <a:gd name="T41" fmla="*/ 0 h 55"/>
                  <a:gd name="T42" fmla="*/ 0 w 73"/>
                  <a:gd name="T43" fmla="*/ 0 h 55"/>
                  <a:gd name="T44" fmla="*/ 0 w 73"/>
                  <a:gd name="T45" fmla="*/ 0 h 55"/>
                  <a:gd name="T46" fmla="*/ 0 w 73"/>
                  <a:gd name="T47" fmla="*/ 0 h 55"/>
                  <a:gd name="T48" fmla="*/ 0 w 73"/>
                  <a:gd name="T49" fmla="*/ 0 h 55"/>
                  <a:gd name="T50" fmla="*/ 0 w 73"/>
                  <a:gd name="T51" fmla="*/ 0 h 55"/>
                  <a:gd name="T52" fmla="*/ 0 w 73"/>
                  <a:gd name="T53" fmla="*/ 0 h 55"/>
                  <a:gd name="T54" fmla="*/ 0 w 73"/>
                  <a:gd name="T55" fmla="*/ 0 h 55"/>
                  <a:gd name="T56" fmla="*/ 0 w 73"/>
                  <a:gd name="T57" fmla="*/ 0 h 55"/>
                  <a:gd name="T58" fmla="*/ 0 w 73"/>
                  <a:gd name="T59" fmla="*/ 0 h 55"/>
                  <a:gd name="T60" fmla="*/ 0 w 73"/>
                  <a:gd name="T61" fmla="*/ 0 h 55"/>
                  <a:gd name="T62" fmla="*/ 0 w 73"/>
                  <a:gd name="T63" fmla="*/ 0 h 55"/>
                  <a:gd name="T64" fmla="*/ 0 w 73"/>
                  <a:gd name="T65" fmla="*/ 0 h 55"/>
                  <a:gd name="T66" fmla="*/ 0 w 73"/>
                  <a:gd name="T67" fmla="*/ 0 h 55"/>
                  <a:gd name="T68" fmla="*/ 0 w 73"/>
                  <a:gd name="T69" fmla="*/ 0 h 55"/>
                  <a:gd name="T70" fmla="*/ 0 w 73"/>
                  <a:gd name="T71" fmla="*/ 0 h 55"/>
                  <a:gd name="T72" fmla="*/ 0 w 73"/>
                  <a:gd name="T73" fmla="*/ 0 h 55"/>
                  <a:gd name="T74" fmla="*/ 0 w 73"/>
                  <a:gd name="T75" fmla="*/ 0 h 55"/>
                  <a:gd name="T76" fmla="*/ 0 w 73"/>
                  <a:gd name="T77" fmla="*/ 0 h 55"/>
                  <a:gd name="T78" fmla="*/ 0 w 73"/>
                  <a:gd name="T79" fmla="*/ 0 h 55"/>
                  <a:gd name="T80" fmla="*/ 0 w 73"/>
                  <a:gd name="T81" fmla="*/ 0 h 55"/>
                  <a:gd name="T82" fmla="*/ 0 w 73"/>
                  <a:gd name="T83" fmla="*/ 0 h 55"/>
                  <a:gd name="T84" fmla="*/ 0 w 73"/>
                  <a:gd name="T85" fmla="*/ 0 h 55"/>
                  <a:gd name="T86" fmla="*/ 0 w 73"/>
                  <a:gd name="T87" fmla="*/ 0 h 55"/>
                  <a:gd name="T88" fmla="*/ 0 w 73"/>
                  <a:gd name="T89" fmla="*/ 0 h 55"/>
                  <a:gd name="T90" fmla="*/ 0 w 73"/>
                  <a:gd name="T91" fmla="*/ 0 h 55"/>
                  <a:gd name="T92" fmla="*/ 0 w 73"/>
                  <a:gd name="T93" fmla="*/ 0 h 55"/>
                  <a:gd name="T94" fmla="*/ 0 w 73"/>
                  <a:gd name="T95" fmla="*/ 0 h 55"/>
                  <a:gd name="T96" fmla="*/ 0 w 73"/>
                  <a:gd name="T97" fmla="*/ 0 h 55"/>
                  <a:gd name="T98" fmla="*/ 0 w 73"/>
                  <a:gd name="T99" fmla="*/ 0 h 55"/>
                  <a:gd name="T100" fmla="*/ 0 w 73"/>
                  <a:gd name="T101" fmla="*/ 0 h 55"/>
                  <a:gd name="T102" fmla="*/ 0 w 73"/>
                  <a:gd name="T103" fmla="*/ 0 h 55"/>
                  <a:gd name="T104" fmla="*/ 0 w 73"/>
                  <a:gd name="T105" fmla="*/ 0 h 55"/>
                  <a:gd name="T106" fmla="*/ 0 w 73"/>
                  <a:gd name="T107" fmla="*/ 0 h 55"/>
                  <a:gd name="T108" fmla="*/ 0 w 73"/>
                  <a:gd name="T109" fmla="*/ 0 h 55"/>
                  <a:gd name="T110" fmla="*/ 0 w 73"/>
                  <a:gd name="T111" fmla="*/ 0 h 55"/>
                  <a:gd name="T112" fmla="*/ 0 w 73"/>
                  <a:gd name="T113" fmla="*/ 0 h 55"/>
                  <a:gd name="T114" fmla="*/ 0 w 73"/>
                  <a:gd name="T115" fmla="*/ 0 h 55"/>
                  <a:gd name="T116" fmla="*/ 0 w 73"/>
                  <a:gd name="T117" fmla="*/ 0 h 55"/>
                  <a:gd name="T118" fmla="*/ 0 w 73"/>
                  <a:gd name="T119" fmla="*/ 0 h 55"/>
                  <a:gd name="T120" fmla="*/ 0 w 73"/>
                  <a:gd name="T121" fmla="*/ 0 h 55"/>
                  <a:gd name="T122" fmla="*/ 0 w 73"/>
                  <a:gd name="T123" fmla="*/ 0 h 55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73"/>
                  <a:gd name="T187" fmla="*/ 0 h 55"/>
                  <a:gd name="T188" fmla="*/ 73 w 73"/>
                  <a:gd name="T189" fmla="*/ 55 h 55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73" h="55">
                    <a:moveTo>
                      <a:pt x="0" y="55"/>
                    </a:moveTo>
                    <a:lnTo>
                      <a:pt x="4" y="53"/>
                    </a:lnTo>
                    <a:lnTo>
                      <a:pt x="8" y="50"/>
                    </a:lnTo>
                    <a:lnTo>
                      <a:pt x="13" y="48"/>
                    </a:lnTo>
                    <a:lnTo>
                      <a:pt x="18" y="47"/>
                    </a:lnTo>
                    <a:lnTo>
                      <a:pt x="23" y="45"/>
                    </a:lnTo>
                    <a:lnTo>
                      <a:pt x="30" y="44"/>
                    </a:lnTo>
                    <a:lnTo>
                      <a:pt x="37" y="43"/>
                    </a:lnTo>
                    <a:lnTo>
                      <a:pt x="43" y="44"/>
                    </a:lnTo>
                    <a:lnTo>
                      <a:pt x="51" y="45"/>
                    </a:lnTo>
                    <a:lnTo>
                      <a:pt x="56" y="47"/>
                    </a:lnTo>
                    <a:lnTo>
                      <a:pt x="61" y="48"/>
                    </a:lnTo>
                    <a:lnTo>
                      <a:pt x="66" y="50"/>
                    </a:lnTo>
                    <a:lnTo>
                      <a:pt x="69" y="53"/>
                    </a:lnTo>
                    <a:lnTo>
                      <a:pt x="73" y="55"/>
                    </a:lnTo>
                    <a:lnTo>
                      <a:pt x="73" y="24"/>
                    </a:lnTo>
                    <a:lnTo>
                      <a:pt x="72" y="22"/>
                    </a:lnTo>
                    <a:lnTo>
                      <a:pt x="72" y="19"/>
                    </a:lnTo>
                    <a:lnTo>
                      <a:pt x="71" y="17"/>
                    </a:lnTo>
                    <a:lnTo>
                      <a:pt x="69" y="14"/>
                    </a:lnTo>
                    <a:lnTo>
                      <a:pt x="69" y="43"/>
                    </a:lnTo>
                    <a:lnTo>
                      <a:pt x="68" y="42"/>
                    </a:lnTo>
                    <a:lnTo>
                      <a:pt x="67" y="40"/>
                    </a:lnTo>
                    <a:lnTo>
                      <a:pt x="66" y="39"/>
                    </a:lnTo>
                    <a:lnTo>
                      <a:pt x="66" y="9"/>
                    </a:lnTo>
                    <a:lnTo>
                      <a:pt x="63" y="8"/>
                    </a:lnTo>
                    <a:lnTo>
                      <a:pt x="61" y="7"/>
                    </a:lnTo>
                    <a:lnTo>
                      <a:pt x="59" y="5"/>
                    </a:lnTo>
                    <a:lnTo>
                      <a:pt x="59" y="35"/>
                    </a:lnTo>
                    <a:lnTo>
                      <a:pt x="56" y="34"/>
                    </a:lnTo>
                    <a:lnTo>
                      <a:pt x="53" y="33"/>
                    </a:lnTo>
                    <a:lnTo>
                      <a:pt x="53" y="3"/>
                    </a:lnTo>
                    <a:lnTo>
                      <a:pt x="49" y="2"/>
                    </a:lnTo>
                    <a:lnTo>
                      <a:pt x="46" y="2"/>
                    </a:lnTo>
                    <a:lnTo>
                      <a:pt x="43" y="0"/>
                    </a:lnTo>
                    <a:lnTo>
                      <a:pt x="42" y="0"/>
                    </a:lnTo>
                    <a:lnTo>
                      <a:pt x="42" y="32"/>
                    </a:lnTo>
                    <a:lnTo>
                      <a:pt x="37" y="32"/>
                    </a:lnTo>
                    <a:lnTo>
                      <a:pt x="32" y="32"/>
                    </a:lnTo>
                    <a:lnTo>
                      <a:pt x="32" y="0"/>
                    </a:lnTo>
                    <a:lnTo>
                      <a:pt x="30" y="0"/>
                    </a:lnTo>
                    <a:lnTo>
                      <a:pt x="28" y="2"/>
                    </a:lnTo>
                    <a:lnTo>
                      <a:pt x="24" y="2"/>
                    </a:lnTo>
                    <a:lnTo>
                      <a:pt x="20" y="3"/>
                    </a:lnTo>
                    <a:lnTo>
                      <a:pt x="20" y="33"/>
                    </a:lnTo>
                    <a:lnTo>
                      <a:pt x="18" y="34"/>
                    </a:lnTo>
                    <a:lnTo>
                      <a:pt x="14" y="35"/>
                    </a:lnTo>
                    <a:lnTo>
                      <a:pt x="14" y="5"/>
                    </a:lnTo>
                    <a:lnTo>
                      <a:pt x="13" y="7"/>
                    </a:lnTo>
                    <a:lnTo>
                      <a:pt x="10" y="8"/>
                    </a:lnTo>
                    <a:lnTo>
                      <a:pt x="8" y="9"/>
                    </a:lnTo>
                    <a:lnTo>
                      <a:pt x="8" y="39"/>
                    </a:lnTo>
                    <a:lnTo>
                      <a:pt x="7" y="40"/>
                    </a:lnTo>
                    <a:lnTo>
                      <a:pt x="5" y="42"/>
                    </a:lnTo>
                    <a:lnTo>
                      <a:pt x="4" y="43"/>
                    </a:lnTo>
                    <a:lnTo>
                      <a:pt x="4" y="14"/>
                    </a:lnTo>
                    <a:lnTo>
                      <a:pt x="3" y="17"/>
                    </a:lnTo>
                    <a:lnTo>
                      <a:pt x="2" y="19"/>
                    </a:lnTo>
                    <a:lnTo>
                      <a:pt x="2" y="22"/>
                    </a:lnTo>
                    <a:lnTo>
                      <a:pt x="0" y="24"/>
                    </a:lnTo>
                    <a:lnTo>
                      <a:pt x="0" y="5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0" name="Freeform 70"/>
              <p:cNvSpPr>
                <a:spLocks/>
              </p:cNvSpPr>
              <p:nvPr/>
            </p:nvSpPr>
            <p:spPr bwMode="auto">
              <a:xfrm>
                <a:off x="3880" y="856"/>
                <a:ext cx="23" cy="14"/>
              </a:xfrm>
              <a:custGeom>
                <a:avLst/>
                <a:gdLst>
                  <a:gd name="T0" fmla="*/ 0 w 93"/>
                  <a:gd name="T1" fmla="*/ 0 h 58"/>
                  <a:gd name="T2" fmla="*/ 0 w 93"/>
                  <a:gd name="T3" fmla="*/ 0 h 58"/>
                  <a:gd name="T4" fmla="*/ 0 w 93"/>
                  <a:gd name="T5" fmla="*/ 0 h 58"/>
                  <a:gd name="T6" fmla="*/ 0 w 93"/>
                  <a:gd name="T7" fmla="*/ 0 h 58"/>
                  <a:gd name="T8" fmla="*/ 0 w 93"/>
                  <a:gd name="T9" fmla="*/ 0 h 58"/>
                  <a:gd name="T10" fmla="*/ 0 w 93"/>
                  <a:gd name="T11" fmla="*/ 0 h 58"/>
                  <a:gd name="T12" fmla="*/ 0 w 93"/>
                  <a:gd name="T13" fmla="*/ 0 h 58"/>
                  <a:gd name="T14" fmla="*/ 0 w 93"/>
                  <a:gd name="T15" fmla="*/ 0 h 58"/>
                  <a:gd name="T16" fmla="*/ 0 w 93"/>
                  <a:gd name="T17" fmla="*/ 0 h 58"/>
                  <a:gd name="T18" fmla="*/ 0 w 93"/>
                  <a:gd name="T19" fmla="*/ 0 h 58"/>
                  <a:gd name="T20" fmla="*/ 0 w 93"/>
                  <a:gd name="T21" fmla="*/ 0 h 58"/>
                  <a:gd name="T22" fmla="*/ 0 w 93"/>
                  <a:gd name="T23" fmla="*/ 0 h 58"/>
                  <a:gd name="T24" fmla="*/ 0 w 93"/>
                  <a:gd name="T25" fmla="*/ 0 h 58"/>
                  <a:gd name="T26" fmla="*/ 0 w 93"/>
                  <a:gd name="T27" fmla="*/ 0 h 58"/>
                  <a:gd name="T28" fmla="*/ 0 w 93"/>
                  <a:gd name="T29" fmla="*/ 0 h 58"/>
                  <a:gd name="T30" fmla="*/ 0 w 93"/>
                  <a:gd name="T31" fmla="*/ 0 h 58"/>
                  <a:gd name="T32" fmla="*/ 0 w 93"/>
                  <a:gd name="T33" fmla="*/ 0 h 58"/>
                  <a:gd name="T34" fmla="*/ 0 w 93"/>
                  <a:gd name="T35" fmla="*/ 0 h 58"/>
                  <a:gd name="T36" fmla="*/ 0 w 93"/>
                  <a:gd name="T37" fmla="*/ 0 h 58"/>
                  <a:gd name="T38" fmla="*/ 0 w 93"/>
                  <a:gd name="T39" fmla="*/ 0 h 58"/>
                  <a:gd name="T40" fmla="*/ 0 w 93"/>
                  <a:gd name="T41" fmla="*/ 0 h 58"/>
                  <a:gd name="T42" fmla="*/ 0 w 93"/>
                  <a:gd name="T43" fmla="*/ 0 h 58"/>
                  <a:gd name="T44" fmla="*/ 0 w 93"/>
                  <a:gd name="T45" fmla="*/ 0 h 58"/>
                  <a:gd name="T46" fmla="*/ 0 w 93"/>
                  <a:gd name="T47" fmla="*/ 0 h 58"/>
                  <a:gd name="T48" fmla="*/ 0 w 93"/>
                  <a:gd name="T49" fmla="*/ 0 h 58"/>
                  <a:gd name="T50" fmla="*/ 0 w 93"/>
                  <a:gd name="T51" fmla="*/ 0 h 58"/>
                  <a:gd name="T52" fmla="*/ 0 w 93"/>
                  <a:gd name="T53" fmla="*/ 0 h 58"/>
                  <a:gd name="T54" fmla="*/ 0 w 93"/>
                  <a:gd name="T55" fmla="*/ 0 h 58"/>
                  <a:gd name="T56" fmla="*/ 0 w 93"/>
                  <a:gd name="T57" fmla="*/ 0 h 58"/>
                  <a:gd name="T58" fmla="*/ 0 w 93"/>
                  <a:gd name="T59" fmla="*/ 0 h 58"/>
                  <a:gd name="T60" fmla="*/ 0 w 93"/>
                  <a:gd name="T61" fmla="*/ 0 h 58"/>
                  <a:gd name="T62" fmla="*/ 0 w 93"/>
                  <a:gd name="T63" fmla="*/ 0 h 58"/>
                  <a:gd name="T64" fmla="*/ 0 w 93"/>
                  <a:gd name="T65" fmla="*/ 0 h 58"/>
                  <a:gd name="T66" fmla="*/ 0 w 93"/>
                  <a:gd name="T67" fmla="*/ 0 h 58"/>
                  <a:gd name="T68" fmla="*/ 0 w 93"/>
                  <a:gd name="T69" fmla="*/ 0 h 58"/>
                  <a:gd name="T70" fmla="*/ 0 w 93"/>
                  <a:gd name="T71" fmla="*/ 0 h 58"/>
                  <a:gd name="T72" fmla="*/ 0 w 93"/>
                  <a:gd name="T73" fmla="*/ 0 h 58"/>
                  <a:gd name="T74" fmla="*/ 0 w 93"/>
                  <a:gd name="T75" fmla="*/ 0 h 58"/>
                  <a:gd name="T76" fmla="*/ 0 w 93"/>
                  <a:gd name="T77" fmla="*/ 0 h 58"/>
                  <a:gd name="T78" fmla="*/ 0 w 93"/>
                  <a:gd name="T79" fmla="*/ 0 h 58"/>
                  <a:gd name="T80" fmla="*/ 0 w 93"/>
                  <a:gd name="T81" fmla="*/ 0 h 58"/>
                  <a:gd name="T82" fmla="*/ 0 w 93"/>
                  <a:gd name="T83" fmla="*/ 0 h 58"/>
                  <a:gd name="T84" fmla="*/ 0 w 93"/>
                  <a:gd name="T85" fmla="*/ 0 h 58"/>
                  <a:gd name="T86" fmla="*/ 0 w 93"/>
                  <a:gd name="T87" fmla="*/ 0 h 58"/>
                  <a:gd name="T88" fmla="*/ 0 w 93"/>
                  <a:gd name="T89" fmla="*/ 0 h 58"/>
                  <a:gd name="T90" fmla="*/ 0 w 93"/>
                  <a:gd name="T91" fmla="*/ 0 h 58"/>
                  <a:gd name="T92" fmla="*/ 0 w 93"/>
                  <a:gd name="T93" fmla="*/ 0 h 58"/>
                  <a:gd name="T94" fmla="*/ 0 w 93"/>
                  <a:gd name="T95" fmla="*/ 0 h 58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93"/>
                  <a:gd name="T145" fmla="*/ 0 h 58"/>
                  <a:gd name="T146" fmla="*/ 93 w 93"/>
                  <a:gd name="T147" fmla="*/ 58 h 58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93" h="58">
                    <a:moveTo>
                      <a:pt x="84" y="13"/>
                    </a:moveTo>
                    <a:lnTo>
                      <a:pt x="87" y="15"/>
                    </a:lnTo>
                    <a:lnTo>
                      <a:pt x="89" y="17"/>
                    </a:lnTo>
                    <a:lnTo>
                      <a:pt x="91" y="19"/>
                    </a:lnTo>
                    <a:lnTo>
                      <a:pt x="92" y="22"/>
                    </a:lnTo>
                    <a:lnTo>
                      <a:pt x="92" y="24"/>
                    </a:lnTo>
                    <a:lnTo>
                      <a:pt x="93" y="27"/>
                    </a:lnTo>
                    <a:lnTo>
                      <a:pt x="93" y="29"/>
                    </a:lnTo>
                    <a:lnTo>
                      <a:pt x="93" y="32"/>
                    </a:lnTo>
                    <a:lnTo>
                      <a:pt x="92" y="33"/>
                    </a:lnTo>
                    <a:lnTo>
                      <a:pt x="91" y="34"/>
                    </a:lnTo>
                    <a:lnTo>
                      <a:pt x="89" y="35"/>
                    </a:lnTo>
                    <a:lnTo>
                      <a:pt x="88" y="37"/>
                    </a:lnTo>
                    <a:lnTo>
                      <a:pt x="87" y="38"/>
                    </a:lnTo>
                    <a:lnTo>
                      <a:pt x="84" y="38"/>
                    </a:lnTo>
                    <a:lnTo>
                      <a:pt x="83" y="39"/>
                    </a:lnTo>
                    <a:lnTo>
                      <a:pt x="82" y="35"/>
                    </a:lnTo>
                    <a:lnTo>
                      <a:pt x="82" y="33"/>
                    </a:lnTo>
                    <a:lnTo>
                      <a:pt x="81" y="30"/>
                    </a:lnTo>
                    <a:lnTo>
                      <a:pt x="79" y="29"/>
                    </a:lnTo>
                    <a:lnTo>
                      <a:pt x="79" y="58"/>
                    </a:lnTo>
                    <a:lnTo>
                      <a:pt x="78" y="57"/>
                    </a:lnTo>
                    <a:lnTo>
                      <a:pt x="77" y="55"/>
                    </a:lnTo>
                    <a:lnTo>
                      <a:pt x="76" y="53"/>
                    </a:lnTo>
                    <a:lnTo>
                      <a:pt x="76" y="24"/>
                    </a:lnTo>
                    <a:lnTo>
                      <a:pt x="73" y="23"/>
                    </a:lnTo>
                    <a:lnTo>
                      <a:pt x="71" y="20"/>
                    </a:lnTo>
                    <a:lnTo>
                      <a:pt x="69" y="19"/>
                    </a:lnTo>
                    <a:lnTo>
                      <a:pt x="69" y="50"/>
                    </a:lnTo>
                    <a:lnTo>
                      <a:pt x="66" y="49"/>
                    </a:lnTo>
                    <a:lnTo>
                      <a:pt x="63" y="48"/>
                    </a:lnTo>
                    <a:lnTo>
                      <a:pt x="63" y="17"/>
                    </a:lnTo>
                    <a:lnTo>
                      <a:pt x="59" y="17"/>
                    </a:lnTo>
                    <a:lnTo>
                      <a:pt x="56" y="15"/>
                    </a:lnTo>
                    <a:lnTo>
                      <a:pt x="53" y="15"/>
                    </a:lnTo>
                    <a:lnTo>
                      <a:pt x="52" y="15"/>
                    </a:lnTo>
                    <a:lnTo>
                      <a:pt x="52" y="45"/>
                    </a:lnTo>
                    <a:lnTo>
                      <a:pt x="47" y="45"/>
                    </a:lnTo>
                    <a:lnTo>
                      <a:pt x="42" y="45"/>
                    </a:lnTo>
                    <a:lnTo>
                      <a:pt x="42" y="15"/>
                    </a:lnTo>
                    <a:lnTo>
                      <a:pt x="40" y="15"/>
                    </a:lnTo>
                    <a:lnTo>
                      <a:pt x="38" y="15"/>
                    </a:lnTo>
                    <a:lnTo>
                      <a:pt x="34" y="17"/>
                    </a:lnTo>
                    <a:lnTo>
                      <a:pt x="30" y="17"/>
                    </a:lnTo>
                    <a:lnTo>
                      <a:pt x="30" y="48"/>
                    </a:lnTo>
                    <a:lnTo>
                      <a:pt x="28" y="49"/>
                    </a:lnTo>
                    <a:lnTo>
                      <a:pt x="24" y="50"/>
                    </a:lnTo>
                    <a:lnTo>
                      <a:pt x="24" y="19"/>
                    </a:lnTo>
                    <a:lnTo>
                      <a:pt x="23" y="20"/>
                    </a:lnTo>
                    <a:lnTo>
                      <a:pt x="20" y="23"/>
                    </a:lnTo>
                    <a:lnTo>
                      <a:pt x="18" y="24"/>
                    </a:lnTo>
                    <a:lnTo>
                      <a:pt x="18" y="53"/>
                    </a:lnTo>
                    <a:lnTo>
                      <a:pt x="17" y="55"/>
                    </a:lnTo>
                    <a:lnTo>
                      <a:pt x="15" y="57"/>
                    </a:lnTo>
                    <a:lnTo>
                      <a:pt x="14" y="58"/>
                    </a:lnTo>
                    <a:lnTo>
                      <a:pt x="14" y="29"/>
                    </a:lnTo>
                    <a:lnTo>
                      <a:pt x="13" y="30"/>
                    </a:lnTo>
                    <a:lnTo>
                      <a:pt x="12" y="33"/>
                    </a:lnTo>
                    <a:lnTo>
                      <a:pt x="12" y="35"/>
                    </a:lnTo>
                    <a:lnTo>
                      <a:pt x="10" y="39"/>
                    </a:lnTo>
                    <a:lnTo>
                      <a:pt x="9" y="38"/>
                    </a:lnTo>
                    <a:lnTo>
                      <a:pt x="7" y="38"/>
                    </a:lnTo>
                    <a:lnTo>
                      <a:pt x="5" y="37"/>
                    </a:lnTo>
                    <a:lnTo>
                      <a:pt x="4" y="35"/>
                    </a:lnTo>
                    <a:lnTo>
                      <a:pt x="3" y="34"/>
                    </a:lnTo>
                    <a:lnTo>
                      <a:pt x="2" y="33"/>
                    </a:lnTo>
                    <a:lnTo>
                      <a:pt x="0" y="32"/>
                    </a:lnTo>
                    <a:lnTo>
                      <a:pt x="0" y="29"/>
                    </a:lnTo>
                    <a:lnTo>
                      <a:pt x="0" y="27"/>
                    </a:lnTo>
                    <a:lnTo>
                      <a:pt x="2" y="24"/>
                    </a:lnTo>
                    <a:lnTo>
                      <a:pt x="2" y="22"/>
                    </a:lnTo>
                    <a:lnTo>
                      <a:pt x="3" y="19"/>
                    </a:lnTo>
                    <a:lnTo>
                      <a:pt x="5" y="17"/>
                    </a:lnTo>
                    <a:lnTo>
                      <a:pt x="7" y="15"/>
                    </a:lnTo>
                    <a:lnTo>
                      <a:pt x="9" y="13"/>
                    </a:lnTo>
                    <a:lnTo>
                      <a:pt x="12" y="10"/>
                    </a:lnTo>
                    <a:lnTo>
                      <a:pt x="14" y="9"/>
                    </a:lnTo>
                    <a:lnTo>
                      <a:pt x="17" y="8"/>
                    </a:lnTo>
                    <a:lnTo>
                      <a:pt x="20" y="5"/>
                    </a:lnTo>
                    <a:lnTo>
                      <a:pt x="24" y="4"/>
                    </a:lnTo>
                    <a:lnTo>
                      <a:pt x="27" y="3"/>
                    </a:lnTo>
                    <a:lnTo>
                      <a:pt x="30" y="3"/>
                    </a:lnTo>
                    <a:lnTo>
                      <a:pt x="34" y="2"/>
                    </a:lnTo>
                    <a:lnTo>
                      <a:pt x="39" y="2"/>
                    </a:lnTo>
                    <a:lnTo>
                      <a:pt x="43" y="0"/>
                    </a:lnTo>
                    <a:lnTo>
                      <a:pt x="47" y="0"/>
                    </a:lnTo>
                    <a:lnTo>
                      <a:pt x="51" y="0"/>
                    </a:lnTo>
                    <a:lnTo>
                      <a:pt x="56" y="2"/>
                    </a:lnTo>
                    <a:lnTo>
                      <a:pt x="59" y="2"/>
                    </a:lnTo>
                    <a:lnTo>
                      <a:pt x="63" y="3"/>
                    </a:lnTo>
                    <a:lnTo>
                      <a:pt x="67" y="3"/>
                    </a:lnTo>
                    <a:lnTo>
                      <a:pt x="71" y="4"/>
                    </a:lnTo>
                    <a:lnTo>
                      <a:pt x="73" y="5"/>
                    </a:lnTo>
                    <a:lnTo>
                      <a:pt x="77" y="8"/>
                    </a:lnTo>
                    <a:lnTo>
                      <a:pt x="79" y="9"/>
                    </a:lnTo>
                    <a:lnTo>
                      <a:pt x="82" y="10"/>
                    </a:lnTo>
                    <a:lnTo>
                      <a:pt x="84" y="13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1" name="Freeform 71"/>
              <p:cNvSpPr>
                <a:spLocks/>
              </p:cNvSpPr>
              <p:nvPr/>
            </p:nvSpPr>
            <p:spPr bwMode="auto">
              <a:xfrm>
                <a:off x="3866" y="902"/>
                <a:ext cx="51" cy="25"/>
              </a:xfrm>
              <a:custGeom>
                <a:avLst/>
                <a:gdLst>
                  <a:gd name="T0" fmla="*/ 0 w 203"/>
                  <a:gd name="T1" fmla="*/ 0 h 100"/>
                  <a:gd name="T2" fmla="*/ 0 w 203"/>
                  <a:gd name="T3" fmla="*/ 0 h 100"/>
                  <a:gd name="T4" fmla="*/ 0 w 203"/>
                  <a:gd name="T5" fmla="*/ 0 h 100"/>
                  <a:gd name="T6" fmla="*/ 0 w 203"/>
                  <a:gd name="T7" fmla="*/ 0 h 100"/>
                  <a:gd name="T8" fmla="*/ 0 w 203"/>
                  <a:gd name="T9" fmla="*/ 0 h 100"/>
                  <a:gd name="T10" fmla="*/ 0 w 203"/>
                  <a:gd name="T11" fmla="*/ 0 h 100"/>
                  <a:gd name="T12" fmla="*/ 0 w 203"/>
                  <a:gd name="T13" fmla="*/ 0 h 100"/>
                  <a:gd name="T14" fmla="*/ 0 w 203"/>
                  <a:gd name="T15" fmla="*/ 0 h 100"/>
                  <a:gd name="T16" fmla="*/ 0 w 203"/>
                  <a:gd name="T17" fmla="*/ 0 h 100"/>
                  <a:gd name="T18" fmla="*/ 0 w 203"/>
                  <a:gd name="T19" fmla="*/ 0 h 100"/>
                  <a:gd name="T20" fmla="*/ 0 w 203"/>
                  <a:gd name="T21" fmla="*/ 0 h 100"/>
                  <a:gd name="T22" fmla="*/ 0 w 203"/>
                  <a:gd name="T23" fmla="*/ 0 h 100"/>
                  <a:gd name="T24" fmla="*/ 0 w 203"/>
                  <a:gd name="T25" fmla="*/ 0 h 100"/>
                  <a:gd name="T26" fmla="*/ 0 w 203"/>
                  <a:gd name="T27" fmla="*/ 0 h 100"/>
                  <a:gd name="T28" fmla="*/ 0 w 203"/>
                  <a:gd name="T29" fmla="*/ 0 h 100"/>
                  <a:gd name="T30" fmla="*/ 0 w 203"/>
                  <a:gd name="T31" fmla="*/ 0 h 100"/>
                  <a:gd name="T32" fmla="*/ 0 w 203"/>
                  <a:gd name="T33" fmla="*/ 0 h 100"/>
                  <a:gd name="T34" fmla="*/ 0 w 203"/>
                  <a:gd name="T35" fmla="*/ 0 h 100"/>
                  <a:gd name="T36" fmla="*/ 0 w 203"/>
                  <a:gd name="T37" fmla="*/ 0 h 100"/>
                  <a:gd name="T38" fmla="*/ 0 w 203"/>
                  <a:gd name="T39" fmla="*/ 0 h 100"/>
                  <a:gd name="T40" fmla="*/ 0 w 203"/>
                  <a:gd name="T41" fmla="*/ 0 h 100"/>
                  <a:gd name="T42" fmla="*/ 0 w 203"/>
                  <a:gd name="T43" fmla="*/ 0 h 100"/>
                  <a:gd name="T44" fmla="*/ 0 w 203"/>
                  <a:gd name="T45" fmla="*/ 0 h 100"/>
                  <a:gd name="T46" fmla="*/ 0 w 203"/>
                  <a:gd name="T47" fmla="*/ 0 h 100"/>
                  <a:gd name="T48" fmla="*/ 0 w 203"/>
                  <a:gd name="T49" fmla="*/ 0 h 100"/>
                  <a:gd name="T50" fmla="*/ 0 w 203"/>
                  <a:gd name="T51" fmla="*/ 0 h 100"/>
                  <a:gd name="T52" fmla="*/ 0 w 203"/>
                  <a:gd name="T53" fmla="*/ 0 h 100"/>
                  <a:gd name="T54" fmla="*/ 0 w 203"/>
                  <a:gd name="T55" fmla="*/ 0 h 100"/>
                  <a:gd name="T56" fmla="*/ 0 w 203"/>
                  <a:gd name="T57" fmla="*/ 0 h 100"/>
                  <a:gd name="T58" fmla="*/ 0 w 203"/>
                  <a:gd name="T59" fmla="*/ 0 h 100"/>
                  <a:gd name="T60" fmla="*/ 0 w 203"/>
                  <a:gd name="T61" fmla="*/ 0 h 100"/>
                  <a:gd name="T62" fmla="*/ 0 w 203"/>
                  <a:gd name="T63" fmla="*/ 0 h 100"/>
                  <a:gd name="T64" fmla="*/ 0 w 203"/>
                  <a:gd name="T65" fmla="*/ 0 h 100"/>
                  <a:gd name="T66" fmla="*/ 0 w 203"/>
                  <a:gd name="T67" fmla="*/ 0 h 100"/>
                  <a:gd name="T68" fmla="*/ 0 w 203"/>
                  <a:gd name="T69" fmla="*/ 0 h 100"/>
                  <a:gd name="T70" fmla="*/ 0 w 203"/>
                  <a:gd name="T71" fmla="*/ 0 h 100"/>
                  <a:gd name="T72" fmla="*/ 0 w 203"/>
                  <a:gd name="T73" fmla="*/ 0 h 100"/>
                  <a:gd name="T74" fmla="*/ 0 w 203"/>
                  <a:gd name="T75" fmla="*/ 0 h 100"/>
                  <a:gd name="T76" fmla="*/ 0 w 203"/>
                  <a:gd name="T77" fmla="*/ 0 h 100"/>
                  <a:gd name="T78" fmla="*/ 0 w 203"/>
                  <a:gd name="T79" fmla="*/ 0 h 100"/>
                  <a:gd name="T80" fmla="*/ 0 w 203"/>
                  <a:gd name="T81" fmla="*/ 0 h 100"/>
                  <a:gd name="T82" fmla="*/ 0 w 203"/>
                  <a:gd name="T83" fmla="*/ 0 h 100"/>
                  <a:gd name="T84" fmla="*/ 0 w 203"/>
                  <a:gd name="T85" fmla="*/ 0 h 100"/>
                  <a:gd name="T86" fmla="*/ 0 w 203"/>
                  <a:gd name="T87" fmla="*/ 0 h 100"/>
                  <a:gd name="T88" fmla="*/ 0 w 203"/>
                  <a:gd name="T89" fmla="*/ 0 h 100"/>
                  <a:gd name="T90" fmla="*/ 0 w 203"/>
                  <a:gd name="T91" fmla="*/ 0 h 100"/>
                  <a:gd name="T92" fmla="*/ 0 w 203"/>
                  <a:gd name="T93" fmla="*/ 0 h 100"/>
                  <a:gd name="T94" fmla="*/ 0 w 203"/>
                  <a:gd name="T95" fmla="*/ 0 h 100"/>
                  <a:gd name="T96" fmla="*/ 0 w 203"/>
                  <a:gd name="T97" fmla="*/ 0 h 100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203"/>
                  <a:gd name="T148" fmla="*/ 0 h 100"/>
                  <a:gd name="T149" fmla="*/ 203 w 203"/>
                  <a:gd name="T150" fmla="*/ 100 h 100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203" h="100">
                    <a:moveTo>
                      <a:pt x="8" y="25"/>
                    </a:moveTo>
                    <a:lnTo>
                      <a:pt x="7" y="28"/>
                    </a:lnTo>
                    <a:lnTo>
                      <a:pt x="3" y="30"/>
                    </a:lnTo>
                    <a:lnTo>
                      <a:pt x="2" y="34"/>
                    </a:lnTo>
                    <a:lnTo>
                      <a:pt x="0" y="38"/>
                    </a:lnTo>
                    <a:lnTo>
                      <a:pt x="0" y="41"/>
                    </a:lnTo>
                    <a:lnTo>
                      <a:pt x="0" y="45"/>
                    </a:lnTo>
                    <a:lnTo>
                      <a:pt x="2" y="49"/>
                    </a:lnTo>
                    <a:lnTo>
                      <a:pt x="3" y="53"/>
                    </a:lnTo>
                    <a:lnTo>
                      <a:pt x="7" y="55"/>
                    </a:lnTo>
                    <a:lnTo>
                      <a:pt x="9" y="59"/>
                    </a:lnTo>
                    <a:lnTo>
                      <a:pt x="10" y="55"/>
                    </a:lnTo>
                    <a:lnTo>
                      <a:pt x="12" y="53"/>
                    </a:lnTo>
                    <a:lnTo>
                      <a:pt x="13" y="49"/>
                    </a:lnTo>
                    <a:lnTo>
                      <a:pt x="15" y="45"/>
                    </a:lnTo>
                    <a:lnTo>
                      <a:pt x="17" y="44"/>
                    </a:lnTo>
                    <a:lnTo>
                      <a:pt x="17" y="100"/>
                    </a:lnTo>
                    <a:lnTo>
                      <a:pt x="22" y="99"/>
                    </a:lnTo>
                    <a:lnTo>
                      <a:pt x="29" y="96"/>
                    </a:lnTo>
                    <a:lnTo>
                      <a:pt x="29" y="34"/>
                    </a:lnTo>
                    <a:lnTo>
                      <a:pt x="32" y="34"/>
                    </a:lnTo>
                    <a:lnTo>
                      <a:pt x="37" y="31"/>
                    </a:lnTo>
                    <a:lnTo>
                      <a:pt x="40" y="29"/>
                    </a:lnTo>
                    <a:lnTo>
                      <a:pt x="40" y="94"/>
                    </a:lnTo>
                    <a:lnTo>
                      <a:pt x="49" y="93"/>
                    </a:lnTo>
                    <a:lnTo>
                      <a:pt x="57" y="91"/>
                    </a:lnTo>
                    <a:lnTo>
                      <a:pt x="57" y="24"/>
                    </a:lnTo>
                    <a:lnTo>
                      <a:pt x="63" y="23"/>
                    </a:lnTo>
                    <a:lnTo>
                      <a:pt x="70" y="21"/>
                    </a:lnTo>
                    <a:lnTo>
                      <a:pt x="72" y="21"/>
                    </a:lnTo>
                    <a:lnTo>
                      <a:pt x="72" y="89"/>
                    </a:lnTo>
                    <a:lnTo>
                      <a:pt x="80" y="89"/>
                    </a:lnTo>
                    <a:lnTo>
                      <a:pt x="88" y="88"/>
                    </a:lnTo>
                    <a:lnTo>
                      <a:pt x="88" y="19"/>
                    </a:lnTo>
                    <a:lnTo>
                      <a:pt x="94" y="19"/>
                    </a:lnTo>
                    <a:lnTo>
                      <a:pt x="102" y="19"/>
                    </a:lnTo>
                    <a:lnTo>
                      <a:pt x="109" y="19"/>
                    </a:lnTo>
                    <a:lnTo>
                      <a:pt x="116" y="19"/>
                    </a:lnTo>
                    <a:lnTo>
                      <a:pt x="116" y="88"/>
                    </a:lnTo>
                    <a:lnTo>
                      <a:pt x="123" y="89"/>
                    </a:lnTo>
                    <a:lnTo>
                      <a:pt x="132" y="89"/>
                    </a:lnTo>
                    <a:lnTo>
                      <a:pt x="132" y="21"/>
                    </a:lnTo>
                    <a:lnTo>
                      <a:pt x="133" y="21"/>
                    </a:lnTo>
                    <a:lnTo>
                      <a:pt x="141" y="23"/>
                    </a:lnTo>
                    <a:lnTo>
                      <a:pt x="148" y="24"/>
                    </a:lnTo>
                    <a:lnTo>
                      <a:pt x="148" y="91"/>
                    </a:lnTo>
                    <a:lnTo>
                      <a:pt x="154" y="93"/>
                    </a:lnTo>
                    <a:lnTo>
                      <a:pt x="163" y="94"/>
                    </a:lnTo>
                    <a:lnTo>
                      <a:pt x="163" y="29"/>
                    </a:lnTo>
                    <a:lnTo>
                      <a:pt x="167" y="31"/>
                    </a:lnTo>
                    <a:lnTo>
                      <a:pt x="172" y="34"/>
                    </a:lnTo>
                    <a:lnTo>
                      <a:pt x="174" y="34"/>
                    </a:lnTo>
                    <a:lnTo>
                      <a:pt x="174" y="96"/>
                    </a:lnTo>
                    <a:lnTo>
                      <a:pt x="182" y="99"/>
                    </a:lnTo>
                    <a:lnTo>
                      <a:pt x="187" y="100"/>
                    </a:lnTo>
                    <a:lnTo>
                      <a:pt x="187" y="44"/>
                    </a:lnTo>
                    <a:lnTo>
                      <a:pt x="188" y="45"/>
                    </a:lnTo>
                    <a:lnTo>
                      <a:pt x="191" y="49"/>
                    </a:lnTo>
                    <a:lnTo>
                      <a:pt x="192" y="53"/>
                    </a:lnTo>
                    <a:lnTo>
                      <a:pt x="193" y="55"/>
                    </a:lnTo>
                    <a:lnTo>
                      <a:pt x="194" y="59"/>
                    </a:lnTo>
                    <a:lnTo>
                      <a:pt x="198" y="55"/>
                    </a:lnTo>
                    <a:lnTo>
                      <a:pt x="201" y="53"/>
                    </a:lnTo>
                    <a:lnTo>
                      <a:pt x="202" y="49"/>
                    </a:lnTo>
                    <a:lnTo>
                      <a:pt x="203" y="45"/>
                    </a:lnTo>
                    <a:lnTo>
                      <a:pt x="203" y="41"/>
                    </a:lnTo>
                    <a:lnTo>
                      <a:pt x="203" y="38"/>
                    </a:lnTo>
                    <a:lnTo>
                      <a:pt x="202" y="34"/>
                    </a:lnTo>
                    <a:lnTo>
                      <a:pt x="201" y="30"/>
                    </a:lnTo>
                    <a:lnTo>
                      <a:pt x="198" y="28"/>
                    </a:lnTo>
                    <a:lnTo>
                      <a:pt x="196" y="25"/>
                    </a:lnTo>
                    <a:lnTo>
                      <a:pt x="194" y="24"/>
                    </a:lnTo>
                    <a:lnTo>
                      <a:pt x="191" y="20"/>
                    </a:lnTo>
                    <a:lnTo>
                      <a:pt x="186" y="18"/>
                    </a:lnTo>
                    <a:lnTo>
                      <a:pt x="179" y="15"/>
                    </a:lnTo>
                    <a:lnTo>
                      <a:pt x="174" y="13"/>
                    </a:lnTo>
                    <a:lnTo>
                      <a:pt x="167" y="10"/>
                    </a:lnTo>
                    <a:lnTo>
                      <a:pt x="161" y="8"/>
                    </a:lnTo>
                    <a:lnTo>
                      <a:pt x="153" y="5"/>
                    </a:lnTo>
                    <a:lnTo>
                      <a:pt x="146" y="4"/>
                    </a:lnTo>
                    <a:lnTo>
                      <a:pt x="137" y="3"/>
                    </a:lnTo>
                    <a:lnTo>
                      <a:pt x="128" y="1"/>
                    </a:lnTo>
                    <a:lnTo>
                      <a:pt x="119" y="0"/>
                    </a:lnTo>
                    <a:lnTo>
                      <a:pt x="111" y="0"/>
                    </a:lnTo>
                    <a:lnTo>
                      <a:pt x="102" y="0"/>
                    </a:lnTo>
                    <a:lnTo>
                      <a:pt x="93" y="0"/>
                    </a:lnTo>
                    <a:lnTo>
                      <a:pt x="84" y="0"/>
                    </a:lnTo>
                    <a:lnTo>
                      <a:pt x="75" y="1"/>
                    </a:lnTo>
                    <a:lnTo>
                      <a:pt x="67" y="3"/>
                    </a:lnTo>
                    <a:lnTo>
                      <a:pt x="59" y="4"/>
                    </a:lnTo>
                    <a:lnTo>
                      <a:pt x="50" y="5"/>
                    </a:lnTo>
                    <a:lnTo>
                      <a:pt x="43" y="8"/>
                    </a:lnTo>
                    <a:lnTo>
                      <a:pt x="37" y="10"/>
                    </a:lnTo>
                    <a:lnTo>
                      <a:pt x="29" y="13"/>
                    </a:lnTo>
                    <a:lnTo>
                      <a:pt x="24" y="15"/>
                    </a:lnTo>
                    <a:lnTo>
                      <a:pt x="18" y="18"/>
                    </a:lnTo>
                    <a:lnTo>
                      <a:pt x="14" y="20"/>
                    </a:lnTo>
                    <a:lnTo>
                      <a:pt x="9" y="24"/>
                    </a:lnTo>
                    <a:lnTo>
                      <a:pt x="8" y="25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2" name="Freeform 72"/>
              <p:cNvSpPr>
                <a:spLocks/>
              </p:cNvSpPr>
              <p:nvPr/>
            </p:nvSpPr>
            <p:spPr bwMode="auto">
              <a:xfrm>
                <a:off x="3924" y="940"/>
                <a:ext cx="5" cy="8"/>
              </a:xfrm>
              <a:custGeom>
                <a:avLst/>
                <a:gdLst>
                  <a:gd name="T0" fmla="*/ 0 w 20"/>
                  <a:gd name="T1" fmla="*/ 0 h 35"/>
                  <a:gd name="T2" fmla="*/ 0 w 20"/>
                  <a:gd name="T3" fmla="*/ 0 h 35"/>
                  <a:gd name="T4" fmla="*/ 0 w 20"/>
                  <a:gd name="T5" fmla="*/ 0 h 35"/>
                  <a:gd name="T6" fmla="*/ 0 w 20"/>
                  <a:gd name="T7" fmla="*/ 0 h 35"/>
                  <a:gd name="T8" fmla="*/ 0 w 20"/>
                  <a:gd name="T9" fmla="*/ 0 h 35"/>
                  <a:gd name="T10" fmla="*/ 0 w 20"/>
                  <a:gd name="T11" fmla="*/ 0 h 35"/>
                  <a:gd name="T12" fmla="*/ 0 w 20"/>
                  <a:gd name="T13" fmla="*/ 0 h 35"/>
                  <a:gd name="T14" fmla="*/ 0 w 20"/>
                  <a:gd name="T15" fmla="*/ 0 h 35"/>
                  <a:gd name="T16" fmla="*/ 0 w 20"/>
                  <a:gd name="T17" fmla="*/ 0 h 35"/>
                  <a:gd name="T18" fmla="*/ 0 w 20"/>
                  <a:gd name="T19" fmla="*/ 0 h 35"/>
                  <a:gd name="T20" fmla="*/ 0 w 20"/>
                  <a:gd name="T21" fmla="*/ 0 h 35"/>
                  <a:gd name="T22" fmla="*/ 0 w 20"/>
                  <a:gd name="T23" fmla="*/ 0 h 35"/>
                  <a:gd name="T24" fmla="*/ 0 w 20"/>
                  <a:gd name="T25" fmla="*/ 0 h 35"/>
                  <a:gd name="T26" fmla="*/ 0 w 20"/>
                  <a:gd name="T27" fmla="*/ 0 h 35"/>
                  <a:gd name="T28" fmla="*/ 0 w 20"/>
                  <a:gd name="T29" fmla="*/ 0 h 35"/>
                  <a:gd name="T30" fmla="*/ 0 w 20"/>
                  <a:gd name="T31" fmla="*/ 0 h 35"/>
                  <a:gd name="T32" fmla="*/ 0 w 20"/>
                  <a:gd name="T33" fmla="*/ 0 h 35"/>
                  <a:gd name="T34" fmla="*/ 0 w 20"/>
                  <a:gd name="T35" fmla="*/ 0 h 35"/>
                  <a:gd name="T36" fmla="*/ 0 w 20"/>
                  <a:gd name="T37" fmla="*/ 0 h 35"/>
                  <a:gd name="T38" fmla="*/ 0 w 20"/>
                  <a:gd name="T39" fmla="*/ 0 h 35"/>
                  <a:gd name="T40" fmla="*/ 0 w 20"/>
                  <a:gd name="T41" fmla="*/ 0 h 35"/>
                  <a:gd name="T42" fmla="*/ 0 w 20"/>
                  <a:gd name="T43" fmla="*/ 0 h 35"/>
                  <a:gd name="T44" fmla="*/ 0 w 20"/>
                  <a:gd name="T45" fmla="*/ 0 h 35"/>
                  <a:gd name="T46" fmla="*/ 0 w 20"/>
                  <a:gd name="T47" fmla="*/ 0 h 35"/>
                  <a:gd name="T48" fmla="*/ 0 w 20"/>
                  <a:gd name="T49" fmla="*/ 0 h 35"/>
                  <a:gd name="T50" fmla="*/ 0 w 20"/>
                  <a:gd name="T51" fmla="*/ 0 h 35"/>
                  <a:gd name="T52" fmla="*/ 0 w 20"/>
                  <a:gd name="T53" fmla="*/ 0 h 35"/>
                  <a:gd name="T54" fmla="*/ 0 w 20"/>
                  <a:gd name="T55" fmla="*/ 0 h 35"/>
                  <a:gd name="T56" fmla="*/ 0 w 20"/>
                  <a:gd name="T57" fmla="*/ 0 h 35"/>
                  <a:gd name="T58" fmla="*/ 0 w 20"/>
                  <a:gd name="T59" fmla="*/ 0 h 35"/>
                  <a:gd name="T60" fmla="*/ 0 w 20"/>
                  <a:gd name="T61" fmla="*/ 0 h 35"/>
                  <a:gd name="T62" fmla="*/ 0 w 20"/>
                  <a:gd name="T63" fmla="*/ 0 h 35"/>
                  <a:gd name="T64" fmla="*/ 0 w 20"/>
                  <a:gd name="T65" fmla="*/ 0 h 35"/>
                  <a:gd name="T66" fmla="*/ 0 w 20"/>
                  <a:gd name="T67" fmla="*/ 0 h 35"/>
                  <a:gd name="T68" fmla="*/ 0 w 20"/>
                  <a:gd name="T69" fmla="*/ 0 h 35"/>
                  <a:gd name="T70" fmla="*/ 0 w 20"/>
                  <a:gd name="T71" fmla="*/ 0 h 35"/>
                  <a:gd name="T72" fmla="*/ 0 w 20"/>
                  <a:gd name="T73" fmla="*/ 0 h 35"/>
                  <a:gd name="T74" fmla="*/ 0 w 20"/>
                  <a:gd name="T75" fmla="*/ 0 h 35"/>
                  <a:gd name="T76" fmla="*/ 0 w 20"/>
                  <a:gd name="T77" fmla="*/ 0 h 35"/>
                  <a:gd name="T78" fmla="*/ 0 w 20"/>
                  <a:gd name="T79" fmla="*/ 0 h 35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0"/>
                  <a:gd name="T121" fmla="*/ 0 h 35"/>
                  <a:gd name="T122" fmla="*/ 20 w 20"/>
                  <a:gd name="T123" fmla="*/ 35 h 35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0" h="35">
                    <a:moveTo>
                      <a:pt x="0" y="35"/>
                    </a:moveTo>
                    <a:lnTo>
                      <a:pt x="0" y="11"/>
                    </a:lnTo>
                    <a:lnTo>
                      <a:pt x="0" y="10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1" y="3"/>
                    </a:lnTo>
                    <a:lnTo>
                      <a:pt x="2" y="3"/>
                    </a:lnTo>
                    <a:lnTo>
                      <a:pt x="2" y="2"/>
                    </a:lnTo>
                    <a:lnTo>
                      <a:pt x="4" y="2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6" y="0"/>
                    </a:lnTo>
                    <a:lnTo>
                      <a:pt x="7" y="0"/>
                    </a:lnTo>
                    <a:lnTo>
                      <a:pt x="9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5" y="1"/>
                    </a:lnTo>
                    <a:lnTo>
                      <a:pt x="16" y="1"/>
                    </a:lnTo>
                    <a:lnTo>
                      <a:pt x="16" y="2"/>
                    </a:lnTo>
                    <a:lnTo>
                      <a:pt x="17" y="2"/>
                    </a:lnTo>
                    <a:lnTo>
                      <a:pt x="17" y="3"/>
                    </a:lnTo>
                    <a:lnTo>
                      <a:pt x="19" y="3"/>
                    </a:lnTo>
                    <a:lnTo>
                      <a:pt x="19" y="5"/>
                    </a:lnTo>
                    <a:lnTo>
                      <a:pt x="19" y="6"/>
                    </a:lnTo>
                    <a:lnTo>
                      <a:pt x="20" y="7"/>
                    </a:lnTo>
                    <a:lnTo>
                      <a:pt x="20" y="8"/>
                    </a:lnTo>
                    <a:lnTo>
                      <a:pt x="20" y="10"/>
                    </a:lnTo>
                    <a:lnTo>
                      <a:pt x="20" y="11"/>
                    </a:lnTo>
                    <a:lnTo>
                      <a:pt x="20" y="35"/>
                    </a:lnTo>
                    <a:lnTo>
                      <a:pt x="0" y="3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3" name="Freeform 73"/>
              <p:cNvSpPr>
                <a:spLocks/>
              </p:cNvSpPr>
              <p:nvPr/>
            </p:nvSpPr>
            <p:spPr bwMode="auto">
              <a:xfrm>
                <a:off x="3924" y="952"/>
                <a:ext cx="5" cy="8"/>
              </a:xfrm>
              <a:custGeom>
                <a:avLst/>
                <a:gdLst>
                  <a:gd name="T0" fmla="*/ 0 w 20"/>
                  <a:gd name="T1" fmla="*/ 0 h 35"/>
                  <a:gd name="T2" fmla="*/ 0 w 20"/>
                  <a:gd name="T3" fmla="*/ 0 h 35"/>
                  <a:gd name="T4" fmla="*/ 0 w 20"/>
                  <a:gd name="T5" fmla="*/ 0 h 35"/>
                  <a:gd name="T6" fmla="*/ 0 w 20"/>
                  <a:gd name="T7" fmla="*/ 0 h 35"/>
                  <a:gd name="T8" fmla="*/ 0 w 20"/>
                  <a:gd name="T9" fmla="*/ 0 h 35"/>
                  <a:gd name="T10" fmla="*/ 0 w 20"/>
                  <a:gd name="T11" fmla="*/ 0 h 35"/>
                  <a:gd name="T12" fmla="*/ 0 w 20"/>
                  <a:gd name="T13" fmla="*/ 0 h 35"/>
                  <a:gd name="T14" fmla="*/ 0 w 20"/>
                  <a:gd name="T15" fmla="*/ 0 h 35"/>
                  <a:gd name="T16" fmla="*/ 0 w 20"/>
                  <a:gd name="T17" fmla="*/ 0 h 35"/>
                  <a:gd name="T18" fmla="*/ 0 w 20"/>
                  <a:gd name="T19" fmla="*/ 0 h 35"/>
                  <a:gd name="T20" fmla="*/ 0 w 20"/>
                  <a:gd name="T21" fmla="*/ 0 h 35"/>
                  <a:gd name="T22" fmla="*/ 0 w 20"/>
                  <a:gd name="T23" fmla="*/ 0 h 35"/>
                  <a:gd name="T24" fmla="*/ 0 w 20"/>
                  <a:gd name="T25" fmla="*/ 0 h 35"/>
                  <a:gd name="T26" fmla="*/ 0 w 20"/>
                  <a:gd name="T27" fmla="*/ 0 h 35"/>
                  <a:gd name="T28" fmla="*/ 0 w 20"/>
                  <a:gd name="T29" fmla="*/ 0 h 35"/>
                  <a:gd name="T30" fmla="*/ 0 w 20"/>
                  <a:gd name="T31" fmla="*/ 0 h 35"/>
                  <a:gd name="T32" fmla="*/ 0 w 20"/>
                  <a:gd name="T33" fmla="*/ 0 h 35"/>
                  <a:gd name="T34" fmla="*/ 0 w 20"/>
                  <a:gd name="T35" fmla="*/ 0 h 35"/>
                  <a:gd name="T36" fmla="*/ 0 w 20"/>
                  <a:gd name="T37" fmla="*/ 0 h 35"/>
                  <a:gd name="T38" fmla="*/ 0 w 20"/>
                  <a:gd name="T39" fmla="*/ 0 h 35"/>
                  <a:gd name="T40" fmla="*/ 0 w 20"/>
                  <a:gd name="T41" fmla="*/ 0 h 35"/>
                  <a:gd name="T42" fmla="*/ 0 w 20"/>
                  <a:gd name="T43" fmla="*/ 0 h 35"/>
                  <a:gd name="T44" fmla="*/ 0 w 20"/>
                  <a:gd name="T45" fmla="*/ 0 h 35"/>
                  <a:gd name="T46" fmla="*/ 0 w 20"/>
                  <a:gd name="T47" fmla="*/ 0 h 35"/>
                  <a:gd name="T48" fmla="*/ 0 w 20"/>
                  <a:gd name="T49" fmla="*/ 0 h 35"/>
                  <a:gd name="T50" fmla="*/ 0 w 20"/>
                  <a:gd name="T51" fmla="*/ 0 h 35"/>
                  <a:gd name="T52" fmla="*/ 0 w 20"/>
                  <a:gd name="T53" fmla="*/ 0 h 35"/>
                  <a:gd name="T54" fmla="*/ 0 w 20"/>
                  <a:gd name="T55" fmla="*/ 0 h 35"/>
                  <a:gd name="T56" fmla="*/ 0 w 20"/>
                  <a:gd name="T57" fmla="*/ 0 h 35"/>
                  <a:gd name="T58" fmla="*/ 0 w 20"/>
                  <a:gd name="T59" fmla="*/ 0 h 35"/>
                  <a:gd name="T60" fmla="*/ 0 w 20"/>
                  <a:gd name="T61" fmla="*/ 0 h 35"/>
                  <a:gd name="T62" fmla="*/ 0 w 20"/>
                  <a:gd name="T63" fmla="*/ 0 h 35"/>
                  <a:gd name="T64" fmla="*/ 0 w 20"/>
                  <a:gd name="T65" fmla="*/ 0 h 35"/>
                  <a:gd name="T66" fmla="*/ 0 w 20"/>
                  <a:gd name="T67" fmla="*/ 0 h 35"/>
                  <a:gd name="T68" fmla="*/ 0 w 20"/>
                  <a:gd name="T69" fmla="*/ 0 h 35"/>
                  <a:gd name="T70" fmla="*/ 0 w 20"/>
                  <a:gd name="T71" fmla="*/ 0 h 35"/>
                  <a:gd name="T72" fmla="*/ 0 w 20"/>
                  <a:gd name="T73" fmla="*/ 0 h 35"/>
                  <a:gd name="T74" fmla="*/ 0 w 20"/>
                  <a:gd name="T75" fmla="*/ 0 h 35"/>
                  <a:gd name="T76" fmla="*/ 0 w 20"/>
                  <a:gd name="T77" fmla="*/ 0 h 35"/>
                  <a:gd name="T78" fmla="*/ 0 w 20"/>
                  <a:gd name="T79" fmla="*/ 0 h 35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0"/>
                  <a:gd name="T121" fmla="*/ 0 h 35"/>
                  <a:gd name="T122" fmla="*/ 20 w 20"/>
                  <a:gd name="T123" fmla="*/ 35 h 35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0" h="35">
                    <a:moveTo>
                      <a:pt x="0" y="35"/>
                    </a:moveTo>
                    <a:lnTo>
                      <a:pt x="0" y="11"/>
                    </a:lnTo>
                    <a:lnTo>
                      <a:pt x="0" y="10"/>
                    </a:lnTo>
                    <a:lnTo>
                      <a:pt x="0" y="9"/>
                    </a:lnTo>
                    <a:lnTo>
                      <a:pt x="0" y="8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4" y="3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6" y="1"/>
                    </a:lnTo>
                    <a:lnTo>
                      <a:pt x="6" y="0"/>
                    </a:lnTo>
                    <a:lnTo>
                      <a:pt x="7" y="0"/>
                    </a:lnTo>
                    <a:lnTo>
                      <a:pt x="9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4" y="1"/>
                    </a:lnTo>
                    <a:lnTo>
                      <a:pt x="15" y="1"/>
                    </a:lnTo>
                    <a:lnTo>
                      <a:pt x="16" y="1"/>
                    </a:lnTo>
                    <a:lnTo>
                      <a:pt x="16" y="3"/>
                    </a:lnTo>
                    <a:lnTo>
                      <a:pt x="17" y="3"/>
                    </a:lnTo>
                    <a:lnTo>
                      <a:pt x="17" y="4"/>
                    </a:lnTo>
                    <a:lnTo>
                      <a:pt x="19" y="5"/>
                    </a:lnTo>
                    <a:lnTo>
                      <a:pt x="19" y="6"/>
                    </a:lnTo>
                    <a:lnTo>
                      <a:pt x="20" y="8"/>
                    </a:lnTo>
                    <a:lnTo>
                      <a:pt x="20" y="9"/>
                    </a:lnTo>
                    <a:lnTo>
                      <a:pt x="20" y="10"/>
                    </a:lnTo>
                    <a:lnTo>
                      <a:pt x="20" y="11"/>
                    </a:lnTo>
                    <a:lnTo>
                      <a:pt x="20" y="35"/>
                    </a:lnTo>
                    <a:lnTo>
                      <a:pt x="0" y="3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4" name="Freeform 74"/>
              <p:cNvSpPr>
                <a:spLocks/>
              </p:cNvSpPr>
              <p:nvPr/>
            </p:nvSpPr>
            <p:spPr bwMode="auto">
              <a:xfrm>
                <a:off x="3819" y="933"/>
                <a:ext cx="45" cy="36"/>
              </a:xfrm>
              <a:custGeom>
                <a:avLst/>
                <a:gdLst>
                  <a:gd name="T0" fmla="*/ 0 w 183"/>
                  <a:gd name="T1" fmla="*/ 0 h 143"/>
                  <a:gd name="T2" fmla="*/ 0 w 183"/>
                  <a:gd name="T3" fmla="*/ 0 h 143"/>
                  <a:gd name="T4" fmla="*/ 0 w 183"/>
                  <a:gd name="T5" fmla="*/ 0 h 143"/>
                  <a:gd name="T6" fmla="*/ 0 w 183"/>
                  <a:gd name="T7" fmla="*/ 0 h 143"/>
                  <a:gd name="T8" fmla="*/ 0 w 183"/>
                  <a:gd name="T9" fmla="*/ 0 h 143"/>
                  <a:gd name="T10" fmla="*/ 0 w 183"/>
                  <a:gd name="T11" fmla="*/ 0 h 143"/>
                  <a:gd name="T12" fmla="*/ 0 w 183"/>
                  <a:gd name="T13" fmla="*/ 0 h 143"/>
                  <a:gd name="T14" fmla="*/ 0 w 183"/>
                  <a:gd name="T15" fmla="*/ 0 h 143"/>
                  <a:gd name="T16" fmla="*/ 0 w 183"/>
                  <a:gd name="T17" fmla="*/ 0 h 143"/>
                  <a:gd name="T18" fmla="*/ 0 w 183"/>
                  <a:gd name="T19" fmla="*/ 0 h 143"/>
                  <a:gd name="T20" fmla="*/ 0 w 183"/>
                  <a:gd name="T21" fmla="*/ 0 h 143"/>
                  <a:gd name="T22" fmla="*/ 0 w 183"/>
                  <a:gd name="T23" fmla="*/ 0 h 143"/>
                  <a:gd name="T24" fmla="*/ 0 w 183"/>
                  <a:gd name="T25" fmla="*/ 0 h 143"/>
                  <a:gd name="T26" fmla="*/ 0 w 183"/>
                  <a:gd name="T27" fmla="*/ 0 h 143"/>
                  <a:gd name="T28" fmla="*/ 0 w 183"/>
                  <a:gd name="T29" fmla="*/ 0 h 143"/>
                  <a:gd name="T30" fmla="*/ 0 w 183"/>
                  <a:gd name="T31" fmla="*/ 0 h 143"/>
                  <a:gd name="T32" fmla="*/ 0 w 183"/>
                  <a:gd name="T33" fmla="*/ 0 h 143"/>
                  <a:gd name="T34" fmla="*/ 0 w 183"/>
                  <a:gd name="T35" fmla="*/ 0 h 143"/>
                  <a:gd name="T36" fmla="*/ 0 w 183"/>
                  <a:gd name="T37" fmla="*/ 0 h 143"/>
                  <a:gd name="T38" fmla="*/ 0 w 183"/>
                  <a:gd name="T39" fmla="*/ 0 h 143"/>
                  <a:gd name="T40" fmla="*/ 0 w 183"/>
                  <a:gd name="T41" fmla="*/ 0 h 143"/>
                  <a:gd name="T42" fmla="*/ 0 w 183"/>
                  <a:gd name="T43" fmla="*/ 0 h 143"/>
                  <a:gd name="T44" fmla="*/ 0 w 183"/>
                  <a:gd name="T45" fmla="*/ 0 h 143"/>
                  <a:gd name="T46" fmla="*/ 0 w 183"/>
                  <a:gd name="T47" fmla="*/ 0 h 143"/>
                  <a:gd name="T48" fmla="*/ 0 w 183"/>
                  <a:gd name="T49" fmla="*/ 0 h 143"/>
                  <a:gd name="T50" fmla="*/ 0 w 183"/>
                  <a:gd name="T51" fmla="*/ 0 h 143"/>
                  <a:gd name="T52" fmla="*/ 0 w 183"/>
                  <a:gd name="T53" fmla="*/ 0 h 143"/>
                  <a:gd name="T54" fmla="*/ 0 w 183"/>
                  <a:gd name="T55" fmla="*/ 0 h 143"/>
                  <a:gd name="T56" fmla="*/ 0 w 183"/>
                  <a:gd name="T57" fmla="*/ 0 h 143"/>
                  <a:gd name="T58" fmla="*/ 0 w 183"/>
                  <a:gd name="T59" fmla="*/ 0 h 143"/>
                  <a:gd name="T60" fmla="*/ 0 w 183"/>
                  <a:gd name="T61" fmla="*/ 0 h 143"/>
                  <a:gd name="T62" fmla="*/ 0 w 183"/>
                  <a:gd name="T63" fmla="*/ 0 h 143"/>
                  <a:gd name="T64" fmla="*/ 0 w 183"/>
                  <a:gd name="T65" fmla="*/ 0 h 143"/>
                  <a:gd name="T66" fmla="*/ 0 w 183"/>
                  <a:gd name="T67" fmla="*/ 0 h 143"/>
                  <a:gd name="T68" fmla="*/ 0 w 183"/>
                  <a:gd name="T69" fmla="*/ 0 h 143"/>
                  <a:gd name="T70" fmla="*/ 0 w 183"/>
                  <a:gd name="T71" fmla="*/ 0 h 143"/>
                  <a:gd name="T72" fmla="*/ 0 w 183"/>
                  <a:gd name="T73" fmla="*/ 0 h 143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83"/>
                  <a:gd name="T112" fmla="*/ 0 h 143"/>
                  <a:gd name="T113" fmla="*/ 183 w 183"/>
                  <a:gd name="T114" fmla="*/ 143 h 143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83" h="143">
                    <a:moveTo>
                      <a:pt x="5" y="35"/>
                    </a:moveTo>
                    <a:lnTo>
                      <a:pt x="1" y="35"/>
                    </a:lnTo>
                    <a:lnTo>
                      <a:pt x="1" y="28"/>
                    </a:lnTo>
                    <a:lnTo>
                      <a:pt x="5" y="28"/>
                    </a:lnTo>
                    <a:lnTo>
                      <a:pt x="5" y="25"/>
                    </a:lnTo>
                    <a:lnTo>
                      <a:pt x="0" y="25"/>
                    </a:lnTo>
                    <a:lnTo>
                      <a:pt x="0" y="18"/>
                    </a:lnTo>
                    <a:lnTo>
                      <a:pt x="125" y="18"/>
                    </a:lnTo>
                    <a:lnTo>
                      <a:pt x="125" y="13"/>
                    </a:lnTo>
                    <a:lnTo>
                      <a:pt x="129" y="13"/>
                    </a:lnTo>
                    <a:lnTo>
                      <a:pt x="129" y="9"/>
                    </a:lnTo>
                    <a:lnTo>
                      <a:pt x="125" y="9"/>
                    </a:lnTo>
                    <a:lnTo>
                      <a:pt x="125" y="0"/>
                    </a:lnTo>
                    <a:lnTo>
                      <a:pt x="182" y="0"/>
                    </a:lnTo>
                    <a:lnTo>
                      <a:pt x="182" y="3"/>
                    </a:lnTo>
                    <a:lnTo>
                      <a:pt x="177" y="3"/>
                    </a:lnTo>
                    <a:lnTo>
                      <a:pt x="177" y="9"/>
                    </a:lnTo>
                    <a:lnTo>
                      <a:pt x="177" y="13"/>
                    </a:lnTo>
                    <a:lnTo>
                      <a:pt x="177" y="14"/>
                    </a:lnTo>
                    <a:lnTo>
                      <a:pt x="183" y="14"/>
                    </a:lnTo>
                    <a:lnTo>
                      <a:pt x="183" y="19"/>
                    </a:lnTo>
                    <a:lnTo>
                      <a:pt x="144" y="19"/>
                    </a:lnTo>
                    <a:lnTo>
                      <a:pt x="144" y="27"/>
                    </a:lnTo>
                    <a:lnTo>
                      <a:pt x="140" y="27"/>
                    </a:lnTo>
                    <a:lnTo>
                      <a:pt x="140" y="115"/>
                    </a:lnTo>
                    <a:lnTo>
                      <a:pt x="144" y="115"/>
                    </a:lnTo>
                    <a:lnTo>
                      <a:pt x="144" y="122"/>
                    </a:lnTo>
                    <a:lnTo>
                      <a:pt x="175" y="122"/>
                    </a:lnTo>
                    <a:lnTo>
                      <a:pt x="175" y="143"/>
                    </a:lnTo>
                    <a:lnTo>
                      <a:pt x="125" y="143"/>
                    </a:lnTo>
                    <a:lnTo>
                      <a:pt x="125" y="135"/>
                    </a:lnTo>
                    <a:lnTo>
                      <a:pt x="0" y="135"/>
                    </a:lnTo>
                    <a:lnTo>
                      <a:pt x="0" y="102"/>
                    </a:lnTo>
                    <a:lnTo>
                      <a:pt x="1" y="102"/>
                    </a:lnTo>
                    <a:lnTo>
                      <a:pt x="1" y="95"/>
                    </a:lnTo>
                    <a:lnTo>
                      <a:pt x="5" y="95"/>
                    </a:lnTo>
                    <a:lnTo>
                      <a:pt x="5" y="3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5" name="Freeform 75"/>
              <p:cNvSpPr>
                <a:spLocks/>
              </p:cNvSpPr>
              <p:nvPr/>
            </p:nvSpPr>
            <p:spPr bwMode="auto">
              <a:xfrm>
                <a:off x="3855" y="940"/>
                <a:ext cx="5" cy="8"/>
              </a:xfrm>
              <a:custGeom>
                <a:avLst/>
                <a:gdLst>
                  <a:gd name="T0" fmla="*/ 0 w 20"/>
                  <a:gd name="T1" fmla="*/ 0 h 35"/>
                  <a:gd name="T2" fmla="*/ 0 w 20"/>
                  <a:gd name="T3" fmla="*/ 0 h 35"/>
                  <a:gd name="T4" fmla="*/ 0 w 20"/>
                  <a:gd name="T5" fmla="*/ 0 h 35"/>
                  <a:gd name="T6" fmla="*/ 0 w 20"/>
                  <a:gd name="T7" fmla="*/ 0 h 35"/>
                  <a:gd name="T8" fmla="*/ 0 w 20"/>
                  <a:gd name="T9" fmla="*/ 0 h 35"/>
                  <a:gd name="T10" fmla="*/ 0 w 20"/>
                  <a:gd name="T11" fmla="*/ 0 h 35"/>
                  <a:gd name="T12" fmla="*/ 0 w 20"/>
                  <a:gd name="T13" fmla="*/ 0 h 35"/>
                  <a:gd name="T14" fmla="*/ 0 w 20"/>
                  <a:gd name="T15" fmla="*/ 0 h 35"/>
                  <a:gd name="T16" fmla="*/ 0 w 20"/>
                  <a:gd name="T17" fmla="*/ 0 h 35"/>
                  <a:gd name="T18" fmla="*/ 0 w 20"/>
                  <a:gd name="T19" fmla="*/ 0 h 35"/>
                  <a:gd name="T20" fmla="*/ 0 w 20"/>
                  <a:gd name="T21" fmla="*/ 0 h 35"/>
                  <a:gd name="T22" fmla="*/ 0 w 20"/>
                  <a:gd name="T23" fmla="*/ 0 h 35"/>
                  <a:gd name="T24" fmla="*/ 0 w 20"/>
                  <a:gd name="T25" fmla="*/ 0 h 35"/>
                  <a:gd name="T26" fmla="*/ 0 w 20"/>
                  <a:gd name="T27" fmla="*/ 0 h 35"/>
                  <a:gd name="T28" fmla="*/ 0 w 20"/>
                  <a:gd name="T29" fmla="*/ 0 h 35"/>
                  <a:gd name="T30" fmla="*/ 0 w 20"/>
                  <a:gd name="T31" fmla="*/ 0 h 35"/>
                  <a:gd name="T32" fmla="*/ 0 w 20"/>
                  <a:gd name="T33" fmla="*/ 0 h 35"/>
                  <a:gd name="T34" fmla="*/ 0 w 20"/>
                  <a:gd name="T35" fmla="*/ 0 h 35"/>
                  <a:gd name="T36" fmla="*/ 0 w 20"/>
                  <a:gd name="T37" fmla="*/ 0 h 35"/>
                  <a:gd name="T38" fmla="*/ 0 w 20"/>
                  <a:gd name="T39" fmla="*/ 0 h 35"/>
                  <a:gd name="T40" fmla="*/ 0 w 20"/>
                  <a:gd name="T41" fmla="*/ 0 h 35"/>
                  <a:gd name="T42" fmla="*/ 0 w 20"/>
                  <a:gd name="T43" fmla="*/ 0 h 35"/>
                  <a:gd name="T44" fmla="*/ 0 w 20"/>
                  <a:gd name="T45" fmla="*/ 0 h 35"/>
                  <a:gd name="T46" fmla="*/ 0 w 20"/>
                  <a:gd name="T47" fmla="*/ 0 h 35"/>
                  <a:gd name="T48" fmla="*/ 0 w 20"/>
                  <a:gd name="T49" fmla="*/ 0 h 35"/>
                  <a:gd name="T50" fmla="*/ 0 w 20"/>
                  <a:gd name="T51" fmla="*/ 0 h 35"/>
                  <a:gd name="T52" fmla="*/ 0 w 20"/>
                  <a:gd name="T53" fmla="*/ 0 h 35"/>
                  <a:gd name="T54" fmla="*/ 0 w 20"/>
                  <a:gd name="T55" fmla="*/ 0 h 35"/>
                  <a:gd name="T56" fmla="*/ 0 w 20"/>
                  <a:gd name="T57" fmla="*/ 0 h 35"/>
                  <a:gd name="T58" fmla="*/ 0 w 20"/>
                  <a:gd name="T59" fmla="*/ 0 h 35"/>
                  <a:gd name="T60" fmla="*/ 0 w 20"/>
                  <a:gd name="T61" fmla="*/ 0 h 35"/>
                  <a:gd name="T62" fmla="*/ 0 w 20"/>
                  <a:gd name="T63" fmla="*/ 0 h 35"/>
                  <a:gd name="T64" fmla="*/ 0 w 20"/>
                  <a:gd name="T65" fmla="*/ 0 h 35"/>
                  <a:gd name="T66" fmla="*/ 0 w 20"/>
                  <a:gd name="T67" fmla="*/ 0 h 35"/>
                  <a:gd name="T68" fmla="*/ 0 w 20"/>
                  <a:gd name="T69" fmla="*/ 0 h 35"/>
                  <a:gd name="T70" fmla="*/ 0 w 20"/>
                  <a:gd name="T71" fmla="*/ 0 h 35"/>
                  <a:gd name="T72" fmla="*/ 0 w 20"/>
                  <a:gd name="T73" fmla="*/ 0 h 35"/>
                  <a:gd name="T74" fmla="*/ 0 w 20"/>
                  <a:gd name="T75" fmla="*/ 0 h 35"/>
                  <a:gd name="T76" fmla="*/ 0 w 20"/>
                  <a:gd name="T77" fmla="*/ 0 h 35"/>
                  <a:gd name="T78" fmla="*/ 0 w 20"/>
                  <a:gd name="T79" fmla="*/ 0 h 35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0"/>
                  <a:gd name="T121" fmla="*/ 0 h 35"/>
                  <a:gd name="T122" fmla="*/ 20 w 20"/>
                  <a:gd name="T123" fmla="*/ 35 h 35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0" h="35">
                    <a:moveTo>
                      <a:pt x="20" y="35"/>
                    </a:moveTo>
                    <a:lnTo>
                      <a:pt x="20" y="11"/>
                    </a:lnTo>
                    <a:lnTo>
                      <a:pt x="20" y="10"/>
                    </a:lnTo>
                    <a:lnTo>
                      <a:pt x="20" y="8"/>
                    </a:lnTo>
                    <a:lnTo>
                      <a:pt x="20" y="7"/>
                    </a:lnTo>
                    <a:lnTo>
                      <a:pt x="19" y="6"/>
                    </a:lnTo>
                    <a:lnTo>
                      <a:pt x="19" y="5"/>
                    </a:lnTo>
                    <a:lnTo>
                      <a:pt x="19" y="3"/>
                    </a:lnTo>
                    <a:lnTo>
                      <a:pt x="18" y="3"/>
                    </a:lnTo>
                    <a:lnTo>
                      <a:pt x="18" y="2"/>
                    </a:lnTo>
                    <a:lnTo>
                      <a:pt x="16" y="2"/>
                    </a:lnTo>
                    <a:lnTo>
                      <a:pt x="16" y="1"/>
                    </a:lnTo>
                    <a:lnTo>
                      <a:pt x="15" y="1"/>
                    </a:lnTo>
                    <a:lnTo>
                      <a:pt x="14" y="0"/>
                    </a:lnTo>
                    <a:lnTo>
                      <a:pt x="13" y="0"/>
                    </a:lnTo>
                    <a:lnTo>
                      <a:pt x="11" y="0"/>
                    </a:lnTo>
                    <a:lnTo>
                      <a:pt x="10" y="0"/>
                    </a:lnTo>
                    <a:lnTo>
                      <a:pt x="9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5" y="1"/>
                    </a:lnTo>
                    <a:lnTo>
                      <a:pt x="4" y="1"/>
                    </a:lnTo>
                    <a:lnTo>
                      <a:pt x="4" y="2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1" y="3"/>
                    </a:lnTo>
                    <a:lnTo>
                      <a:pt x="1" y="5"/>
                    </a:lnTo>
                    <a:lnTo>
                      <a:pt x="1" y="6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0" y="10"/>
                    </a:lnTo>
                    <a:lnTo>
                      <a:pt x="0" y="11"/>
                    </a:lnTo>
                    <a:lnTo>
                      <a:pt x="0" y="35"/>
                    </a:lnTo>
                    <a:lnTo>
                      <a:pt x="20" y="3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6" name="Freeform 76"/>
              <p:cNvSpPr>
                <a:spLocks/>
              </p:cNvSpPr>
              <p:nvPr/>
            </p:nvSpPr>
            <p:spPr bwMode="auto">
              <a:xfrm>
                <a:off x="3855" y="952"/>
                <a:ext cx="5" cy="8"/>
              </a:xfrm>
              <a:custGeom>
                <a:avLst/>
                <a:gdLst>
                  <a:gd name="T0" fmla="*/ 0 w 20"/>
                  <a:gd name="T1" fmla="*/ 0 h 35"/>
                  <a:gd name="T2" fmla="*/ 0 w 20"/>
                  <a:gd name="T3" fmla="*/ 0 h 35"/>
                  <a:gd name="T4" fmla="*/ 0 w 20"/>
                  <a:gd name="T5" fmla="*/ 0 h 35"/>
                  <a:gd name="T6" fmla="*/ 0 w 20"/>
                  <a:gd name="T7" fmla="*/ 0 h 35"/>
                  <a:gd name="T8" fmla="*/ 0 w 20"/>
                  <a:gd name="T9" fmla="*/ 0 h 35"/>
                  <a:gd name="T10" fmla="*/ 0 w 20"/>
                  <a:gd name="T11" fmla="*/ 0 h 35"/>
                  <a:gd name="T12" fmla="*/ 0 w 20"/>
                  <a:gd name="T13" fmla="*/ 0 h 35"/>
                  <a:gd name="T14" fmla="*/ 0 w 20"/>
                  <a:gd name="T15" fmla="*/ 0 h 35"/>
                  <a:gd name="T16" fmla="*/ 0 w 20"/>
                  <a:gd name="T17" fmla="*/ 0 h 35"/>
                  <a:gd name="T18" fmla="*/ 0 w 20"/>
                  <a:gd name="T19" fmla="*/ 0 h 35"/>
                  <a:gd name="T20" fmla="*/ 0 w 20"/>
                  <a:gd name="T21" fmla="*/ 0 h 35"/>
                  <a:gd name="T22" fmla="*/ 0 w 20"/>
                  <a:gd name="T23" fmla="*/ 0 h 35"/>
                  <a:gd name="T24" fmla="*/ 0 w 20"/>
                  <a:gd name="T25" fmla="*/ 0 h 35"/>
                  <a:gd name="T26" fmla="*/ 0 w 20"/>
                  <a:gd name="T27" fmla="*/ 0 h 35"/>
                  <a:gd name="T28" fmla="*/ 0 w 20"/>
                  <a:gd name="T29" fmla="*/ 0 h 35"/>
                  <a:gd name="T30" fmla="*/ 0 w 20"/>
                  <a:gd name="T31" fmla="*/ 0 h 35"/>
                  <a:gd name="T32" fmla="*/ 0 w 20"/>
                  <a:gd name="T33" fmla="*/ 0 h 35"/>
                  <a:gd name="T34" fmla="*/ 0 w 20"/>
                  <a:gd name="T35" fmla="*/ 0 h 35"/>
                  <a:gd name="T36" fmla="*/ 0 w 20"/>
                  <a:gd name="T37" fmla="*/ 0 h 35"/>
                  <a:gd name="T38" fmla="*/ 0 w 20"/>
                  <a:gd name="T39" fmla="*/ 0 h 35"/>
                  <a:gd name="T40" fmla="*/ 0 w 20"/>
                  <a:gd name="T41" fmla="*/ 0 h 35"/>
                  <a:gd name="T42" fmla="*/ 0 w 20"/>
                  <a:gd name="T43" fmla="*/ 0 h 35"/>
                  <a:gd name="T44" fmla="*/ 0 w 20"/>
                  <a:gd name="T45" fmla="*/ 0 h 35"/>
                  <a:gd name="T46" fmla="*/ 0 w 20"/>
                  <a:gd name="T47" fmla="*/ 0 h 35"/>
                  <a:gd name="T48" fmla="*/ 0 w 20"/>
                  <a:gd name="T49" fmla="*/ 0 h 35"/>
                  <a:gd name="T50" fmla="*/ 0 w 20"/>
                  <a:gd name="T51" fmla="*/ 0 h 35"/>
                  <a:gd name="T52" fmla="*/ 0 w 20"/>
                  <a:gd name="T53" fmla="*/ 0 h 35"/>
                  <a:gd name="T54" fmla="*/ 0 w 20"/>
                  <a:gd name="T55" fmla="*/ 0 h 35"/>
                  <a:gd name="T56" fmla="*/ 0 w 20"/>
                  <a:gd name="T57" fmla="*/ 0 h 35"/>
                  <a:gd name="T58" fmla="*/ 0 w 20"/>
                  <a:gd name="T59" fmla="*/ 0 h 35"/>
                  <a:gd name="T60" fmla="*/ 0 w 20"/>
                  <a:gd name="T61" fmla="*/ 0 h 35"/>
                  <a:gd name="T62" fmla="*/ 0 w 20"/>
                  <a:gd name="T63" fmla="*/ 0 h 35"/>
                  <a:gd name="T64" fmla="*/ 0 w 20"/>
                  <a:gd name="T65" fmla="*/ 0 h 35"/>
                  <a:gd name="T66" fmla="*/ 0 w 20"/>
                  <a:gd name="T67" fmla="*/ 0 h 35"/>
                  <a:gd name="T68" fmla="*/ 0 w 20"/>
                  <a:gd name="T69" fmla="*/ 0 h 35"/>
                  <a:gd name="T70" fmla="*/ 0 w 20"/>
                  <a:gd name="T71" fmla="*/ 0 h 35"/>
                  <a:gd name="T72" fmla="*/ 0 w 20"/>
                  <a:gd name="T73" fmla="*/ 0 h 35"/>
                  <a:gd name="T74" fmla="*/ 0 w 20"/>
                  <a:gd name="T75" fmla="*/ 0 h 35"/>
                  <a:gd name="T76" fmla="*/ 0 w 20"/>
                  <a:gd name="T77" fmla="*/ 0 h 35"/>
                  <a:gd name="T78" fmla="*/ 0 w 20"/>
                  <a:gd name="T79" fmla="*/ 0 h 35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0"/>
                  <a:gd name="T121" fmla="*/ 0 h 35"/>
                  <a:gd name="T122" fmla="*/ 20 w 20"/>
                  <a:gd name="T123" fmla="*/ 35 h 35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0" h="35">
                    <a:moveTo>
                      <a:pt x="20" y="35"/>
                    </a:moveTo>
                    <a:lnTo>
                      <a:pt x="20" y="11"/>
                    </a:lnTo>
                    <a:lnTo>
                      <a:pt x="20" y="10"/>
                    </a:lnTo>
                    <a:lnTo>
                      <a:pt x="20" y="9"/>
                    </a:lnTo>
                    <a:lnTo>
                      <a:pt x="20" y="8"/>
                    </a:lnTo>
                    <a:lnTo>
                      <a:pt x="19" y="6"/>
                    </a:lnTo>
                    <a:lnTo>
                      <a:pt x="19" y="5"/>
                    </a:lnTo>
                    <a:lnTo>
                      <a:pt x="18" y="4"/>
                    </a:lnTo>
                    <a:lnTo>
                      <a:pt x="18" y="3"/>
                    </a:lnTo>
                    <a:lnTo>
                      <a:pt x="16" y="3"/>
                    </a:lnTo>
                    <a:lnTo>
                      <a:pt x="16" y="1"/>
                    </a:lnTo>
                    <a:lnTo>
                      <a:pt x="15" y="1"/>
                    </a:lnTo>
                    <a:lnTo>
                      <a:pt x="14" y="1"/>
                    </a:lnTo>
                    <a:lnTo>
                      <a:pt x="14" y="0"/>
                    </a:lnTo>
                    <a:lnTo>
                      <a:pt x="13" y="0"/>
                    </a:lnTo>
                    <a:lnTo>
                      <a:pt x="11" y="0"/>
                    </a:lnTo>
                    <a:lnTo>
                      <a:pt x="10" y="0"/>
                    </a:lnTo>
                    <a:lnTo>
                      <a:pt x="9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6" y="1"/>
                    </a:lnTo>
                    <a:lnTo>
                      <a:pt x="5" y="1"/>
                    </a:lnTo>
                    <a:lnTo>
                      <a:pt x="4" y="1"/>
                    </a:lnTo>
                    <a:lnTo>
                      <a:pt x="4" y="3"/>
                    </a:lnTo>
                    <a:lnTo>
                      <a:pt x="3" y="3"/>
                    </a:lnTo>
                    <a:lnTo>
                      <a:pt x="3" y="4"/>
                    </a:lnTo>
                    <a:lnTo>
                      <a:pt x="1" y="5"/>
                    </a:lnTo>
                    <a:lnTo>
                      <a:pt x="1" y="6"/>
                    </a:lnTo>
                    <a:lnTo>
                      <a:pt x="0" y="8"/>
                    </a:lnTo>
                    <a:lnTo>
                      <a:pt x="0" y="9"/>
                    </a:lnTo>
                    <a:lnTo>
                      <a:pt x="0" y="10"/>
                    </a:lnTo>
                    <a:lnTo>
                      <a:pt x="0" y="11"/>
                    </a:lnTo>
                    <a:lnTo>
                      <a:pt x="0" y="35"/>
                    </a:lnTo>
                    <a:lnTo>
                      <a:pt x="20" y="3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7" name="Line 77"/>
              <p:cNvSpPr>
                <a:spLocks noChangeShapeType="1"/>
              </p:cNvSpPr>
              <p:nvPr/>
            </p:nvSpPr>
            <p:spPr bwMode="auto">
              <a:xfrm flipV="1">
                <a:off x="3891" y="845"/>
                <a:ext cx="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8" name="Freeform 78"/>
              <p:cNvSpPr>
                <a:spLocks/>
              </p:cNvSpPr>
              <p:nvPr/>
            </p:nvSpPr>
            <p:spPr bwMode="auto">
              <a:xfrm>
                <a:off x="3876" y="907"/>
                <a:ext cx="4" cy="1"/>
              </a:xfrm>
              <a:custGeom>
                <a:avLst/>
                <a:gdLst>
                  <a:gd name="T0" fmla="*/ 0 w 15"/>
                  <a:gd name="T1" fmla="*/ 0 h 5"/>
                  <a:gd name="T2" fmla="*/ 0 w 15"/>
                  <a:gd name="T3" fmla="*/ 0 h 5"/>
                  <a:gd name="T4" fmla="*/ 0 w 15"/>
                  <a:gd name="T5" fmla="*/ 0 h 5"/>
                  <a:gd name="T6" fmla="*/ 0 w 15"/>
                  <a:gd name="T7" fmla="*/ 0 h 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"/>
                  <a:gd name="T13" fmla="*/ 0 h 5"/>
                  <a:gd name="T14" fmla="*/ 15 w 15"/>
                  <a:gd name="T15" fmla="*/ 5 h 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" h="5">
                    <a:moveTo>
                      <a:pt x="0" y="5"/>
                    </a:moveTo>
                    <a:lnTo>
                      <a:pt x="1" y="3"/>
                    </a:lnTo>
                    <a:lnTo>
                      <a:pt x="7" y="2"/>
                    </a:lnTo>
                    <a:lnTo>
                      <a:pt x="15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9" name="Freeform 79"/>
              <p:cNvSpPr>
                <a:spLocks/>
              </p:cNvSpPr>
              <p:nvPr/>
            </p:nvSpPr>
            <p:spPr bwMode="auto">
              <a:xfrm>
                <a:off x="3871" y="910"/>
                <a:ext cx="3" cy="2"/>
              </a:xfrm>
              <a:custGeom>
                <a:avLst/>
                <a:gdLst>
                  <a:gd name="T0" fmla="*/ 0 w 13"/>
                  <a:gd name="T1" fmla="*/ 0 h 10"/>
                  <a:gd name="T2" fmla="*/ 0 w 13"/>
                  <a:gd name="T3" fmla="*/ 0 h 10"/>
                  <a:gd name="T4" fmla="*/ 0 w 13"/>
                  <a:gd name="T5" fmla="*/ 0 h 10"/>
                  <a:gd name="T6" fmla="*/ 0 w 13"/>
                  <a:gd name="T7" fmla="*/ 0 h 10"/>
                  <a:gd name="T8" fmla="*/ 0 w 13"/>
                  <a:gd name="T9" fmla="*/ 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"/>
                  <a:gd name="T16" fmla="*/ 0 h 10"/>
                  <a:gd name="T17" fmla="*/ 13 w 13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" h="10">
                    <a:moveTo>
                      <a:pt x="0" y="10"/>
                    </a:moveTo>
                    <a:lnTo>
                      <a:pt x="1" y="8"/>
                    </a:lnTo>
                    <a:lnTo>
                      <a:pt x="5" y="5"/>
                    </a:lnTo>
                    <a:lnTo>
                      <a:pt x="10" y="2"/>
                    </a:lnTo>
                    <a:lnTo>
                      <a:pt x="13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0" name="Freeform 80"/>
              <p:cNvSpPr>
                <a:spLocks/>
              </p:cNvSpPr>
              <p:nvPr/>
            </p:nvSpPr>
            <p:spPr bwMode="auto">
              <a:xfrm>
                <a:off x="3885" y="906"/>
                <a:ext cx="3" cy="1"/>
              </a:xfrm>
              <a:custGeom>
                <a:avLst/>
                <a:gdLst>
                  <a:gd name="T0" fmla="*/ 0 w 15"/>
                  <a:gd name="T1" fmla="*/ 1 h 2"/>
                  <a:gd name="T2" fmla="*/ 0 w 15"/>
                  <a:gd name="T3" fmla="*/ 1 h 2"/>
                  <a:gd name="T4" fmla="*/ 0 w 15"/>
                  <a:gd name="T5" fmla="*/ 0 h 2"/>
                  <a:gd name="T6" fmla="*/ 0 w 15"/>
                  <a:gd name="T7" fmla="*/ 0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"/>
                  <a:gd name="T13" fmla="*/ 0 h 2"/>
                  <a:gd name="T14" fmla="*/ 15 w 15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" h="2">
                    <a:moveTo>
                      <a:pt x="0" y="2"/>
                    </a:moveTo>
                    <a:lnTo>
                      <a:pt x="6" y="1"/>
                    </a:lnTo>
                    <a:lnTo>
                      <a:pt x="14" y="0"/>
                    </a:lnTo>
                    <a:lnTo>
                      <a:pt x="15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1" name="Freeform 81"/>
              <p:cNvSpPr>
                <a:spLocks/>
              </p:cNvSpPr>
              <p:nvPr/>
            </p:nvSpPr>
            <p:spPr bwMode="auto">
              <a:xfrm>
                <a:off x="3886" y="860"/>
                <a:ext cx="2" cy="1"/>
              </a:xfrm>
              <a:custGeom>
                <a:avLst/>
                <a:gdLst>
                  <a:gd name="T0" fmla="*/ 0 w 6"/>
                  <a:gd name="T1" fmla="*/ 1 h 2"/>
                  <a:gd name="T2" fmla="*/ 0 w 6"/>
                  <a:gd name="T3" fmla="*/ 1 h 2"/>
                  <a:gd name="T4" fmla="*/ 0 w 6"/>
                  <a:gd name="T5" fmla="*/ 1 h 2"/>
                  <a:gd name="T6" fmla="*/ 0 w 6"/>
                  <a:gd name="T7" fmla="*/ 0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"/>
                  <a:gd name="T13" fmla="*/ 0 h 2"/>
                  <a:gd name="T14" fmla="*/ 6 w 6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" h="2">
                    <a:moveTo>
                      <a:pt x="0" y="2"/>
                    </a:moveTo>
                    <a:lnTo>
                      <a:pt x="1" y="1"/>
                    </a:lnTo>
                    <a:lnTo>
                      <a:pt x="3" y="1"/>
                    </a:lnTo>
                    <a:lnTo>
                      <a:pt x="6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2" name="Freeform 82"/>
              <p:cNvSpPr>
                <a:spLocks/>
              </p:cNvSpPr>
              <p:nvPr/>
            </p:nvSpPr>
            <p:spPr bwMode="auto">
              <a:xfrm>
                <a:off x="3884" y="862"/>
                <a:ext cx="1" cy="1"/>
              </a:xfrm>
              <a:custGeom>
                <a:avLst/>
                <a:gdLst>
                  <a:gd name="T0" fmla="*/ 0 w 5"/>
                  <a:gd name="T1" fmla="*/ 0 h 5"/>
                  <a:gd name="T2" fmla="*/ 0 w 5"/>
                  <a:gd name="T3" fmla="*/ 0 h 5"/>
                  <a:gd name="T4" fmla="*/ 0 w 5"/>
                  <a:gd name="T5" fmla="*/ 0 h 5"/>
                  <a:gd name="T6" fmla="*/ 0 w 5"/>
                  <a:gd name="T7" fmla="*/ 0 h 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"/>
                  <a:gd name="T13" fmla="*/ 0 h 5"/>
                  <a:gd name="T14" fmla="*/ 5 w 5"/>
                  <a:gd name="T15" fmla="*/ 5 h 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" h="5">
                    <a:moveTo>
                      <a:pt x="0" y="5"/>
                    </a:moveTo>
                    <a:lnTo>
                      <a:pt x="1" y="4"/>
                    </a:lnTo>
                    <a:lnTo>
                      <a:pt x="2" y="1"/>
                    </a:lnTo>
                    <a:lnTo>
                      <a:pt x="5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3" name="Freeform 83"/>
              <p:cNvSpPr>
                <a:spLocks/>
              </p:cNvSpPr>
              <p:nvPr/>
            </p:nvSpPr>
            <p:spPr bwMode="auto">
              <a:xfrm>
                <a:off x="3883" y="870"/>
                <a:ext cx="1" cy="3"/>
              </a:xfrm>
              <a:custGeom>
                <a:avLst/>
                <a:gdLst>
                  <a:gd name="T0" fmla="*/ 1 w 2"/>
                  <a:gd name="T1" fmla="*/ 0 h 12"/>
                  <a:gd name="T2" fmla="*/ 1 w 2"/>
                  <a:gd name="T3" fmla="*/ 0 h 12"/>
                  <a:gd name="T4" fmla="*/ 0 w 2"/>
                  <a:gd name="T5" fmla="*/ 0 h 12"/>
                  <a:gd name="T6" fmla="*/ 0 w 2"/>
                  <a:gd name="T7" fmla="*/ 0 h 12"/>
                  <a:gd name="T8" fmla="*/ 0 w 2"/>
                  <a:gd name="T9" fmla="*/ 0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12"/>
                  <a:gd name="T17" fmla="*/ 2 w 2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12">
                    <a:moveTo>
                      <a:pt x="2" y="0"/>
                    </a:moveTo>
                    <a:lnTo>
                      <a:pt x="1" y="2"/>
                    </a:lnTo>
                    <a:lnTo>
                      <a:pt x="0" y="5"/>
                    </a:lnTo>
                    <a:lnTo>
                      <a:pt x="0" y="8"/>
                    </a:lnTo>
                    <a:lnTo>
                      <a:pt x="0" y="1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4" name="Freeform 84"/>
              <p:cNvSpPr>
                <a:spLocks/>
              </p:cNvSpPr>
              <p:nvPr/>
            </p:nvSpPr>
            <p:spPr bwMode="auto">
              <a:xfrm>
                <a:off x="3885" y="868"/>
                <a:ext cx="2" cy="1"/>
              </a:xfrm>
              <a:custGeom>
                <a:avLst/>
                <a:gdLst>
                  <a:gd name="T0" fmla="*/ 0 w 6"/>
                  <a:gd name="T1" fmla="*/ 0 h 3"/>
                  <a:gd name="T2" fmla="*/ 0 w 6"/>
                  <a:gd name="T3" fmla="*/ 0 h 3"/>
                  <a:gd name="T4" fmla="*/ 0 w 6"/>
                  <a:gd name="T5" fmla="*/ 0 h 3"/>
                  <a:gd name="T6" fmla="*/ 0 60000 65536"/>
                  <a:gd name="T7" fmla="*/ 0 60000 65536"/>
                  <a:gd name="T8" fmla="*/ 0 60000 65536"/>
                  <a:gd name="T9" fmla="*/ 0 w 6"/>
                  <a:gd name="T10" fmla="*/ 0 h 3"/>
                  <a:gd name="T11" fmla="*/ 6 w 6"/>
                  <a:gd name="T12" fmla="*/ 3 h 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" h="3">
                    <a:moveTo>
                      <a:pt x="6" y="0"/>
                    </a:moveTo>
                    <a:lnTo>
                      <a:pt x="3" y="2"/>
                    </a:lnTo>
                    <a:lnTo>
                      <a:pt x="0" y="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5" name="Freeform 85"/>
              <p:cNvSpPr>
                <a:spLocks/>
              </p:cNvSpPr>
              <p:nvPr/>
            </p:nvSpPr>
            <p:spPr bwMode="auto">
              <a:xfrm>
                <a:off x="3888" y="867"/>
                <a:ext cx="3" cy="1"/>
              </a:xfrm>
              <a:custGeom>
                <a:avLst/>
                <a:gdLst>
                  <a:gd name="T0" fmla="*/ 0 w 10"/>
                  <a:gd name="T1" fmla="*/ 0 h 2"/>
                  <a:gd name="T2" fmla="*/ 0 w 10"/>
                  <a:gd name="T3" fmla="*/ 1 h 2"/>
                  <a:gd name="T4" fmla="*/ 0 w 10"/>
                  <a:gd name="T5" fmla="*/ 1 h 2"/>
                  <a:gd name="T6" fmla="*/ 0 60000 65536"/>
                  <a:gd name="T7" fmla="*/ 0 60000 65536"/>
                  <a:gd name="T8" fmla="*/ 0 60000 65536"/>
                  <a:gd name="T9" fmla="*/ 0 w 10"/>
                  <a:gd name="T10" fmla="*/ 0 h 2"/>
                  <a:gd name="T11" fmla="*/ 10 w 10"/>
                  <a:gd name="T12" fmla="*/ 2 h 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" h="2">
                    <a:moveTo>
                      <a:pt x="10" y="0"/>
                    </a:moveTo>
                    <a:lnTo>
                      <a:pt x="4" y="1"/>
                    </a:lnTo>
                    <a:lnTo>
                      <a:pt x="0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6" name="Freeform 86"/>
              <p:cNvSpPr>
                <a:spLocks/>
              </p:cNvSpPr>
              <p:nvPr/>
            </p:nvSpPr>
            <p:spPr bwMode="auto">
              <a:xfrm>
                <a:off x="3903" y="907"/>
                <a:ext cx="4" cy="1"/>
              </a:xfrm>
              <a:custGeom>
                <a:avLst/>
                <a:gdLst>
                  <a:gd name="T0" fmla="*/ 0 w 15"/>
                  <a:gd name="T1" fmla="*/ 0 h 5"/>
                  <a:gd name="T2" fmla="*/ 0 w 15"/>
                  <a:gd name="T3" fmla="*/ 0 h 5"/>
                  <a:gd name="T4" fmla="*/ 0 w 15"/>
                  <a:gd name="T5" fmla="*/ 0 h 5"/>
                  <a:gd name="T6" fmla="*/ 0 w 15"/>
                  <a:gd name="T7" fmla="*/ 0 h 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"/>
                  <a:gd name="T13" fmla="*/ 0 h 5"/>
                  <a:gd name="T14" fmla="*/ 15 w 15"/>
                  <a:gd name="T15" fmla="*/ 5 h 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" h="5">
                    <a:moveTo>
                      <a:pt x="15" y="5"/>
                    </a:moveTo>
                    <a:lnTo>
                      <a:pt x="14" y="3"/>
                    </a:lnTo>
                    <a:lnTo>
                      <a:pt x="8" y="2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7" name="Freeform 87"/>
              <p:cNvSpPr>
                <a:spLocks/>
              </p:cNvSpPr>
              <p:nvPr/>
            </p:nvSpPr>
            <p:spPr bwMode="auto">
              <a:xfrm>
                <a:off x="3910" y="910"/>
                <a:ext cx="3" cy="2"/>
              </a:xfrm>
              <a:custGeom>
                <a:avLst/>
                <a:gdLst>
                  <a:gd name="T0" fmla="*/ 0 w 13"/>
                  <a:gd name="T1" fmla="*/ 0 h 10"/>
                  <a:gd name="T2" fmla="*/ 0 w 13"/>
                  <a:gd name="T3" fmla="*/ 0 h 10"/>
                  <a:gd name="T4" fmla="*/ 0 w 13"/>
                  <a:gd name="T5" fmla="*/ 0 h 10"/>
                  <a:gd name="T6" fmla="*/ 0 w 13"/>
                  <a:gd name="T7" fmla="*/ 0 h 10"/>
                  <a:gd name="T8" fmla="*/ 0 w 13"/>
                  <a:gd name="T9" fmla="*/ 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"/>
                  <a:gd name="T16" fmla="*/ 0 h 10"/>
                  <a:gd name="T17" fmla="*/ 13 w 13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" h="10">
                    <a:moveTo>
                      <a:pt x="13" y="10"/>
                    </a:moveTo>
                    <a:lnTo>
                      <a:pt x="12" y="8"/>
                    </a:lnTo>
                    <a:lnTo>
                      <a:pt x="8" y="5"/>
                    </a:lnTo>
                    <a:lnTo>
                      <a:pt x="4" y="2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8" name="Freeform 88"/>
              <p:cNvSpPr>
                <a:spLocks/>
              </p:cNvSpPr>
              <p:nvPr/>
            </p:nvSpPr>
            <p:spPr bwMode="auto">
              <a:xfrm>
                <a:off x="3895" y="906"/>
                <a:ext cx="4" cy="1"/>
              </a:xfrm>
              <a:custGeom>
                <a:avLst/>
                <a:gdLst>
                  <a:gd name="T0" fmla="*/ 0 w 15"/>
                  <a:gd name="T1" fmla="*/ 1 h 2"/>
                  <a:gd name="T2" fmla="*/ 0 w 15"/>
                  <a:gd name="T3" fmla="*/ 1 h 2"/>
                  <a:gd name="T4" fmla="*/ 0 w 15"/>
                  <a:gd name="T5" fmla="*/ 0 h 2"/>
                  <a:gd name="T6" fmla="*/ 0 w 15"/>
                  <a:gd name="T7" fmla="*/ 0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"/>
                  <a:gd name="T13" fmla="*/ 0 h 2"/>
                  <a:gd name="T14" fmla="*/ 15 w 15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" h="2">
                    <a:moveTo>
                      <a:pt x="15" y="2"/>
                    </a:moveTo>
                    <a:lnTo>
                      <a:pt x="9" y="1"/>
                    </a:lnTo>
                    <a:lnTo>
                      <a:pt x="1" y="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9" name="Freeform 89"/>
              <p:cNvSpPr>
                <a:spLocks/>
              </p:cNvSpPr>
              <p:nvPr/>
            </p:nvSpPr>
            <p:spPr bwMode="auto">
              <a:xfrm>
                <a:off x="3896" y="860"/>
                <a:ext cx="1" cy="1"/>
              </a:xfrm>
              <a:custGeom>
                <a:avLst/>
                <a:gdLst>
                  <a:gd name="T0" fmla="*/ 0 w 6"/>
                  <a:gd name="T1" fmla="*/ 1 h 2"/>
                  <a:gd name="T2" fmla="*/ 0 w 6"/>
                  <a:gd name="T3" fmla="*/ 1 h 2"/>
                  <a:gd name="T4" fmla="*/ 0 w 6"/>
                  <a:gd name="T5" fmla="*/ 1 h 2"/>
                  <a:gd name="T6" fmla="*/ 0 w 6"/>
                  <a:gd name="T7" fmla="*/ 0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"/>
                  <a:gd name="T13" fmla="*/ 0 h 2"/>
                  <a:gd name="T14" fmla="*/ 6 w 6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" h="2">
                    <a:moveTo>
                      <a:pt x="6" y="2"/>
                    </a:moveTo>
                    <a:lnTo>
                      <a:pt x="4" y="1"/>
                    </a:lnTo>
                    <a:lnTo>
                      <a:pt x="1" y="1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0" name="Freeform 90"/>
              <p:cNvSpPr>
                <a:spLocks/>
              </p:cNvSpPr>
              <p:nvPr/>
            </p:nvSpPr>
            <p:spPr bwMode="auto">
              <a:xfrm>
                <a:off x="3899" y="862"/>
                <a:ext cx="1" cy="1"/>
              </a:xfrm>
              <a:custGeom>
                <a:avLst/>
                <a:gdLst>
                  <a:gd name="T0" fmla="*/ 0 w 5"/>
                  <a:gd name="T1" fmla="*/ 0 h 5"/>
                  <a:gd name="T2" fmla="*/ 0 w 5"/>
                  <a:gd name="T3" fmla="*/ 0 h 5"/>
                  <a:gd name="T4" fmla="*/ 0 w 5"/>
                  <a:gd name="T5" fmla="*/ 0 h 5"/>
                  <a:gd name="T6" fmla="*/ 0 w 5"/>
                  <a:gd name="T7" fmla="*/ 0 h 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"/>
                  <a:gd name="T13" fmla="*/ 0 h 5"/>
                  <a:gd name="T14" fmla="*/ 5 w 5"/>
                  <a:gd name="T15" fmla="*/ 5 h 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" h="5">
                    <a:moveTo>
                      <a:pt x="5" y="5"/>
                    </a:moveTo>
                    <a:lnTo>
                      <a:pt x="3" y="4"/>
                    </a:lnTo>
                    <a:lnTo>
                      <a:pt x="2" y="1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1" name="Freeform 91"/>
              <p:cNvSpPr>
                <a:spLocks/>
              </p:cNvSpPr>
              <p:nvPr/>
            </p:nvSpPr>
            <p:spPr bwMode="auto">
              <a:xfrm>
                <a:off x="3900" y="870"/>
                <a:ext cx="1" cy="3"/>
              </a:xfrm>
              <a:custGeom>
                <a:avLst/>
                <a:gdLst>
                  <a:gd name="T0" fmla="*/ 0 w 3"/>
                  <a:gd name="T1" fmla="*/ 0 h 12"/>
                  <a:gd name="T2" fmla="*/ 0 w 3"/>
                  <a:gd name="T3" fmla="*/ 0 h 12"/>
                  <a:gd name="T4" fmla="*/ 0 w 3"/>
                  <a:gd name="T5" fmla="*/ 0 h 12"/>
                  <a:gd name="T6" fmla="*/ 0 w 3"/>
                  <a:gd name="T7" fmla="*/ 0 h 12"/>
                  <a:gd name="T8" fmla="*/ 0 w 3"/>
                  <a:gd name="T9" fmla="*/ 0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"/>
                  <a:gd name="T16" fmla="*/ 0 h 12"/>
                  <a:gd name="T17" fmla="*/ 3 w 3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" h="12">
                    <a:moveTo>
                      <a:pt x="0" y="0"/>
                    </a:moveTo>
                    <a:lnTo>
                      <a:pt x="2" y="2"/>
                    </a:lnTo>
                    <a:lnTo>
                      <a:pt x="3" y="5"/>
                    </a:lnTo>
                    <a:lnTo>
                      <a:pt x="3" y="8"/>
                    </a:lnTo>
                    <a:lnTo>
                      <a:pt x="3" y="1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2" name="Freeform 92"/>
              <p:cNvSpPr>
                <a:spLocks/>
              </p:cNvSpPr>
              <p:nvPr/>
            </p:nvSpPr>
            <p:spPr bwMode="auto">
              <a:xfrm>
                <a:off x="3897" y="868"/>
                <a:ext cx="2" cy="1"/>
              </a:xfrm>
              <a:custGeom>
                <a:avLst/>
                <a:gdLst>
                  <a:gd name="T0" fmla="*/ 0 w 7"/>
                  <a:gd name="T1" fmla="*/ 0 h 3"/>
                  <a:gd name="T2" fmla="*/ 0 w 7"/>
                  <a:gd name="T3" fmla="*/ 0 h 3"/>
                  <a:gd name="T4" fmla="*/ 0 w 7"/>
                  <a:gd name="T5" fmla="*/ 0 h 3"/>
                  <a:gd name="T6" fmla="*/ 0 60000 65536"/>
                  <a:gd name="T7" fmla="*/ 0 60000 65536"/>
                  <a:gd name="T8" fmla="*/ 0 60000 65536"/>
                  <a:gd name="T9" fmla="*/ 0 w 7"/>
                  <a:gd name="T10" fmla="*/ 0 h 3"/>
                  <a:gd name="T11" fmla="*/ 7 w 7"/>
                  <a:gd name="T12" fmla="*/ 3 h 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" h="3">
                    <a:moveTo>
                      <a:pt x="0" y="0"/>
                    </a:moveTo>
                    <a:lnTo>
                      <a:pt x="2" y="2"/>
                    </a:lnTo>
                    <a:lnTo>
                      <a:pt x="7" y="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3" name="Freeform 93"/>
              <p:cNvSpPr>
                <a:spLocks/>
              </p:cNvSpPr>
              <p:nvPr/>
            </p:nvSpPr>
            <p:spPr bwMode="auto">
              <a:xfrm>
                <a:off x="3893" y="867"/>
                <a:ext cx="2" cy="1"/>
              </a:xfrm>
              <a:custGeom>
                <a:avLst/>
                <a:gdLst>
                  <a:gd name="T0" fmla="*/ 0 w 10"/>
                  <a:gd name="T1" fmla="*/ 0 h 2"/>
                  <a:gd name="T2" fmla="*/ 0 w 10"/>
                  <a:gd name="T3" fmla="*/ 1 h 2"/>
                  <a:gd name="T4" fmla="*/ 0 w 10"/>
                  <a:gd name="T5" fmla="*/ 1 h 2"/>
                  <a:gd name="T6" fmla="*/ 0 60000 65536"/>
                  <a:gd name="T7" fmla="*/ 0 60000 65536"/>
                  <a:gd name="T8" fmla="*/ 0 60000 65536"/>
                  <a:gd name="T9" fmla="*/ 0 w 10"/>
                  <a:gd name="T10" fmla="*/ 0 h 2"/>
                  <a:gd name="T11" fmla="*/ 10 w 10"/>
                  <a:gd name="T12" fmla="*/ 2 h 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" h="2">
                    <a:moveTo>
                      <a:pt x="0" y="0"/>
                    </a:moveTo>
                    <a:lnTo>
                      <a:pt x="6" y="1"/>
                    </a:lnTo>
                    <a:lnTo>
                      <a:pt x="10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4" name="Freeform 94"/>
              <p:cNvSpPr>
                <a:spLocks/>
              </p:cNvSpPr>
              <p:nvPr/>
            </p:nvSpPr>
            <p:spPr bwMode="auto">
              <a:xfrm>
                <a:off x="3890" y="859"/>
                <a:ext cx="3" cy="1"/>
              </a:xfrm>
              <a:custGeom>
                <a:avLst/>
                <a:gdLst>
                  <a:gd name="T0" fmla="*/ 0 w 10"/>
                  <a:gd name="T1" fmla="*/ 0 h 1"/>
                  <a:gd name="T2" fmla="*/ 0 w 10"/>
                  <a:gd name="T3" fmla="*/ 0 h 1"/>
                  <a:gd name="T4" fmla="*/ 0 w 10"/>
                  <a:gd name="T5" fmla="*/ 0 h 1"/>
                  <a:gd name="T6" fmla="*/ 0 w 10"/>
                  <a:gd name="T7" fmla="*/ 0 h 1"/>
                  <a:gd name="T8" fmla="*/ 0 w 10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"/>
                  <a:gd name="T16" fmla="*/ 0 h 1"/>
                  <a:gd name="T17" fmla="*/ 10 w 10"/>
                  <a:gd name="T18" fmla="*/ 1 h 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" h="1">
                    <a:moveTo>
                      <a:pt x="0" y="0"/>
                    </a:moveTo>
                    <a:lnTo>
                      <a:pt x="2" y="0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1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5" name="Line 95"/>
              <p:cNvSpPr>
                <a:spLocks noChangeShapeType="1"/>
              </p:cNvSpPr>
              <p:nvPr/>
            </p:nvSpPr>
            <p:spPr bwMode="auto">
              <a:xfrm>
                <a:off x="3852" y="934"/>
                <a:ext cx="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6" name="Line 96"/>
              <p:cNvSpPr>
                <a:spLocks noChangeShapeType="1"/>
              </p:cNvSpPr>
              <p:nvPr/>
            </p:nvSpPr>
            <p:spPr bwMode="auto">
              <a:xfrm flipH="1">
                <a:off x="3852" y="934"/>
                <a:ext cx="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7" name="Line 97"/>
              <p:cNvSpPr>
                <a:spLocks noChangeShapeType="1"/>
              </p:cNvSpPr>
              <p:nvPr/>
            </p:nvSpPr>
            <p:spPr bwMode="auto">
              <a:xfrm>
                <a:off x="3923" y="934"/>
                <a:ext cx="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8" name="Line 98"/>
              <p:cNvSpPr>
                <a:spLocks noChangeShapeType="1"/>
              </p:cNvSpPr>
              <p:nvPr/>
            </p:nvSpPr>
            <p:spPr bwMode="auto">
              <a:xfrm flipH="1">
                <a:off x="3923" y="934"/>
                <a:ext cx="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9" name="Rectangle 99"/>
              <p:cNvSpPr>
                <a:spLocks noChangeArrowheads="1"/>
              </p:cNvSpPr>
              <p:nvPr/>
            </p:nvSpPr>
            <p:spPr bwMode="auto">
              <a:xfrm>
                <a:off x="3872" y="939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0" name="Rectangle 100"/>
              <p:cNvSpPr>
                <a:spLocks noChangeArrowheads="1"/>
              </p:cNvSpPr>
              <p:nvPr/>
            </p:nvSpPr>
            <p:spPr bwMode="auto">
              <a:xfrm>
                <a:off x="3872" y="946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1" name="Rectangle 101"/>
              <p:cNvSpPr>
                <a:spLocks noChangeArrowheads="1"/>
              </p:cNvSpPr>
              <p:nvPr/>
            </p:nvSpPr>
            <p:spPr bwMode="auto">
              <a:xfrm>
                <a:off x="3885" y="939"/>
                <a:ext cx="2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2" name="Rectangle 102"/>
              <p:cNvSpPr>
                <a:spLocks noChangeArrowheads="1"/>
              </p:cNvSpPr>
              <p:nvPr/>
            </p:nvSpPr>
            <p:spPr bwMode="auto">
              <a:xfrm>
                <a:off x="3885" y="946"/>
                <a:ext cx="2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3" name="Rectangle 103"/>
              <p:cNvSpPr>
                <a:spLocks noChangeArrowheads="1"/>
              </p:cNvSpPr>
              <p:nvPr/>
            </p:nvSpPr>
            <p:spPr bwMode="auto">
              <a:xfrm>
                <a:off x="3909" y="939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4" name="Rectangle 104"/>
              <p:cNvSpPr>
                <a:spLocks noChangeArrowheads="1"/>
              </p:cNvSpPr>
              <p:nvPr/>
            </p:nvSpPr>
            <p:spPr bwMode="auto">
              <a:xfrm>
                <a:off x="3909" y="946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5" name="Rectangle 105"/>
              <p:cNvSpPr>
                <a:spLocks noChangeArrowheads="1"/>
              </p:cNvSpPr>
              <p:nvPr/>
            </p:nvSpPr>
            <p:spPr bwMode="auto">
              <a:xfrm>
                <a:off x="3896" y="939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6" name="Rectangle 106"/>
              <p:cNvSpPr>
                <a:spLocks noChangeArrowheads="1"/>
              </p:cNvSpPr>
              <p:nvPr/>
            </p:nvSpPr>
            <p:spPr bwMode="auto">
              <a:xfrm>
                <a:off x="3896" y="946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7" name="Freeform 107"/>
              <p:cNvSpPr>
                <a:spLocks/>
              </p:cNvSpPr>
              <p:nvPr/>
            </p:nvSpPr>
            <p:spPr bwMode="auto">
              <a:xfrm>
                <a:off x="3913" y="912"/>
                <a:ext cx="2" cy="15"/>
              </a:xfrm>
              <a:custGeom>
                <a:avLst/>
                <a:gdLst>
                  <a:gd name="T0" fmla="*/ 0 w 7"/>
                  <a:gd name="T1" fmla="*/ 0 h 60"/>
                  <a:gd name="T2" fmla="*/ 0 w 7"/>
                  <a:gd name="T3" fmla="*/ 0 h 60"/>
                  <a:gd name="T4" fmla="*/ 0 w 7"/>
                  <a:gd name="T5" fmla="*/ 0 h 60"/>
                  <a:gd name="T6" fmla="*/ 0 w 7"/>
                  <a:gd name="T7" fmla="*/ 0 h 60"/>
                  <a:gd name="T8" fmla="*/ 0 w 7"/>
                  <a:gd name="T9" fmla="*/ 0 h 60"/>
                  <a:gd name="T10" fmla="*/ 0 w 7"/>
                  <a:gd name="T11" fmla="*/ 0 h 60"/>
                  <a:gd name="T12" fmla="*/ 0 w 7"/>
                  <a:gd name="T13" fmla="*/ 0 h 60"/>
                  <a:gd name="T14" fmla="*/ 0 w 7"/>
                  <a:gd name="T15" fmla="*/ 0 h 60"/>
                  <a:gd name="T16" fmla="*/ 0 w 7"/>
                  <a:gd name="T17" fmla="*/ 0 h 60"/>
                  <a:gd name="T18" fmla="*/ 0 w 7"/>
                  <a:gd name="T19" fmla="*/ 0 h 60"/>
                  <a:gd name="T20" fmla="*/ 0 w 7"/>
                  <a:gd name="T21" fmla="*/ 0 h 6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7"/>
                  <a:gd name="T34" fmla="*/ 0 h 60"/>
                  <a:gd name="T35" fmla="*/ 7 w 7"/>
                  <a:gd name="T36" fmla="*/ 60 h 6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7" h="60">
                    <a:moveTo>
                      <a:pt x="0" y="57"/>
                    </a:moveTo>
                    <a:lnTo>
                      <a:pt x="4" y="58"/>
                    </a:lnTo>
                    <a:lnTo>
                      <a:pt x="6" y="58"/>
                    </a:lnTo>
                    <a:lnTo>
                      <a:pt x="7" y="60"/>
                    </a:lnTo>
                    <a:lnTo>
                      <a:pt x="7" y="16"/>
                    </a:lnTo>
                    <a:lnTo>
                      <a:pt x="7" y="12"/>
                    </a:lnTo>
                    <a:lnTo>
                      <a:pt x="6" y="8"/>
                    </a:lnTo>
                    <a:lnTo>
                      <a:pt x="4" y="5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57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8" name="Freeform 108"/>
              <p:cNvSpPr>
                <a:spLocks/>
              </p:cNvSpPr>
              <p:nvPr/>
            </p:nvSpPr>
            <p:spPr bwMode="auto">
              <a:xfrm>
                <a:off x="3907" y="908"/>
                <a:ext cx="3" cy="17"/>
              </a:xfrm>
              <a:custGeom>
                <a:avLst/>
                <a:gdLst>
                  <a:gd name="T0" fmla="*/ 0 w 10"/>
                  <a:gd name="T1" fmla="*/ 0 h 67"/>
                  <a:gd name="T2" fmla="*/ 0 w 10"/>
                  <a:gd name="T3" fmla="*/ 0 h 67"/>
                  <a:gd name="T4" fmla="*/ 0 w 10"/>
                  <a:gd name="T5" fmla="*/ 0 h 67"/>
                  <a:gd name="T6" fmla="*/ 0 w 10"/>
                  <a:gd name="T7" fmla="*/ 0 h 67"/>
                  <a:gd name="T8" fmla="*/ 0 w 10"/>
                  <a:gd name="T9" fmla="*/ 0 h 67"/>
                  <a:gd name="T10" fmla="*/ 0 w 10"/>
                  <a:gd name="T11" fmla="*/ 0 h 67"/>
                  <a:gd name="T12" fmla="*/ 0 w 10"/>
                  <a:gd name="T13" fmla="*/ 0 h 67"/>
                  <a:gd name="T14" fmla="*/ 0 w 10"/>
                  <a:gd name="T15" fmla="*/ 0 h 6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0"/>
                  <a:gd name="T25" fmla="*/ 0 h 67"/>
                  <a:gd name="T26" fmla="*/ 10 w 10"/>
                  <a:gd name="T27" fmla="*/ 67 h 6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0" h="67">
                    <a:moveTo>
                      <a:pt x="10" y="5"/>
                    </a:moveTo>
                    <a:lnTo>
                      <a:pt x="10" y="67"/>
                    </a:lnTo>
                    <a:lnTo>
                      <a:pt x="2" y="65"/>
                    </a:lnTo>
                    <a:lnTo>
                      <a:pt x="0" y="65"/>
                    </a:lnTo>
                    <a:lnTo>
                      <a:pt x="0" y="0"/>
                    </a:lnTo>
                    <a:lnTo>
                      <a:pt x="4" y="2"/>
                    </a:lnTo>
                    <a:lnTo>
                      <a:pt x="9" y="5"/>
                    </a:lnTo>
                    <a:lnTo>
                      <a:pt x="10" y="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9" name="Freeform 109"/>
              <p:cNvSpPr>
                <a:spLocks/>
              </p:cNvSpPr>
              <p:nvPr/>
            </p:nvSpPr>
            <p:spPr bwMode="auto">
              <a:xfrm>
                <a:off x="3899" y="906"/>
                <a:ext cx="4" cy="18"/>
              </a:xfrm>
              <a:custGeom>
                <a:avLst/>
                <a:gdLst>
                  <a:gd name="T0" fmla="*/ 0 w 15"/>
                  <a:gd name="T1" fmla="*/ 0 h 70"/>
                  <a:gd name="T2" fmla="*/ 0 w 15"/>
                  <a:gd name="T3" fmla="*/ 0 h 70"/>
                  <a:gd name="T4" fmla="*/ 0 w 15"/>
                  <a:gd name="T5" fmla="*/ 0 h 70"/>
                  <a:gd name="T6" fmla="*/ 0 w 15"/>
                  <a:gd name="T7" fmla="*/ 0 h 70"/>
                  <a:gd name="T8" fmla="*/ 0 w 15"/>
                  <a:gd name="T9" fmla="*/ 0 h 70"/>
                  <a:gd name="T10" fmla="*/ 0 w 15"/>
                  <a:gd name="T11" fmla="*/ 0 h 70"/>
                  <a:gd name="T12" fmla="*/ 0 w 15"/>
                  <a:gd name="T13" fmla="*/ 0 h 70"/>
                  <a:gd name="T14" fmla="*/ 0 w 15"/>
                  <a:gd name="T15" fmla="*/ 0 h 70"/>
                  <a:gd name="T16" fmla="*/ 0 w 15"/>
                  <a:gd name="T17" fmla="*/ 0 h 7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"/>
                  <a:gd name="T28" fmla="*/ 0 h 70"/>
                  <a:gd name="T29" fmla="*/ 15 w 15"/>
                  <a:gd name="T30" fmla="*/ 70 h 7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" h="70">
                    <a:moveTo>
                      <a:pt x="0" y="0"/>
                    </a:moveTo>
                    <a:lnTo>
                      <a:pt x="1" y="0"/>
                    </a:lnTo>
                    <a:lnTo>
                      <a:pt x="9" y="1"/>
                    </a:lnTo>
                    <a:lnTo>
                      <a:pt x="15" y="4"/>
                    </a:lnTo>
                    <a:lnTo>
                      <a:pt x="15" y="70"/>
                    </a:lnTo>
                    <a:lnTo>
                      <a:pt x="12" y="70"/>
                    </a:lnTo>
                    <a:lnTo>
                      <a:pt x="2" y="69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0" name="Freeform 110"/>
              <p:cNvSpPr>
                <a:spLocks/>
              </p:cNvSpPr>
              <p:nvPr/>
            </p:nvSpPr>
            <p:spPr bwMode="auto">
              <a:xfrm>
                <a:off x="3888" y="906"/>
                <a:ext cx="7" cy="17"/>
              </a:xfrm>
              <a:custGeom>
                <a:avLst/>
                <a:gdLst>
                  <a:gd name="T0" fmla="*/ 0 w 28"/>
                  <a:gd name="T1" fmla="*/ 0 h 70"/>
                  <a:gd name="T2" fmla="*/ 0 w 28"/>
                  <a:gd name="T3" fmla="*/ 0 h 70"/>
                  <a:gd name="T4" fmla="*/ 0 w 28"/>
                  <a:gd name="T5" fmla="*/ 0 h 70"/>
                  <a:gd name="T6" fmla="*/ 0 w 28"/>
                  <a:gd name="T7" fmla="*/ 0 h 70"/>
                  <a:gd name="T8" fmla="*/ 0 w 28"/>
                  <a:gd name="T9" fmla="*/ 0 h 70"/>
                  <a:gd name="T10" fmla="*/ 0 w 28"/>
                  <a:gd name="T11" fmla="*/ 0 h 70"/>
                  <a:gd name="T12" fmla="*/ 0 w 28"/>
                  <a:gd name="T13" fmla="*/ 0 h 70"/>
                  <a:gd name="T14" fmla="*/ 0 w 28"/>
                  <a:gd name="T15" fmla="*/ 0 h 70"/>
                  <a:gd name="T16" fmla="*/ 0 w 28"/>
                  <a:gd name="T17" fmla="*/ 0 h 70"/>
                  <a:gd name="T18" fmla="*/ 0 w 28"/>
                  <a:gd name="T19" fmla="*/ 0 h 70"/>
                  <a:gd name="T20" fmla="*/ 0 w 28"/>
                  <a:gd name="T21" fmla="*/ 0 h 7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8"/>
                  <a:gd name="T34" fmla="*/ 0 h 70"/>
                  <a:gd name="T35" fmla="*/ 28 w 28"/>
                  <a:gd name="T36" fmla="*/ 70 h 7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8" h="70">
                    <a:moveTo>
                      <a:pt x="28" y="2"/>
                    </a:moveTo>
                    <a:lnTo>
                      <a:pt x="28" y="70"/>
                    </a:lnTo>
                    <a:lnTo>
                      <a:pt x="25" y="70"/>
                    </a:lnTo>
                    <a:lnTo>
                      <a:pt x="14" y="69"/>
                    </a:lnTo>
                    <a:lnTo>
                      <a:pt x="2" y="70"/>
                    </a:lnTo>
                    <a:lnTo>
                      <a:pt x="0" y="70"/>
                    </a:lnTo>
                    <a:lnTo>
                      <a:pt x="0" y="2"/>
                    </a:lnTo>
                    <a:lnTo>
                      <a:pt x="6" y="2"/>
                    </a:lnTo>
                    <a:lnTo>
                      <a:pt x="14" y="0"/>
                    </a:lnTo>
                    <a:lnTo>
                      <a:pt x="21" y="2"/>
                    </a:lnTo>
                    <a:lnTo>
                      <a:pt x="28" y="2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1" name="Freeform 111"/>
              <p:cNvSpPr>
                <a:spLocks/>
              </p:cNvSpPr>
              <p:nvPr/>
            </p:nvSpPr>
            <p:spPr bwMode="auto">
              <a:xfrm>
                <a:off x="3881" y="906"/>
                <a:ext cx="4" cy="18"/>
              </a:xfrm>
              <a:custGeom>
                <a:avLst/>
                <a:gdLst>
                  <a:gd name="T0" fmla="*/ 0 w 15"/>
                  <a:gd name="T1" fmla="*/ 0 h 70"/>
                  <a:gd name="T2" fmla="*/ 0 w 15"/>
                  <a:gd name="T3" fmla="*/ 0 h 70"/>
                  <a:gd name="T4" fmla="*/ 0 w 15"/>
                  <a:gd name="T5" fmla="*/ 0 h 70"/>
                  <a:gd name="T6" fmla="*/ 0 w 15"/>
                  <a:gd name="T7" fmla="*/ 0 h 70"/>
                  <a:gd name="T8" fmla="*/ 0 w 15"/>
                  <a:gd name="T9" fmla="*/ 0 h 70"/>
                  <a:gd name="T10" fmla="*/ 0 w 15"/>
                  <a:gd name="T11" fmla="*/ 0 h 70"/>
                  <a:gd name="T12" fmla="*/ 0 w 15"/>
                  <a:gd name="T13" fmla="*/ 0 h 70"/>
                  <a:gd name="T14" fmla="*/ 0 w 15"/>
                  <a:gd name="T15" fmla="*/ 0 h 70"/>
                  <a:gd name="T16" fmla="*/ 0 w 15"/>
                  <a:gd name="T17" fmla="*/ 0 h 7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"/>
                  <a:gd name="T28" fmla="*/ 0 h 70"/>
                  <a:gd name="T29" fmla="*/ 15 w 15"/>
                  <a:gd name="T30" fmla="*/ 70 h 7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" h="70">
                    <a:moveTo>
                      <a:pt x="15" y="67"/>
                    </a:moveTo>
                    <a:lnTo>
                      <a:pt x="15" y="0"/>
                    </a:lnTo>
                    <a:lnTo>
                      <a:pt x="14" y="0"/>
                    </a:lnTo>
                    <a:lnTo>
                      <a:pt x="6" y="1"/>
                    </a:lnTo>
                    <a:lnTo>
                      <a:pt x="0" y="4"/>
                    </a:lnTo>
                    <a:lnTo>
                      <a:pt x="0" y="70"/>
                    </a:lnTo>
                    <a:lnTo>
                      <a:pt x="3" y="70"/>
                    </a:lnTo>
                    <a:lnTo>
                      <a:pt x="13" y="69"/>
                    </a:lnTo>
                    <a:lnTo>
                      <a:pt x="15" y="67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2" name="Freeform 112"/>
              <p:cNvSpPr>
                <a:spLocks/>
              </p:cNvSpPr>
              <p:nvPr/>
            </p:nvSpPr>
            <p:spPr bwMode="auto">
              <a:xfrm>
                <a:off x="3874" y="908"/>
                <a:ext cx="3" cy="17"/>
              </a:xfrm>
              <a:custGeom>
                <a:avLst/>
                <a:gdLst>
                  <a:gd name="T0" fmla="*/ 0 w 10"/>
                  <a:gd name="T1" fmla="*/ 0 h 67"/>
                  <a:gd name="T2" fmla="*/ 0 w 10"/>
                  <a:gd name="T3" fmla="*/ 0 h 67"/>
                  <a:gd name="T4" fmla="*/ 0 w 10"/>
                  <a:gd name="T5" fmla="*/ 0 h 67"/>
                  <a:gd name="T6" fmla="*/ 0 w 10"/>
                  <a:gd name="T7" fmla="*/ 0 h 67"/>
                  <a:gd name="T8" fmla="*/ 0 w 10"/>
                  <a:gd name="T9" fmla="*/ 0 h 67"/>
                  <a:gd name="T10" fmla="*/ 0 w 10"/>
                  <a:gd name="T11" fmla="*/ 0 h 67"/>
                  <a:gd name="T12" fmla="*/ 0 w 10"/>
                  <a:gd name="T13" fmla="*/ 0 h 67"/>
                  <a:gd name="T14" fmla="*/ 0 w 10"/>
                  <a:gd name="T15" fmla="*/ 0 h 6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0"/>
                  <a:gd name="T25" fmla="*/ 0 h 67"/>
                  <a:gd name="T26" fmla="*/ 10 w 10"/>
                  <a:gd name="T27" fmla="*/ 67 h 6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0" h="67">
                    <a:moveTo>
                      <a:pt x="0" y="5"/>
                    </a:moveTo>
                    <a:lnTo>
                      <a:pt x="0" y="67"/>
                    </a:lnTo>
                    <a:lnTo>
                      <a:pt x="9" y="65"/>
                    </a:lnTo>
                    <a:lnTo>
                      <a:pt x="10" y="65"/>
                    </a:lnTo>
                    <a:lnTo>
                      <a:pt x="10" y="0"/>
                    </a:lnTo>
                    <a:lnTo>
                      <a:pt x="6" y="2"/>
                    </a:lnTo>
                    <a:lnTo>
                      <a:pt x="1" y="5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3" name="Freeform 113"/>
              <p:cNvSpPr>
                <a:spLocks/>
              </p:cNvSpPr>
              <p:nvPr/>
            </p:nvSpPr>
            <p:spPr bwMode="auto">
              <a:xfrm>
                <a:off x="3869" y="912"/>
                <a:ext cx="2" cy="15"/>
              </a:xfrm>
              <a:custGeom>
                <a:avLst/>
                <a:gdLst>
                  <a:gd name="T0" fmla="*/ 0 w 7"/>
                  <a:gd name="T1" fmla="*/ 0 h 60"/>
                  <a:gd name="T2" fmla="*/ 0 w 7"/>
                  <a:gd name="T3" fmla="*/ 0 h 60"/>
                  <a:gd name="T4" fmla="*/ 0 w 7"/>
                  <a:gd name="T5" fmla="*/ 0 h 60"/>
                  <a:gd name="T6" fmla="*/ 0 w 7"/>
                  <a:gd name="T7" fmla="*/ 0 h 60"/>
                  <a:gd name="T8" fmla="*/ 0 w 7"/>
                  <a:gd name="T9" fmla="*/ 0 h 60"/>
                  <a:gd name="T10" fmla="*/ 0 w 7"/>
                  <a:gd name="T11" fmla="*/ 0 h 60"/>
                  <a:gd name="T12" fmla="*/ 0 w 7"/>
                  <a:gd name="T13" fmla="*/ 0 h 60"/>
                  <a:gd name="T14" fmla="*/ 0 w 7"/>
                  <a:gd name="T15" fmla="*/ 0 h 60"/>
                  <a:gd name="T16" fmla="*/ 0 w 7"/>
                  <a:gd name="T17" fmla="*/ 0 h 60"/>
                  <a:gd name="T18" fmla="*/ 0 w 7"/>
                  <a:gd name="T19" fmla="*/ 0 h 60"/>
                  <a:gd name="T20" fmla="*/ 0 w 7"/>
                  <a:gd name="T21" fmla="*/ 0 h 6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7"/>
                  <a:gd name="T34" fmla="*/ 0 h 60"/>
                  <a:gd name="T35" fmla="*/ 7 w 7"/>
                  <a:gd name="T36" fmla="*/ 60 h 6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7" h="60">
                    <a:moveTo>
                      <a:pt x="7" y="0"/>
                    </a:moveTo>
                    <a:lnTo>
                      <a:pt x="6" y="2"/>
                    </a:lnTo>
                    <a:lnTo>
                      <a:pt x="3" y="5"/>
                    </a:lnTo>
                    <a:lnTo>
                      <a:pt x="1" y="8"/>
                    </a:lnTo>
                    <a:lnTo>
                      <a:pt x="1" y="12"/>
                    </a:lnTo>
                    <a:lnTo>
                      <a:pt x="0" y="16"/>
                    </a:lnTo>
                    <a:lnTo>
                      <a:pt x="0" y="60"/>
                    </a:lnTo>
                    <a:lnTo>
                      <a:pt x="1" y="58"/>
                    </a:lnTo>
                    <a:lnTo>
                      <a:pt x="3" y="58"/>
                    </a:lnTo>
                    <a:lnTo>
                      <a:pt x="7" y="5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4" name="Freeform 114"/>
              <p:cNvSpPr>
                <a:spLocks/>
              </p:cNvSpPr>
              <p:nvPr/>
            </p:nvSpPr>
            <p:spPr bwMode="auto">
              <a:xfrm>
                <a:off x="3868" y="874"/>
                <a:ext cx="47" cy="34"/>
              </a:xfrm>
              <a:custGeom>
                <a:avLst/>
                <a:gdLst>
                  <a:gd name="T0" fmla="*/ 0 w 188"/>
                  <a:gd name="T1" fmla="*/ 0 h 138"/>
                  <a:gd name="T2" fmla="*/ 0 w 188"/>
                  <a:gd name="T3" fmla="*/ 0 h 138"/>
                  <a:gd name="T4" fmla="*/ 0 w 188"/>
                  <a:gd name="T5" fmla="*/ 0 h 138"/>
                  <a:gd name="T6" fmla="*/ 0 w 188"/>
                  <a:gd name="T7" fmla="*/ 0 h 138"/>
                  <a:gd name="T8" fmla="*/ 0 w 188"/>
                  <a:gd name="T9" fmla="*/ 0 h 138"/>
                  <a:gd name="T10" fmla="*/ 0 w 188"/>
                  <a:gd name="T11" fmla="*/ 0 h 138"/>
                  <a:gd name="T12" fmla="*/ 0 w 188"/>
                  <a:gd name="T13" fmla="*/ 0 h 138"/>
                  <a:gd name="T14" fmla="*/ 0 w 188"/>
                  <a:gd name="T15" fmla="*/ 0 h 138"/>
                  <a:gd name="T16" fmla="*/ 0 w 188"/>
                  <a:gd name="T17" fmla="*/ 0 h 138"/>
                  <a:gd name="T18" fmla="*/ 0 w 188"/>
                  <a:gd name="T19" fmla="*/ 0 h 138"/>
                  <a:gd name="T20" fmla="*/ 0 w 188"/>
                  <a:gd name="T21" fmla="*/ 0 h 138"/>
                  <a:gd name="T22" fmla="*/ 0 w 188"/>
                  <a:gd name="T23" fmla="*/ 0 h 138"/>
                  <a:gd name="T24" fmla="*/ 0 w 188"/>
                  <a:gd name="T25" fmla="*/ 0 h 138"/>
                  <a:gd name="T26" fmla="*/ 0 w 188"/>
                  <a:gd name="T27" fmla="*/ 0 h 138"/>
                  <a:gd name="T28" fmla="*/ 0 w 188"/>
                  <a:gd name="T29" fmla="*/ 0 h 138"/>
                  <a:gd name="T30" fmla="*/ 0 w 188"/>
                  <a:gd name="T31" fmla="*/ 0 h 138"/>
                  <a:gd name="T32" fmla="*/ 0 w 188"/>
                  <a:gd name="T33" fmla="*/ 0 h 138"/>
                  <a:gd name="T34" fmla="*/ 0 w 188"/>
                  <a:gd name="T35" fmla="*/ 0 h 138"/>
                  <a:gd name="T36" fmla="*/ 0 w 188"/>
                  <a:gd name="T37" fmla="*/ 0 h 138"/>
                  <a:gd name="T38" fmla="*/ 0 w 188"/>
                  <a:gd name="T39" fmla="*/ 0 h 138"/>
                  <a:gd name="T40" fmla="*/ 0 w 188"/>
                  <a:gd name="T41" fmla="*/ 0 h 138"/>
                  <a:gd name="T42" fmla="*/ 0 w 188"/>
                  <a:gd name="T43" fmla="*/ 0 h 138"/>
                  <a:gd name="T44" fmla="*/ 0 w 188"/>
                  <a:gd name="T45" fmla="*/ 0 h 138"/>
                  <a:gd name="T46" fmla="*/ 0 w 188"/>
                  <a:gd name="T47" fmla="*/ 0 h 138"/>
                  <a:gd name="T48" fmla="*/ 0 w 188"/>
                  <a:gd name="T49" fmla="*/ 0 h 138"/>
                  <a:gd name="T50" fmla="*/ 0 w 188"/>
                  <a:gd name="T51" fmla="*/ 0 h 138"/>
                  <a:gd name="T52" fmla="*/ 0 w 188"/>
                  <a:gd name="T53" fmla="*/ 0 h 138"/>
                  <a:gd name="T54" fmla="*/ 0 w 188"/>
                  <a:gd name="T55" fmla="*/ 0 h 138"/>
                  <a:gd name="T56" fmla="*/ 0 w 188"/>
                  <a:gd name="T57" fmla="*/ 0 h 138"/>
                  <a:gd name="T58" fmla="*/ 0 w 188"/>
                  <a:gd name="T59" fmla="*/ 0 h 138"/>
                  <a:gd name="T60" fmla="*/ 0 w 188"/>
                  <a:gd name="T61" fmla="*/ 0 h 138"/>
                  <a:gd name="T62" fmla="*/ 0 w 188"/>
                  <a:gd name="T63" fmla="*/ 0 h 13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88"/>
                  <a:gd name="T97" fmla="*/ 0 h 138"/>
                  <a:gd name="T98" fmla="*/ 188 w 188"/>
                  <a:gd name="T99" fmla="*/ 138 h 138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88" h="138">
                    <a:moveTo>
                      <a:pt x="0" y="138"/>
                    </a:moveTo>
                    <a:lnTo>
                      <a:pt x="1" y="136"/>
                    </a:lnTo>
                    <a:lnTo>
                      <a:pt x="6" y="133"/>
                    </a:lnTo>
                    <a:lnTo>
                      <a:pt x="10" y="129"/>
                    </a:lnTo>
                    <a:lnTo>
                      <a:pt x="16" y="126"/>
                    </a:lnTo>
                    <a:lnTo>
                      <a:pt x="21" y="124"/>
                    </a:lnTo>
                    <a:lnTo>
                      <a:pt x="29" y="121"/>
                    </a:lnTo>
                    <a:lnTo>
                      <a:pt x="35" y="119"/>
                    </a:lnTo>
                    <a:lnTo>
                      <a:pt x="42" y="118"/>
                    </a:lnTo>
                    <a:lnTo>
                      <a:pt x="51" y="115"/>
                    </a:lnTo>
                    <a:lnTo>
                      <a:pt x="59" y="114"/>
                    </a:lnTo>
                    <a:lnTo>
                      <a:pt x="67" y="114"/>
                    </a:lnTo>
                    <a:lnTo>
                      <a:pt x="76" y="113"/>
                    </a:lnTo>
                    <a:lnTo>
                      <a:pt x="85" y="111"/>
                    </a:lnTo>
                    <a:lnTo>
                      <a:pt x="94" y="111"/>
                    </a:lnTo>
                    <a:lnTo>
                      <a:pt x="103" y="111"/>
                    </a:lnTo>
                    <a:lnTo>
                      <a:pt x="111" y="113"/>
                    </a:lnTo>
                    <a:lnTo>
                      <a:pt x="120" y="114"/>
                    </a:lnTo>
                    <a:lnTo>
                      <a:pt x="129" y="114"/>
                    </a:lnTo>
                    <a:lnTo>
                      <a:pt x="138" y="115"/>
                    </a:lnTo>
                    <a:lnTo>
                      <a:pt x="145" y="118"/>
                    </a:lnTo>
                    <a:lnTo>
                      <a:pt x="153" y="119"/>
                    </a:lnTo>
                    <a:lnTo>
                      <a:pt x="159" y="121"/>
                    </a:lnTo>
                    <a:lnTo>
                      <a:pt x="166" y="124"/>
                    </a:lnTo>
                    <a:lnTo>
                      <a:pt x="171" y="126"/>
                    </a:lnTo>
                    <a:lnTo>
                      <a:pt x="178" y="129"/>
                    </a:lnTo>
                    <a:lnTo>
                      <a:pt x="183" y="133"/>
                    </a:lnTo>
                    <a:lnTo>
                      <a:pt x="186" y="136"/>
                    </a:lnTo>
                    <a:lnTo>
                      <a:pt x="188" y="138"/>
                    </a:lnTo>
                    <a:lnTo>
                      <a:pt x="188" y="128"/>
                    </a:lnTo>
                    <a:lnTo>
                      <a:pt x="186" y="113"/>
                    </a:lnTo>
                    <a:lnTo>
                      <a:pt x="184" y="99"/>
                    </a:lnTo>
                    <a:lnTo>
                      <a:pt x="181" y="88"/>
                    </a:lnTo>
                    <a:lnTo>
                      <a:pt x="178" y="75"/>
                    </a:lnTo>
                    <a:lnTo>
                      <a:pt x="174" y="65"/>
                    </a:lnTo>
                    <a:lnTo>
                      <a:pt x="169" y="54"/>
                    </a:lnTo>
                    <a:lnTo>
                      <a:pt x="163" y="43"/>
                    </a:lnTo>
                    <a:lnTo>
                      <a:pt x="154" y="31"/>
                    </a:lnTo>
                    <a:lnTo>
                      <a:pt x="148" y="24"/>
                    </a:lnTo>
                    <a:lnTo>
                      <a:pt x="139" y="16"/>
                    </a:lnTo>
                    <a:lnTo>
                      <a:pt x="136" y="14"/>
                    </a:lnTo>
                    <a:lnTo>
                      <a:pt x="131" y="11"/>
                    </a:lnTo>
                    <a:lnTo>
                      <a:pt x="123" y="6"/>
                    </a:lnTo>
                    <a:lnTo>
                      <a:pt x="111" y="2"/>
                    </a:lnTo>
                    <a:lnTo>
                      <a:pt x="103" y="1"/>
                    </a:lnTo>
                    <a:lnTo>
                      <a:pt x="94" y="0"/>
                    </a:lnTo>
                    <a:lnTo>
                      <a:pt x="86" y="1"/>
                    </a:lnTo>
                    <a:lnTo>
                      <a:pt x="76" y="2"/>
                    </a:lnTo>
                    <a:lnTo>
                      <a:pt x="65" y="6"/>
                    </a:lnTo>
                    <a:lnTo>
                      <a:pt x="56" y="11"/>
                    </a:lnTo>
                    <a:lnTo>
                      <a:pt x="51" y="14"/>
                    </a:lnTo>
                    <a:lnTo>
                      <a:pt x="49" y="16"/>
                    </a:lnTo>
                    <a:lnTo>
                      <a:pt x="40" y="24"/>
                    </a:lnTo>
                    <a:lnTo>
                      <a:pt x="34" y="31"/>
                    </a:lnTo>
                    <a:lnTo>
                      <a:pt x="25" y="43"/>
                    </a:lnTo>
                    <a:lnTo>
                      <a:pt x="19" y="54"/>
                    </a:lnTo>
                    <a:lnTo>
                      <a:pt x="14" y="65"/>
                    </a:lnTo>
                    <a:lnTo>
                      <a:pt x="10" y="75"/>
                    </a:lnTo>
                    <a:lnTo>
                      <a:pt x="6" y="88"/>
                    </a:lnTo>
                    <a:lnTo>
                      <a:pt x="4" y="99"/>
                    </a:lnTo>
                    <a:lnTo>
                      <a:pt x="1" y="113"/>
                    </a:lnTo>
                    <a:lnTo>
                      <a:pt x="0" y="128"/>
                    </a:lnTo>
                    <a:lnTo>
                      <a:pt x="0" y="138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5" name="Freeform 115"/>
              <p:cNvSpPr>
                <a:spLocks/>
              </p:cNvSpPr>
              <p:nvPr/>
            </p:nvSpPr>
            <p:spPr bwMode="auto">
              <a:xfrm>
                <a:off x="3881" y="870"/>
                <a:ext cx="21" cy="7"/>
              </a:xfrm>
              <a:custGeom>
                <a:avLst/>
                <a:gdLst>
                  <a:gd name="T0" fmla="*/ 0 w 85"/>
                  <a:gd name="T1" fmla="*/ 0 h 27"/>
                  <a:gd name="T2" fmla="*/ 0 w 85"/>
                  <a:gd name="T3" fmla="*/ 0 h 27"/>
                  <a:gd name="T4" fmla="*/ 0 w 85"/>
                  <a:gd name="T5" fmla="*/ 0 h 27"/>
                  <a:gd name="T6" fmla="*/ 0 w 85"/>
                  <a:gd name="T7" fmla="*/ 0 h 27"/>
                  <a:gd name="T8" fmla="*/ 0 w 85"/>
                  <a:gd name="T9" fmla="*/ 0 h 27"/>
                  <a:gd name="T10" fmla="*/ 0 w 85"/>
                  <a:gd name="T11" fmla="*/ 0 h 27"/>
                  <a:gd name="T12" fmla="*/ 0 w 85"/>
                  <a:gd name="T13" fmla="*/ 0 h 27"/>
                  <a:gd name="T14" fmla="*/ 0 w 85"/>
                  <a:gd name="T15" fmla="*/ 0 h 27"/>
                  <a:gd name="T16" fmla="*/ 0 w 85"/>
                  <a:gd name="T17" fmla="*/ 0 h 27"/>
                  <a:gd name="T18" fmla="*/ 0 w 85"/>
                  <a:gd name="T19" fmla="*/ 0 h 27"/>
                  <a:gd name="T20" fmla="*/ 0 w 85"/>
                  <a:gd name="T21" fmla="*/ 0 h 27"/>
                  <a:gd name="T22" fmla="*/ 0 w 85"/>
                  <a:gd name="T23" fmla="*/ 0 h 27"/>
                  <a:gd name="T24" fmla="*/ 0 w 85"/>
                  <a:gd name="T25" fmla="*/ 0 h 27"/>
                  <a:gd name="T26" fmla="*/ 0 w 85"/>
                  <a:gd name="T27" fmla="*/ 0 h 27"/>
                  <a:gd name="T28" fmla="*/ 0 w 85"/>
                  <a:gd name="T29" fmla="*/ 0 h 27"/>
                  <a:gd name="T30" fmla="*/ 0 w 85"/>
                  <a:gd name="T31" fmla="*/ 0 h 27"/>
                  <a:gd name="T32" fmla="*/ 0 w 85"/>
                  <a:gd name="T33" fmla="*/ 0 h 27"/>
                  <a:gd name="T34" fmla="*/ 0 w 85"/>
                  <a:gd name="T35" fmla="*/ 0 h 27"/>
                  <a:gd name="T36" fmla="*/ 0 w 85"/>
                  <a:gd name="T37" fmla="*/ 0 h 27"/>
                  <a:gd name="T38" fmla="*/ 0 w 85"/>
                  <a:gd name="T39" fmla="*/ 0 h 27"/>
                  <a:gd name="T40" fmla="*/ 0 w 85"/>
                  <a:gd name="T41" fmla="*/ 0 h 27"/>
                  <a:gd name="T42" fmla="*/ 0 w 85"/>
                  <a:gd name="T43" fmla="*/ 0 h 27"/>
                  <a:gd name="T44" fmla="*/ 0 w 85"/>
                  <a:gd name="T45" fmla="*/ 0 h 27"/>
                  <a:gd name="T46" fmla="*/ 0 w 85"/>
                  <a:gd name="T47" fmla="*/ 0 h 27"/>
                  <a:gd name="T48" fmla="*/ 0 w 85"/>
                  <a:gd name="T49" fmla="*/ 0 h 27"/>
                  <a:gd name="T50" fmla="*/ 0 w 85"/>
                  <a:gd name="T51" fmla="*/ 0 h 27"/>
                  <a:gd name="T52" fmla="*/ 0 w 85"/>
                  <a:gd name="T53" fmla="*/ 0 h 27"/>
                  <a:gd name="T54" fmla="*/ 0 w 85"/>
                  <a:gd name="T55" fmla="*/ 0 h 27"/>
                  <a:gd name="T56" fmla="*/ 0 w 85"/>
                  <a:gd name="T57" fmla="*/ 0 h 27"/>
                  <a:gd name="T58" fmla="*/ 0 w 85"/>
                  <a:gd name="T59" fmla="*/ 0 h 27"/>
                  <a:gd name="T60" fmla="*/ 0 w 85"/>
                  <a:gd name="T61" fmla="*/ 0 h 27"/>
                  <a:gd name="T62" fmla="*/ 0 w 85"/>
                  <a:gd name="T63" fmla="*/ 0 h 27"/>
                  <a:gd name="T64" fmla="*/ 0 w 85"/>
                  <a:gd name="T65" fmla="*/ 0 h 27"/>
                  <a:gd name="T66" fmla="*/ 0 w 85"/>
                  <a:gd name="T67" fmla="*/ 0 h 27"/>
                  <a:gd name="T68" fmla="*/ 0 w 85"/>
                  <a:gd name="T69" fmla="*/ 0 h 27"/>
                  <a:gd name="T70" fmla="*/ 0 w 85"/>
                  <a:gd name="T71" fmla="*/ 0 h 27"/>
                  <a:gd name="T72" fmla="*/ 0 w 85"/>
                  <a:gd name="T73" fmla="*/ 0 h 2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85"/>
                  <a:gd name="T112" fmla="*/ 0 h 27"/>
                  <a:gd name="T113" fmla="*/ 85 w 85"/>
                  <a:gd name="T114" fmla="*/ 27 h 27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85" h="27">
                    <a:moveTo>
                      <a:pt x="85" y="27"/>
                    </a:moveTo>
                    <a:lnTo>
                      <a:pt x="80" y="25"/>
                    </a:lnTo>
                    <a:lnTo>
                      <a:pt x="72" y="20"/>
                    </a:lnTo>
                    <a:lnTo>
                      <a:pt x="60" y="16"/>
                    </a:lnTo>
                    <a:lnTo>
                      <a:pt x="52" y="15"/>
                    </a:lnTo>
                    <a:lnTo>
                      <a:pt x="43" y="15"/>
                    </a:lnTo>
                    <a:lnTo>
                      <a:pt x="35" y="15"/>
                    </a:lnTo>
                    <a:lnTo>
                      <a:pt x="25" y="16"/>
                    </a:lnTo>
                    <a:lnTo>
                      <a:pt x="14" y="20"/>
                    </a:lnTo>
                    <a:lnTo>
                      <a:pt x="5" y="25"/>
                    </a:lnTo>
                    <a:lnTo>
                      <a:pt x="0" y="27"/>
                    </a:lnTo>
                    <a:lnTo>
                      <a:pt x="0" y="24"/>
                    </a:lnTo>
                    <a:lnTo>
                      <a:pt x="1" y="20"/>
                    </a:lnTo>
                    <a:lnTo>
                      <a:pt x="3" y="16"/>
                    </a:lnTo>
                    <a:lnTo>
                      <a:pt x="5" y="14"/>
                    </a:lnTo>
                    <a:lnTo>
                      <a:pt x="6" y="11"/>
                    </a:lnTo>
                    <a:lnTo>
                      <a:pt x="10" y="9"/>
                    </a:lnTo>
                    <a:lnTo>
                      <a:pt x="14" y="6"/>
                    </a:lnTo>
                    <a:lnTo>
                      <a:pt x="19" y="4"/>
                    </a:lnTo>
                    <a:lnTo>
                      <a:pt x="24" y="2"/>
                    </a:lnTo>
                    <a:lnTo>
                      <a:pt x="29" y="1"/>
                    </a:lnTo>
                    <a:lnTo>
                      <a:pt x="36" y="0"/>
                    </a:lnTo>
                    <a:lnTo>
                      <a:pt x="43" y="0"/>
                    </a:lnTo>
                    <a:lnTo>
                      <a:pt x="49" y="0"/>
                    </a:lnTo>
                    <a:lnTo>
                      <a:pt x="57" y="1"/>
                    </a:lnTo>
                    <a:lnTo>
                      <a:pt x="62" y="2"/>
                    </a:lnTo>
                    <a:lnTo>
                      <a:pt x="67" y="4"/>
                    </a:lnTo>
                    <a:lnTo>
                      <a:pt x="72" y="6"/>
                    </a:lnTo>
                    <a:lnTo>
                      <a:pt x="75" y="9"/>
                    </a:lnTo>
                    <a:lnTo>
                      <a:pt x="79" y="11"/>
                    </a:lnTo>
                    <a:lnTo>
                      <a:pt x="80" y="14"/>
                    </a:lnTo>
                    <a:lnTo>
                      <a:pt x="83" y="16"/>
                    </a:lnTo>
                    <a:lnTo>
                      <a:pt x="84" y="20"/>
                    </a:lnTo>
                    <a:lnTo>
                      <a:pt x="85" y="24"/>
                    </a:lnTo>
                    <a:lnTo>
                      <a:pt x="85" y="27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6" name="Freeform 116"/>
              <p:cNvSpPr>
                <a:spLocks/>
              </p:cNvSpPr>
              <p:nvPr/>
            </p:nvSpPr>
            <p:spPr bwMode="auto">
              <a:xfrm>
                <a:off x="3882" y="849"/>
                <a:ext cx="19" cy="10"/>
              </a:xfrm>
              <a:custGeom>
                <a:avLst/>
                <a:gdLst>
                  <a:gd name="T0" fmla="*/ 0 w 75"/>
                  <a:gd name="T1" fmla="*/ 0 h 42"/>
                  <a:gd name="T2" fmla="*/ 0 w 75"/>
                  <a:gd name="T3" fmla="*/ 0 h 42"/>
                  <a:gd name="T4" fmla="*/ 0 w 75"/>
                  <a:gd name="T5" fmla="*/ 0 h 42"/>
                  <a:gd name="T6" fmla="*/ 0 w 75"/>
                  <a:gd name="T7" fmla="*/ 0 h 42"/>
                  <a:gd name="T8" fmla="*/ 0 w 75"/>
                  <a:gd name="T9" fmla="*/ 0 h 42"/>
                  <a:gd name="T10" fmla="*/ 0 w 75"/>
                  <a:gd name="T11" fmla="*/ 0 h 42"/>
                  <a:gd name="T12" fmla="*/ 0 w 75"/>
                  <a:gd name="T13" fmla="*/ 0 h 42"/>
                  <a:gd name="T14" fmla="*/ 0 w 75"/>
                  <a:gd name="T15" fmla="*/ 0 h 42"/>
                  <a:gd name="T16" fmla="*/ 0 w 75"/>
                  <a:gd name="T17" fmla="*/ 0 h 42"/>
                  <a:gd name="T18" fmla="*/ 0 w 75"/>
                  <a:gd name="T19" fmla="*/ 0 h 42"/>
                  <a:gd name="T20" fmla="*/ 0 w 75"/>
                  <a:gd name="T21" fmla="*/ 0 h 42"/>
                  <a:gd name="T22" fmla="*/ 0 w 75"/>
                  <a:gd name="T23" fmla="*/ 0 h 42"/>
                  <a:gd name="T24" fmla="*/ 0 w 75"/>
                  <a:gd name="T25" fmla="*/ 0 h 42"/>
                  <a:gd name="T26" fmla="*/ 0 w 75"/>
                  <a:gd name="T27" fmla="*/ 0 h 42"/>
                  <a:gd name="T28" fmla="*/ 0 w 75"/>
                  <a:gd name="T29" fmla="*/ 0 h 42"/>
                  <a:gd name="T30" fmla="*/ 0 w 75"/>
                  <a:gd name="T31" fmla="*/ 0 h 42"/>
                  <a:gd name="T32" fmla="*/ 0 w 75"/>
                  <a:gd name="T33" fmla="*/ 0 h 42"/>
                  <a:gd name="T34" fmla="*/ 0 w 75"/>
                  <a:gd name="T35" fmla="*/ 0 h 42"/>
                  <a:gd name="T36" fmla="*/ 0 w 75"/>
                  <a:gd name="T37" fmla="*/ 0 h 42"/>
                  <a:gd name="T38" fmla="*/ 0 w 75"/>
                  <a:gd name="T39" fmla="*/ 0 h 42"/>
                  <a:gd name="T40" fmla="*/ 0 w 75"/>
                  <a:gd name="T41" fmla="*/ 0 h 42"/>
                  <a:gd name="T42" fmla="*/ 0 w 75"/>
                  <a:gd name="T43" fmla="*/ 0 h 42"/>
                  <a:gd name="T44" fmla="*/ 0 w 75"/>
                  <a:gd name="T45" fmla="*/ 0 h 42"/>
                  <a:gd name="T46" fmla="*/ 0 w 75"/>
                  <a:gd name="T47" fmla="*/ 0 h 42"/>
                  <a:gd name="T48" fmla="*/ 0 w 75"/>
                  <a:gd name="T49" fmla="*/ 0 h 42"/>
                  <a:gd name="T50" fmla="*/ 0 w 75"/>
                  <a:gd name="T51" fmla="*/ 0 h 42"/>
                  <a:gd name="T52" fmla="*/ 0 w 75"/>
                  <a:gd name="T53" fmla="*/ 0 h 42"/>
                  <a:gd name="T54" fmla="*/ 0 w 75"/>
                  <a:gd name="T55" fmla="*/ 0 h 42"/>
                  <a:gd name="T56" fmla="*/ 0 w 75"/>
                  <a:gd name="T57" fmla="*/ 0 h 42"/>
                  <a:gd name="T58" fmla="*/ 0 w 75"/>
                  <a:gd name="T59" fmla="*/ 0 h 42"/>
                  <a:gd name="T60" fmla="*/ 0 w 75"/>
                  <a:gd name="T61" fmla="*/ 0 h 42"/>
                  <a:gd name="T62" fmla="*/ 0 w 75"/>
                  <a:gd name="T63" fmla="*/ 0 h 42"/>
                  <a:gd name="T64" fmla="*/ 0 w 75"/>
                  <a:gd name="T65" fmla="*/ 0 h 42"/>
                  <a:gd name="T66" fmla="*/ 0 w 75"/>
                  <a:gd name="T67" fmla="*/ 0 h 42"/>
                  <a:gd name="T68" fmla="*/ 0 w 75"/>
                  <a:gd name="T69" fmla="*/ 0 h 42"/>
                  <a:gd name="T70" fmla="*/ 0 w 75"/>
                  <a:gd name="T71" fmla="*/ 0 h 42"/>
                  <a:gd name="T72" fmla="*/ 0 w 75"/>
                  <a:gd name="T73" fmla="*/ 0 h 42"/>
                  <a:gd name="T74" fmla="*/ 0 w 75"/>
                  <a:gd name="T75" fmla="*/ 0 h 42"/>
                  <a:gd name="T76" fmla="*/ 0 w 75"/>
                  <a:gd name="T77" fmla="*/ 0 h 42"/>
                  <a:gd name="T78" fmla="*/ 0 w 75"/>
                  <a:gd name="T79" fmla="*/ 0 h 42"/>
                  <a:gd name="T80" fmla="*/ 0 w 75"/>
                  <a:gd name="T81" fmla="*/ 0 h 42"/>
                  <a:gd name="T82" fmla="*/ 0 w 75"/>
                  <a:gd name="T83" fmla="*/ 0 h 42"/>
                  <a:gd name="T84" fmla="*/ 0 w 75"/>
                  <a:gd name="T85" fmla="*/ 0 h 42"/>
                  <a:gd name="T86" fmla="*/ 0 w 75"/>
                  <a:gd name="T87" fmla="*/ 0 h 42"/>
                  <a:gd name="T88" fmla="*/ 0 w 75"/>
                  <a:gd name="T89" fmla="*/ 0 h 42"/>
                  <a:gd name="T90" fmla="*/ 0 w 75"/>
                  <a:gd name="T91" fmla="*/ 0 h 42"/>
                  <a:gd name="T92" fmla="*/ 0 w 75"/>
                  <a:gd name="T93" fmla="*/ 0 h 42"/>
                  <a:gd name="T94" fmla="*/ 0 w 75"/>
                  <a:gd name="T95" fmla="*/ 0 h 42"/>
                  <a:gd name="T96" fmla="*/ 0 w 75"/>
                  <a:gd name="T97" fmla="*/ 0 h 42"/>
                  <a:gd name="T98" fmla="*/ 0 w 75"/>
                  <a:gd name="T99" fmla="*/ 0 h 42"/>
                  <a:gd name="T100" fmla="*/ 0 w 75"/>
                  <a:gd name="T101" fmla="*/ 0 h 42"/>
                  <a:gd name="T102" fmla="*/ 0 w 75"/>
                  <a:gd name="T103" fmla="*/ 0 h 42"/>
                  <a:gd name="T104" fmla="*/ 0 w 75"/>
                  <a:gd name="T105" fmla="*/ 0 h 42"/>
                  <a:gd name="T106" fmla="*/ 0 w 75"/>
                  <a:gd name="T107" fmla="*/ 0 h 42"/>
                  <a:gd name="T108" fmla="*/ 0 w 75"/>
                  <a:gd name="T109" fmla="*/ 0 h 42"/>
                  <a:gd name="T110" fmla="*/ 0 w 75"/>
                  <a:gd name="T111" fmla="*/ 0 h 42"/>
                  <a:gd name="T112" fmla="*/ 0 w 75"/>
                  <a:gd name="T113" fmla="*/ 0 h 42"/>
                  <a:gd name="T114" fmla="*/ 0 w 75"/>
                  <a:gd name="T115" fmla="*/ 0 h 42"/>
                  <a:gd name="T116" fmla="*/ 0 w 75"/>
                  <a:gd name="T117" fmla="*/ 0 h 42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75"/>
                  <a:gd name="T178" fmla="*/ 0 h 42"/>
                  <a:gd name="T179" fmla="*/ 75 w 75"/>
                  <a:gd name="T180" fmla="*/ 42 h 42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75" h="42">
                    <a:moveTo>
                      <a:pt x="0" y="42"/>
                    </a:moveTo>
                    <a:lnTo>
                      <a:pt x="0" y="40"/>
                    </a:lnTo>
                    <a:lnTo>
                      <a:pt x="0" y="36"/>
                    </a:lnTo>
                    <a:lnTo>
                      <a:pt x="1" y="32"/>
                    </a:lnTo>
                    <a:lnTo>
                      <a:pt x="3" y="28"/>
                    </a:lnTo>
                    <a:lnTo>
                      <a:pt x="4" y="25"/>
                    </a:lnTo>
                    <a:lnTo>
                      <a:pt x="5" y="22"/>
                    </a:lnTo>
                    <a:lnTo>
                      <a:pt x="6" y="18"/>
                    </a:lnTo>
                    <a:lnTo>
                      <a:pt x="9" y="16"/>
                    </a:lnTo>
                    <a:lnTo>
                      <a:pt x="11" y="12"/>
                    </a:lnTo>
                    <a:lnTo>
                      <a:pt x="14" y="10"/>
                    </a:lnTo>
                    <a:lnTo>
                      <a:pt x="16" y="8"/>
                    </a:lnTo>
                    <a:lnTo>
                      <a:pt x="19" y="6"/>
                    </a:lnTo>
                    <a:lnTo>
                      <a:pt x="21" y="5"/>
                    </a:lnTo>
                    <a:lnTo>
                      <a:pt x="25" y="3"/>
                    </a:lnTo>
                    <a:lnTo>
                      <a:pt x="28" y="2"/>
                    </a:lnTo>
                    <a:lnTo>
                      <a:pt x="31" y="1"/>
                    </a:lnTo>
                    <a:lnTo>
                      <a:pt x="34" y="1"/>
                    </a:lnTo>
                    <a:lnTo>
                      <a:pt x="38" y="0"/>
                    </a:lnTo>
                    <a:lnTo>
                      <a:pt x="42" y="1"/>
                    </a:lnTo>
                    <a:lnTo>
                      <a:pt x="44" y="1"/>
                    </a:lnTo>
                    <a:lnTo>
                      <a:pt x="48" y="2"/>
                    </a:lnTo>
                    <a:lnTo>
                      <a:pt x="50" y="3"/>
                    </a:lnTo>
                    <a:lnTo>
                      <a:pt x="54" y="5"/>
                    </a:lnTo>
                    <a:lnTo>
                      <a:pt x="57" y="6"/>
                    </a:lnTo>
                    <a:lnTo>
                      <a:pt x="59" y="8"/>
                    </a:lnTo>
                    <a:lnTo>
                      <a:pt x="62" y="10"/>
                    </a:lnTo>
                    <a:lnTo>
                      <a:pt x="64" y="12"/>
                    </a:lnTo>
                    <a:lnTo>
                      <a:pt x="67" y="16"/>
                    </a:lnTo>
                    <a:lnTo>
                      <a:pt x="69" y="18"/>
                    </a:lnTo>
                    <a:lnTo>
                      <a:pt x="70" y="22"/>
                    </a:lnTo>
                    <a:lnTo>
                      <a:pt x="72" y="25"/>
                    </a:lnTo>
                    <a:lnTo>
                      <a:pt x="73" y="28"/>
                    </a:lnTo>
                    <a:lnTo>
                      <a:pt x="74" y="32"/>
                    </a:lnTo>
                    <a:lnTo>
                      <a:pt x="75" y="36"/>
                    </a:lnTo>
                    <a:lnTo>
                      <a:pt x="75" y="40"/>
                    </a:lnTo>
                    <a:lnTo>
                      <a:pt x="75" y="42"/>
                    </a:lnTo>
                    <a:lnTo>
                      <a:pt x="73" y="40"/>
                    </a:lnTo>
                    <a:lnTo>
                      <a:pt x="70" y="38"/>
                    </a:lnTo>
                    <a:lnTo>
                      <a:pt x="68" y="37"/>
                    </a:lnTo>
                    <a:lnTo>
                      <a:pt x="64" y="35"/>
                    </a:lnTo>
                    <a:lnTo>
                      <a:pt x="62" y="33"/>
                    </a:lnTo>
                    <a:lnTo>
                      <a:pt x="58" y="32"/>
                    </a:lnTo>
                    <a:lnTo>
                      <a:pt x="54" y="32"/>
                    </a:lnTo>
                    <a:lnTo>
                      <a:pt x="50" y="31"/>
                    </a:lnTo>
                    <a:lnTo>
                      <a:pt x="47" y="31"/>
                    </a:lnTo>
                    <a:lnTo>
                      <a:pt x="42" y="30"/>
                    </a:lnTo>
                    <a:lnTo>
                      <a:pt x="38" y="30"/>
                    </a:lnTo>
                    <a:lnTo>
                      <a:pt x="34" y="30"/>
                    </a:lnTo>
                    <a:lnTo>
                      <a:pt x="30" y="31"/>
                    </a:lnTo>
                    <a:lnTo>
                      <a:pt x="25" y="31"/>
                    </a:lnTo>
                    <a:lnTo>
                      <a:pt x="21" y="32"/>
                    </a:lnTo>
                    <a:lnTo>
                      <a:pt x="18" y="32"/>
                    </a:lnTo>
                    <a:lnTo>
                      <a:pt x="15" y="33"/>
                    </a:lnTo>
                    <a:lnTo>
                      <a:pt x="11" y="35"/>
                    </a:lnTo>
                    <a:lnTo>
                      <a:pt x="8" y="37"/>
                    </a:lnTo>
                    <a:lnTo>
                      <a:pt x="5" y="38"/>
                    </a:lnTo>
                    <a:lnTo>
                      <a:pt x="3" y="40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7" name="Freeform 117"/>
              <p:cNvSpPr>
                <a:spLocks/>
              </p:cNvSpPr>
              <p:nvPr/>
            </p:nvSpPr>
            <p:spPr bwMode="auto">
              <a:xfrm>
                <a:off x="3891" y="840"/>
                <a:ext cx="8" cy="8"/>
              </a:xfrm>
              <a:custGeom>
                <a:avLst/>
                <a:gdLst>
                  <a:gd name="T0" fmla="*/ 0 w 30"/>
                  <a:gd name="T1" fmla="*/ 0 h 35"/>
                  <a:gd name="T2" fmla="*/ 0 w 30"/>
                  <a:gd name="T3" fmla="*/ 0 h 35"/>
                  <a:gd name="T4" fmla="*/ 0 w 30"/>
                  <a:gd name="T5" fmla="*/ 0 h 35"/>
                  <a:gd name="T6" fmla="*/ 0 w 30"/>
                  <a:gd name="T7" fmla="*/ 0 h 35"/>
                  <a:gd name="T8" fmla="*/ 0 w 30"/>
                  <a:gd name="T9" fmla="*/ 0 h 35"/>
                  <a:gd name="T10" fmla="*/ 0 w 30"/>
                  <a:gd name="T11" fmla="*/ 0 h 35"/>
                  <a:gd name="T12" fmla="*/ 0 w 30"/>
                  <a:gd name="T13" fmla="*/ 0 h 35"/>
                  <a:gd name="T14" fmla="*/ 0 w 30"/>
                  <a:gd name="T15" fmla="*/ 0 h 35"/>
                  <a:gd name="T16" fmla="*/ 0 w 30"/>
                  <a:gd name="T17" fmla="*/ 0 h 35"/>
                  <a:gd name="T18" fmla="*/ 0 w 30"/>
                  <a:gd name="T19" fmla="*/ 0 h 35"/>
                  <a:gd name="T20" fmla="*/ 0 w 30"/>
                  <a:gd name="T21" fmla="*/ 0 h 35"/>
                  <a:gd name="T22" fmla="*/ 0 w 30"/>
                  <a:gd name="T23" fmla="*/ 0 h 35"/>
                  <a:gd name="T24" fmla="*/ 0 w 30"/>
                  <a:gd name="T25" fmla="*/ 0 h 35"/>
                  <a:gd name="T26" fmla="*/ 0 w 30"/>
                  <a:gd name="T27" fmla="*/ 0 h 35"/>
                  <a:gd name="T28" fmla="*/ 0 w 30"/>
                  <a:gd name="T29" fmla="*/ 0 h 35"/>
                  <a:gd name="T30" fmla="*/ 0 w 30"/>
                  <a:gd name="T31" fmla="*/ 0 h 35"/>
                  <a:gd name="T32" fmla="*/ 0 w 30"/>
                  <a:gd name="T33" fmla="*/ 0 h 35"/>
                  <a:gd name="T34" fmla="*/ 0 w 30"/>
                  <a:gd name="T35" fmla="*/ 0 h 35"/>
                  <a:gd name="T36" fmla="*/ 0 w 30"/>
                  <a:gd name="T37" fmla="*/ 0 h 35"/>
                  <a:gd name="T38" fmla="*/ 0 w 30"/>
                  <a:gd name="T39" fmla="*/ 0 h 35"/>
                  <a:gd name="T40" fmla="*/ 0 w 30"/>
                  <a:gd name="T41" fmla="*/ 0 h 35"/>
                  <a:gd name="T42" fmla="*/ 0 w 30"/>
                  <a:gd name="T43" fmla="*/ 0 h 35"/>
                  <a:gd name="T44" fmla="*/ 0 w 30"/>
                  <a:gd name="T45" fmla="*/ 0 h 35"/>
                  <a:gd name="T46" fmla="*/ 0 w 30"/>
                  <a:gd name="T47" fmla="*/ 0 h 35"/>
                  <a:gd name="T48" fmla="*/ 0 w 30"/>
                  <a:gd name="T49" fmla="*/ 0 h 35"/>
                  <a:gd name="T50" fmla="*/ 0 w 30"/>
                  <a:gd name="T51" fmla="*/ 0 h 35"/>
                  <a:gd name="T52" fmla="*/ 0 w 30"/>
                  <a:gd name="T53" fmla="*/ 0 h 35"/>
                  <a:gd name="T54" fmla="*/ 0 w 30"/>
                  <a:gd name="T55" fmla="*/ 0 h 35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30"/>
                  <a:gd name="T85" fmla="*/ 0 h 35"/>
                  <a:gd name="T86" fmla="*/ 30 w 30"/>
                  <a:gd name="T87" fmla="*/ 35 h 35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30" h="35">
                    <a:moveTo>
                      <a:pt x="0" y="0"/>
                    </a:moveTo>
                    <a:lnTo>
                      <a:pt x="5" y="0"/>
                    </a:lnTo>
                    <a:lnTo>
                      <a:pt x="10" y="2"/>
                    </a:lnTo>
                    <a:lnTo>
                      <a:pt x="14" y="3"/>
                    </a:lnTo>
                    <a:lnTo>
                      <a:pt x="17" y="5"/>
                    </a:lnTo>
                    <a:lnTo>
                      <a:pt x="19" y="7"/>
                    </a:lnTo>
                    <a:lnTo>
                      <a:pt x="19" y="9"/>
                    </a:lnTo>
                    <a:lnTo>
                      <a:pt x="20" y="14"/>
                    </a:lnTo>
                    <a:lnTo>
                      <a:pt x="20" y="17"/>
                    </a:lnTo>
                    <a:lnTo>
                      <a:pt x="22" y="18"/>
                    </a:lnTo>
                    <a:lnTo>
                      <a:pt x="25" y="19"/>
                    </a:lnTo>
                    <a:lnTo>
                      <a:pt x="30" y="19"/>
                    </a:lnTo>
                    <a:lnTo>
                      <a:pt x="30" y="22"/>
                    </a:lnTo>
                    <a:lnTo>
                      <a:pt x="30" y="28"/>
                    </a:lnTo>
                    <a:lnTo>
                      <a:pt x="29" y="33"/>
                    </a:lnTo>
                    <a:lnTo>
                      <a:pt x="29" y="35"/>
                    </a:lnTo>
                    <a:lnTo>
                      <a:pt x="25" y="35"/>
                    </a:lnTo>
                    <a:lnTo>
                      <a:pt x="21" y="34"/>
                    </a:lnTo>
                    <a:lnTo>
                      <a:pt x="19" y="33"/>
                    </a:lnTo>
                    <a:lnTo>
                      <a:pt x="17" y="32"/>
                    </a:lnTo>
                    <a:lnTo>
                      <a:pt x="17" y="29"/>
                    </a:lnTo>
                    <a:lnTo>
                      <a:pt x="16" y="22"/>
                    </a:lnTo>
                    <a:lnTo>
                      <a:pt x="15" y="20"/>
                    </a:lnTo>
                    <a:lnTo>
                      <a:pt x="12" y="19"/>
                    </a:lnTo>
                    <a:lnTo>
                      <a:pt x="9" y="18"/>
                    </a:lnTo>
                    <a:lnTo>
                      <a:pt x="5" y="18"/>
                    </a:lnTo>
                    <a:lnTo>
                      <a:pt x="0" y="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FF"/>
              </a:solidFill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8" name="Freeform 118"/>
              <p:cNvSpPr>
                <a:spLocks/>
              </p:cNvSpPr>
              <p:nvPr/>
            </p:nvSpPr>
            <p:spPr bwMode="auto">
              <a:xfrm>
                <a:off x="3861" y="958"/>
                <a:ext cx="60" cy="12"/>
              </a:xfrm>
              <a:custGeom>
                <a:avLst/>
                <a:gdLst>
                  <a:gd name="T0" fmla="*/ 0 w 240"/>
                  <a:gd name="T1" fmla="*/ 0 h 48"/>
                  <a:gd name="T2" fmla="*/ 0 w 240"/>
                  <a:gd name="T3" fmla="*/ 0 h 48"/>
                  <a:gd name="T4" fmla="*/ 0 w 240"/>
                  <a:gd name="T5" fmla="*/ 0 h 48"/>
                  <a:gd name="T6" fmla="*/ 0 w 240"/>
                  <a:gd name="T7" fmla="*/ 0 h 48"/>
                  <a:gd name="T8" fmla="*/ 0 w 240"/>
                  <a:gd name="T9" fmla="*/ 0 h 48"/>
                  <a:gd name="T10" fmla="*/ 0 w 240"/>
                  <a:gd name="T11" fmla="*/ 0 h 48"/>
                  <a:gd name="T12" fmla="*/ 0 w 240"/>
                  <a:gd name="T13" fmla="*/ 0 h 48"/>
                  <a:gd name="T14" fmla="*/ 0 w 240"/>
                  <a:gd name="T15" fmla="*/ 0 h 48"/>
                  <a:gd name="T16" fmla="*/ 0 w 240"/>
                  <a:gd name="T17" fmla="*/ 0 h 48"/>
                  <a:gd name="T18" fmla="*/ 0 w 240"/>
                  <a:gd name="T19" fmla="*/ 0 h 48"/>
                  <a:gd name="T20" fmla="*/ 0 w 240"/>
                  <a:gd name="T21" fmla="*/ 0 h 4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40"/>
                  <a:gd name="T34" fmla="*/ 0 h 48"/>
                  <a:gd name="T35" fmla="*/ 240 w 240"/>
                  <a:gd name="T36" fmla="*/ 48 h 4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40" h="48">
                    <a:moveTo>
                      <a:pt x="0" y="43"/>
                    </a:moveTo>
                    <a:lnTo>
                      <a:pt x="0" y="48"/>
                    </a:lnTo>
                    <a:lnTo>
                      <a:pt x="240" y="48"/>
                    </a:lnTo>
                    <a:lnTo>
                      <a:pt x="240" y="43"/>
                    </a:lnTo>
                    <a:lnTo>
                      <a:pt x="240" y="23"/>
                    </a:lnTo>
                    <a:lnTo>
                      <a:pt x="240" y="0"/>
                    </a:lnTo>
                    <a:lnTo>
                      <a:pt x="237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23"/>
                    </a:lnTo>
                    <a:lnTo>
                      <a:pt x="0" y="43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9" name="Line 119"/>
              <p:cNvSpPr>
                <a:spLocks noChangeShapeType="1"/>
              </p:cNvSpPr>
              <p:nvPr/>
            </p:nvSpPr>
            <p:spPr bwMode="auto">
              <a:xfrm flipH="1">
                <a:off x="3866" y="927"/>
                <a:ext cx="5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0" name="Line 120"/>
              <p:cNvSpPr>
                <a:spLocks noChangeShapeType="1"/>
              </p:cNvSpPr>
              <p:nvPr/>
            </p:nvSpPr>
            <p:spPr bwMode="auto">
              <a:xfrm>
                <a:off x="3865" y="932"/>
                <a:ext cx="5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1" name="Line 121"/>
              <p:cNvSpPr>
                <a:spLocks noChangeShapeType="1"/>
              </p:cNvSpPr>
              <p:nvPr/>
            </p:nvSpPr>
            <p:spPr bwMode="auto">
              <a:xfrm flipH="1">
                <a:off x="3865" y="931"/>
                <a:ext cx="5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2" name="Line 122"/>
              <p:cNvSpPr>
                <a:spLocks noChangeShapeType="1"/>
              </p:cNvSpPr>
              <p:nvPr/>
            </p:nvSpPr>
            <p:spPr bwMode="auto">
              <a:xfrm flipH="1">
                <a:off x="3865" y="935"/>
                <a:ext cx="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3" name="Line 123"/>
              <p:cNvSpPr>
                <a:spLocks noChangeShapeType="1"/>
              </p:cNvSpPr>
              <p:nvPr/>
            </p:nvSpPr>
            <p:spPr bwMode="auto">
              <a:xfrm>
                <a:off x="3916" y="935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4" name="Line 124"/>
              <p:cNvSpPr>
                <a:spLocks noChangeShapeType="1"/>
              </p:cNvSpPr>
              <p:nvPr/>
            </p:nvSpPr>
            <p:spPr bwMode="auto">
              <a:xfrm flipH="1">
                <a:off x="3878" y="935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5" name="Line 125"/>
              <p:cNvSpPr>
                <a:spLocks noChangeShapeType="1"/>
              </p:cNvSpPr>
              <p:nvPr/>
            </p:nvSpPr>
            <p:spPr bwMode="auto">
              <a:xfrm>
                <a:off x="3903" y="935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6" name="Line 126"/>
              <p:cNvSpPr>
                <a:spLocks noChangeShapeType="1"/>
              </p:cNvSpPr>
              <p:nvPr/>
            </p:nvSpPr>
            <p:spPr bwMode="auto">
              <a:xfrm>
                <a:off x="3890" y="935"/>
                <a:ext cx="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7" name="Freeform 127"/>
              <p:cNvSpPr>
                <a:spLocks/>
              </p:cNvSpPr>
              <p:nvPr/>
            </p:nvSpPr>
            <p:spPr bwMode="auto">
              <a:xfrm>
                <a:off x="3934" y="938"/>
                <a:ext cx="1" cy="1"/>
              </a:xfrm>
              <a:custGeom>
                <a:avLst/>
                <a:gdLst>
                  <a:gd name="T0" fmla="*/ 1 w 2"/>
                  <a:gd name="T1" fmla="*/ 0 h 3"/>
                  <a:gd name="T2" fmla="*/ 1 w 2"/>
                  <a:gd name="T3" fmla="*/ 0 h 3"/>
                  <a:gd name="T4" fmla="*/ 0 w 2"/>
                  <a:gd name="T5" fmla="*/ 0 h 3"/>
                  <a:gd name="T6" fmla="*/ 0 60000 65536"/>
                  <a:gd name="T7" fmla="*/ 0 60000 65536"/>
                  <a:gd name="T8" fmla="*/ 0 60000 65536"/>
                  <a:gd name="T9" fmla="*/ 0 w 2"/>
                  <a:gd name="T10" fmla="*/ 0 h 3"/>
                  <a:gd name="T11" fmla="*/ 2 w 2"/>
                  <a:gd name="T12" fmla="*/ 3 h 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" h="3">
                    <a:moveTo>
                      <a:pt x="2" y="0"/>
                    </a:moveTo>
                    <a:lnTo>
                      <a:pt x="2" y="3"/>
                    </a:lnTo>
                    <a:lnTo>
                      <a:pt x="0" y="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8" name="Line 128"/>
              <p:cNvSpPr>
                <a:spLocks noChangeShapeType="1"/>
              </p:cNvSpPr>
              <p:nvPr/>
            </p:nvSpPr>
            <p:spPr bwMode="auto">
              <a:xfrm>
                <a:off x="3931" y="937"/>
                <a:ext cx="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9" name="Line 129"/>
              <p:cNvSpPr>
                <a:spLocks noChangeShapeType="1"/>
              </p:cNvSpPr>
              <p:nvPr/>
            </p:nvSpPr>
            <p:spPr bwMode="auto">
              <a:xfrm flipH="1">
                <a:off x="3931" y="962"/>
                <a:ext cx="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0" name="Line 130"/>
              <p:cNvSpPr>
                <a:spLocks noChangeShapeType="1"/>
              </p:cNvSpPr>
              <p:nvPr/>
            </p:nvSpPr>
            <p:spPr bwMode="auto">
              <a:xfrm>
                <a:off x="3933" y="938"/>
                <a:ext cx="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1" name="Freeform 131"/>
              <p:cNvSpPr>
                <a:spLocks/>
              </p:cNvSpPr>
              <p:nvPr/>
            </p:nvSpPr>
            <p:spPr bwMode="auto">
              <a:xfrm>
                <a:off x="3932" y="940"/>
                <a:ext cx="2" cy="1"/>
              </a:xfrm>
              <a:custGeom>
                <a:avLst/>
                <a:gdLst>
                  <a:gd name="T0" fmla="*/ 0 w 5"/>
                  <a:gd name="T1" fmla="*/ 0 h 2"/>
                  <a:gd name="T2" fmla="*/ 0 w 5"/>
                  <a:gd name="T3" fmla="*/ 1 h 2"/>
                  <a:gd name="T4" fmla="*/ 0 w 5"/>
                  <a:gd name="T5" fmla="*/ 1 h 2"/>
                  <a:gd name="T6" fmla="*/ 0 w 5"/>
                  <a:gd name="T7" fmla="*/ 1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"/>
                  <a:gd name="T13" fmla="*/ 0 h 2"/>
                  <a:gd name="T14" fmla="*/ 5 w 5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" h="2">
                    <a:moveTo>
                      <a:pt x="5" y="0"/>
                    </a:moveTo>
                    <a:lnTo>
                      <a:pt x="5" y="1"/>
                    </a:lnTo>
                    <a:lnTo>
                      <a:pt x="0" y="1"/>
                    </a:lnTo>
                    <a:lnTo>
                      <a:pt x="0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2" name="Line 132"/>
              <p:cNvSpPr>
                <a:spLocks noChangeShapeType="1"/>
              </p:cNvSpPr>
              <p:nvPr/>
            </p:nvSpPr>
            <p:spPr bwMode="auto">
              <a:xfrm flipH="1">
                <a:off x="3936" y="938"/>
                <a:ext cx="2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3" name="Line 133"/>
              <p:cNvSpPr>
                <a:spLocks noChangeShapeType="1"/>
              </p:cNvSpPr>
              <p:nvPr/>
            </p:nvSpPr>
            <p:spPr bwMode="auto">
              <a:xfrm>
                <a:off x="3935" y="939"/>
                <a:ext cx="2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4" name="Line 134"/>
              <p:cNvSpPr>
                <a:spLocks noChangeShapeType="1"/>
              </p:cNvSpPr>
              <p:nvPr/>
            </p:nvSpPr>
            <p:spPr bwMode="auto">
              <a:xfrm flipH="1">
                <a:off x="3935" y="957"/>
                <a:ext cx="25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5" name="Line 135"/>
              <p:cNvSpPr>
                <a:spLocks noChangeShapeType="1"/>
              </p:cNvSpPr>
              <p:nvPr/>
            </p:nvSpPr>
            <p:spPr bwMode="auto">
              <a:xfrm flipH="1">
                <a:off x="3963" y="957"/>
                <a:ext cx="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6" name="Freeform 136"/>
              <p:cNvSpPr>
                <a:spLocks/>
              </p:cNvSpPr>
              <p:nvPr/>
            </p:nvSpPr>
            <p:spPr bwMode="auto">
              <a:xfrm>
                <a:off x="3932" y="958"/>
                <a:ext cx="2" cy="5"/>
              </a:xfrm>
              <a:custGeom>
                <a:avLst/>
                <a:gdLst>
                  <a:gd name="T0" fmla="*/ 0 w 5"/>
                  <a:gd name="T1" fmla="*/ 0 h 20"/>
                  <a:gd name="T2" fmla="*/ 0 w 5"/>
                  <a:gd name="T3" fmla="*/ 0 h 20"/>
                  <a:gd name="T4" fmla="*/ 0 w 5"/>
                  <a:gd name="T5" fmla="*/ 0 h 20"/>
                  <a:gd name="T6" fmla="*/ 0 w 5"/>
                  <a:gd name="T7" fmla="*/ 0 h 2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"/>
                  <a:gd name="T13" fmla="*/ 0 h 20"/>
                  <a:gd name="T14" fmla="*/ 5 w 5"/>
                  <a:gd name="T15" fmla="*/ 20 h 2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" h="20">
                    <a:moveTo>
                      <a:pt x="0" y="0"/>
                    </a:moveTo>
                    <a:lnTo>
                      <a:pt x="0" y="13"/>
                    </a:lnTo>
                    <a:lnTo>
                      <a:pt x="5" y="13"/>
                    </a:lnTo>
                    <a:lnTo>
                      <a:pt x="5" y="2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7" name="Freeform 137"/>
              <p:cNvSpPr>
                <a:spLocks/>
              </p:cNvSpPr>
              <p:nvPr/>
            </p:nvSpPr>
            <p:spPr bwMode="auto">
              <a:xfrm>
                <a:off x="3934" y="964"/>
                <a:ext cx="1" cy="3"/>
              </a:xfrm>
              <a:custGeom>
                <a:avLst/>
                <a:gdLst>
                  <a:gd name="T0" fmla="*/ 1 w 2"/>
                  <a:gd name="T1" fmla="*/ 0 h 14"/>
                  <a:gd name="T2" fmla="*/ 1 w 2"/>
                  <a:gd name="T3" fmla="*/ 0 h 14"/>
                  <a:gd name="T4" fmla="*/ 0 w 2"/>
                  <a:gd name="T5" fmla="*/ 0 h 14"/>
                  <a:gd name="T6" fmla="*/ 0 60000 65536"/>
                  <a:gd name="T7" fmla="*/ 0 60000 65536"/>
                  <a:gd name="T8" fmla="*/ 0 60000 65536"/>
                  <a:gd name="T9" fmla="*/ 0 w 2"/>
                  <a:gd name="T10" fmla="*/ 0 h 14"/>
                  <a:gd name="T11" fmla="*/ 2 w 2"/>
                  <a:gd name="T12" fmla="*/ 14 h 1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" h="14">
                    <a:moveTo>
                      <a:pt x="2" y="14"/>
                    </a:moveTo>
                    <a:lnTo>
                      <a:pt x="2" y="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8" name="Line 138"/>
              <p:cNvSpPr>
                <a:spLocks noChangeShapeType="1"/>
              </p:cNvSpPr>
              <p:nvPr/>
            </p:nvSpPr>
            <p:spPr bwMode="auto">
              <a:xfrm>
                <a:off x="3932" y="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9" name="Line 139"/>
              <p:cNvSpPr>
                <a:spLocks noChangeShapeType="1"/>
              </p:cNvSpPr>
              <p:nvPr/>
            </p:nvSpPr>
            <p:spPr bwMode="auto">
              <a:xfrm>
                <a:off x="3935" y="940"/>
                <a:ext cx="2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0" name="Line 140"/>
              <p:cNvSpPr>
                <a:spLocks noChangeShapeType="1"/>
              </p:cNvSpPr>
              <p:nvPr/>
            </p:nvSpPr>
            <p:spPr bwMode="auto">
              <a:xfrm flipV="1">
                <a:off x="3932" y="943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1" name="Freeform 141"/>
              <p:cNvSpPr>
                <a:spLocks/>
              </p:cNvSpPr>
              <p:nvPr/>
            </p:nvSpPr>
            <p:spPr bwMode="auto">
              <a:xfrm>
                <a:off x="3962" y="942"/>
                <a:ext cx="1" cy="16"/>
              </a:xfrm>
              <a:custGeom>
                <a:avLst/>
                <a:gdLst>
                  <a:gd name="T0" fmla="*/ 0 w 3"/>
                  <a:gd name="T1" fmla="*/ 0 h 65"/>
                  <a:gd name="T2" fmla="*/ 0 w 3"/>
                  <a:gd name="T3" fmla="*/ 0 h 65"/>
                  <a:gd name="T4" fmla="*/ 0 w 3"/>
                  <a:gd name="T5" fmla="*/ 0 h 65"/>
                  <a:gd name="T6" fmla="*/ 0 w 3"/>
                  <a:gd name="T7" fmla="*/ 0 h 6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"/>
                  <a:gd name="T13" fmla="*/ 0 h 65"/>
                  <a:gd name="T14" fmla="*/ 3 w 3"/>
                  <a:gd name="T15" fmla="*/ 65 h 6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" h="65">
                    <a:moveTo>
                      <a:pt x="3" y="0"/>
                    </a:moveTo>
                    <a:lnTo>
                      <a:pt x="3" y="60"/>
                    </a:lnTo>
                    <a:lnTo>
                      <a:pt x="0" y="60"/>
                    </a:lnTo>
                    <a:lnTo>
                      <a:pt x="0" y="65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2" name="Line 142"/>
              <p:cNvSpPr>
                <a:spLocks noChangeShapeType="1"/>
              </p:cNvSpPr>
              <p:nvPr/>
            </p:nvSpPr>
            <p:spPr bwMode="auto">
              <a:xfrm flipH="1">
                <a:off x="3963" y="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3" name="Rectangle 143"/>
              <p:cNvSpPr>
                <a:spLocks noChangeArrowheads="1"/>
              </p:cNvSpPr>
              <p:nvPr/>
            </p:nvSpPr>
            <p:spPr bwMode="auto">
              <a:xfrm>
                <a:off x="3935" y="943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4" name="Rectangle 144"/>
              <p:cNvSpPr>
                <a:spLocks noChangeArrowheads="1"/>
              </p:cNvSpPr>
              <p:nvPr/>
            </p:nvSpPr>
            <p:spPr bwMode="auto">
              <a:xfrm>
                <a:off x="3935" y="951"/>
                <a:ext cx="3" cy="6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5" name="Rectangle 145"/>
              <p:cNvSpPr>
                <a:spLocks noChangeArrowheads="1"/>
              </p:cNvSpPr>
              <p:nvPr/>
            </p:nvSpPr>
            <p:spPr bwMode="auto">
              <a:xfrm>
                <a:off x="3940" y="951"/>
                <a:ext cx="3" cy="6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6" name="Rectangle 146"/>
              <p:cNvSpPr>
                <a:spLocks noChangeArrowheads="1"/>
              </p:cNvSpPr>
              <p:nvPr/>
            </p:nvSpPr>
            <p:spPr bwMode="auto">
              <a:xfrm>
                <a:off x="3946" y="951"/>
                <a:ext cx="3" cy="6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7" name="Rectangle 147"/>
              <p:cNvSpPr>
                <a:spLocks noChangeArrowheads="1"/>
              </p:cNvSpPr>
              <p:nvPr/>
            </p:nvSpPr>
            <p:spPr bwMode="auto">
              <a:xfrm>
                <a:off x="3951" y="951"/>
                <a:ext cx="3" cy="6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8" name="Rectangle 148"/>
              <p:cNvSpPr>
                <a:spLocks noChangeArrowheads="1"/>
              </p:cNvSpPr>
              <p:nvPr/>
            </p:nvSpPr>
            <p:spPr bwMode="auto">
              <a:xfrm>
                <a:off x="3957" y="951"/>
                <a:ext cx="3" cy="6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9" name="Rectangle 149"/>
              <p:cNvSpPr>
                <a:spLocks noChangeArrowheads="1"/>
              </p:cNvSpPr>
              <p:nvPr/>
            </p:nvSpPr>
            <p:spPr bwMode="auto">
              <a:xfrm>
                <a:off x="3940" y="943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0" name="Rectangle 150"/>
              <p:cNvSpPr>
                <a:spLocks noChangeArrowheads="1"/>
              </p:cNvSpPr>
              <p:nvPr/>
            </p:nvSpPr>
            <p:spPr bwMode="auto">
              <a:xfrm>
                <a:off x="3946" y="943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1" name="Rectangle 151"/>
              <p:cNvSpPr>
                <a:spLocks noChangeArrowheads="1"/>
              </p:cNvSpPr>
              <p:nvPr/>
            </p:nvSpPr>
            <p:spPr bwMode="auto">
              <a:xfrm>
                <a:off x="3951" y="943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2" name="Rectangle 152"/>
              <p:cNvSpPr>
                <a:spLocks noChangeArrowheads="1"/>
              </p:cNvSpPr>
              <p:nvPr/>
            </p:nvSpPr>
            <p:spPr bwMode="auto">
              <a:xfrm>
                <a:off x="3957" y="943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3" name="Freeform 153"/>
              <p:cNvSpPr>
                <a:spLocks/>
              </p:cNvSpPr>
              <p:nvPr/>
            </p:nvSpPr>
            <p:spPr bwMode="auto">
              <a:xfrm>
                <a:off x="3849" y="937"/>
                <a:ext cx="1" cy="1"/>
              </a:xfrm>
              <a:custGeom>
                <a:avLst/>
                <a:gdLst>
                  <a:gd name="T0" fmla="*/ 0 w 2"/>
                  <a:gd name="T1" fmla="*/ 0 h 2"/>
                  <a:gd name="T2" fmla="*/ 0 w 2"/>
                  <a:gd name="T3" fmla="*/ 1 h 2"/>
                  <a:gd name="T4" fmla="*/ 1 w 2"/>
                  <a:gd name="T5" fmla="*/ 1 h 2"/>
                  <a:gd name="T6" fmla="*/ 0 60000 65536"/>
                  <a:gd name="T7" fmla="*/ 0 60000 65536"/>
                  <a:gd name="T8" fmla="*/ 0 60000 65536"/>
                  <a:gd name="T9" fmla="*/ 0 w 2"/>
                  <a:gd name="T10" fmla="*/ 0 h 2"/>
                  <a:gd name="T11" fmla="*/ 2 w 2"/>
                  <a:gd name="T12" fmla="*/ 2 h 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" h="2">
                    <a:moveTo>
                      <a:pt x="0" y="0"/>
                    </a:moveTo>
                    <a:lnTo>
                      <a:pt x="0" y="2"/>
                    </a:lnTo>
                    <a:lnTo>
                      <a:pt x="2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4" name="Line 154"/>
              <p:cNvSpPr>
                <a:spLocks noChangeShapeType="1"/>
              </p:cNvSpPr>
              <p:nvPr/>
            </p:nvSpPr>
            <p:spPr bwMode="auto">
              <a:xfrm flipH="1">
                <a:off x="3851" y="936"/>
                <a:ext cx="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5" name="Freeform 155"/>
              <p:cNvSpPr>
                <a:spLocks/>
              </p:cNvSpPr>
              <p:nvPr/>
            </p:nvSpPr>
            <p:spPr bwMode="auto">
              <a:xfrm>
                <a:off x="3202" y="1107"/>
                <a:ext cx="499" cy="388"/>
              </a:xfrm>
              <a:custGeom>
                <a:avLst/>
                <a:gdLst>
                  <a:gd name="T0" fmla="*/ 0 w 1993"/>
                  <a:gd name="T1" fmla="*/ 0 h 1551"/>
                  <a:gd name="T2" fmla="*/ 0 w 1993"/>
                  <a:gd name="T3" fmla="*/ 0 h 1551"/>
                  <a:gd name="T4" fmla="*/ 0 w 1993"/>
                  <a:gd name="T5" fmla="*/ 0 h 1551"/>
                  <a:gd name="T6" fmla="*/ 0 w 1993"/>
                  <a:gd name="T7" fmla="*/ 0 h 1551"/>
                  <a:gd name="T8" fmla="*/ 0 w 1993"/>
                  <a:gd name="T9" fmla="*/ 0 h 1551"/>
                  <a:gd name="T10" fmla="*/ 0 w 1993"/>
                  <a:gd name="T11" fmla="*/ 0 h 1551"/>
                  <a:gd name="T12" fmla="*/ 0 w 1993"/>
                  <a:gd name="T13" fmla="*/ 0 h 1551"/>
                  <a:gd name="T14" fmla="*/ 0 w 1993"/>
                  <a:gd name="T15" fmla="*/ 0 h 1551"/>
                  <a:gd name="T16" fmla="*/ 0 w 1993"/>
                  <a:gd name="T17" fmla="*/ 0 h 1551"/>
                  <a:gd name="T18" fmla="*/ 0 w 1993"/>
                  <a:gd name="T19" fmla="*/ 0 h 1551"/>
                  <a:gd name="T20" fmla="*/ 0 w 1993"/>
                  <a:gd name="T21" fmla="*/ 0 h 1551"/>
                  <a:gd name="T22" fmla="*/ 0 w 1993"/>
                  <a:gd name="T23" fmla="*/ 0 h 1551"/>
                  <a:gd name="T24" fmla="*/ 0 w 1993"/>
                  <a:gd name="T25" fmla="*/ 0 h 1551"/>
                  <a:gd name="T26" fmla="*/ 0 w 1993"/>
                  <a:gd name="T27" fmla="*/ 0 h 1551"/>
                  <a:gd name="T28" fmla="*/ 0 w 1993"/>
                  <a:gd name="T29" fmla="*/ 0 h 1551"/>
                  <a:gd name="T30" fmla="*/ 0 w 1993"/>
                  <a:gd name="T31" fmla="*/ 0 h 1551"/>
                  <a:gd name="T32" fmla="*/ 0 w 1993"/>
                  <a:gd name="T33" fmla="*/ 0 h 1551"/>
                  <a:gd name="T34" fmla="*/ 0 w 1993"/>
                  <a:gd name="T35" fmla="*/ 0 h 1551"/>
                  <a:gd name="T36" fmla="*/ 0 w 1993"/>
                  <a:gd name="T37" fmla="*/ 0 h 1551"/>
                  <a:gd name="T38" fmla="*/ 0 w 1993"/>
                  <a:gd name="T39" fmla="*/ 0 h 1551"/>
                  <a:gd name="T40" fmla="*/ 0 w 1993"/>
                  <a:gd name="T41" fmla="*/ 0 h 1551"/>
                  <a:gd name="T42" fmla="*/ 0 w 1993"/>
                  <a:gd name="T43" fmla="*/ 1 h 1551"/>
                  <a:gd name="T44" fmla="*/ 0 w 1993"/>
                  <a:gd name="T45" fmla="*/ 1 h 1551"/>
                  <a:gd name="T46" fmla="*/ 0 w 1993"/>
                  <a:gd name="T47" fmla="*/ 1 h 1551"/>
                  <a:gd name="T48" fmla="*/ 0 w 1993"/>
                  <a:gd name="T49" fmla="*/ 1 h 1551"/>
                  <a:gd name="T50" fmla="*/ 0 w 1993"/>
                  <a:gd name="T51" fmla="*/ 1 h 1551"/>
                  <a:gd name="T52" fmla="*/ 0 w 1993"/>
                  <a:gd name="T53" fmla="*/ 0 h 1551"/>
                  <a:gd name="T54" fmla="*/ 0 w 1993"/>
                  <a:gd name="T55" fmla="*/ 0 h 1551"/>
                  <a:gd name="T56" fmla="*/ 0 w 1993"/>
                  <a:gd name="T57" fmla="*/ 0 h 1551"/>
                  <a:gd name="T58" fmla="*/ 0 w 1993"/>
                  <a:gd name="T59" fmla="*/ 0 h 1551"/>
                  <a:gd name="T60" fmla="*/ 0 w 1993"/>
                  <a:gd name="T61" fmla="*/ 0 h 1551"/>
                  <a:gd name="T62" fmla="*/ 0 w 1993"/>
                  <a:gd name="T63" fmla="*/ 0 h 1551"/>
                  <a:gd name="T64" fmla="*/ 1 w 1993"/>
                  <a:gd name="T65" fmla="*/ 0 h 1551"/>
                  <a:gd name="T66" fmla="*/ 1 w 1993"/>
                  <a:gd name="T67" fmla="*/ 0 h 1551"/>
                  <a:gd name="T68" fmla="*/ 1 w 1993"/>
                  <a:gd name="T69" fmla="*/ 0 h 1551"/>
                  <a:gd name="T70" fmla="*/ 1 w 1993"/>
                  <a:gd name="T71" fmla="*/ 0 h 1551"/>
                  <a:gd name="T72" fmla="*/ 1 w 1993"/>
                  <a:gd name="T73" fmla="*/ 0 h 1551"/>
                  <a:gd name="T74" fmla="*/ 1 w 1993"/>
                  <a:gd name="T75" fmla="*/ 0 h 1551"/>
                  <a:gd name="T76" fmla="*/ 1 w 1993"/>
                  <a:gd name="T77" fmla="*/ 0 h 1551"/>
                  <a:gd name="T78" fmla="*/ 1 w 1993"/>
                  <a:gd name="T79" fmla="*/ 0 h 1551"/>
                  <a:gd name="T80" fmla="*/ 1 w 1993"/>
                  <a:gd name="T81" fmla="*/ 0 h 1551"/>
                  <a:gd name="T82" fmla="*/ 0 w 1993"/>
                  <a:gd name="T83" fmla="*/ 0 h 1551"/>
                  <a:gd name="T84" fmla="*/ 1 w 1993"/>
                  <a:gd name="T85" fmla="*/ 0 h 1551"/>
                  <a:gd name="T86" fmla="*/ 1 w 1993"/>
                  <a:gd name="T87" fmla="*/ 0 h 1551"/>
                  <a:gd name="T88" fmla="*/ 0 w 1993"/>
                  <a:gd name="T89" fmla="*/ 0 h 1551"/>
                  <a:gd name="T90" fmla="*/ 0 w 1993"/>
                  <a:gd name="T91" fmla="*/ 0 h 1551"/>
                  <a:gd name="T92" fmla="*/ 0 w 1993"/>
                  <a:gd name="T93" fmla="*/ 0 h 1551"/>
                  <a:gd name="T94" fmla="*/ 0 w 1993"/>
                  <a:gd name="T95" fmla="*/ 0 h 1551"/>
                  <a:gd name="T96" fmla="*/ 0 w 1993"/>
                  <a:gd name="T97" fmla="*/ 0 h 1551"/>
                  <a:gd name="T98" fmla="*/ 0 w 1993"/>
                  <a:gd name="T99" fmla="*/ 0 h 1551"/>
                  <a:gd name="T100" fmla="*/ 0 w 1993"/>
                  <a:gd name="T101" fmla="*/ 0 h 1551"/>
                  <a:gd name="T102" fmla="*/ 0 w 1993"/>
                  <a:gd name="T103" fmla="*/ 0 h 1551"/>
                  <a:gd name="T104" fmla="*/ 0 w 1993"/>
                  <a:gd name="T105" fmla="*/ 0 h 1551"/>
                  <a:gd name="T106" fmla="*/ 0 w 1993"/>
                  <a:gd name="T107" fmla="*/ 0 h 1551"/>
                  <a:gd name="T108" fmla="*/ 0 w 1993"/>
                  <a:gd name="T109" fmla="*/ 0 h 1551"/>
                  <a:gd name="T110" fmla="*/ 0 w 1993"/>
                  <a:gd name="T111" fmla="*/ 0 h 1551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93"/>
                  <a:gd name="T169" fmla="*/ 0 h 1551"/>
                  <a:gd name="T170" fmla="*/ 1993 w 1993"/>
                  <a:gd name="T171" fmla="*/ 1551 h 1551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93" h="1551">
                    <a:moveTo>
                      <a:pt x="669" y="564"/>
                    </a:moveTo>
                    <a:lnTo>
                      <a:pt x="652" y="546"/>
                    </a:lnTo>
                    <a:lnTo>
                      <a:pt x="636" y="513"/>
                    </a:lnTo>
                    <a:lnTo>
                      <a:pt x="628" y="479"/>
                    </a:lnTo>
                    <a:lnTo>
                      <a:pt x="625" y="433"/>
                    </a:lnTo>
                    <a:lnTo>
                      <a:pt x="625" y="393"/>
                    </a:lnTo>
                    <a:lnTo>
                      <a:pt x="632" y="356"/>
                    </a:lnTo>
                    <a:lnTo>
                      <a:pt x="643" y="324"/>
                    </a:lnTo>
                    <a:lnTo>
                      <a:pt x="660" y="282"/>
                    </a:lnTo>
                    <a:lnTo>
                      <a:pt x="670" y="247"/>
                    </a:lnTo>
                    <a:lnTo>
                      <a:pt x="676" y="204"/>
                    </a:lnTo>
                    <a:lnTo>
                      <a:pt x="675" y="170"/>
                    </a:lnTo>
                    <a:lnTo>
                      <a:pt x="670" y="136"/>
                    </a:lnTo>
                    <a:lnTo>
                      <a:pt x="666" y="105"/>
                    </a:lnTo>
                    <a:lnTo>
                      <a:pt x="664" y="76"/>
                    </a:lnTo>
                    <a:lnTo>
                      <a:pt x="632" y="76"/>
                    </a:lnTo>
                    <a:lnTo>
                      <a:pt x="637" y="95"/>
                    </a:lnTo>
                    <a:lnTo>
                      <a:pt x="641" y="129"/>
                    </a:lnTo>
                    <a:lnTo>
                      <a:pt x="642" y="142"/>
                    </a:lnTo>
                    <a:lnTo>
                      <a:pt x="643" y="166"/>
                    </a:lnTo>
                    <a:lnTo>
                      <a:pt x="643" y="197"/>
                    </a:lnTo>
                    <a:lnTo>
                      <a:pt x="637" y="227"/>
                    </a:lnTo>
                    <a:lnTo>
                      <a:pt x="631" y="250"/>
                    </a:lnTo>
                    <a:lnTo>
                      <a:pt x="618" y="275"/>
                    </a:lnTo>
                    <a:lnTo>
                      <a:pt x="603" y="297"/>
                    </a:lnTo>
                    <a:lnTo>
                      <a:pt x="596" y="264"/>
                    </a:lnTo>
                    <a:lnTo>
                      <a:pt x="593" y="239"/>
                    </a:lnTo>
                    <a:lnTo>
                      <a:pt x="593" y="207"/>
                    </a:lnTo>
                    <a:lnTo>
                      <a:pt x="590" y="176"/>
                    </a:lnTo>
                    <a:lnTo>
                      <a:pt x="590" y="152"/>
                    </a:lnTo>
                    <a:lnTo>
                      <a:pt x="586" y="117"/>
                    </a:lnTo>
                    <a:lnTo>
                      <a:pt x="580" y="87"/>
                    </a:lnTo>
                    <a:lnTo>
                      <a:pt x="571" y="66"/>
                    </a:lnTo>
                    <a:lnTo>
                      <a:pt x="563" y="50"/>
                    </a:lnTo>
                    <a:lnTo>
                      <a:pt x="538" y="41"/>
                    </a:lnTo>
                    <a:lnTo>
                      <a:pt x="551" y="59"/>
                    </a:lnTo>
                    <a:lnTo>
                      <a:pt x="560" y="82"/>
                    </a:lnTo>
                    <a:lnTo>
                      <a:pt x="566" y="107"/>
                    </a:lnTo>
                    <a:lnTo>
                      <a:pt x="570" y="151"/>
                    </a:lnTo>
                    <a:lnTo>
                      <a:pt x="570" y="159"/>
                    </a:lnTo>
                    <a:lnTo>
                      <a:pt x="572" y="191"/>
                    </a:lnTo>
                    <a:lnTo>
                      <a:pt x="572" y="234"/>
                    </a:lnTo>
                    <a:lnTo>
                      <a:pt x="562" y="274"/>
                    </a:lnTo>
                    <a:lnTo>
                      <a:pt x="547" y="306"/>
                    </a:lnTo>
                    <a:lnTo>
                      <a:pt x="533" y="326"/>
                    </a:lnTo>
                    <a:lnTo>
                      <a:pt x="528" y="339"/>
                    </a:lnTo>
                    <a:lnTo>
                      <a:pt x="526" y="351"/>
                    </a:lnTo>
                    <a:lnTo>
                      <a:pt x="522" y="401"/>
                    </a:lnTo>
                    <a:lnTo>
                      <a:pt x="516" y="370"/>
                    </a:lnTo>
                    <a:lnTo>
                      <a:pt x="508" y="353"/>
                    </a:lnTo>
                    <a:lnTo>
                      <a:pt x="496" y="338"/>
                    </a:lnTo>
                    <a:lnTo>
                      <a:pt x="479" y="329"/>
                    </a:lnTo>
                    <a:lnTo>
                      <a:pt x="456" y="321"/>
                    </a:lnTo>
                    <a:lnTo>
                      <a:pt x="426" y="315"/>
                    </a:lnTo>
                    <a:lnTo>
                      <a:pt x="404" y="309"/>
                    </a:lnTo>
                    <a:lnTo>
                      <a:pt x="402" y="304"/>
                    </a:lnTo>
                    <a:lnTo>
                      <a:pt x="402" y="297"/>
                    </a:lnTo>
                    <a:lnTo>
                      <a:pt x="412" y="279"/>
                    </a:lnTo>
                    <a:lnTo>
                      <a:pt x="427" y="266"/>
                    </a:lnTo>
                    <a:lnTo>
                      <a:pt x="452" y="254"/>
                    </a:lnTo>
                    <a:lnTo>
                      <a:pt x="473" y="236"/>
                    </a:lnTo>
                    <a:lnTo>
                      <a:pt x="490" y="217"/>
                    </a:lnTo>
                    <a:lnTo>
                      <a:pt x="501" y="195"/>
                    </a:lnTo>
                    <a:lnTo>
                      <a:pt x="507" y="179"/>
                    </a:lnTo>
                    <a:lnTo>
                      <a:pt x="492" y="174"/>
                    </a:lnTo>
                    <a:lnTo>
                      <a:pt x="486" y="192"/>
                    </a:lnTo>
                    <a:lnTo>
                      <a:pt x="473" y="211"/>
                    </a:lnTo>
                    <a:lnTo>
                      <a:pt x="458" y="227"/>
                    </a:lnTo>
                    <a:lnTo>
                      <a:pt x="437" y="239"/>
                    </a:lnTo>
                    <a:lnTo>
                      <a:pt x="416" y="247"/>
                    </a:lnTo>
                    <a:lnTo>
                      <a:pt x="399" y="259"/>
                    </a:lnTo>
                    <a:lnTo>
                      <a:pt x="388" y="270"/>
                    </a:lnTo>
                    <a:lnTo>
                      <a:pt x="381" y="287"/>
                    </a:lnTo>
                    <a:lnTo>
                      <a:pt x="379" y="306"/>
                    </a:lnTo>
                    <a:lnTo>
                      <a:pt x="353" y="290"/>
                    </a:lnTo>
                    <a:lnTo>
                      <a:pt x="329" y="275"/>
                    </a:lnTo>
                    <a:lnTo>
                      <a:pt x="313" y="262"/>
                    </a:lnTo>
                    <a:lnTo>
                      <a:pt x="298" y="252"/>
                    </a:lnTo>
                    <a:lnTo>
                      <a:pt x="280" y="246"/>
                    </a:lnTo>
                    <a:lnTo>
                      <a:pt x="255" y="245"/>
                    </a:lnTo>
                    <a:lnTo>
                      <a:pt x="229" y="246"/>
                    </a:lnTo>
                    <a:lnTo>
                      <a:pt x="207" y="242"/>
                    </a:lnTo>
                    <a:lnTo>
                      <a:pt x="195" y="236"/>
                    </a:lnTo>
                    <a:lnTo>
                      <a:pt x="192" y="229"/>
                    </a:lnTo>
                    <a:lnTo>
                      <a:pt x="192" y="217"/>
                    </a:lnTo>
                    <a:lnTo>
                      <a:pt x="199" y="195"/>
                    </a:lnTo>
                    <a:lnTo>
                      <a:pt x="213" y="169"/>
                    </a:lnTo>
                    <a:lnTo>
                      <a:pt x="224" y="142"/>
                    </a:lnTo>
                    <a:lnTo>
                      <a:pt x="230" y="111"/>
                    </a:lnTo>
                    <a:lnTo>
                      <a:pt x="234" y="77"/>
                    </a:lnTo>
                    <a:lnTo>
                      <a:pt x="239" y="51"/>
                    </a:lnTo>
                    <a:lnTo>
                      <a:pt x="242" y="36"/>
                    </a:lnTo>
                    <a:lnTo>
                      <a:pt x="239" y="24"/>
                    </a:lnTo>
                    <a:lnTo>
                      <a:pt x="232" y="6"/>
                    </a:lnTo>
                    <a:lnTo>
                      <a:pt x="219" y="11"/>
                    </a:lnTo>
                    <a:lnTo>
                      <a:pt x="225" y="24"/>
                    </a:lnTo>
                    <a:lnTo>
                      <a:pt x="227" y="36"/>
                    </a:lnTo>
                    <a:lnTo>
                      <a:pt x="224" y="50"/>
                    </a:lnTo>
                    <a:lnTo>
                      <a:pt x="215" y="75"/>
                    </a:lnTo>
                    <a:lnTo>
                      <a:pt x="212" y="106"/>
                    </a:lnTo>
                    <a:lnTo>
                      <a:pt x="203" y="135"/>
                    </a:lnTo>
                    <a:lnTo>
                      <a:pt x="190" y="161"/>
                    </a:lnTo>
                    <a:lnTo>
                      <a:pt x="174" y="186"/>
                    </a:lnTo>
                    <a:lnTo>
                      <a:pt x="164" y="211"/>
                    </a:lnTo>
                    <a:lnTo>
                      <a:pt x="159" y="237"/>
                    </a:lnTo>
                    <a:lnTo>
                      <a:pt x="143" y="229"/>
                    </a:lnTo>
                    <a:lnTo>
                      <a:pt x="120" y="207"/>
                    </a:lnTo>
                    <a:lnTo>
                      <a:pt x="104" y="179"/>
                    </a:lnTo>
                    <a:lnTo>
                      <a:pt x="88" y="141"/>
                    </a:lnTo>
                    <a:lnTo>
                      <a:pt x="74" y="104"/>
                    </a:lnTo>
                    <a:lnTo>
                      <a:pt x="59" y="75"/>
                    </a:lnTo>
                    <a:lnTo>
                      <a:pt x="44" y="55"/>
                    </a:lnTo>
                    <a:lnTo>
                      <a:pt x="26" y="41"/>
                    </a:lnTo>
                    <a:lnTo>
                      <a:pt x="0" y="46"/>
                    </a:lnTo>
                    <a:lnTo>
                      <a:pt x="14" y="55"/>
                    </a:lnTo>
                    <a:lnTo>
                      <a:pt x="30" y="71"/>
                    </a:lnTo>
                    <a:lnTo>
                      <a:pt x="46" y="94"/>
                    </a:lnTo>
                    <a:lnTo>
                      <a:pt x="63" y="126"/>
                    </a:lnTo>
                    <a:lnTo>
                      <a:pt x="79" y="174"/>
                    </a:lnTo>
                    <a:lnTo>
                      <a:pt x="94" y="212"/>
                    </a:lnTo>
                    <a:lnTo>
                      <a:pt x="110" y="237"/>
                    </a:lnTo>
                    <a:lnTo>
                      <a:pt x="130" y="259"/>
                    </a:lnTo>
                    <a:lnTo>
                      <a:pt x="165" y="281"/>
                    </a:lnTo>
                    <a:lnTo>
                      <a:pt x="208" y="297"/>
                    </a:lnTo>
                    <a:lnTo>
                      <a:pt x="248" y="315"/>
                    </a:lnTo>
                    <a:lnTo>
                      <a:pt x="279" y="333"/>
                    </a:lnTo>
                    <a:lnTo>
                      <a:pt x="308" y="355"/>
                    </a:lnTo>
                    <a:lnTo>
                      <a:pt x="326" y="378"/>
                    </a:lnTo>
                    <a:lnTo>
                      <a:pt x="333" y="398"/>
                    </a:lnTo>
                    <a:lnTo>
                      <a:pt x="337" y="419"/>
                    </a:lnTo>
                    <a:lnTo>
                      <a:pt x="338" y="458"/>
                    </a:lnTo>
                    <a:lnTo>
                      <a:pt x="346" y="483"/>
                    </a:lnTo>
                    <a:lnTo>
                      <a:pt x="358" y="500"/>
                    </a:lnTo>
                    <a:lnTo>
                      <a:pt x="387" y="520"/>
                    </a:lnTo>
                    <a:lnTo>
                      <a:pt x="418" y="538"/>
                    </a:lnTo>
                    <a:lnTo>
                      <a:pt x="451" y="555"/>
                    </a:lnTo>
                    <a:lnTo>
                      <a:pt x="476" y="578"/>
                    </a:lnTo>
                    <a:lnTo>
                      <a:pt x="505" y="653"/>
                    </a:lnTo>
                    <a:lnTo>
                      <a:pt x="522" y="745"/>
                    </a:lnTo>
                    <a:lnTo>
                      <a:pt x="532" y="769"/>
                    </a:lnTo>
                    <a:lnTo>
                      <a:pt x="547" y="793"/>
                    </a:lnTo>
                    <a:lnTo>
                      <a:pt x="566" y="823"/>
                    </a:lnTo>
                    <a:lnTo>
                      <a:pt x="582" y="860"/>
                    </a:lnTo>
                    <a:lnTo>
                      <a:pt x="591" y="892"/>
                    </a:lnTo>
                    <a:lnTo>
                      <a:pt x="596" y="933"/>
                    </a:lnTo>
                    <a:lnTo>
                      <a:pt x="596" y="970"/>
                    </a:lnTo>
                    <a:lnTo>
                      <a:pt x="592" y="1012"/>
                    </a:lnTo>
                    <a:lnTo>
                      <a:pt x="555" y="1079"/>
                    </a:lnTo>
                    <a:lnTo>
                      <a:pt x="515" y="1139"/>
                    </a:lnTo>
                    <a:lnTo>
                      <a:pt x="485" y="1191"/>
                    </a:lnTo>
                    <a:lnTo>
                      <a:pt x="464" y="1231"/>
                    </a:lnTo>
                    <a:lnTo>
                      <a:pt x="449" y="1277"/>
                    </a:lnTo>
                    <a:lnTo>
                      <a:pt x="437" y="1321"/>
                    </a:lnTo>
                    <a:lnTo>
                      <a:pt x="421" y="1366"/>
                    </a:lnTo>
                    <a:lnTo>
                      <a:pt x="398" y="1412"/>
                    </a:lnTo>
                    <a:lnTo>
                      <a:pt x="387" y="1427"/>
                    </a:lnTo>
                    <a:lnTo>
                      <a:pt x="373" y="1444"/>
                    </a:lnTo>
                    <a:lnTo>
                      <a:pt x="346" y="1466"/>
                    </a:lnTo>
                    <a:lnTo>
                      <a:pt x="312" y="1483"/>
                    </a:lnTo>
                    <a:lnTo>
                      <a:pt x="346" y="1473"/>
                    </a:lnTo>
                    <a:lnTo>
                      <a:pt x="386" y="1466"/>
                    </a:lnTo>
                    <a:lnTo>
                      <a:pt x="418" y="1458"/>
                    </a:lnTo>
                    <a:lnTo>
                      <a:pt x="456" y="1454"/>
                    </a:lnTo>
                    <a:lnTo>
                      <a:pt x="492" y="1453"/>
                    </a:lnTo>
                    <a:lnTo>
                      <a:pt x="531" y="1457"/>
                    </a:lnTo>
                    <a:lnTo>
                      <a:pt x="558" y="1467"/>
                    </a:lnTo>
                    <a:lnTo>
                      <a:pt x="585" y="1486"/>
                    </a:lnTo>
                    <a:lnTo>
                      <a:pt x="605" y="1509"/>
                    </a:lnTo>
                    <a:lnTo>
                      <a:pt x="621" y="1533"/>
                    </a:lnTo>
                    <a:lnTo>
                      <a:pt x="636" y="1551"/>
                    </a:lnTo>
                    <a:lnTo>
                      <a:pt x="636" y="1542"/>
                    </a:lnTo>
                    <a:lnTo>
                      <a:pt x="630" y="1509"/>
                    </a:lnTo>
                    <a:lnTo>
                      <a:pt x="628" y="1483"/>
                    </a:lnTo>
                    <a:lnTo>
                      <a:pt x="620" y="1442"/>
                    </a:lnTo>
                    <a:lnTo>
                      <a:pt x="636" y="1483"/>
                    </a:lnTo>
                    <a:lnTo>
                      <a:pt x="651" y="1503"/>
                    </a:lnTo>
                    <a:lnTo>
                      <a:pt x="669" y="1516"/>
                    </a:lnTo>
                    <a:lnTo>
                      <a:pt x="690" y="1519"/>
                    </a:lnTo>
                    <a:lnTo>
                      <a:pt x="717" y="1516"/>
                    </a:lnTo>
                    <a:lnTo>
                      <a:pt x="752" y="1506"/>
                    </a:lnTo>
                    <a:lnTo>
                      <a:pt x="789" y="1497"/>
                    </a:lnTo>
                    <a:lnTo>
                      <a:pt x="829" y="1493"/>
                    </a:lnTo>
                    <a:lnTo>
                      <a:pt x="865" y="1497"/>
                    </a:lnTo>
                    <a:lnTo>
                      <a:pt x="903" y="1508"/>
                    </a:lnTo>
                    <a:lnTo>
                      <a:pt x="835" y="1468"/>
                    </a:lnTo>
                    <a:lnTo>
                      <a:pt x="806" y="1446"/>
                    </a:lnTo>
                    <a:lnTo>
                      <a:pt x="786" y="1421"/>
                    </a:lnTo>
                    <a:lnTo>
                      <a:pt x="774" y="1388"/>
                    </a:lnTo>
                    <a:lnTo>
                      <a:pt x="767" y="1346"/>
                    </a:lnTo>
                    <a:lnTo>
                      <a:pt x="765" y="1286"/>
                    </a:lnTo>
                    <a:lnTo>
                      <a:pt x="769" y="1242"/>
                    </a:lnTo>
                    <a:lnTo>
                      <a:pt x="774" y="1208"/>
                    </a:lnTo>
                    <a:lnTo>
                      <a:pt x="781" y="1166"/>
                    </a:lnTo>
                    <a:lnTo>
                      <a:pt x="781" y="1130"/>
                    </a:lnTo>
                    <a:lnTo>
                      <a:pt x="779" y="1088"/>
                    </a:lnTo>
                    <a:lnTo>
                      <a:pt x="781" y="1038"/>
                    </a:lnTo>
                    <a:lnTo>
                      <a:pt x="777" y="1004"/>
                    </a:lnTo>
                    <a:lnTo>
                      <a:pt x="771" y="973"/>
                    </a:lnTo>
                    <a:lnTo>
                      <a:pt x="760" y="942"/>
                    </a:lnTo>
                    <a:lnTo>
                      <a:pt x="757" y="924"/>
                    </a:lnTo>
                    <a:lnTo>
                      <a:pt x="765" y="899"/>
                    </a:lnTo>
                    <a:lnTo>
                      <a:pt x="774" y="864"/>
                    </a:lnTo>
                    <a:lnTo>
                      <a:pt x="774" y="830"/>
                    </a:lnTo>
                    <a:lnTo>
                      <a:pt x="770" y="790"/>
                    </a:lnTo>
                    <a:lnTo>
                      <a:pt x="757" y="757"/>
                    </a:lnTo>
                    <a:lnTo>
                      <a:pt x="714" y="631"/>
                    </a:lnTo>
                    <a:lnTo>
                      <a:pt x="716" y="629"/>
                    </a:lnTo>
                    <a:lnTo>
                      <a:pt x="742" y="595"/>
                    </a:lnTo>
                    <a:lnTo>
                      <a:pt x="767" y="580"/>
                    </a:lnTo>
                    <a:lnTo>
                      <a:pt x="792" y="566"/>
                    </a:lnTo>
                    <a:lnTo>
                      <a:pt x="841" y="538"/>
                    </a:lnTo>
                    <a:lnTo>
                      <a:pt x="894" y="514"/>
                    </a:lnTo>
                    <a:lnTo>
                      <a:pt x="939" y="501"/>
                    </a:lnTo>
                    <a:lnTo>
                      <a:pt x="978" y="493"/>
                    </a:lnTo>
                    <a:lnTo>
                      <a:pt x="1015" y="483"/>
                    </a:lnTo>
                    <a:lnTo>
                      <a:pt x="1053" y="468"/>
                    </a:lnTo>
                    <a:lnTo>
                      <a:pt x="1090" y="446"/>
                    </a:lnTo>
                    <a:lnTo>
                      <a:pt x="1113" y="429"/>
                    </a:lnTo>
                    <a:lnTo>
                      <a:pt x="1146" y="401"/>
                    </a:lnTo>
                    <a:lnTo>
                      <a:pt x="1177" y="368"/>
                    </a:lnTo>
                    <a:lnTo>
                      <a:pt x="1209" y="333"/>
                    </a:lnTo>
                    <a:lnTo>
                      <a:pt x="1236" y="312"/>
                    </a:lnTo>
                    <a:lnTo>
                      <a:pt x="1266" y="297"/>
                    </a:lnTo>
                    <a:lnTo>
                      <a:pt x="1301" y="287"/>
                    </a:lnTo>
                    <a:lnTo>
                      <a:pt x="1338" y="281"/>
                    </a:lnTo>
                    <a:lnTo>
                      <a:pt x="1380" y="277"/>
                    </a:lnTo>
                    <a:lnTo>
                      <a:pt x="1420" y="279"/>
                    </a:lnTo>
                    <a:lnTo>
                      <a:pt x="1469" y="282"/>
                    </a:lnTo>
                    <a:lnTo>
                      <a:pt x="1515" y="289"/>
                    </a:lnTo>
                    <a:lnTo>
                      <a:pt x="1559" y="299"/>
                    </a:lnTo>
                    <a:lnTo>
                      <a:pt x="1605" y="306"/>
                    </a:lnTo>
                    <a:lnTo>
                      <a:pt x="1648" y="305"/>
                    </a:lnTo>
                    <a:lnTo>
                      <a:pt x="1688" y="299"/>
                    </a:lnTo>
                    <a:lnTo>
                      <a:pt x="1720" y="286"/>
                    </a:lnTo>
                    <a:lnTo>
                      <a:pt x="1753" y="265"/>
                    </a:lnTo>
                    <a:lnTo>
                      <a:pt x="1783" y="240"/>
                    </a:lnTo>
                    <a:lnTo>
                      <a:pt x="1812" y="217"/>
                    </a:lnTo>
                    <a:lnTo>
                      <a:pt x="1838" y="201"/>
                    </a:lnTo>
                    <a:lnTo>
                      <a:pt x="1869" y="189"/>
                    </a:lnTo>
                    <a:lnTo>
                      <a:pt x="1904" y="179"/>
                    </a:lnTo>
                    <a:lnTo>
                      <a:pt x="1942" y="166"/>
                    </a:lnTo>
                    <a:lnTo>
                      <a:pt x="1964" y="156"/>
                    </a:lnTo>
                    <a:lnTo>
                      <a:pt x="1977" y="146"/>
                    </a:lnTo>
                    <a:lnTo>
                      <a:pt x="1986" y="135"/>
                    </a:lnTo>
                    <a:lnTo>
                      <a:pt x="1993" y="107"/>
                    </a:lnTo>
                    <a:lnTo>
                      <a:pt x="1979" y="102"/>
                    </a:lnTo>
                    <a:lnTo>
                      <a:pt x="1973" y="124"/>
                    </a:lnTo>
                    <a:lnTo>
                      <a:pt x="1964" y="137"/>
                    </a:lnTo>
                    <a:lnTo>
                      <a:pt x="1948" y="146"/>
                    </a:lnTo>
                    <a:lnTo>
                      <a:pt x="1904" y="159"/>
                    </a:lnTo>
                    <a:lnTo>
                      <a:pt x="1858" y="174"/>
                    </a:lnTo>
                    <a:lnTo>
                      <a:pt x="1825" y="181"/>
                    </a:lnTo>
                    <a:lnTo>
                      <a:pt x="1814" y="185"/>
                    </a:lnTo>
                    <a:lnTo>
                      <a:pt x="1818" y="162"/>
                    </a:lnTo>
                    <a:lnTo>
                      <a:pt x="1818" y="136"/>
                    </a:lnTo>
                    <a:lnTo>
                      <a:pt x="1818" y="102"/>
                    </a:lnTo>
                    <a:lnTo>
                      <a:pt x="1815" y="66"/>
                    </a:lnTo>
                    <a:lnTo>
                      <a:pt x="1814" y="40"/>
                    </a:lnTo>
                    <a:lnTo>
                      <a:pt x="1803" y="39"/>
                    </a:lnTo>
                    <a:lnTo>
                      <a:pt x="1803" y="62"/>
                    </a:lnTo>
                    <a:lnTo>
                      <a:pt x="1803" y="101"/>
                    </a:lnTo>
                    <a:lnTo>
                      <a:pt x="1800" y="139"/>
                    </a:lnTo>
                    <a:lnTo>
                      <a:pt x="1792" y="170"/>
                    </a:lnTo>
                    <a:lnTo>
                      <a:pt x="1779" y="186"/>
                    </a:lnTo>
                    <a:lnTo>
                      <a:pt x="1765" y="199"/>
                    </a:lnTo>
                    <a:lnTo>
                      <a:pt x="1743" y="212"/>
                    </a:lnTo>
                    <a:lnTo>
                      <a:pt x="1718" y="222"/>
                    </a:lnTo>
                    <a:lnTo>
                      <a:pt x="1688" y="231"/>
                    </a:lnTo>
                    <a:lnTo>
                      <a:pt x="1654" y="237"/>
                    </a:lnTo>
                    <a:lnTo>
                      <a:pt x="1630" y="237"/>
                    </a:lnTo>
                    <a:lnTo>
                      <a:pt x="1654" y="221"/>
                    </a:lnTo>
                    <a:lnTo>
                      <a:pt x="1681" y="197"/>
                    </a:lnTo>
                    <a:lnTo>
                      <a:pt x="1703" y="175"/>
                    </a:lnTo>
                    <a:lnTo>
                      <a:pt x="1719" y="146"/>
                    </a:lnTo>
                    <a:lnTo>
                      <a:pt x="1729" y="120"/>
                    </a:lnTo>
                    <a:lnTo>
                      <a:pt x="1734" y="89"/>
                    </a:lnTo>
                    <a:lnTo>
                      <a:pt x="1735" y="66"/>
                    </a:lnTo>
                    <a:lnTo>
                      <a:pt x="1734" y="44"/>
                    </a:lnTo>
                    <a:lnTo>
                      <a:pt x="1719" y="44"/>
                    </a:lnTo>
                    <a:lnTo>
                      <a:pt x="1719" y="59"/>
                    </a:lnTo>
                    <a:lnTo>
                      <a:pt x="1719" y="90"/>
                    </a:lnTo>
                    <a:lnTo>
                      <a:pt x="1713" y="119"/>
                    </a:lnTo>
                    <a:lnTo>
                      <a:pt x="1699" y="145"/>
                    </a:lnTo>
                    <a:lnTo>
                      <a:pt x="1680" y="170"/>
                    </a:lnTo>
                    <a:lnTo>
                      <a:pt x="1656" y="192"/>
                    </a:lnTo>
                    <a:lnTo>
                      <a:pt x="1626" y="211"/>
                    </a:lnTo>
                    <a:lnTo>
                      <a:pt x="1595" y="226"/>
                    </a:lnTo>
                    <a:lnTo>
                      <a:pt x="1567" y="230"/>
                    </a:lnTo>
                    <a:lnTo>
                      <a:pt x="1535" y="220"/>
                    </a:lnTo>
                    <a:lnTo>
                      <a:pt x="1500" y="206"/>
                    </a:lnTo>
                    <a:lnTo>
                      <a:pt x="1459" y="194"/>
                    </a:lnTo>
                    <a:lnTo>
                      <a:pt x="1417" y="186"/>
                    </a:lnTo>
                    <a:lnTo>
                      <a:pt x="1386" y="185"/>
                    </a:lnTo>
                    <a:lnTo>
                      <a:pt x="1355" y="186"/>
                    </a:lnTo>
                    <a:lnTo>
                      <a:pt x="1315" y="195"/>
                    </a:lnTo>
                    <a:lnTo>
                      <a:pt x="1355" y="161"/>
                    </a:lnTo>
                    <a:lnTo>
                      <a:pt x="1380" y="144"/>
                    </a:lnTo>
                    <a:lnTo>
                      <a:pt x="1410" y="126"/>
                    </a:lnTo>
                    <a:lnTo>
                      <a:pt x="1436" y="115"/>
                    </a:lnTo>
                    <a:lnTo>
                      <a:pt x="1452" y="105"/>
                    </a:lnTo>
                    <a:lnTo>
                      <a:pt x="1461" y="97"/>
                    </a:lnTo>
                    <a:lnTo>
                      <a:pt x="1467" y="89"/>
                    </a:lnTo>
                    <a:lnTo>
                      <a:pt x="1477" y="67"/>
                    </a:lnTo>
                    <a:lnTo>
                      <a:pt x="1485" y="46"/>
                    </a:lnTo>
                    <a:lnTo>
                      <a:pt x="1494" y="29"/>
                    </a:lnTo>
                    <a:lnTo>
                      <a:pt x="1510" y="2"/>
                    </a:lnTo>
                    <a:lnTo>
                      <a:pt x="1497" y="0"/>
                    </a:lnTo>
                    <a:lnTo>
                      <a:pt x="1482" y="20"/>
                    </a:lnTo>
                    <a:lnTo>
                      <a:pt x="1474" y="37"/>
                    </a:lnTo>
                    <a:lnTo>
                      <a:pt x="1466" y="56"/>
                    </a:lnTo>
                    <a:lnTo>
                      <a:pt x="1459" y="72"/>
                    </a:lnTo>
                    <a:lnTo>
                      <a:pt x="1446" y="89"/>
                    </a:lnTo>
                    <a:lnTo>
                      <a:pt x="1426" y="102"/>
                    </a:lnTo>
                    <a:lnTo>
                      <a:pt x="1395" y="117"/>
                    </a:lnTo>
                    <a:lnTo>
                      <a:pt x="1361" y="132"/>
                    </a:lnTo>
                    <a:lnTo>
                      <a:pt x="1331" y="152"/>
                    </a:lnTo>
                    <a:lnTo>
                      <a:pt x="1307" y="170"/>
                    </a:lnTo>
                    <a:lnTo>
                      <a:pt x="1274" y="195"/>
                    </a:lnTo>
                    <a:lnTo>
                      <a:pt x="1282" y="161"/>
                    </a:lnTo>
                    <a:lnTo>
                      <a:pt x="1286" y="134"/>
                    </a:lnTo>
                    <a:lnTo>
                      <a:pt x="1282" y="109"/>
                    </a:lnTo>
                    <a:lnTo>
                      <a:pt x="1277" y="84"/>
                    </a:lnTo>
                    <a:lnTo>
                      <a:pt x="1274" y="57"/>
                    </a:lnTo>
                    <a:lnTo>
                      <a:pt x="1277" y="40"/>
                    </a:lnTo>
                    <a:lnTo>
                      <a:pt x="1253" y="46"/>
                    </a:lnTo>
                    <a:lnTo>
                      <a:pt x="1253" y="57"/>
                    </a:lnTo>
                    <a:lnTo>
                      <a:pt x="1256" y="84"/>
                    </a:lnTo>
                    <a:lnTo>
                      <a:pt x="1263" y="119"/>
                    </a:lnTo>
                    <a:lnTo>
                      <a:pt x="1262" y="145"/>
                    </a:lnTo>
                    <a:lnTo>
                      <a:pt x="1254" y="177"/>
                    </a:lnTo>
                    <a:lnTo>
                      <a:pt x="1238" y="210"/>
                    </a:lnTo>
                    <a:lnTo>
                      <a:pt x="1223" y="230"/>
                    </a:lnTo>
                    <a:lnTo>
                      <a:pt x="1202" y="246"/>
                    </a:lnTo>
                    <a:lnTo>
                      <a:pt x="1171" y="260"/>
                    </a:lnTo>
                    <a:lnTo>
                      <a:pt x="1110" y="279"/>
                    </a:lnTo>
                    <a:lnTo>
                      <a:pt x="1068" y="299"/>
                    </a:lnTo>
                    <a:lnTo>
                      <a:pt x="1052" y="310"/>
                    </a:lnTo>
                    <a:lnTo>
                      <a:pt x="1035" y="326"/>
                    </a:lnTo>
                    <a:lnTo>
                      <a:pt x="1022" y="335"/>
                    </a:lnTo>
                    <a:lnTo>
                      <a:pt x="1005" y="343"/>
                    </a:lnTo>
                    <a:lnTo>
                      <a:pt x="946" y="363"/>
                    </a:lnTo>
                    <a:lnTo>
                      <a:pt x="899" y="381"/>
                    </a:lnTo>
                    <a:lnTo>
                      <a:pt x="859" y="399"/>
                    </a:lnTo>
                    <a:lnTo>
                      <a:pt x="814" y="425"/>
                    </a:lnTo>
                    <a:lnTo>
                      <a:pt x="789" y="444"/>
                    </a:lnTo>
                    <a:lnTo>
                      <a:pt x="789" y="435"/>
                    </a:lnTo>
                    <a:lnTo>
                      <a:pt x="797" y="419"/>
                    </a:lnTo>
                    <a:lnTo>
                      <a:pt x="814" y="393"/>
                    </a:lnTo>
                    <a:lnTo>
                      <a:pt x="838" y="368"/>
                    </a:lnTo>
                    <a:lnTo>
                      <a:pt x="863" y="345"/>
                    </a:lnTo>
                    <a:lnTo>
                      <a:pt x="881" y="326"/>
                    </a:lnTo>
                    <a:lnTo>
                      <a:pt x="895" y="305"/>
                    </a:lnTo>
                    <a:lnTo>
                      <a:pt x="906" y="277"/>
                    </a:lnTo>
                    <a:lnTo>
                      <a:pt x="909" y="244"/>
                    </a:lnTo>
                    <a:lnTo>
                      <a:pt x="905" y="211"/>
                    </a:lnTo>
                    <a:lnTo>
                      <a:pt x="896" y="185"/>
                    </a:lnTo>
                    <a:lnTo>
                      <a:pt x="894" y="169"/>
                    </a:lnTo>
                    <a:lnTo>
                      <a:pt x="893" y="154"/>
                    </a:lnTo>
                    <a:lnTo>
                      <a:pt x="898" y="139"/>
                    </a:lnTo>
                    <a:lnTo>
                      <a:pt x="908" y="125"/>
                    </a:lnTo>
                    <a:lnTo>
                      <a:pt x="935" y="101"/>
                    </a:lnTo>
                    <a:lnTo>
                      <a:pt x="964" y="70"/>
                    </a:lnTo>
                    <a:lnTo>
                      <a:pt x="944" y="67"/>
                    </a:lnTo>
                    <a:lnTo>
                      <a:pt x="926" y="85"/>
                    </a:lnTo>
                    <a:lnTo>
                      <a:pt x="905" y="102"/>
                    </a:lnTo>
                    <a:lnTo>
                      <a:pt x="891" y="117"/>
                    </a:lnTo>
                    <a:lnTo>
                      <a:pt x="878" y="137"/>
                    </a:lnTo>
                    <a:lnTo>
                      <a:pt x="871" y="159"/>
                    </a:lnTo>
                    <a:lnTo>
                      <a:pt x="871" y="195"/>
                    </a:lnTo>
                    <a:lnTo>
                      <a:pt x="860" y="169"/>
                    </a:lnTo>
                    <a:lnTo>
                      <a:pt x="845" y="140"/>
                    </a:lnTo>
                    <a:lnTo>
                      <a:pt x="834" y="109"/>
                    </a:lnTo>
                    <a:lnTo>
                      <a:pt x="825" y="85"/>
                    </a:lnTo>
                    <a:lnTo>
                      <a:pt x="816" y="65"/>
                    </a:lnTo>
                    <a:lnTo>
                      <a:pt x="802" y="71"/>
                    </a:lnTo>
                    <a:lnTo>
                      <a:pt x="791" y="81"/>
                    </a:lnTo>
                    <a:lnTo>
                      <a:pt x="802" y="101"/>
                    </a:lnTo>
                    <a:lnTo>
                      <a:pt x="815" y="132"/>
                    </a:lnTo>
                    <a:lnTo>
                      <a:pt x="828" y="166"/>
                    </a:lnTo>
                    <a:lnTo>
                      <a:pt x="843" y="202"/>
                    </a:lnTo>
                    <a:lnTo>
                      <a:pt x="855" y="229"/>
                    </a:lnTo>
                    <a:lnTo>
                      <a:pt x="863" y="255"/>
                    </a:lnTo>
                    <a:lnTo>
                      <a:pt x="863" y="281"/>
                    </a:lnTo>
                    <a:lnTo>
                      <a:pt x="854" y="306"/>
                    </a:lnTo>
                    <a:lnTo>
                      <a:pt x="839" y="329"/>
                    </a:lnTo>
                    <a:lnTo>
                      <a:pt x="816" y="350"/>
                    </a:lnTo>
                    <a:lnTo>
                      <a:pt x="791" y="376"/>
                    </a:lnTo>
                    <a:lnTo>
                      <a:pt x="764" y="409"/>
                    </a:lnTo>
                    <a:lnTo>
                      <a:pt x="740" y="435"/>
                    </a:lnTo>
                    <a:lnTo>
                      <a:pt x="715" y="465"/>
                    </a:lnTo>
                    <a:lnTo>
                      <a:pt x="700" y="490"/>
                    </a:lnTo>
                    <a:lnTo>
                      <a:pt x="686" y="514"/>
                    </a:lnTo>
                    <a:lnTo>
                      <a:pt x="676" y="539"/>
                    </a:lnTo>
                    <a:lnTo>
                      <a:pt x="669" y="56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6" name="Freeform 156"/>
              <p:cNvSpPr>
                <a:spLocks/>
              </p:cNvSpPr>
              <p:nvPr/>
            </p:nvSpPr>
            <p:spPr bwMode="auto">
              <a:xfrm>
                <a:off x="3350" y="1340"/>
                <a:ext cx="7" cy="20"/>
              </a:xfrm>
              <a:custGeom>
                <a:avLst/>
                <a:gdLst>
                  <a:gd name="T0" fmla="*/ 0 w 28"/>
                  <a:gd name="T1" fmla="*/ 0 h 79"/>
                  <a:gd name="T2" fmla="*/ 0 w 28"/>
                  <a:gd name="T3" fmla="*/ 0 h 79"/>
                  <a:gd name="T4" fmla="*/ 0 w 28"/>
                  <a:gd name="T5" fmla="*/ 0 h 79"/>
                  <a:gd name="T6" fmla="*/ 0 w 28"/>
                  <a:gd name="T7" fmla="*/ 0 h 79"/>
                  <a:gd name="T8" fmla="*/ 0 w 28"/>
                  <a:gd name="T9" fmla="*/ 0 h 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"/>
                  <a:gd name="T16" fmla="*/ 0 h 79"/>
                  <a:gd name="T17" fmla="*/ 28 w 28"/>
                  <a:gd name="T18" fmla="*/ 79 h 7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" h="79">
                    <a:moveTo>
                      <a:pt x="0" y="79"/>
                    </a:moveTo>
                    <a:lnTo>
                      <a:pt x="10" y="51"/>
                    </a:lnTo>
                    <a:lnTo>
                      <a:pt x="23" y="32"/>
                    </a:lnTo>
                    <a:lnTo>
                      <a:pt x="28" y="17"/>
                    </a:lnTo>
                    <a:lnTo>
                      <a:pt x="28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7" name="Freeform 157"/>
              <p:cNvSpPr>
                <a:spLocks/>
              </p:cNvSpPr>
              <p:nvPr/>
            </p:nvSpPr>
            <p:spPr bwMode="auto">
              <a:xfrm>
                <a:off x="3110" y="952"/>
                <a:ext cx="319" cy="174"/>
              </a:xfrm>
              <a:custGeom>
                <a:avLst/>
                <a:gdLst>
                  <a:gd name="T0" fmla="*/ 0 w 1280"/>
                  <a:gd name="T1" fmla="*/ 0 h 695"/>
                  <a:gd name="T2" fmla="*/ 0 w 1280"/>
                  <a:gd name="T3" fmla="*/ 0 h 695"/>
                  <a:gd name="T4" fmla="*/ 0 w 1280"/>
                  <a:gd name="T5" fmla="*/ 0 h 695"/>
                  <a:gd name="T6" fmla="*/ 0 w 1280"/>
                  <a:gd name="T7" fmla="*/ 0 h 695"/>
                  <a:gd name="T8" fmla="*/ 0 w 1280"/>
                  <a:gd name="T9" fmla="*/ 0 h 695"/>
                  <a:gd name="T10" fmla="*/ 0 w 1280"/>
                  <a:gd name="T11" fmla="*/ 0 h 695"/>
                  <a:gd name="T12" fmla="*/ 0 w 1280"/>
                  <a:gd name="T13" fmla="*/ 0 h 695"/>
                  <a:gd name="T14" fmla="*/ 0 w 1280"/>
                  <a:gd name="T15" fmla="*/ 0 h 695"/>
                  <a:gd name="T16" fmla="*/ 0 w 1280"/>
                  <a:gd name="T17" fmla="*/ 0 h 695"/>
                  <a:gd name="T18" fmla="*/ 0 w 1280"/>
                  <a:gd name="T19" fmla="*/ 0 h 695"/>
                  <a:gd name="T20" fmla="*/ 0 w 1280"/>
                  <a:gd name="T21" fmla="*/ 0 h 695"/>
                  <a:gd name="T22" fmla="*/ 0 w 1280"/>
                  <a:gd name="T23" fmla="*/ 0 h 695"/>
                  <a:gd name="T24" fmla="*/ 0 w 1280"/>
                  <a:gd name="T25" fmla="*/ 0 h 695"/>
                  <a:gd name="T26" fmla="*/ 0 w 1280"/>
                  <a:gd name="T27" fmla="*/ 0 h 695"/>
                  <a:gd name="T28" fmla="*/ 0 w 1280"/>
                  <a:gd name="T29" fmla="*/ 0 h 695"/>
                  <a:gd name="T30" fmla="*/ 0 w 1280"/>
                  <a:gd name="T31" fmla="*/ 0 h 695"/>
                  <a:gd name="T32" fmla="*/ 0 w 1280"/>
                  <a:gd name="T33" fmla="*/ 0 h 695"/>
                  <a:gd name="T34" fmla="*/ 0 w 1280"/>
                  <a:gd name="T35" fmla="*/ 0 h 695"/>
                  <a:gd name="T36" fmla="*/ 0 w 1280"/>
                  <a:gd name="T37" fmla="*/ 0 h 695"/>
                  <a:gd name="T38" fmla="*/ 0 w 1280"/>
                  <a:gd name="T39" fmla="*/ 0 h 695"/>
                  <a:gd name="T40" fmla="*/ 0 w 1280"/>
                  <a:gd name="T41" fmla="*/ 0 h 695"/>
                  <a:gd name="T42" fmla="*/ 0 w 1280"/>
                  <a:gd name="T43" fmla="*/ 0 h 695"/>
                  <a:gd name="T44" fmla="*/ 0 w 1280"/>
                  <a:gd name="T45" fmla="*/ 0 h 695"/>
                  <a:gd name="T46" fmla="*/ 0 w 1280"/>
                  <a:gd name="T47" fmla="*/ 0 h 695"/>
                  <a:gd name="T48" fmla="*/ 0 w 1280"/>
                  <a:gd name="T49" fmla="*/ 0 h 695"/>
                  <a:gd name="T50" fmla="*/ 0 w 1280"/>
                  <a:gd name="T51" fmla="*/ 0 h 695"/>
                  <a:gd name="T52" fmla="*/ 0 w 1280"/>
                  <a:gd name="T53" fmla="*/ 0 h 695"/>
                  <a:gd name="T54" fmla="*/ 0 w 1280"/>
                  <a:gd name="T55" fmla="*/ 0 h 695"/>
                  <a:gd name="T56" fmla="*/ 0 w 1280"/>
                  <a:gd name="T57" fmla="*/ 0 h 695"/>
                  <a:gd name="T58" fmla="*/ 0 w 1280"/>
                  <a:gd name="T59" fmla="*/ 0 h 695"/>
                  <a:gd name="T60" fmla="*/ 0 w 1280"/>
                  <a:gd name="T61" fmla="*/ 0 h 695"/>
                  <a:gd name="T62" fmla="*/ 0 w 1280"/>
                  <a:gd name="T63" fmla="*/ 0 h 695"/>
                  <a:gd name="T64" fmla="*/ 0 w 1280"/>
                  <a:gd name="T65" fmla="*/ 0 h 695"/>
                  <a:gd name="T66" fmla="*/ 0 w 1280"/>
                  <a:gd name="T67" fmla="*/ 0 h 695"/>
                  <a:gd name="T68" fmla="*/ 0 w 1280"/>
                  <a:gd name="T69" fmla="*/ 0 h 695"/>
                  <a:gd name="T70" fmla="*/ 0 w 1280"/>
                  <a:gd name="T71" fmla="*/ 0 h 695"/>
                  <a:gd name="T72" fmla="*/ 0 w 1280"/>
                  <a:gd name="T73" fmla="*/ 0 h 695"/>
                  <a:gd name="T74" fmla="*/ 0 w 1280"/>
                  <a:gd name="T75" fmla="*/ 0 h 695"/>
                  <a:gd name="T76" fmla="*/ 0 w 1280"/>
                  <a:gd name="T77" fmla="*/ 0 h 695"/>
                  <a:gd name="T78" fmla="*/ 0 w 1280"/>
                  <a:gd name="T79" fmla="*/ 0 h 695"/>
                  <a:gd name="T80" fmla="*/ 0 w 1280"/>
                  <a:gd name="T81" fmla="*/ 0 h 695"/>
                  <a:gd name="T82" fmla="*/ 0 w 1280"/>
                  <a:gd name="T83" fmla="*/ 0 h 695"/>
                  <a:gd name="T84" fmla="*/ 0 w 1280"/>
                  <a:gd name="T85" fmla="*/ 0 h 695"/>
                  <a:gd name="T86" fmla="*/ 0 w 1280"/>
                  <a:gd name="T87" fmla="*/ 0 h 695"/>
                  <a:gd name="T88" fmla="*/ 0 w 1280"/>
                  <a:gd name="T89" fmla="*/ 0 h 695"/>
                  <a:gd name="T90" fmla="*/ 0 w 1280"/>
                  <a:gd name="T91" fmla="*/ 0 h 695"/>
                  <a:gd name="T92" fmla="*/ 0 w 1280"/>
                  <a:gd name="T93" fmla="*/ 0 h 695"/>
                  <a:gd name="T94" fmla="*/ 0 w 1280"/>
                  <a:gd name="T95" fmla="*/ 0 h 695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280"/>
                  <a:gd name="T145" fmla="*/ 0 h 695"/>
                  <a:gd name="T146" fmla="*/ 1280 w 1280"/>
                  <a:gd name="T147" fmla="*/ 695 h 695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280" h="695">
                    <a:moveTo>
                      <a:pt x="490" y="33"/>
                    </a:moveTo>
                    <a:lnTo>
                      <a:pt x="460" y="30"/>
                    </a:lnTo>
                    <a:lnTo>
                      <a:pt x="437" y="22"/>
                    </a:lnTo>
                    <a:lnTo>
                      <a:pt x="412" y="8"/>
                    </a:lnTo>
                    <a:lnTo>
                      <a:pt x="391" y="2"/>
                    </a:lnTo>
                    <a:lnTo>
                      <a:pt x="370" y="0"/>
                    </a:lnTo>
                    <a:lnTo>
                      <a:pt x="347" y="7"/>
                    </a:lnTo>
                    <a:lnTo>
                      <a:pt x="332" y="21"/>
                    </a:lnTo>
                    <a:lnTo>
                      <a:pt x="316" y="45"/>
                    </a:lnTo>
                    <a:lnTo>
                      <a:pt x="302" y="80"/>
                    </a:lnTo>
                    <a:lnTo>
                      <a:pt x="286" y="130"/>
                    </a:lnTo>
                    <a:lnTo>
                      <a:pt x="270" y="160"/>
                    </a:lnTo>
                    <a:lnTo>
                      <a:pt x="256" y="184"/>
                    </a:lnTo>
                    <a:lnTo>
                      <a:pt x="245" y="195"/>
                    </a:lnTo>
                    <a:lnTo>
                      <a:pt x="227" y="207"/>
                    </a:lnTo>
                    <a:lnTo>
                      <a:pt x="192" y="224"/>
                    </a:lnTo>
                    <a:lnTo>
                      <a:pt x="151" y="245"/>
                    </a:lnTo>
                    <a:lnTo>
                      <a:pt x="109" y="271"/>
                    </a:lnTo>
                    <a:lnTo>
                      <a:pt x="78" y="297"/>
                    </a:lnTo>
                    <a:lnTo>
                      <a:pt x="44" y="336"/>
                    </a:lnTo>
                    <a:lnTo>
                      <a:pt x="22" y="374"/>
                    </a:lnTo>
                    <a:lnTo>
                      <a:pt x="7" y="422"/>
                    </a:lnTo>
                    <a:lnTo>
                      <a:pt x="0" y="467"/>
                    </a:lnTo>
                    <a:lnTo>
                      <a:pt x="3" y="512"/>
                    </a:lnTo>
                    <a:lnTo>
                      <a:pt x="10" y="548"/>
                    </a:lnTo>
                    <a:lnTo>
                      <a:pt x="24" y="578"/>
                    </a:lnTo>
                    <a:lnTo>
                      <a:pt x="43" y="603"/>
                    </a:lnTo>
                    <a:lnTo>
                      <a:pt x="69" y="621"/>
                    </a:lnTo>
                    <a:lnTo>
                      <a:pt x="102" y="634"/>
                    </a:lnTo>
                    <a:lnTo>
                      <a:pt x="133" y="640"/>
                    </a:lnTo>
                    <a:lnTo>
                      <a:pt x="157" y="648"/>
                    </a:lnTo>
                    <a:lnTo>
                      <a:pt x="174" y="659"/>
                    </a:lnTo>
                    <a:lnTo>
                      <a:pt x="198" y="676"/>
                    </a:lnTo>
                    <a:lnTo>
                      <a:pt x="221" y="688"/>
                    </a:lnTo>
                    <a:lnTo>
                      <a:pt x="246" y="694"/>
                    </a:lnTo>
                    <a:lnTo>
                      <a:pt x="273" y="691"/>
                    </a:lnTo>
                    <a:lnTo>
                      <a:pt x="317" y="678"/>
                    </a:lnTo>
                    <a:lnTo>
                      <a:pt x="371" y="665"/>
                    </a:lnTo>
                    <a:lnTo>
                      <a:pt x="397" y="660"/>
                    </a:lnTo>
                    <a:lnTo>
                      <a:pt x="426" y="660"/>
                    </a:lnTo>
                    <a:lnTo>
                      <a:pt x="459" y="665"/>
                    </a:lnTo>
                    <a:lnTo>
                      <a:pt x="487" y="660"/>
                    </a:lnTo>
                    <a:lnTo>
                      <a:pt x="514" y="651"/>
                    </a:lnTo>
                    <a:lnTo>
                      <a:pt x="558" y="638"/>
                    </a:lnTo>
                    <a:lnTo>
                      <a:pt x="589" y="630"/>
                    </a:lnTo>
                    <a:lnTo>
                      <a:pt x="620" y="619"/>
                    </a:lnTo>
                    <a:lnTo>
                      <a:pt x="644" y="610"/>
                    </a:lnTo>
                    <a:lnTo>
                      <a:pt x="679" y="598"/>
                    </a:lnTo>
                    <a:lnTo>
                      <a:pt x="708" y="591"/>
                    </a:lnTo>
                    <a:lnTo>
                      <a:pt x="740" y="591"/>
                    </a:lnTo>
                    <a:lnTo>
                      <a:pt x="770" y="595"/>
                    </a:lnTo>
                    <a:lnTo>
                      <a:pt x="797" y="609"/>
                    </a:lnTo>
                    <a:lnTo>
                      <a:pt x="829" y="626"/>
                    </a:lnTo>
                    <a:lnTo>
                      <a:pt x="862" y="643"/>
                    </a:lnTo>
                    <a:lnTo>
                      <a:pt x="888" y="653"/>
                    </a:lnTo>
                    <a:lnTo>
                      <a:pt x="909" y="660"/>
                    </a:lnTo>
                    <a:lnTo>
                      <a:pt x="934" y="669"/>
                    </a:lnTo>
                    <a:lnTo>
                      <a:pt x="964" y="683"/>
                    </a:lnTo>
                    <a:lnTo>
                      <a:pt x="982" y="690"/>
                    </a:lnTo>
                    <a:lnTo>
                      <a:pt x="1003" y="695"/>
                    </a:lnTo>
                    <a:lnTo>
                      <a:pt x="1035" y="695"/>
                    </a:lnTo>
                    <a:lnTo>
                      <a:pt x="1067" y="686"/>
                    </a:lnTo>
                    <a:lnTo>
                      <a:pt x="1101" y="673"/>
                    </a:lnTo>
                    <a:lnTo>
                      <a:pt x="1133" y="649"/>
                    </a:lnTo>
                    <a:lnTo>
                      <a:pt x="1158" y="625"/>
                    </a:lnTo>
                    <a:lnTo>
                      <a:pt x="1182" y="591"/>
                    </a:lnTo>
                    <a:lnTo>
                      <a:pt x="1195" y="564"/>
                    </a:lnTo>
                    <a:lnTo>
                      <a:pt x="1209" y="509"/>
                    </a:lnTo>
                    <a:lnTo>
                      <a:pt x="1220" y="469"/>
                    </a:lnTo>
                    <a:lnTo>
                      <a:pt x="1237" y="427"/>
                    </a:lnTo>
                    <a:lnTo>
                      <a:pt x="1257" y="394"/>
                    </a:lnTo>
                    <a:lnTo>
                      <a:pt x="1272" y="360"/>
                    </a:lnTo>
                    <a:lnTo>
                      <a:pt x="1280" y="326"/>
                    </a:lnTo>
                    <a:lnTo>
                      <a:pt x="1279" y="296"/>
                    </a:lnTo>
                    <a:lnTo>
                      <a:pt x="1270" y="270"/>
                    </a:lnTo>
                    <a:lnTo>
                      <a:pt x="1254" y="239"/>
                    </a:lnTo>
                    <a:lnTo>
                      <a:pt x="1235" y="209"/>
                    </a:lnTo>
                    <a:lnTo>
                      <a:pt x="1210" y="181"/>
                    </a:lnTo>
                    <a:lnTo>
                      <a:pt x="1187" y="161"/>
                    </a:lnTo>
                    <a:lnTo>
                      <a:pt x="1170" y="139"/>
                    </a:lnTo>
                    <a:lnTo>
                      <a:pt x="1153" y="125"/>
                    </a:lnTo>
                    <a:lnTo>
                      <a:pt x="1125" y="111"/>
                    </a:lnTo>
                    <a:lnTo>
                      <a:pt x="1091" y="103"/>
                    </a:lnTo>
                    <a:lnTo>
                      <a:pt x="1055" y="101"/>
                    </a:lnTo>
                    <a:lnTo>
                      <a:pt x="999" y="106"/>
                    </a:lnTo>
                    <a:lnTo>
                      <a:pt x="924" y="116"/>
                    </a:lnTo>
                    <a:lnTo>
                      <a:pt x="845" y="125"/>
                    </a:lnTo>
                    <a:lnTo>
                      <a:pt x="799" y="125"/>
                    </a:lnTo>
                    <a:lnTo>
                      <a:pt x="740" y="117"/>
                    </a:lnTo>
                    <a:lnTo>
                      <a:pt x="686" y="107"/>
                    </a:lnTo>
                    <a:lnTo>
                      <a:pt x="640" y="95"/>
                    </a:lnTo>
                    <a:lnTo>
                      <a:pt x="600" y="82"/>
                    </a:lnTo>
                    <a:lnTo>
                      <a:pt x="561" y="66"/>
                    </a:lnTo>
                    <a:lnTo>
                      <a:pt x="529" y="48"/>
                    </a:lnTo>
                    <a:lnTo>
                      <a:pt x="507" y="38"/>
                    </a:lnTo>
                    <a:lnTo>
                      <a:pt x="490" y="33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" name="Freeform 158"/>
              <p:cNvSpPr>
                <a:spLocks/>
              </p:cNvSpPr>
              <p:nvPr/>
            </p:nvSpPr>
            <p:spPr bwMode="auto">
              <a:xfrm>
                <a:off x="3216" y="912"/>
                <a:ext cx="416" cy="243"/>
              </a:xfrm>
              <a:custGeom>
                <a:avLst/>
                <a:gdLst>
                  <a:gd name="T0" fmla="*/ 0 w 1665"/>
                  <a:gd name="T1" fmla="*/ 0 h 971"/>
                  <a:gd name="T2" fmla="*/ 0 w 1665"/>
                  <a:gd name="T3" fmla="*/ 0 h 971"/>
                  <a:gd name="T4" fmla="*/ 0 w 1665"/>
                  <a:gd name="T5" fmla="*/ 0 h 971"/>
                  <a:gd name="T6" fmla="*/ 0 w 1665"/>
                  <a:gd name="T7" fmla="*/ 0 h 971"/>
                  <a:gd name="T8" fmla="*/ 0 w 1665"/>
                  <a:gd name="T9" fmla="*/ 0 h 971"/>
                  <a:gd name="T10" fmla="*/ 0 w 1665"/>
                  <a:gd name="T11" fmla="*/ 0 h 971"/>
                  <a:gd name="T12" fmla="*/ 0 w 1665"/>
                  <a:gd name="T13" fmla="*/ 0 h 971"/>
                  <a:gd name="T14" fmla="*/ 0 w 1665"/>
                  <a:gd name="T15" fmla="*/ 0 h 971"/>
                  <a:gd name="T16" fmla="*/ 0 w 1665"/>
                  <a:gd name="T17" fmla="*/ 0 h 971"/>
                  <a:gd name="T18" fmla="*/ 0 w 1665"/>
                  <a:gd name="T19" fmla="*/ 0 h 971"/>
                  <a:gd name="T20" fmla="*/ 0 w 1665"/>
                  <a:gd name="T21" fmla="*/ 0 h 971"/>
                  <a:gd name="T22" fmla="*/ 0 w 1665"/>
                  <a:gd name="T23" fmla="*/ 0 h 971"/>
                  <a:gd name="T24" fmla="*/ 0 w 1665"/>
                  <a:gd name="T25" fmla="*/ 0 h 971"/>
                  <a:gd name="T26" fmla="*/ 0 w 1665"/>
                  <a:gd name="T27" fmla="*/ 0 h 971"/>
                  <a:gd name="T28" fmla="*/ 0 w 1665"/>
                  <a:gd name="T29" fmla="*/ 0 h 971"/>
                  <a:gd name="T30" fmla="*/ 0 w 1665"/>
                  <a:gd name="T31" fmla="*/ 0 h 971"/>
                  <a:gd name="T32" fmla="*/ 0 w 1665"/>
                  <a:gd name="T33" fmla="*/ 0 h 971"/>
                  <a:gd name="T34" fmla="*/ 0 w 1665"/>
                  <a:gd name="T35" fmla="*/ 0 h 971"/>
                  <a:gd name="T36" fmla="*/ 0 w 1665"/>
                  <a:gd name="T37" fmla="*/ 0 h 971"/>
                  <a:gd name="T38" fmla="*/ 0 w 1665"/>
                  <a:gd name="T39" fmla="*/ 0 h 971"/>
                  <a:gd name="T40" fmla="*/ 0 w 1665"/>
                  <a:gd name="T41" fmla="*/ 0 h 971"/>
                  <a:gd name="T42" fmla="*/ 0 w 1665"/>
                  <a:gd name="T43" fmla="*/ 0 h 971"/>
                  <a:gd name="T44" fmla="*/ 0 w 1665"/>
                  <a:gd name="T45" fmla="*/ 0 h 971"/>
                  <a:gd name="T46" fmla="*/ 0 w 1665"/>
                  <a:gd name="T47" fmla="*/ 0 h 971"/>
                  <a:gd name="T48" fmla="*/ 0 w 1665"/>
                  <a:gd name="T49" fmla="*/ 0 h 971"/>
                  <a:gd name="T50" fmla="*/ 0 w 1665"/>
                  <a:gd name="T51" fmla="*/ 0 h 971"/>
                  <a:gd name="T52" fmla="*/ 0 w 1665"/>
                  <a:gd name="T53" fmla="*/ 0 h 971"/>
                  <a:gd name="T54" fmla="*/ 0 w 1665"/>
                  <a:gd name="T55" fmla="*/ 0 h 971"/>
                  <a:gd name="T56" fmla="*/ 0 w 1665"/>
                  <a:gd name="T57" fmla="*/ 0 h 971"/>
                  <a:gd name="T58" fmla="*/ 0 w 1665"/>
                  <a:gd name="T59" fmla="*/ 0 h 971"/>
                  <a:gd name="T60" fmla="*/ 0 w 1665"/>
                  <a:gd name="T61" fmla="*/ 0 h 971"/>
                  <a:gd name="T62" fmla="*/ 0 w 1665"/>
                  <a:gd name="T63" fmla="*/ 0 h 971"/>
                  <a:gd name="T64" fmla="*/ 0 w 1665"/>
                  <a:gd name="T65" fmla="*/ 0 h 971"/>
                  <a:gd name="T66" fmla="*/ 0 w 1665"/>
                  <a:gd name="T67" fmla="*/ 0 h 971"/>
                  <a:gd name="T68" fmla="*/ 0 w 1665"/>
                  <a:gd name="T69" fmla="*/ 0 h 971"/>
                  <a:gd name="T70" fmla="*/ 0 w 1665"/>
                  <a:gd name="T71" fmla="*/ 0 h 971"/>
                  <a:gd name="T72" fmla="*/ 0 w 1665"/>
                  <a:gd name="T73" fmla="*/ 0 h 971"/>
                  <a:gd name="T74" fmla="*/ 0 w 1665"/>
                  <a:gd name="T75" fmla="*/ 0 h 971"/>
                  <a:gd name="T76" fmla="*/ 0 w 1665"/>
                  <a:gd name="T77" fmla="*/ 0 h 971"/>
                  <a:gd name="T78" fmla="*/ 0 w 1665"/>
                  <a:gd name="T79" fmla="*/ 0 h 971"/>
                  <a:gd name="T80" fmla="*/ 0 w 1665"/>
                  <a:gd name="T81" fmla="*/ 0 h 971"/>
                  <a:gd name="T82" fmla="*/ 0 w 1665"/>
                  <a:gd name="T83" fmla="*/ 0 h 971"/>
                  <a:gd name="T84" fmla="*/ 0 w 1665"/>
                  <a:gd name="T85" fmla="*/ 0 h 971"/>
                  <a:gd name="T86" fmla="*/ 0 w 1665"/>
                  <a:gd name="T87" fmla="*/ 0 h 971"/>
                  <a:gd name="T88" fmla="*/ 0 w 1665"/>
                  <a:gd name="T89" fmla="*/ 0 h 971"/>
                  <a:gd name="T90" fmla="*/ 0 w 1665"/>
                  <a:gd name="T91" fmla="*/ 0 h 971"/>
                  <a:gd name="T92" fmla="*/ 0 w 1665"/>
                  <a:gd name="T93" fmla="*/ 0 h 971"/>
                  <a:gd name="T94" fmla="*/ 0 w 1665"/>
                  <a:gd name="T95" fmla="*/ 0 h 971"/>
                  <a:gd name="T96" fmla="*/ 0 w 1665"/>
                  <a:gd name="T97" fmla="*/ 0 h 971"/>
                  <a:gd name="T98" fmla="*/ 0 w 1665"/>
                  <a:gd name="T99" fmla="*/ 0 h 971"/>
                  <a:gd name="T100" fmla="*/ 0 w 1665"/>
                  <a:gd name="T101" fmla="*/ 0 h 971"/>
                  <a:gd name="T102" fmla="*/ 0 w 1665"/>
                  <a:gd name="T103" fmla="*/ 0 h 971"/>
                  <a:gd name="T104" fmla="*/ 0 w 1665"/>
                  <a:gd name="T105" fmla="*/ 0 h 971"/>
                  <a:gd name="T106" fmla="*/ 0 w 1665"/>
                  <a:gd name="T107" fmla="*/ 0 h 971"/>
                  <a:gd name="T108" fmla="*/ 0 w 1665"/>
                  <a:gd name="T109" fmla="*/ 0 h 971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65"/>
                  <a:gd name="T166" fmla="*/ 0 h 971"/>
                  <a:gd name="T167" fmla="*/ 1665 w 1665"/>
                  <a:gd name="T168" fmla="*/ 971 h 971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65" h="971">
                    <a:moveTo>
                      <a:pt x="544" y="911"/>
                    </a:moveTo>
                    <a:lnTo>
                      <a:pt x="547" y="940"/>
                    </a:lnTo>
                    <a:lnTo>
                      <a:pt x="551" y="971"/>
                    </a:lnTo>
                    <a:lnTo>
                      <a:pt x="592" y="962"/>
                    </a:lnTo>
                    <a:lnTo>
                      <a:pt x="627" y="951"/>
                    </a:lnTo>
                    <a:lnTo>
                      <a:pt x="654" y="933"/>
                    </a:lnTo>
                    <a:lnTo>
                      <a:pt x="672" y="917"/>
                    </a:lnTo>
                    <a:lnTo>
                      <a:pt x="683" y="907"/>
                    </a:lnTo>
                    <a:lnTo>
                      <a:pt x="697" y="901"/>
                    </a:lnTo>
                    <a:lnTo>
                      <a:pt x="723" y="898"/>
                    </a:lnTo>
                    <a:lnTo>
                      <a:pt x="751" y="903"/>
                    </a:lnTo>
                    <a:lnTo>
                      <a:pt x="796" y="898"/>
                    </a:lnTo>
                    <a:lnTo>
                      <a:pt x="826" y="902"/>
                    </a:lnTo>
                    <a:lnTo>
                      <a:pt x="845" y="906"/>
                    </a:lnTo>
                    <a:lnTo>
                      <a:pt x="870" y="911"/>
                    </a:lnTo>
                    <a:lnTo>
                      <a:pt x="901" y="917"/>
                    </a:lnTo>
                    <a:lnTo>
                      <a:pt x="937" y="920"/>
                    </a:lnTo>
                    <a:lnTo>
                      <a:pt x="989" y="915"/>
                    </a:lnTo>
                    <a:lnTo>
                      <a:pt x="1043" y="903"/>
                    </a:lnTo>
                    <a:lnTo>
                      <a:pt x="1090" y="892"/>
                    </a:lnTo>
                    <a:lnTo>
                      <a:pt x="1134" y="882"/>
                    </a:lnTo>
                    <a:lnTo>
                      <a:pt x="1159" y="875"/>
                    </a:lnTo>
                    <a:lnTo>
                      <a:pt x="1188" y="865"/>
                    </a:lnTo>
                    <a:lnTo>
                      <a:pt x="1224" y="848"/>
                    </a:lnTo>
                    <a:lnTo>
                      <a:pt x="1260" y="836"/>
                    </a:lnTo>
                    <a:lnTo>
                      <a:pt x="1300" y="823"/>
                    </a:lnTo>
                    <a:lnTo>
                      <a:pt x="1339" y="805"/>
                    </a:lnTo>
                    <a:lnTo>
                      <a:pt x="1367" y="787"/>
                    </a:lnTo>
                    <a:lnTo>
                      <a:pt x="1392" y="765"/>
                    </a:lnTo>
                    <a:lnTo>
                      <a:pt x="1426" y="731"/>
                    </a:lnTo>
                    <a:lnTo>
                      <a:pt x="1458" y="702"/>
                    </a:lnTo>
                    <a:lnTo>
                      <a:pt x="1498" y="678"/>
                    </a:lnTo>
                    <a:lnTo>
                      <a:pt x="1542" y="661"/>
                    </a:lnTo>
                    <a:lnTo>
                      <a:pt x="1585" y="642"/>
                    </a:lnTo>
                    <a:lnTo>
                      <a:pt x="1616" y="619"/>
                    </a:lnTo>
                    <a:lnTo>
                      <a:pt x="1638" y="591"/>
                    </a:lnTo>
                    <a:lnTo>
                      <a:pt x="1656" y="557"/>
                    </a:lnTo>
                    <a:lnTo>
                      <a:pt x="1665" y="508"/>
                    </a:lnTo>
                    <a:lnTo>
                      <a:pt x="1663" y="456"/>
                    </a:lnTo>
                    <a:lnTo>
                      <a:pt x="1658" y="407"/>
                    </a:lnTo>
                    <a:lnTo>
                      <a:pt x="1643" y="363"/>
                    </a:lnTo>
                    <a:lnTo>
                      <a:pt x="1623" y="327"/>
                    </a:lnTo>
                    <a:lnTo>
                      <a:pt x="1597" y="289"/>
                    </a:lnTo>
                    <a:lnTo>
                      <a:pt x="1562" y="258"/>
                    </a:lnTo>
                    <a:lnTo>
                      <a:pt x="1518" y="232"/>
                    </a:lnTo>
                    <a:lnTo>
                      <a:pt x="1476" y="214"/>
                    </a:lnTo>
                    <a:lnTo>
                      <a:pt x="1418" y="198"/>
                    </a:lnTo>
                    <a:lnTo>
                      <a:pt x="1357" y="182"/>
                    </a:lnTo>
                    <a:lnTo>
                      <a:pt x="1309" y="162"/>
                    </a:lnTo>
                    <a:lnTo>
                      <a:pt x="1260" y="138"/>
                    </a:lnTo>
                    <a:lnTo>
                      <a:pt x="1220" y="110"/>
                    </a:lnTo>
                    <a:lnTo>
                      <a:pt x="1171" y="70"/>
                    </a:lnTo>
                    <a:lnTo>
                      <a:pt x="1125" y="39"/>
                    </a:lnTo>
                    <a:lnTo>
                      <a:pt x="1075" y="19"/>
                    </a:lnTo>
                    <a:lnTo>
                      <a:pt x="1019" y="5"/>
                    </a:lnTo>
                    <a:lnTo>
                      <a:pt x="954" y="2"/>
                    </a:lnTo>
                    <a:lnTo>
                      <a:pt x="900" y="0"/>
                    </a:lnTo>
                    <a:lnTo>
                      <a:pt x="825" y="10"/>
                    </a:lnTo>
                    <a:lnTo>
                      <a:pt x="762" y="20"/>
                    </a:lnTo>
                    <a:lnTo>
                      <a:pt x="710" y="25"/>
                    </a:lnTo>
                    <a:lnTo>
                      <a:pt x="658" y="28"/>
                    </a:lnTo>
                    <a:lnTo>
                      <a:pt x="616" y="38"/>
                    </a:lnTo>
                    <a:lnTo>
                      <a:pt x="547" y="65"/>
                    </a:lnTo>
                    <a:lnTo>
                      <a:pt x="479" y="87"/>
                    </a:lnTo>
                    <a:lnTo>
                      <a:pt x="428" y="95"/>
                    </a:lnTo>
                    <a:lnTo>
                      <a:pt x="387" y="94"/>
                    </a:lnTo>
                    <a:lnTo>
                      <a:pt x="334" y="84"/>
                    </a:lnTo>
                    <a:lnTo>
                      <a:pt x="291" y="79"/>
                    </a:lnTo>
                    <a:lnTo>
                      <a:pt x="250" y="79"/>
                    </a:lnTo>
                    <a:lnTo>
                      <a:pt x="210" y="87"/>
                    </a:lnTo>
                    <a:lnTo>
                      <a:pt x="177" y="99"/>
                    </a:lnTo>
                    <a:lnTo>
                      <a:pt x="125" y="129"/>
                    </a:lnTo>
                    <a:lnTo>
                      <a:pt x="42" y="184"/>
                    </a:lnTo>
                    <a:lnTo>
                      <a:pt x="8" y="215"/>
                    </a:lnTo>
                    <a:lnTo>
                      <a:pt x="0" y="233"/>
                    </a:lnTo>
                    <a:lnTo>
                      <a:pt x="0" y="250"/>
                    </a:lnTo>
                    <a:lnTo>
                      <a:pt x="17" y="255"/>
                    </a:lnTo>
                    <a:lnTo>
                      <a:pt x="39" y="264"/>
                    </a:lnTo>
                    <a:lnTo>
                      <a:pt x="71" y="283"/>
                    </a:lnTo>
                    <a:lnTo>
                      <a:pt x="110" y="298"/>
                    </a:lnTo>
                    <a:lnTo>
                      <a:pt x="150" y="312"/>
                    </a:lnTo>
                    <a:lnTo>
                      <a:pt x="196" y="323"/>
                    </a:lnTo>
                    <a:lnTo>
                      <a:pt x="250" y="334"/>
                    </a:lnTo>
                    <a:lnTo>
                      <a:pt x="310" y="342"/>
                    </a:lnTo>
                    <a:lnTo>
                      <a:pt x="356" y="342"/>
                    </a:lnTo>
                    <a:lnTo>
                      <a:pt x="434" y="333"/>
                    </a:lnTo>
                    <a:lnTo>
                      <a:pt x="509" y="322"/>
                    </a:lnTo>
                    <a:lnTo>
                      <a:pt x="566" y="318"/>
                    </a:lnTo>
                    <a:lnTo>
                      <a:pt x="601" y="320"/>
                    </a:lnTo>
                    <a:lnTo>
                      <a:pt x="634" y="327"/>
                    </a:lnTo>
                    <a:lnTo>
                      <a:pt x="663" y="341"/>
                    </a:lnTo>
                    <a:lnTo>
                      <a:pt x="681" y="356"/>
                    </a:lnTo>
                    <a:lnTo>
                      <a:pt x="697" y="378"/>
                    </a:lnTo>
                    <a:lnTo>
                      <a:pt x="721" y="397"/>
                    </a:lnTo>
                    <a:lnTo>
                      <a:pt x="745" y="424"/>
                    </a:lnTo>
                    <a:lnTo>
                      <a:pt x="763" y="456"/>
                    </a:lnTo>
                    <a:lnTo>
                      <a:pt x="781" y="486"/>
                    </a:lnTo>
                    <a:lnTo>
                      <a:pt x="788" y="513"/>
                    </a:lnTo>
                    <a:lnTo>
                      <a:pt x="790" y="543"/>
                    </a:lnTo>
                    <a:lnTo>
                      <a:pt x="782" y="577"/>
                    </a:lnTo>
                    <a:lnTo>
                      <a:pt x="767" y="611"/>
                    </a:lnTo>
                    <a:lnTo>
                      <a:pt x="747" y="644"/>
                    </a:lnTo>
                    <a:lnTo>
                      <a:pt x="730" y="684"/>
                    </a:lnTo>
                    <a:lnTo>
                      <a:pt x="718" y="726"/>
                    </a:lnTo>
                    <a:lnTo>
                      <a:pt x="705" y="780"/>
                    </a:lnTo>
                    <a:lnTo>
                      <a:pt x="692" y="808"/>
                    </a:lnTo>
                    <a:lnTo>
                      <a:pt x="669" y="842"/>
                    </a:lnTo>
                    <a:lnTo>
                      <a:pt x="643" y="866"/>
                    </a:lnTo>
                    <a:lnTo>
                      <a:pt x="611" y="888"/>
                    </a:lnTo>
                    <a:lnTo>
                      <a:pt x="578" y="903"/>
                    </a:lnTo>
                    <a:lnTo>
                      <a:pt x="544" y="911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9" name="Freeform 159"/>
              <p:cNvSpPr>
                <a:spLocks/>
              </p:cNvSpPr>
              <p:nvPr/>
            </p:nvSpPr>
            <p:spPr bwMode="auto">
              <a:xfrm>
                <a:off x="3567" y="981"/>
                <a:ext cx="231" cy="160"/>
              </a:xfrm>
              <a:custGeom>
                <a:avLst/>
                <a:gdLst>
                  <a:gd name="T0" fmla="*/ 0 w 927"/>
                  <a:gd name="T1" fmla="*/ 0 h 640"/>
                  <a:gd name="T2" fmla="*/ 0 w 927"/>
                  <a:gd name="T3" fmla="*/ 0 h 640"/>
                  <a:gd name="T4" fmla="*/ 0 w 927"/>
                  <a:gd name="T5" fmla="*/ 0 h 640"/>
                  <a:gd name="T6" fmla="*/ 0 w 927"/>
                  <a:gd name="T7" fmla="*/ 0 h 640"/>
                  <a:gd name="T8" fmla="*/ 0 w 927"/>
                  <a:gd name="T9" fmla="*/ 0 h 640"/>
                  <a:gd name="T10" fmla="*/ 0 w 927"/>
                  <a:gd name="T11" fmla="*/ 0 h 640"/>
                  <a:gd name="T12" fmla="*/ 0 w 927"/>
                  <a:gd name="T13" fmla="*/ 0 h 640"/>
                  <a:gd name="T14" fmla="*/ 0 w 927"/>
                  <a:gd name="T15" fmla="*/ 0 h 640"/>
                  <a:gd name="T16" fmla="*/ 0 w 927"/>
                  <a:gd name="T17" fmla="*/ 0 h 640"/>
                  <a:gd name="T18" fmla="*/ 0 w 927"/>
                  <a:gd name="T19" fmla="*/ 0 h 640"/>
                  <a:gd name="T20" fmla="*/ 0 w 927"/>
                  <a:gd name="T21" fmla="*/ 0 h 640"/>
                  <a:gd name="T22" fmla="*/ 0 w 927"/>
                  <a:gd name="T23" fmla="*/ 0 h 640"/>
                  <a:gd name="T24" fmla="*/ 0 w 927"/>
                  <a:gd name="T25" fmla="*/ 0 h 640"/>
                  <a:gd name="T26" fmla="*/ 0 w 927"/>
                  <a:gd name="T27" fmla="*/ 0 h 640"/>
                  <a:gd name="T28" fmla="*/ 0 w 927"/>
                  <a:gd name="T29" fmla="*/ 0 h 640"/>
                  <a:gd name="T30" fmla="*/ 0 w 927"/>
                  <a:gd name="T31" fmla="*/ 0 h 640"/>
                  <a:gd name="T32" fmla="*/ 0 w 927"/>
                  <a:gd name="T33" fmla="*/ 0 h 640"/>
                  <a:gd name="T34" fmla="*/ 0 w 927"/>
                  <a:gd name="T35" fmla="*/ 0 h 640"/>
                  <a:gd name="T36" fmla="*/ 0 w 927"/>
                  <a:gd name="T37" fmla="*/ 0 h 640"/>
                  <a:gd name="T38" fmla="*/ 0 w 927"/>
                  <a:gd name="T39" fmla="*/ 0 h 640"/>
                  <a:gd name="T40" fmla="*/ 0 w 927"/>
                  <a:gd name="T41" fmla="*/ 0 h 640"/>
                  <a:gd name="T42" fmla="*/ 0 w 927"/>
                  <a:gd name="T43" fmla="*/ 0 h 640"/>
                  <a:gd name="T44" fmla="*/ 0 w 927"/>
                  <a:gd name="T45" fmla="*/ 0 h 640"/>
                  <a:gd name="T46" fmla="*/ 0 w 927"/>
                  <a:gd name="T47" fmla="*/ 0 h 640"/>
                  <a:gd name="T48" fmla="*/ 0 w 927"/>
                  <a:gd name="T49" fmla="*/ 0 h 640"/>
                  <a:gd name="T50" fmla="*/ 0 w 927"/>
                  <a:gd name="T51" fmla="*/ 0 h 640"/>
                  <a:gd name="T52" fmla="*/ 0 w 927"/>
                  <a:gd name="T53" fmla="*/ 0 h 640"/>
                  <a:gd name="T54" fmla="*/ 0 w 927"/>
                  <a:gd name="T55" fmla="*/ 0 h 640"/>
                  <a:gd name="T56" fmla="*/ 0 w 927"/>
                  <a:gd name="T57" fmla="*/ 0 h 640"/>
                  <a:gd name="T58" fmla="*/ 0 w 927"/>
                  <a:gd name="T59" fmla="*/ 0 h 640"/>
                  <a:gd name="T60" fmla="*/ 0 w 927"/>
                  <a:gd name="T61" fmla="*/ 0 h 640"/>
                  <a:gd name="T62" fmla="*/ 0 w 927"/>
                  <a:gd name="T63" fmla="*/ 0 h 640"/>
                  <a:gd name="T64" fmla="*/ 0 w 927"/>
                  <a:gd name="T65" fmla="*/ 0 h 640"/>
                  <a:gd name="T66" fmla="*/ 0 w 927"/>
                  <a:gd name="T67" fmla="*/ 0 h 640"/>
                  <a:gd name="T68" fmla="*/ 0 w 927"/>
                  <a:gd name="T69" fmla="*/ 0 h 640"/>
                  <a:gd name="T70" fmla="*/ 0 w 927"/>
                  <a:gd name="T71" fmla="*/ 0 h 640"/>
                  <a:gd name="T72" fmla="*/ 0 w 927"/>
                  <a:gd name="T73" fmla="*/ 0 h 640"/>
                  <a:gd name="T74" fmla="*/ 0 w 927"/>
                  <a:gd name="T75" fmla="*/ 0 h 640"/>
                  <a:gd name="T76" fmla="*/ 0 w 927"/>
                  <a:gd name="T77" fmla="*/ 0 h 640"/>
                  <a:gd name="T78" fmla="*/ 0 w 927"/>
                  <a:gd name="T79" fmla="*/ 0 h 640"/>
                  <a:gd name="T80" fmla="*/ 0 w 927"/>
                  <a:gd name="T81" fmla="*/ 0 h 64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927"/>
                  <a:gd name="T124" fmla="*/ 0 h 640"/>
                  <a:gd name="T125" fmla="*/ 927 w 927"/>
                  <a:gd name="T126" fmla="*/ 640 h 64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927" h="640">
                    <a:moveTo>
                      <a:pt x="303" y="30"/>
                    </a:moveTo>
                    <a:lnTo>
                      <a:pt x="333" y="15"/>
                    </a:lnTo>
                    <a:lnTo>
                      <a:pt x="358" y="6"/>
                    </a:lnTo>
                    <a:lnTo>
                      <a:pt x="388" y="1"/>
                    </a:lnTo>
                    <a:lnTo>
                      <a:pt x="415" y="0"/>
                    </a:lnTo>
                    <a:lnTo>
                      <a:pt x="446" y="1"/>
                    </a:lnTo>
                    <a:lnTo>
                      <a:pt x="473" y="5"/>
                    </a:lnTo>
                    <a:lnTo>
                      <a:pt x="504" y="14"/>
                    </a:lnTo>
                    <a:lnTo>
                      <a:pt x="537" y="29"/>
                    </a:lnTo>
                    <a:lnTo>
                      <a:pt x="565" y="48"/>
                    </a:lnTo>
                    <a:lnTo>
                      <a:pt x="591" y="71"/>
                    </a:lnTo>
                    <a:lnTo>
                      <a:pt x="614" y="96"/>
                    </a:lnTo>
                    <a:lnTo>
                      <a:pt x="637" y="131"/>
                    </a:lnTo>
                    <a:lnTo>
                      <a:pt x="654" y="146"/>
                    </a:lnTo>
                    <a:lnTo>
                      <a:pt x="676" y="158"/>
                    </a:lnTo>
                    <a:lnTo>
                      <a:pt x="724" y="164"/>
                    </a:lnTo>
                    <a:lnTo>
                      <a:pt x="803" y="169"/>
                    </a:lnTo>
                    <a:lnTo>
                      <a:pt x="828" y="174"/>
                    </a:lnTo>
                    <a:lnTo>
                      <a:pt x="848" y="181"/>
                    </a:lnTo>
                    <a:lnTo>
                      <a:pt x="864" y="194"/>
                    </a:lnTo>
                    <a:lnTo>
                      <a:pt x="874" y="210"/>
                    </a:lnTo>
                    <a:lnTo>
                      <a:pt x="880" y="234"/>
                    </a:lnTo>
                    <a:lnTo>
                      <a:pt x="884" y="258"/>
                    </a:lnTo>
                    <a:lnTo>
                      <a:pt x="889" y="281"/>
                    </a:lnTo>
                    <a:lnTo>
                      <a:pt x="899" y="305"/>
                    </a:lnTo>
                    <a:lnTo>
                      <a:pt x="917" y="341"/>
                    </a:lnTo>
                    <a:lnTo>
                      <a:pt x="924" y="368"/>
                    </a:lnTo>
                    <a:lnTo>
                      <a:pt x="927" y="394"/>
                    </a:lnTo>
                    <a:lnTo>
                      <a:pt x="922" y="416"/>
                    </a:lnTo>
                    <a:lnTo>
                      <a:pt x="912" y="434"/>
                    </a:lnTo>
                    <a:lnTo>
                      <a:pt x="899" y="449"/>
                    </a:lnTo>
                    <a:lnTo>
                      <a:pt x="860" y="470"/>
                    </a:lnTo>
                    <a:lnTo>
                      <a:pt x="824" y="489"/>
                    </a:lnTo>
                    <a:lnTo>
                      <a:pt x="796" y="507"/>
                    </a:lnTo>
                    <a:lnTo>
                      <a:pt x="778" y="527"/>
                    </a:lnTo>
                    <a:lnTo>
                      <a:pt x="765" y="549"/>
                    </a:lnTo>
                    <a:lnTo>
                      <a:pt x="745" y="593"/>
                    </a:lnTo>
                    <a:lnTo>
                      <a:pt x="729" y="614"/>
                    </a:lnTo>
                    <a:lnTo>
                      <a:pt x="711" y="629"/>
                    </a:lnTo>
                    <a:lnTo>
                      <a:pt x="689" y="638"/>
                    </a:lnTo>
                    <a:lnTo>
                      <a:pt x="656" y="640"/>
                    </a:lnTo>
                    <a:lnTo>
                      <a:pt x="617" y="638"/>
                    </a:lnTo>
                    <a:lnTo>
                      <a:pt x="577" y="628"/>
                    </a:lnTo>
                    <a:lnTo>
                      <a:pt x="535" y="610"/>
                    </a:lnTo>
                    <a:lnTo>
                      <a:pt x="521" y="605"/>
                    </a:lnTo>
                    <a:lnTo>
                      <a:pt x="494" y="598"/>
                    </a:lnTo>
                    <a:lnTo>
                      <a:pt x="463" y="587"/>
                    </a:lnTo>
                    <a:lnTo>
                      <a:pt x="441" y="577"/>
                    </a:lnTo>
                    <a:lnTo>
                      <a:pt x="407" y="555"/>
                    </a:lnTo>
                    <a:lnTo>
                      <a:pt x="387" y="547"/>
                    </a:lnTo>
                    <a:lnTo>
                      <a:pt x="356" y="542"/>
                    </a:lnTo>
                    <a:lnTo>
                      <a:pt x="345" y="540"/>
                    </a:lnTo>
                    <a:lnTo>
                      <a:pt x="311" y="540"/>
                    </a:lnTo>
                    <a:lnTo>
                      <a:pt x="276" y="545"/>
                    </a:lnTo>
                    <a:lnTo>
                      <a:pt x="262" y="547"/>
                    </a:lnTo>
                    <a:lnTo>
                      <a:pt x="218" y="550"/>
                    </a:lnTo>
                    <a:lnTo>
                      <a:pt x="163" y="549"/>
                    </a:lnTo>
                    <a:lnTo>
                      <a:pt x="138" y="547"/>
                    </a:lnTo>
                    <a:lnTo>
                      <a:pt x="117" y="538"/>
                    </a:lnTo>
                    <a:lnTo>
                      <a:pt x="99" y="525"/>
                    </a:lnTo>
                    <a:lnTo>
                      <a:pt x="80" y="514"/>
                    </a:lnTo>
                    <a:lnTo>
                      <a:pt x="63" y="508"/>
                    </a:lnTo>
                    <a:lnTo>
                      <a:pt x="52" y="505"/>
                    </a:lnTo>
                    <a:lnTo>
                      <a:pt x="40" y="503"/>
                    </a:lnTo>
                    <a:lnTo>
                      <a:pt x="27" y="500"/>
                    </a:lnTo>
                    <a:lnTo>
                      <a:pt x="13" y="493"/>
                    </a:lnTo>
                    <a:lnTo>
                      <a:pt x="4" y="482"/>
                    </a:lnTo>
                    <a:lnTo>
                      <a:pt x="0" y="472"/>
                    </a:lnTo>
                    <a:lnTo>
                      <a:pt x="28" y="454"/>
                    </a:lnTo>
                    <a:lnTo>
                      <a:pt x="53" y="432"/>
                    </a:lnTo>
                    <a:lnTo>
                      <a:pt x="85" y="398"/>
                    </a:lnTo>
                    <a:lnTo>
                      <a:pt x="119" y="369"/>
                    </a:lnTo>
                    <a:lnTo>
                      <a:pt x="159" y="345"/>
                    </a:lnTo>
                    <a:lnTo>
                      <a:pt x="203" y="328"/>
                    </a:lnTo>
                    <a:lnTo>
                      <a:pt x="246" y="309"/>
                    </a:lnTo>
                    <a:lnTo>
                      <a:pt x="277" y="286"/>
                    </a:lnTo>
                    <a:lnTo>
                      <a:pt x="299" y="258"/>
                    </a:lnTo>
                    <a:lnTo>
                      <a:pt x="316" y="224"/>
                    </a:lnTo>
                    <a:lnTo>
                      <a:pt x="326" y="175"/>
                    </a:lnTo>
                    <a:lnTo>
                      <a:pt x="324" y="123"/>
                    </a:lnTo>
                    <a:lnTo>
                      <a:pt x="319" y="74"/>
                    </a:lnTo>
                    <a:lnTo>
                      <a:pt x="303" y="3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0" name="Freeform 160"/>
              <p:cNvSpPr>
                <a:spLocks/>
              </p:cNvSpPr>
              <p:nvPr/>
            </p:nvSpPr>
            <p:spPr bwMode="auto">
              <a:xfrm>
                <a:off x="3265" y="1100"/>
                <a:ext cx="80" cy="51"/>
              </a:xfrm>
              <a:custGeom>
                <a:avLst/>
                <a:gdLst>
                  <a:gd name="T0" fmla="*/ 0 w 321"/>
                  <a:gd name="T1" fmla="*/ 0 h 205"/>
                  <a:gd name="T2" fmla="*/ 0 w 321"/>
                  <a:gd name="T3" fmla="*/ 0 h 205"/>
                  <a:gd name="T4" fmla="*/ 0 w 321"/>
                  <a:gd name="T5" fmla="*/ 0 h 205"/>
                  <a:gd name="T6" fmla="*/ 0 w 321"/>
                  <a:gd name="T7" fmla="*/ 0 h 205"/>
                  <a:gd name="T8" fmla="*/ 0 w 321"/>
                  <a:gd name="T9" fmla="*/ 0 h 205"/>
                  <a:gd name="T10" fmla="*/ 0 w 321"/>
                  <a:gd name="T11" fmla="*/ 0 h 205"/>
                  <a:gd name="T12" fmla="*/ 0 w 321"/>
                  <a:gd name="T13" fmla="*/ 0 h 205"/>
                  <a:gd name="T14" fmla="*/ 0 w 321"/>
                  <a:gd name="T15" fmla="*/ 0 h 205"/>
                  <a:gd name="T16" fmla="*/ 0 w 321"/>
                  <a:gd name="T17" fmla="*/ 0 h 205"/>
                  <a:gd name="T18" fmla="*/ 0 w 321"/>
                  <a:gd name="T19" fmla="*/ 0 h 205"/>
                  <a:gd name="T20" fmla="*/ 0 w 321"/>
                  <a:gd name="T21" fmla="*/ 0 h 205"/>
                  <a:gd name="T22" fmla="*/ 0 w 321"/>
                  <a:gd name="T23" fmla="*/ 0 h 205"/>
                  <a:gd name="T24" fmla="*/ 0 w 321"/>
                  <a:gd name="T25" fmla="*/ 0 h 205"/>
                  <a:gd name="T26" fmla="*/ 0 w 321"/>
                  <a:gd name="T27" fmla="*/ 0 h 205"/>
                  <a:gd name="T28" fmla="*/ 0 w 321"/>
                  <a:gd name="T29" fmla="*/ 0 h 205"/>
                  <a:gd name="T30" fmla="*/ 0 w 321"/>
                  <a:gd name="T31" fmla="*/ 0 h 205"/>
                  <a:gd name="T32" fmla="*/ 0 w 321"/>
                  <a:gd name="T33" fmla="*/ 0 h 205"/>
                  <a:gd name="T34" fmla="*/ 0 w 321"/>
                  <a:gd name="T35" fmla="*/ 0 h 205"/>
                  <a:gd name="T36" fmla="*/ 0 w 321"/>
                  <a:gd name="T37" fmla="*/ 0 h 205"/>
                  <a:gd name="T38" fmla="*/ 0 w 321"/>
                  <a:gd name="T39" fmla="*/ 0 h 205"/>
                  <a:gd name="T40" fmla="*/ 0 w 321"/>
                  <a:gd name="T41" fmla="*/ 0 h 205"/>
                  <a:gd name="T42" fmla="*/ 0 w 321"/>
                  <a:gd name="T43" fmla="*/ 0 h 205"/>
                  <a:gd name="T44" fmla="*/ 0 w 321"/>
                  <a:gd name="T45" fmla="*/ 0 h 205"/>
                  <a:gd name="T46" fmla="*/ 0 w 321"/>
                  <a:gd name="T47" fmla="*/ 0 h 205"/>
                  <a:gd name="T48" fmla="*/ 0 w 321"/>
                  <a:gd name="T49" fmla="*/ 0 h 205"/>
                  <a:gd name="T50" fmla="*/ 0 w 321"/>
                  <a:gd name="T51" fmla="*/ 0 h 205"/>
                  <a:gd name="T52" fmla="*/ 0 w 321"/>
                  <a:gd name="T53" fmla="*/ 0 h 205"/>
                  <a:gd name="T54" fmla="*/ 0 w 321"/>
                  <a:gd name="T55" fmla="*/ 0 h 205"/>
                  <a:gd name="T56" fmla="*/ 0 w 321"/>
                  <a:gd name="T57" fmla="*/ 0 h 20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1"/>
                  <a:gd name="T88" fmla="*/ 0 h 205"/>
                  <a:gd name="T89" fmla="*/ 321 w 321"/>
                  <a:gd name="T90" fmla="*/ 205 h 205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1" h="205">
                    <a:moveTo>
                      <a:pt x="0" y="27"/>
                    </a:moveTo>
                    <a:lnTo>
                      <a:pt x="13" y="30"/>
                    </a:lnTo>
                    <a:lnTo>
                      <a:pt x="38" y="38"/>
                    </a:lnTo>
                    <a:lnTo>
                      <a:pt x="61" y="52"/>
                    </a:lnTo>
                    <a:lnTo>
                      <a:pt x="93" y="75"/>
                    </a:lnTo>
                    <a:lnTo>
                      <a:pt x="138" y="119"/>
                    </a:lnTo>
                    <a:lnTo>
                      <a:pt x="180" y="160"/>
                    </a:lnTo>
                    <a:lnTo>
                      <a:pt x="217" y="188"/>
                    </a:lnTo>
                    <a:lnTo>
                      <a:pt x="243" y="202"/>
                    </a:lnTo>
                    <a:lnTo>
                      <a:pt x="258" y="205"/>
                    </a:lnTo>
                    <a:lnTo>
                      <a:pt x="272" y="204"/>
                    </a:lnTo>
                    <a:lnTo>
                      <a:pt x="288" y="200"/>
                    </a:lnTo>
                    <a:lnTo>
                      <a:pt x="301" y="195"/>
                    </a:lnTo>
                    <a:lnTo>
                      <a:pt x="321" y="187"/>
                    </a:lnTo>
                    <a:lnTo>
                      <a:pt x="321" y="179"/>
                    </a:lnTo>
                    <a:lnTo>
                      <a:pt x="316" y="135"/>
                    </a:lnTo>
                    <a:lnTo>
                      <a:pt x="309" y="109"/>
                    </a:lnTo>
                    <a:lnTo>
                      <a:pt x="301" y="87"/>
                    </a:lnTo>
                    <a:lnTo>
                      <a:pt x="289" y="69"/>
                    </a:lnTo>
                    <a:lnTo>
                      <a:pt x="267" y="62"/>
                    </a:lnTo>
                    <a:lnTo>
                      <a:pt x="241" y="52"/>
                    </a:lnTo>
                    <a:lnTo>
                      <a:pt x="209" y="35"/>
                    </a:lnTo>
                    <a:lnTo>
                      <a:pt x="177" y="18"/>
                    </a:lnTo>
                    <a:lnTo>
                      <a:pt x="149" y="4"/>
                    </a:lnTo>
                    <a:lnTo>
                      <a:pt x="120" y="0"/>
                    </a:lnTo>
                    <a:lnTo>
                      <a:pt x="88" y="0"/>
                    </a:lnTo>
                    <a:lnTo>
                      <a:pt x="59" y="7"/>
                    </a:lnTo>
                    <a:lnTo>
                      <a:pt x="23" y="19"/>
                    </a:lnTo>
                    <a:lnTo>
                      <a:pt x="0" y="27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1" name="Freeform 161"/>
              <p:cNvSpPr>
                <a:spLocks/>
              </p:cNvSpPr>
              <p:nvPr/>
            </p:nvSpPr>
            <p:spPr bwMode="auto">
              <a:xfrm>
                <a:off x="3567" y="989"/>
                <a:ext cx="81" cy="110"/>
              </a:xfrm>
              <a:custGeom>
                <a:avLst/>
                <a:gdLst>
                  <a:gd name="T0" fmla="*/ 0 w 326"/>
                  <a:gd name="T1" fmla="*/ 0 h 441"/>
                  <a:gd name="T2" fmla="*/ 0 w 326"/>
                  <a:gd name="T3" fmla="*/ 0 h 441"/>
                  <a:gd name="T4" fmla="*/ 0 w 326"/>
                  <a:gd name="T5" fmla="*/ 0 h 441"/>
                  <a:gd name="T6" fmla="*/ 0 w 326"/>
                  <a:gd name="T7" fmla="*/ 0 h 441"/>
                  <a:gd name="T8" fmla="*/ 0 w 326"/>
                  <a:gd name="T9" fmla="*/ 0 h 441"/>
                  <a:gd name="T10" fmla="*/ 0 w 326"/>
                  <a:gd name="T11" fmla="*/ 0 h 441"/>
                  <a:gd name="T12" fmla="*/ 0 w 326"/>
                  <a:gd name="T13" fmla="*/ 0 h 441"/>
                  <a:gd name="T14" fmla="*/ 0 w 326"/>
                  <a:gd name="T15" fmla="*/ 0 h 441"/>
                  <a:gd name="T16" fmla="*/ 0 w 326"/>
                  <a:gd name="T17" fmla="*/ 0 h 441"/>
                  <a:gd name="T18" fmla="*/ 0 w 326"/>
                  <a:gd name="T19" fmla="*/ 0 h 441"/>
                  <a:gd name="T20" fmla="*/ 0 w 326"/>
                  <a:gd name="T21" fmla="*/ 0 h 441"/>
                  <a:gd name="T22" fmla="*/ 0 w 326"/>
                  <a:gd name="T23" fmla="*/ 0 h 441"/>
                  <a:gd name="T24" fmla="*/ 0 w 326"/>
                  <a:gd name="T25" fmla="*/ 0 h 441"/>
                  <a:gd name="T26" fmla="*/ 0 w 326"/>
                  <a:gd name="T27" fmla="*/ 0 h 441"/>
                  <a:gd name="T28" fmla="*/ 0 w 326"/>
                  <a:gd name="T29" fmla="*/ 0 h 44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26"/>
                  <a:gd name="T46" fmla="*/ 0 h 441"/>
                  <a:gd name="T47" fmla="*/ 326 w 326"/>
                  <a:gd name="T48" fmla="*/ 441 h 441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26" h="441">
                    <a:moveTo>
                      <a:pt x="0" y="441"/>
                    </a:moveTo>
                    <a:lnTo>
                      <a:pt x="28" y="424"/>
                    </a:lnTo>
                    <a:lnTo>
                      <a:pt x="53" y="402"/>
                    </a:lnTo>
                    <a:lnTo>
                      <a:pt x="85" y="368"/>
                    </a:lnTo>
                    <a:lnTo>
                      <a:pt x="119" y="338"/>
                    </a:lnTo>
                    <a:lnTo>
                      <a:pt x="159" y="315"/>
                    </a:lnTo>
                    <a:lnTo>
                      <a:pt x="203" y="298"/>
                    </a:lnTo>
                    <a:lnTo>
                      <a:pt x="246" y="278"/>
                    </a:lnTo>
                    <a:lnTo>
                      <a:pt x="277" y="255"/>
                    </a:lnTo>
                    <a:lnTo>
                      <a:pt x="299" y="227"/>
                    </a:lnTo>
                    <a:lnTo>
                      <a:pt x="316" y="194"/>
                    </a:lnTo>
                    <a:lnTo>
                      <a:pt x="326" y="145"/>
                    </a:lnTo>
                    <a:lnTo>
                      <a:pt x="324" y="93"/>
                    </a:lnTo>
                    <a:lnTo>
                      <a:pt x="318" y="44"/>
                    </a:lnTo>
                    <a:lnTo>
                      <a:pt x="303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" name="Freeform 162"/>
              <p:cNvSpPr>
                <a:spLocks/>
              </p:cNvSpPr>
              <p:nvPr/>
            </p:nvSpPr>
            <p:spPr bwMode="auto">
              <a:xfrm>
                <a:off x="4276" y="1285"/>
                <a:ext cx="498" cy="388"/>
              </a:xfrm>
              <a:custGeom>
                <a:avLst/>
                <a:gdLst>
                  <a:gd name="T0" fmla="*/ 0 w 1993"/>
                  <a:gd name="T1" fmla="*/ 0 h 1551"/>
                  <a:gd name="T2" fmla="*/ 0 w 1993"/>
                  <a:gd name="T3" fmla="*/ 0 h 1551"/>
                  <a:gd name="T4" fmla="*/ 0 w 1993"/>
                  <a:gd name="T5" fmla="*/ 0 h 1551"/>
                  <a:gd name="T6" fmla="*/ 0 w 1993"/>
                  <a:gd name="T7" fmla="*/ 0 h 1551"/>
                  <a:gd name="T8" fmla="*/ 0 w 1993"/>
                  <a:gd name="T9" fmla="*/ 0 h 1551"/>
                  <a:gd name="T10" fmla="*/ 0 w 1993"/>
                  <a:gd name="T11" fmla="*/ 0 h 1551"/>
                  <a:gd name="T12" fmla="*/ 0 w 1993"/>
                  <a:gd name="T13" fmla="*/ 0 h 1551"/>
                  <a:gd name="T14" fmla="*/ 0 w 1993"/>
                  <a:gd name="T15" fmla="*/ 0 h 1551"/>
                  <a:gd name="T16" fmla="*/ 0 w 1993"/>
                  <a:gd name="T17" fmla="*/ 0 h 1551"/>
                  <a:gd name="T18" fmla="*/ 0 w 1993"/>
                  <a:gd name="T19" fmla="*/ 0 h 1551"/>
                  <a:gd name="T20" fmla="*/ 0 w 1993"/>
                  <a:gd name="T21" fmla="*/ 0 h 1551"/>
                  <a:gd name="T22" fmla="*/ 0 w 1993"/>
                  <a:gd name="T23" fmla="*/ 0 h 1551"/>
                  <a:gd name="T24" fmla="*/ 0 w 1993"/>
                  <a:gd name="T25" fmla="*/ 0 h 1551"/>
                  <a:gd name="T26" fmla="*/ 0 w 1993"/>
                  <a:gd name="T27" fmla="*/ 0 h 1551"/>
                  <a:gd name="T28" fmla="*/ 0 w 1993"/>
                  <a:gd name="T29" fmla="*/ 0 h 1551"/>
                  <a:gd name="T30" fmla="*/ 0 w 1993"/>
                  <a:gd name="T31" fmla="*/ 0 h 1551"/>
                  <a:gd name="T32" fmla="*/ 0 w 1993"/>
                  <a:gd name="T33" fmla="*/ 0 h 1551"/>
                  <a:gd name="T34" fmla="*/ 0 w 1993"/>
                  <a:gd name="T35" fmla="*/ 0 h 1551"/>
                  <a:gd name="T36" fmla="*/ 0 w 1993"/>
                  <a:gd name="T37" fmla="*/ 0 h 1551"/>
                  <a:gd name="T38" fmla="*/ 0 w 1993"/>
                  <a:gd name="T39" fmla="*/ 0 h 1551"/>
                  <a:gd name="T40" fmla="*/ 0 w 1993"/>
                  <a:gd name="T41" fmla="*/ 0 h 1551"/>
                  <a:gd name="T42" fmla="*/ 0 w 1993"/>
                  <a:gd name="T43" fmla="*/ 1 h 1551"/>
                  <a:gd name="T44" fmla="*/ 0 w 1993"/>
                  <a:gd name="T45" fmla="*/ 1 h 1551"/>
                  <a:gd name="T46" fmla="*/ 0 w 1993"/>
                  <a:gd name="T47" fmla="*/ 1 h 1551"/>
                  <a:gd name="T48" fmla="*/ 0 w 1993"/>
                  <a:gd name="T49" fmla="*/ 1 h 1551"/>
                  <a:gd name="T50" fmla="*/ 0 w 1993"/>
                  <a:gd name="T51" fmla="*/ 1 h 1551"/>
                  <a:gd name="T52" fmla="*/ 0 w 1993"/>
                  <a:gd name="T53" fmla="*/ 0 h 1551"/>
                  <a:gd name="T54" fmla="*/ 0 w 1993"/>
                  <a:gd name="T55" fmla="*/ 0 h 1551"/>
                  <a:gd name="T56" fmla="*/ 0 w 1993"/>
                  <a:gd name="T57" fmla="*/ 0 h 1551"/>
                  <a:gd name="T58" fmla="*/ 0 w 1993"/>
                  <a:gd name="T59" fmla="*/ 0 h 1551"/>
                  <a:gd name="T60" fmla="*/ 0 w 1993"/>
                  <a:gd name="T61" fmla="*/ 0 h 1551"/>
                  <a:gd name="T62" fmla="*/ 0 w 1993"/>
                  <a:gd name="T63" fmla="*/ 0 h 1551"/>
                  <a:gd name="T64" fmla="*/ 0 w 1993"/>
                  <a:gd name="T65" fmla="*/ 0 h 1551"/>
                  <a:gd name="T66" fmla="*/ 0 w 1993"/>
                  <a:gd name="T67" fmla="*/ 0 h 1551"/>
                  <a:gd name="T68" fmla="*/ 0 w 1993"/>
                  <a:gd name="T69" fmla="*/ 0 h 1551"/>
                  <a:gd name="T70" fmla="*/ 0 w 1993"/>
                  <a:gd name="T71" fmla="*/ 0 h 1551"/>
                  <a:gd name="T72" fmla="*/ 0 w 1993"/>
                  <a:gd name="T73" fmla="*/ 0 h 1551"/>
                  <a:gd name="T74" fmla="*/ 0 w 1993"/>
                  <a:gd name="T75" fmla="*/ 0 h 1551"/>
                  <a:gd name="T76" fmla="*/ 0 w 1993"/>
                  <a:gd name="T77" fmla="*/ 0 h 1551"/>
                  <a:gd name="T78" fmla="*/ 0 w 1993"/>
                  <a:gd name="T79" fmla="*/ 0 h 1551"/>
                  <a:gd name="T80" fmla="*/ 0 w 1993"/>
                  <a:gd name="T81" fmla="*/ 0 h 1551"/>
                  <a:gd name="T82" fmla="*/ 0 w 1993"/>
                  <a:gd name="T83" fmla="*/ 0 h 1551"/>
                  <a:gd name="T84" fmla="*/ 0 w 1993"/>
                  <a:gd name="T85" fmla="*/ 0 h 1551"/>
                  <a:gd name="T86" fmla="*/ 0 w 1993"/>
                  <a:gd name="T87" fmla="*/ 0 h 1551"/>
                  <a:gd name="T88" fmla="*/ 0 w 1993"/>
                  <a:gd name="T89" fmla="*/ 0 h 1551"/>
                  <a:gd name="T90" fmla="*/ 0 w 1993"/>
                  <a:gd name="T91" fmla="*/ 0 h 1551"/>
                  <a:gd name="T92" fmla="*/ 0 w 1993"/>
                  <a:gd name="T93" fmla="*/ 0 h 1551"/>
                  <a:gd name="T94" fmla="*/ 0 w 1993"/>
                  <a:gd name="T95" fmla="*/ 0 h 1551"/>
                  <a:gd name="T96" fmla="*/ 0 w 1993"/>
                  <a:gd name="T97" fmla="*/ 0 h 1551"/>
                  <a:gd name="T98" fmla="*/ 0 w 1993"/>
                  <a:gd name="T99" fmla="*/ 0 h 1551"/>
                  <a:gd name="T100" fmla="*/ 0 w 1993"/>
                  <a:gd name="T101" fmla="*/ 0 h 1551"/>
                  <a:gd name="T102" fmla="*/ 0 w 1993"/>
                  <a:gd name="T103" fmla="*/ 0 h 1551"/>
                  <a:gd name="T104" fmla="*/ 0 w 1993"/>
                  <a:gd name="T105" fmla="*/ 0 h 1551"/>
                  <a:gd name="T106" fmla="*/ 0 w 1993"/>
                  <a:gd name="T107" fmla="*/ 0 h 1551"/>
                  <a:gd name="T108" fmla="*/ 0 w 1993"/>
                  <a:gd name="T109" fmla="*/ 0 h 1551"/>
                  <a:gd name="T110" fmla="*/ 0 w 1993"/>
                  <a:gd name="T111" fmla="*/ 0 h 1551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93"/>
                  <a:gd name="T169" fmla="*/ 0 h 1551"/>
                  <a:gd name="T170" fmla="*/ 1993 w 1993"/>
                  <a:gd name="T171" fmla="*/ 1551 h 1551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93" h="1551">
                    <a:moveTo>
                      <a:pt x="669" y="564"/>
                    </a:moveTo>
                    <a:lnTo>
                      <a:pt x="653" y="546"/>
                    </a:lnTo>
                    <a:lnTo>
                      <a:pt x="636" y="513"/>
                    </a:lnTo>
                    <a:lnTo>
                      <a:pt x="629" y="479"/>
                    </a:lnTo>
                    <a:lnTo>
                      <a:pt x="625" y="432"/>
                    </a:lnTo>
                    <a:lnTo>
                      <a:pt x="625" y="392"/>
                    </a:lnTo>
                    <a:lnTo>
                      <a:pt x="633" y="356"/>
                    </a:lnTo>
                    <a:lnTo>
                      <a:pt x="644" y="324"/>
                    </a:lnTo>
                    <a:lnTo>
                      <a:pt x="660" y="282"/>
                    </a:lnTo>
                    <a:lnTo>
                      <a:pt x="670" y="247"/>
                    </a:lnTo>
                    <a:lnTo>
                      <a:pt x="676" y="204"/>
                    </a:lnTo>
                    <a:lnTo>
                      <a:pt x="675" y="170"/>
                    </a:lnTo>
                    <a:lnTo>
                      <a:pt x="670" y="136"/>
                    </a:lnTo>
                    <a:lnTo>
                      <a:pt x="666" y="105"/>
                    </a:lnTo>
                    <a:lnTo>
                      <a:pt x="664" y="76"/>
                    </a:lnTo>
                    <a:lnTo>
                      <a:pt x="633" y="76"/>
                    </a:lnTo>
                    <a:lnTo>
                      <a:pt x="638" y="95"/>
                    </a:lnTo>
                    <a:lnTo>
                      <a:pt x="641" y="129"/>
                    </a:lnTo>
                    <a:lnTo>
                      <a:pt x="643" y="142"/>
                    </a:lnTo>
                    <a:lnTo>
                      <a:pt x="644" y="166"/>
                    </a:lnTo>
                    <a:lnTo>
                      <a:pt x="644" y="197"/>
                    </a:lnTo>
                    <a:lnTo>
                      <a:pt x="638" y="227"/>
                    </a:lnTo>
                    <a:lnTo>
                      <a:pt x="631" y="250"/>
                    </a:lnTo>
                    <a:lnTo>
                      <a:pt x="619" y="275"/>
                    </a:lnTo>
                    <a:lnTo>
                      <a:pt x="604" y="297"/>
                    </a:lnTo>
                    <a:lnTo>
                      <a:pt x="596" y="264"/>
                    </a:lnTo>
                    <a:lnTo>
                      <a:pt x="594" y="239"/>
                    </a:lnTo>
                    <a:lnTo>
                      <a:pt x="594" y="207"/>
                    </a:lnTo>
                    <a:lnTo>
                      <a:pt x="590" y="176"/>
                    </a:lnTo>
                    <a:lnTo>
                      <a:pt x="590" y="152"/>
                    </a:lnTo>
                    <a:lnTo>
                      <a:pt x="586" y="117"/>
                    </a:lnTo>
                    <a:lnTo>
                      <a:pt x="580" y="87"/>
                    </a:lnTo>
                    <a:lnTo>
                      <a:pt x="571" y="66"/>
                    </a:lnTo>
                    <a:lnTo>
                      <a:pt x="564" y="50"/>
                    </a:lnTo>
                    <a:lnTo>
                      <a:pt x="539" y="41"/>
                    </a:lnTo>
                    <a:lnTo>
                      <a:pt x="551" y="59"/>
                    </a:lnTo>
                    <a:lnTo>
                      <a:pt x="560" y="82"/>
                    </a:lnTo>
                    <a:lnTo>
                      <a:pt x="566" y="107"/>
                    </a:lnTo>
                    <a:lnTo>
                      <a:pt x="570" y="151"/>
                    </a:lnTo>
                    <a:lnTo>
                      <a:pt x="570" y="159"/>
                    </a:lnTo>
                    <a:lnTo>
                      <a:pt x="572" y="191"/>
                    </a:lnTo>
                    <a:lnTo>
                      <a:pt x="572" y="234"/>
                    </a:lnTo>
                    <a:lnTo>
                      <a:pt x="562" y="274"/>
                    </a:lnTo>
                    <a:lnTo>
                      <a:pt x="547" y="306"/>
                    </a:lnTo>
                    <a:lnTo>
                      <a:pt x="534" y="326"/>
                    </a:lnTo>
                    <a:lnTo>
                      <a:pt x="529" y="339"/>
                    </a:lnTo>
                    <a:lnTo>
                      <a:pt x="526" y="351"/>
                    </a:lnTo>
                    <a:lnTo>
                      <a:pt x="522" y="401"/>
                    </a:lnTo>
                    <a:lnTo>
                      <a:pt x="516" y="370"/>
                    </a:lnTo>
                    <a:lnTo>
                      <a:pt x="509" y="352"/>
                    </a:lnTo>
                    <a:lnTo>
                      <a:pt x="496" y="337"/>
                    </a:lnTo>
                    <a:lnTo>
                      <a:pt x="480" y="329"/>
                    </a:lnTo>
                    <a:lnTo>
                      <a:pt x="456" y="321"/>
                    </a:lnTo>
                    <a:lnTo>
                      <a:pt x="426" y="315"/>
                    </a:lnTo>
                    <a:lnTo>
                      <a:pt x="405" y="309"/>
                    </a:lnTo>
                    <a:lnTo>
                      <a:pt x="402" y="304"/>
                    </a:lnTo>
                    <a:lnTo>
                      <a:pt x="402" y="297"/>
                    </a:lnTo>
                    <a:lnTo>
                      <a:pt x="412" y="279"/>
                    </a:lnTo>
                    <a:lnTo>
                      <a:pt x="427" y="266"/>
                    </a:lnTo>
                    <a:lnTo>
                      <a:pt x="452" y="254"/>
                    </a:lnTo>
                    <a:lnTo>
                      <a:pt x="474" y="236"/>
                    </a:lnTo>
                    <a:lnTo>
                      <a:pt x="490" y="217"/>
                    </a:lnTo>
                    <a:lnTo>
                      <a:pt x="501" y="195"/>
                    </a:lnTo>
                    <a:lnTo>
                      <a:pt x="507" y="179"/>
                    </a:lnTo>
                    <a:lnTo>
                      <a:pt x="492" y="174"/>
                    </a:lnTo>
                    <a:lnTo>
                      <a:pt x="486" y="192"/>
                    </a:lnTo>
                    <a:lnTo>
                      <a:pt x="474" y="211"/>
                    </a:lnTo>
                    <a:lnTo>
                      <a:pt x="459" y="227"/>
                    </a:lnTo>
                    <a:lnTo>
                      <a:pt x="437" y="239"/>
                    </a:lnTo>
                    <a:lnTo>
                      <a:pt x="416" y="247"/>
                    </a:lnTo>
                    <a:lnTo>
                      <a:pt x="400" y="259"/>
                    </a:lnTo>
                    <a:lnTo>
                      <a:pt x="388" y="270"/>
                    </a:lnTo>
                    <a:lnTo>
                      <a:pt x="381" y="287"/>
                    </a:lnTo>
                    <a:lnTo>
                      <a:pt x="380" y="306"/>
                    </a:lnTo>
                    <a:lnTo>
                      <a:pt x="353" y="290"/>
                    </a:lnTo>
                    <a:lnTo>
                      <a:pt x="330" y="275"/>
                    </a:lnTo>
                    <a:lnTo>
                      <a:pt x="313" y="262"/>
                    </a:lnTo>
                    <a:lnTo>
                      <a:pt x="298" y="252"/>
                    </a:lnTo>
                    <a:lnTo>
                      <a:pt x="281" y="246"/>
                    </a:lnTo>
                    <a:lnTo>
                      <a:pt x="256" y="245"/>
                    </a:lnTo>
                    <a:lnTo>
                      <a:pt x="229" y="246"/>
                    </a:lnTo>
                    <a:lnTo>
                      <a:pt x="207" y="242"/>
                    </a:lnTo>
                    <a:lnTo>
                      <a:pt x="196" y="236"/>
                    </a:lnTo>
                    <a:lnTo>
                      <a:pt x="192" y="229"/>
                    </a:lnTo>
                    <a:lnTo>
                      <a:pt x="192" y="217"/>
                    </a:lnTo>
                    <a:lnTo>
                      <a:pt x="199" y="195"/>
                    </a:lnTo>
                    <a:lnTo>
                      <a:pt x="213" y="169"/>
                    </a:lnTo>
                    <a:lnTo>
                      <a:pt x="224" y="142"/>
                    </a:lnTo>
                    <a:lnTo>
                      <a:pt x="231" y="111"/>
                    </a:lnTo>
                    <a:lnTo>
                      <a:pt x="234" y="77"/>
                    </a:lnTo>
                    <a:lnTo>
                      <a:pt x="239" y="51"/>
                    </a:lnTo>
                    <a:lnTo>
                      <a:pt x="242" y="36"/>
                    </a:lnTo>
                    <a:lnTo>
                      <a:pt x="239" y="23"/>
                    </a:lnTo>
                    <a:lnTo>
                      <a:pt x="232" y="6"/>
                    </a:lnTo>
                    <a:lnTo>
                      <a:pt x="219" y="11"/>
                    </a:lnTo>
                    <a:lnTo>
                      <a:pt x="226" y="23"/>
                    </a:lnTo>
                    <a:lnTo>
                      <a:pt x="227" y="36"/>
                    </a:lnTo>
                    <a:lnTo>
                      <a:pt x="224" y="50"/>
                    </a:lnTo>
                    <a:lnTo>
                      <a:pt x="216" y="75"/>
                    </a:lnTo>
                    <a:lnTo>
                      <a:pt x="212" y="106"/>
                    </a:lnTo>
                    <a:lnTo>
                      <a:pt x="203" y="135"/>
                    </a:lnTo>
                    <a:lnTo>
                      <a:pt x="191" y="161"/>
                    </a:lnTo>
                    <a:lnTo>
                      <a:pt x="174" y="186"/>
                    </a:lnTo>
                    <a:lnTo>
                      <a:pt x="164" y="211"/>
                    </a:lnTo>
                    <a:lnTo>
                      <a:pt x="159" y="237"/>
                    </a:lnTo>
                    <a:lnTo>
                      <a:pt x="143" y="229"/>
                    </a:lnTo>
                    <a:lnTo>
                      <a:pt x="121" y="207"/>
                    </a:lnTo>
                    <a:lnTo>
                      <a:pt x="104" y="179"/>
                    </a:lnTo>
                    <a:lnTo>
                      <a:pt x="88" y="141"/>
                    </a:lnTo>
                    <a:lnTo>
                      <a:pt x="74" y="104"/>
                    </a:lnTo>
                    <a:lnTo>
                      <a:pt x="59" y="75"/>
                    </a:lnTo>
                    <a:lnTo>
                      <a:pt x="44" y="55"/>
                    </a:lnTo>
                    <a:lnTo>
                      <a:pt x="27" y="41"/>
                    </a:lnTo>
                    <a:lnTo>
                      <a:pt x="0" y="46"/>
                    </a:lnTo>
                    <a:lnTo>
                      <a:pt x="14" y="55"/>
                    </a:lnTo>
                    <a:lnTo>
                      <a:pt x="30" y="71"/>
                    </a:lnTo>
                    <a:lnTo>
                      <a:pt x="47" y="94"/>
                    </a:lnTo>
                    <a:lnTo>
                      <a:pt x="63" y="126"/>
                    </a:lnTo>
                    <a:lnTo>
                      <a:pt x="79" y="174"/>
                    </a:lnTo>
                    <a:lnTo>
                      <a:pt x="94" y="212"/>
                    </a:lnTo>
                    <a:lnTo>
                      <a:pt x="111" y="237"/>
                    </a:lnTo>
                    <a:lnTo>
                      <a:pt x="131" y="259"/>
                    </a:lnTo>
                    <a:lnTo>
                      <a:pt x="166" y="281"/>
                    </a:lnTo>
                    <a:lnTo>
                      <a:pt x="208" y="297"/>
                    </a:lnTo>
                    <a:lnTo>
                      <a:pt x="248" y="315"/>
                    </a:lnTo>
                    <a:lnTo>
                      <a:pt x="280" y="332"/>
                    </a:lnTo>
                    <a:lnTo>
                      <a:pt x="308" y="355"/>
                    </a:lnTo>
                    <a:lnTo>
                      <a:pt x="326" y="377"/>
                    </a:lnTo>
                    <a:lnTo>
                      <a:pt x="333" y="397"/>
                    </a:lnTo>
                    <a:lnTo>
                      <a:pt x="337" y="419"/>
                    </a:lnTo>
                    <a:lnTo>
                      <a:pt x="338" y="458"/>
                    </a:lnTo>
                    <a:lnTo>
                      <a:pt x="346" y="483"/>
                    </a:lnTo>
                    <a:lnTo>
                      <a:pt x="358" y="500"/>
                    </a:lnTo>
                    <a:lnTo>
                      <a:pt x="387" y="520"/>
                    </a:lnTo>
                    <a:lnTo>
                      <a:pt x="419" y="538"/>
                    </a:lnTo>
                    <a:lnTo>
                      <a:pt x="451" y="555"/>
                    </a:lnTo>
                    <a:lnTo>
                      <a:pt x="476" y="578"/>
                    </a:lnTo>
                    <a:lnTo>
                      <a:pt x="505" y="653"/>
                    </a:lnTo>
                    <a:lnTo>
                      <a:pt x="522" y="745"/>
                    </a:lnTo>
                    <a:lnTo>
                      <a:pt x="532" y="769"/>
                    </a:lnTo>
                    <a:lnTo>
                      <a:pt x="547" y="793"/>
                    </a:lnTo>
                    <a:lnTo>
                      <a:pt x="566" y="823"/>
                    </a:lnTo>
                    <a:lnTo>
                      <a:pt x="583" y="860"/>
                    </a:lnTo>
                    <a:lnTo>
                      <a:pt x="591" y="892"/>
                    </a:lnTo>
                    <a:lnTo>
                      <a:pt x="596" y="933"/>
                    </a:lnTo>
                    <a:lnTo>
                      <a:pt x="596" y="970"/>
                    </a:lnTo>
                    <a:lnTo>
                      <a:pt x="593" y="1012"/>
                    </a:lnTo>
                    <a:lnTo>
                      <a:pt x="555" y="1079"/>
                    </a:lnTo>
                    <a:lnTo>
                      <a:pt x="515" y="1139"/>
                    </a:lnTo>
                    <a:lnTo>
                      <a:pt x="485" y="1190"/>
                    </a:lnTo>
                    <a:lnTo>
                      <a:pt x="465" y="1230"/>
                    </a:lnTo>
                    <a:lnTo>
                      <a:pt x="450" y="1277"/>
                    </a:lnTo>
                    <a:lnTo>
                      <a:pt x="437" y="1321"/>
                    </a:lnTo>
                    <a:lnTo>
                      <a:pt x="421" y="1366"/>
                    </a:lnTo>
                    <a:lnTo>
                      <a:pt x="398" y="1412"/>
                    </a:lnTo>
                    <a:lnTo>
                      <a:pt x="387" y="1427"/>
                    </a:lnTo>
                    <a:lnTo>
                      <a:pt x="373" y="1444"/>
                    </a:lnTo>
                    <a:lnTo>
                      <a:pt x="346" y="1466"/>
                    </a:lnTo>
                    <a:lnTo>
                      <a:pt x="312" y="1483"/>
                    </a:lnTo>
                    <a:lnTo>
                      <a:pt x="346" y="1473"/>
                    </a:lnTo>
                    <a:lnTo>
                      <a:pt x="386" y="1466"/>
                    </a:lnTo>
                    <a:lnTo>
                      <a:pt x="419" y="1458"/>
                    </a:lnTo>
                    <a:lnTo>
                      <a:pt x="456" y="1454"/>
                    </a:lnTo>
                    <a:lnTo>
                      <a:pt x="492" y="1453"/>
                    </a:lnTo>
                    <a:lnTo>
                      <a:pt x="531" y="1457"/>
                    </a:lnTo>
                    <a:lnTo>
                      <a:pt x="559" y="1467"/>
                    </a:lnTo>
                    <a:lnTo>
                      <a:pt x="585" y="1486"/>
                    </a:lnTo>
                    <a:lnTo>
                      <a:pt x="605" y="1509"/>
                    </a:lnTo>
                    <a:lnTo>
                      <a:pt x="621" y="1533"/>
                    </a:lnTo>
                    <a:lnTo>
                      <a:pt x="636" y="1551"/>
                    </a:lnTo>
                    <a:lnTo>
                      <a:pt x="636" y="1542"/>
                    </a:lnTo>
                    <a:lnTo>
                      <a:pt x="630" y="1509"/>
                    </a:lnTo>
                    <a:lnTo>
                      <a:pt x="629" y="1483"/>
                    </a:lnTo>
                    <a:lnTo>
                      <a:pt x="620" y="1442"/>
                    </a:lnTo>
                    <a:lnTo>
                      <a:pt x="636" y="1483"/>
                    </a:lnTo>
                    <a:lnTo>
                      <a:pt x="651" y="1503"/>
                    </a:lnTo>
                    <a:lnTo>
                      <a:pt x="669" y="1516"/>
                    </a:lnTo>
                    <a:lnTo>
                      <a:pt x="690" y="1519"/>
                    </a:lnTo>
                    <a:lnTo>
                      <a:pt x="718" y="1516"/>
                    </a:lnTo>
                    <a:lnTo>
                      <a:pt x="753" y="1506"/>
                    </a:lnTo>
                    <a:lnTo>
                      <a:pt x="789" y="1497"/>
                    </a:lnTo>
                    <a:lnTo>
                      <a:pt x="829" y="1493"/>
                    </a:lnTo>
                    <a:lnTo>
                      <a:pt x="865" y="1497"/>
                    </a:lnTo>
                    <a:lnTo>
                      <a:pt x="903" y="1508"/>
                    </a:lnTo>
                    <a:lnTo>
                      <a:pt x="835" y="1468"/>
                    </a:lnTo>
                    <a:lnTo>
                      <a:pt x="807" y="1446"/>
                    </a:lnTo>
                    <a:lnTo>
                      <a:pt x="787" y="1421"/>
                    </a:lnTo>
                    <a:lnTo>
                      <a:pt x="774" y="1388"/>
                    </a:lnTo>
                    <a:lnTo>
                      <a:pt x="768" y="1346"/>
                    </a:lnTo>
                    <a:lnTo>
                      <a:pt x="765" y="1286"/>
                    </a:lnTo>
                    <a:lnTo>
                      <a:pt x="769" y="1242"/>
                    </a:lnTo>
                    <a:lnTo>
                      <a:pt x="774" y="1208"/>
                    </a:lnTo>
                    <a:lnTo>
                      <a:pt x="782" y="1165"/>
                    </a:lnTo>
                    <a:lnTo>
                      <a:pt x="782" y="1130"/>
                    </a:lnTo>
                    <a:lnTo>
                      <a:pt x="779" y="1088"/>
                    </a:lnTo>
                    <a:lnTo>
                      <a:pt x="782" y="1038"/>
                    </a:lnTo>
                    <a:lnTo>
                      <a:pt x="778" y="1004"/>
                    </a:lnTo>
                    <a:lnTo>
                      <a:pt x="772" y="973"/>
                    </a:lnTo>
                    <a:lnTo>
                      <a:pt x="760" y="942"/>
                    </a:lnTo>
                    <a:lnTo>
                      <a:pt x="758" y="924"/>
                    </a:lnTo>
                    <a:lnTo>
                      <a:pt x="765" y="899"/>
                    </a:lnTo>
                    <a:lnTo>
                      <a:pt x="774" y="864"/>
                    </a:lnTo>
                    <a:lnTo>
                      <a:pt x="774" y="830"/>
                    </a:lnTo>
                    <a:lnTo>
                      <a:pt x="770" y="790"/>
                    </a:lnTo>
                    <a:lnTo>
                      <a:pt x="758" y="756"/>
                    </a:lnTo>
                    <a:lnTo>
                      <a:pt x="714" y="631"/>
                    </a:lnTo>
                    <a:lnTo>
                      <a:pt x="716" y="629"/>
                    </a:lnTo>
                    <a:lnTo>
                      <a:pt x="743" y="595"/>
                    </a:lnTo>
                    <a:lnTo>
                      <a:pt x="768" y="580"/>
                    </a:lnTo>
                    <a:lnTo>
                      <a:pt x="793" y="566"/>
                    </a:lnTo>
                    <a:lnTo>
                      <a:pt x="842" y="538"/>
                    </a:lnTo>
                    <a:lnTo>
                      <a:pt x="894" y="514"/>
                    </a:lnTo>
                    <a:lnTo>
                      <a:pt x="939" y="501"/>
                    </a:lnTo>
                    <a:lnTo>
                      <a:pt x="978" y="493"/>
                    </a:lnTo>
                    <a:lnTo>
                      <a:pt x="1016" y="483"/>
                    </a:lnTo>
                    <a:lnTo>
                      <a:pt x="1053" y="468"/>
                    </a:lnTo>
                    <a:lnTo>
                      <a:pt x="1091" y="446"/>
                    </a:lnTo>
                    <a:lnTo>
                      <a:pt x="1113" y="429"/>
                    </a:lnTo>
                    <a:lnTo>
                      <a:pt x="1146" y="401"/>
                    </a:lnTo>
                    <a:lnTo>
                      <a:pt x="1177" y="367"/>
                    </a:lnTo>
                    <a:lnTo>
                      <a:pt x="1210" y="332"/>
                    </a:lnTo>
                    <a:lnTo>
                      <a:pt x="1236" y="312"/>
                    </a:lnTo>
                    <a:lnTo>
                      <a:pt x="1266" y="297"/>
                    </a:lnTo>
                    <a:lnTo>
                      <a:pt x="1301" y="287"/>
                    </a:lnTo>
                    <a:lnTo>
                      <a:pt x="1339" y="281"/>
                    </a:lnTo>
                    <a:lnTo>
                      <a:pt x="1380" y="277"/>
                    </a:lnTo>
                    <a:lnTo>
                      <a:pt x="1420" y="279"/>
                    </a:lnTo>
                    <a:lnTo>
                      <a:pt x="1469" y="282"/>
                    </a:lnTo>
                    <a:lnTo>
                      <a:pt x="1515" y="289"/>
                    </a:lnTo>
                    <a:lnTo>
                      <a:pt x="1559" y="299"/>
                    </a:lnTo>
                    <a:lnTo>
                      <a:pt x="1605" y="306"/>
                    </a:lnTo>
                    <a:lnTo>
                      <a:pt x="1648" y="305"/>
                    </a:lnTo>
                    <a:lnTo>
                      <a:pt x="1688" y="299"/>
                    </a:lnTo>
                    <a:lnTo>
                      <a:pt x="1721" y="286"/>
                    </a:lnTo>
                    <a:lnTo>
                      <a:pt x="1753" y="265"/>
                    </a:lnTo>
                    <a:lnTo>
                      <a:pt x="1783" y="240"/>
                    </a:lnTo>
                    <a:lnTo>
                      <a:pt x="1812" y="217"/>
                    </a:lnTo>
                    <a:lnTo>
                      <a:pt x="1838" y="201"/>
                    </a:lnTo>
                    <a:lnTo>
                      <a:pt x="1869" y="189"/>
                    </a:lnTo>
                    <a:lnTo>
                      <a:pt x="1905" y="179"/>
                    </a:lnTo>
                    <a:lnTo>
                      <a:pt x="1942" y="166"/>
                    </a:lnTo>
                    <a:lnTo>
                      <a:pt x="1965" y="156"/>
                    </a:lnTo>
                    <a:lnTo>
                      <a:pt x="1977" y="146"/>
                    </a:lnTo>
                    <a:lnTo>
                      <a:pt x="1986" y="135"/>
                    </a:lnTo>
                    <a:lnTo>
                      <a:pt x="1993" y="107"/>
                    </a:lnTo>
                    <a:lnTo>
                      <a:pt x="1980" y="102"/>
                    </a:lnTo>
                    <a:lnTo>
                      <a:pt x="1973" y="124"/>
                    </a:lnTo>
                    <a:lnTo>
                      <a:pt x="1965" y="137"/>
                    </a:lnTo>
                    <a:lnTo>
                      <a:pt x="1948" y="146"/>
                    </a:lnTo>
                    <a:lnTo>
                      <a:pt x="1905" y="159"/>
                    </a:lnTo>
                    <a:lnTo>
                      <a:pt x="1858" y="174"/>
                    </a:lnTo>
                    <a:lnTo>
                      <a:pt x="1826" y="181"/>
                    </a:lnTo>
                    <a:lnTo>
                      <a:pt x="1814" y="185"/>
                    </a:lnTo>
                    <a:lnTo>
                      <a:pt x="1818" y="162"/>
                    </a:lnTo>
                    <a:lnTo>
                      <a:pt x="1818" y="136"/>
                    </a:lnTo>
                    <a:lnTo>
                      <a:pt x="1818" y="102"/>
                    </a:lnTo>
                    <a:lnTo>
                      <a:pt x="1816" y="66"/>
                    </a:lnTo>
                    <a:lnTo>
                      <a:pt x="1814" y="40"/>
                    </a:lnTo>
                    <a:lnTo>
                      <a:pt x="1803" y="39"/>
                    </a:lnTo>
                    <a:lnTo>
                      <a:pt x="1803" y="62"/>
                    </a:lnTo>
                    <a:lnTo>
                      <a:pt x="1803" y="101"/>
                    </a:lnTo>
                    <a:lnTo>
                      <a:pt x="1801" y="139"/>
                    </a:lnTo>
                    <a:lnTo>
                      <a:pt x="1792" y="170"/>
                    </a:lnTo>
                    <a:lnTo>
                      <a:pt x="1779" y="186"/>
                    </a:lnTo>
                    <a:lnTo>
                      <a:pt x="1766" y="199"/>
                    </a:lnTo>
                    <a:lnTo>
                      <a:pt x="1743" y="212"/>
                    </a:lnTo>
                    <a:lnTo>
                      <a:pt x="1718" y="222"/>
                    </a:lnTo>
                    <a:lnTo>
                      <a:pt x="1688" y="231"/>
                    </a:lnTo>
                    <a:lnTo>
                      <a:pt x="1654" y="237"/>
                    </a:lnTo>
                    <a:lnTo>
                      <a:pt x="1630" y="237"/>
                    </a:lnTo>
                    <a:lnTo>
                      <a:pt x="1654" y="221"/>
                    </a:lnTo>
                    <a:lnTo>
                      <a:pt x="1682" y="197"/>
                    </a:lnTo>
                    <a:lnTo>
                      <a:pt x="1703" y="175"/>
                    </a:lnTo>
                    <a:lnTo>
                      <a:pt x="1719" y="146"/>
                    </a:lnTo>
                    <a:lnTo>
                      <a:pt x="1729" y="120"/>
                    </a:lnTo>
                    <a:lnTo>
                      <a:pt x="1734" y="89"/>
                    </a:lnTo>
                    <a:lnTo>
                      <a:pt x="1736" y="66"/>
                    </a:lnTo>
                    <a:lnTo>
                      <a:pt x="1734" y="44"/>
                    </a:lnTo>
                    <a:lnTo>
                      <a:pt x="1719" y="44"/>
                    </a:lnTo>
                    <a:lnTo>
                      <a:pt x="1719" y="59"/>
                    </a:lnTo>
                    <a:lnTo>
                      <a:pt x="1719" y="90"/>
                    </a:lnTo>
                    <a:lnTo>
                      <a:pt x="1713" y="119"/>
                    </a:lnTo>
                    <a:lnTo>
                      <a:pt x="1699" y="145"/>
                    </a:lnTo>
                    <a:lnTo>
                      <a:pt x="1680" y="170"/>
                    </a:lnTo>
                    <a:lnTo>
                      <a:pt x="1657" y="192"/>
                    </a:lnTo>
                    <a:lnTo>
                      <a:pt x="1627" y="211"/>
                    </a:lnTo>
                    <a:lnTo>
                      <a:pt x="1595" y="226"/>
                    </a:lnTo>
                    <a:lnTo>
                      <a:pt x="1568" y="230"/>
                    </a:lnTo>
                    <a:lnTo>
                      <a:pt x="1535" y="220"/>
                    </a:lnTo>
                    <a:lnTo>
                      <a:pt x="1500" y="206"/>
                    </a:lnTo>
                    <a:lnTo>
                      <a:pt x="1459" y="194"/>
                    </a:lnTo>
                    <a:lnTo>
                      <a:pt x="1418" y="186"/>
                    </a:lnTo>
                    <a:lnTo>
                      <a:pt x="1386" y="185"/>
                    </a:lnTo>
                    <a:lnTo>
                      <a:pt x="1355" y="186"/>
                    </a:lnTo>
                    <a:lnTo>
                      <a:pt x="1315" y="195"/>
                    </a:lnTo>
                    <a:lnTo>
                      <a:pt x="1355" y="161"/>
                    </a:lnTo>
                    <a:lnTo>
                      <a:pt x="1380" y="144"/>
                    </a:lnTo>
                    <a:lnTo>
                      <a:pt x="1410" y="126"/>
                    </a:lnTo>
                    <a:lnTo>
                      <a:pt x="1436" y="115"/>
                    </a:lnTo>
                    <a:lnTo>
                      <a:pt x="1453" y="105"/>
                    </a:lnTo>
                    <a:lnTo>
                      <a:pt x="1461" y="97"/>
                    </a:lnTo>
                    <a:lnTo>
                      <a:pt x="1468" y="89"/>
                    </a:lnTo>
                    <a:lnTo>
                      <a:pt x="1478" y="67"/>
                    </a:lnTo>
                    <a:lnTo>
                      <a:pt x="1485" y="46"/>
                    </a:lnTo>
                    <a:lnTo>
                      <a:pt x="1494" y="28"/>
                    </a:lnTo>
                    <a:lnTo>
                      <a:pt x="1510" y="2"/>
                    </a:lnTo>
                    <a:lnTo>
                      <a:pt x="1498" y="0"/>
                    </a:lnTo>
                    <a:lnTo>
                      <a:pt x="1483" y="20"/>
                    </a:lnTo>
                    <a:lnTo>
                      <a:pt x="1474" y="37"/>
                    </a:lnTo>
                    <a:lnTo>
                      <a:pt x="1466" y="56"/>
                    </a:lnTo>
                    <a:lnTo>
                      <a:pt x="1459" y="72"/>
                    </a:lnTo>
                    <a:lnTo>
                      <a:pt x="1446" y="89"/>
                    </a:lnTo>
                    <a:lnTo>
                      <a:pt x="1426" y="102"/>
                    </a:lnTo>
                    <a:lnTo>
                      <a:pt x="1395" y="117"/>
                    </a:lnTo>
                    <a:lnTo>
                      <a:pt x="1361" y="132"/>
                    </a:lnTo>
                    <a:lnTo>
                      <a:pt x="1331" y="152"/>
                    </a:lnTo>
                    <a:lnTo>
                      <a:pt x="1307" y="170"/>
                    </a:lnTo>
                    <a:lnTo>
                      <a:pt x="1275" y="195"/>
                    </a:lnTo>
                    <a:lnTo>
                      <a:pt x="1282" y="161"/>
                    </a:lnTo>
                    <a:lnTo>
                      <a:pt x="1286" y="134"/>
                    </a:lnTo>
                    <a:lnTo>
                      <a:pt x="1282" y="109"/>
                    </a:lnTo>
                    <a:lnTo>
                      <a:pt x="1277" y="84"/>
                    </a:lnTo>
                    <a:lnTo>
                      <a:pt x="1275" y="57"/>
                    </a:lnTo>
                    <a:lnTo>
                      <a:pt x="1277" y="40"/>
                    </a:lnTo>
                    <a:lnTo>
                      <a:pt x="1254" y="46"/>
                    </a:lnTo>
                    <a:lnTo>
                      <a:pt x="1254" y="57"/>
                    </a:lnTo>
                    <a:lnTo>
                      <a:pt x="1256" y="84"/>
                    </a:lnTo>
                    <a:lnTo>
                      <a:pt x="1264" y="119"/>
                    </a:lnTo>
                    <a:lnTo>
                      <a:pt x="1262" y="145"/>
                    </a:lnTo>
                    <a:lnTo>
                      <a:pt x="1255" y="177"/>
                    </a:lnTo>
                    <a:lnTo>
                      <a:pt x="1239" y="210"/>
                    </a:lnTo>
                    <a:lnTo>
                      <a:pt x="1223" y="230"/>
                    </a:lnTo>
                    <a:lnTo>
                      <a:pt x="1202" y="246"/>
                    </a:lnTo>
                    <a:lnTo>
                      <a:pt x="1171" y="260"/>
                    </a:lnTo>
                    <a:lnTo>
                      <a:pt x="1111" y="279"/>
                    </a:lnTo>
                    <a:lnTo>
                      <a:pt x="1068" y="299"/>
                    </a:lnTo>
                    <a:lnTo>
                      <a:pt x="1052" y="310"/>
                    </a:lnTo>
                    <a:lnTo>
                      <a:pt x="1036" y="326"/>
                    </a:lnTo>
                    <a:lnTo>
                      <a:pt x="1022" y="335"/>
                    </a:lnTo>
                    <a:lnTo>
                      <a:pt x="1006" y="342"/>
                    </a:lnTo>
                    <a:lnTo>
                      <a:pt x="947" y="362"/>
                    </a:lnTo>
                    <a:lnTo>
                      <a:pt x="899" y="381"/>
                    </a:lnTo>
                    <a:lnTo>
                      <a:pt x="859" y="399"/>
                    </a:lnTo>
                    <a:lnTo>
                      <a:pt x="814" y="425"/>
                    </a:lnTo>
                    <a:lnTo>
                      <a:pt x="789" y="444"/>
                    </a:lnTo>
                    <a:lnTo>
                      <a:pt x="789" y="435"/>
                    </a:lnTo>
                    <a:lnTo>
                      <a:pt x="798" y="419"/>
                    </a:lnTo>
                    <a:lnTo>
                      <a:pt x="814" y="392"/>
                    </a:lnTo>
                    <a:lnTo>
                      <a:pt x="838" y="367"/>
                    </a:lnTo>
                    <a:lnTo>
                      <a:pt x="863" y="345"/>
                    </a:lnTo>
                    <a:lnTo>
                      <a:pt x="882" y="326"/>
                    </a:lnTo>
                    <a:lnTo>
                      <a:pt x="895" y="305"/>
                    </a:lnTo>
                    <a:lnTo>
                      <a:pt x="907" y="277"/>
                    </a:lnTo>
                    <a:lnTo>
                      <a:pt x="909" y="244"/>
                    </a:lnTo>
                    <a:lnTo>
                      <a:pt x="906" y="211"/>
                    </a:lnTo>
                    <a:lnTo>
                      <a:pt x="897" y="185"/>
                    </a:lnTo>
                    <a:lnTo>
                      <a:pt x="894" y="169"/>
                    </a:lnTo>
                    <a:lnTo>
                      <a:pt x="893" y="154"/>
                    </a:lnTo>
                    <a:lnTo>
                      <a:pt x="898" y="139"/>
                    </a:lnTo>
                    <a:lnTo>
                      <a:pt x="908" y="125"/>
                    </a:lnTo>
                    <a:lnTo>
                      <a:pt x="936" y="101"/>
                    </a:lnTo>
                    <a:lnTo>
                      <a:pt x="964" y="70"/>
                    </a:lnTo>
                    <a:lnTo>
                      <a:pt x="944" y="67"/>
                    </a:lnTo>
                    <a:lnTo>
                      <a:pt x="927" y="85"/>
                    </a:lnTo>
                    <a:lnTo>
                      <a:pt x="906" y="102"/>
                    </a:lnTo>
                    <a:lnTo>
                      <a:pt x="892" y="117"/>
                    </a:lnTo>
                    <a:lnTo>
                      <a:pt x="878" y="137"/>
                    </a:lnTo>
                    <a:lnTo>
                      <a:pt x="872" y="159"/>
                    </a:lnTo>
                    <a:lnTo>
                      <a:pt x="872" y="195"/>
                    </a:lnTo>
                    <a:lnTo>
                      <a:pt x="860" y="169"/>
                    </a:lnTo>
                    <a:lnTo>
                      <a:pt x="845" y="140"/>
                    </a:lnTo>
                    <a:lnTo>
                      <a:pt x="834" y="109"/>
                    </a:lnTo>
                    <a:lnTo>
                      <a:pt x="825" y="85"/>
                    </a:lnTo>
                    <a:lnTo>
                      <a:pt x="817" y="65"/>
                    </a:lnTo>
                    <a:lnTo>
                      <a:pt x="803" y="71"/>
                    </a:lnTo>
                    <a:lnTo>
                      <a:pt x="792" y="81"/>
                    </a:lnTo>
                    <a:lnTo>
                      <a:pt x="803" y="101"/>
                    </a:lnTo>
                    <a:lnTo>
                      <a:pt x="815" y="132"/>
                    </a:lnTo>
                    <a:lnTo>
                      <a:pt x="828" y="166"/>
                    </a:lnTo>
                    <a:lnTo>
                      <a:pt x="843" y="202"/>
                    </a:lnTo>
                    <a:lnTo>
                      <a:pt x="855" y="229"/>
                    </a:lnTo>
                    <a:lnTo>
                      <a:pt x="863" y="255"/>
                    </a:lnTo>
                    <a:lnTo>
                      <a:pt x="863" y="281"/>
                    </a:lnTo>
                    <a:lnTo>
                      <a:pt x="854" y="306"/>
                    </a:lnTo>
                    <a:lnTo>
                      <a:pt x="839" y="329"/>
                    </a:lnTo>
                    <a:lnTo>
                      <a:pt x="817" y="350"/>
                    </a:lnTo>
                    <a:lnTo>
                      <a:pt x="792" y="376"/>
                    </a:lnTo>
                    <a:lnTo>
                      <a:pt x="764" y="409"/>
                    </a:lnTo>
                    <a:lnTo>
                      <a:pt x="740" y="435"/>
                    </a:lnTo>
                    <a:lnTo>
                      <a:pt x="715" y="465"/>
                    </a:lnTo>
                    <a:lnTo>
                      <a:pt x="700" y="490"/>
                    </a:lnTo>
                    <a:lnTo>
                      <a:pt x="686" y="514"/>
                    </a:lnTo>
                    <a:lnTo>
                      <a:pt x="676" y="539"/>
                    </a:lnTo>
                    <a:lnTo>
                      <a:pt x="669" y="56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" name="Freeform 163"/>
              <p:cNvSpPr>
                <a:spLocks/>
              </p:cNvSpPr>
              <p:nvPr/>
            </p:nvSpPr>
            <p:spPr bwMode="auto">
              <a:xfrm>
                <a:off x="4424" y="1518"/>
                <a:ext cx="7" cy="20"/>
              </a:xfrm>
              <a:custGeom>
                <a:avLst/>
                <a:gdLst>
                  <a:gd name="T0" fmla="*/ 0 w 27"/>
                  <a:gd name="T1" fmla="*/ 0 h 79"/>
                  <a:gd name="T2" fmla="*/ 0 w 27"/>
                  <a:gd name="T3" fmla="*/ 0 h 79"/>
                  <a:gd name="T4" fmla="*/ 0 w 27"/>
                  <a:gd name="T5" fmla="*/ 0 h 79"/>
                  <a:gd name="T6" fmla="*/ 0 w 27"/>
                  <a:gd name="T7" fmla="*/ 0 h 79"/>
                  <a:gd name="T8" fmla="*/ 0 w 27"/>
                  <a:gd name="T9" fmla="*/ 0 h 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"/>
                  <a:gd name="T16" fmla="*/ 0 h 79"/>
                  <a:gd name="T17" fmla="*/ 27 w 27"/>
                  <a:gd name="T18" fmla="*/ 79 h 7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" h="79">
                    <a:moveTo>
                      <a:pt x="0" y="79"/>
                    </a:moveTo>
                    <a:lnTo>
                      <a:pt x="10" y="51"/>
                    </a:lnTo>
                    <a:lnTo>
                      <a:pt x="22" y="32"/>
                    </a:lnTo>
                    <a:lnTo>
                      <a:pt x="27" y="17"/>
                    </a:lnTo>
                    <a:lnTo>
                      <a:pt x="27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4" name="Freeform 164"/>
              <p:cNvSpPr>
                <a:spLocks/>
              </p:cNvSpPr>
              <p:nvPr/>
            </p:nvSpPr>
            <p:spPr bwMode="auto">
              <a:xfrm>
                <a:off x="4183" y="1130"/>
                <a:ext cx="320" cy="174"/>
              </a:xfrm>
              <a:custGeom>
                <a:avLst/>
                <a:gdLst>
                  <a:gd name="T0" fmla="*/ 0 w 1279"/>
                  <a:gd name="T1" fmla="*/ 0 h 695"/>
                  <a:gd name="T2" fmla="*/ 0 w 1279"/>
                  <a:gd name="T3" fmla="*/ 0 h 695"/>
                  <a:gd name="T4" fmla="*/ 0 w 1279"/>
                  <a:gd name="T5" fmla="*/ 0 h 695"/>
                  <a:gd name="T6" fmla="*/ 0 w 1279"/>
                  <a:gd name="T7" fmla="*/ 0 h 695"/>
                  <a:gd name="T8" fmla="*/ 0 w 1279"/>
                  <a:gd name="T9" fmla="*/ 0 h 695"/>
                  <a:gd name="T10" fmla="*/ 0 w 1279"/>
                  <a:gd name="T11" fmla="*/ 0 h 695"/>
                  <a:gd name="T12" fmla="*/ 0 w 1279"/>
                  <a:gd name="T13" fmla="*/ 0 h 695"/>
                  <a:gd name="T14" fmla="*/ 0 w 1279"/>
                  <a:gd name="T15" fmla="*/ 0 h 695"/>
                  <a:gd name="T16" fmla="*/ 0 w 1279"/>
                  <a:gd name="T17" fmla="*/ 0 h 695"/>
                  <a:gd name="T18" fmla="*/ 0 w 1279"/>
                  <a:gd name="T19" fmla="*/ 0 h 695"/>
                  <a:gd name="T20" fmla="*/ 0 w 1279"/>
                  <a:gd name="T21" fmla="*/ 0 h 695"/>
                  <a:gd name="T22" fmla="*/ 0 w 1279"/>
                  <a:gd name="T23" fmla="*/ 0 h 695"/>
                  <a:gd name="T24" fmla="*/ 0 w 1279"/>
                  <a:gd name="T25" fmla="*/ 0 h 695"/>
                  <a:gd name="T26" fmla="*/ 0 w 1279"/>
                  <a:gd name="T27" fmla="*/ 0 h 695"/>
                  <a:gd name="T28" fmla="*/ 0 w 1279"/>
                  <a:gd name="T29" fmla="*/ 0 h 695"/>
                  <a:gd name="T30" fmla="*/ 0 w 1279"/>
                  <a:gd name="T31" fmla="*/ 0 h 695"/>
                  <a:gd name="T32" fmla="*/ 0 w 1279"/>
                  <a:gd name="T33" fmla="*/ 0 h 695"/>
                  <a:gd name="T34" fmla="*/ 0 w 1279"/>
                  <a:gd name="T35" fmla="*/ 0 h 695"/>
                  <a:gd name="T36" fmla="*/ 0 w 1279"/>
                  <a:gd name="T37" fmla="*/ 0 h 695"/>
                  <a:gd name="T38" fmla="*/ 0 w 1279"/>
                  <a:gd name="T39" fmla="*/ 0 h 695"/>
                  <a:gd name="T40" fmla="*/ 0 w 1279"/>
                  <a:gd name="T41" fmla="*/ 0 h 695"/>
                  <a:gd name="T42" fmla="*/ 0 w 1279"/>
                  <a:gd name="T43" fmla="*/ 0 h 695"/>
                  <a:gd name="T44" fmla="*/ 0 w 1279"/>
                  <a:gd name="T45" fmla="*/ 0 h 695"/>
                  <a:gd name="T46" fmla="*/ 0 w 1279"/>
                  <a:gd name="T47" fmla="*/ 0 h 695"/>
                  <a:gd name="T48" fmla="*/ 0 w 1279"/>
                  <a:gd name="T49" fmla="*/ 0 h 695"/>
                  <a:gd name="T50" fmla="*/ 0 w 1279"/>
                  <a:gd name="T51" fmla="*/ 0 h 695"/>
                  <a:gd name="T52" fmla="*/ 0 w 1279"/>
                  <a:gd name="T53" fmla="*/ 0 h 695"/>
                  <a:gd name="T54" fmla="*/ 0 w 1279"/>
                  <a:gd name="T55" fmla="*/ 0 h 695"/>
                  <a:gd name="T56" fmla="*/ 0 w 1279"/>
                  <a:gd name="T57" fmla="*/ 0 h 695"/>
                  <a:gd name="T58" fmla="*/ 0 w 1279"/>
                  <a:gd name="T59" fmla="*/ 0 h 695"/>
                  <a:gd name="T60" fmla="*/ 0 w 1279"/>
                  <a:gd name="T61" fmla="*/ 0 h 695"/>
                  <a:gd name="T62" fmla="*/ 0 w 1279"/>
                  <a:gd name="T63" fmla="*/ 0 h 695"/>
                  <a:gd name="T64" fmla="*/ 0 w 1279"/>
                  <a:gd name="T65" fmla="*/ 0 h 695"/>
                  <a:gd name="T66" fmla="*/ 0 w 1279"/>
                  <a:gd name="T67" fmla="*/ 0 h 695"/>
                  <a:gd name="T68" fmla="*/ 0 w 1279"/>
                  <a:gd name="T69" fmla="*/ 0 h 695"/>
                  <a:gd name="T70" fmla="*/ 0 w 1279"/>
                  <a:gd name="T71" fmla="*/ 0 h 695"/>
                  <a:gd name="T72" fmla="*/ 0 w 1279"/>
                  <a:gd name="T73" fmla="*/ 0 h 695"/>
                  <a:gd name="T74" fmla="*/ 0 w 1279"/>
                  <a:gd name="T75" fmla="*/ 0 h 695"/>
                  <a:gd name="T76" fmla="*/ 0 w 1279"/>
                  <a:gd name="T77" fmla="*/ 0 h 695"/>
                  <a:gd name="T78" fmla="*/ 0 w 1279"/>
                  <a:gd name="T79" fmla="*/ 0 h 695"/>
                  <a:gd name="T80" fmla="*/ 0 w 1279"/>
                  <a:gd name="T81" fmla="*/ 0 h 695"/>
                  <a:gd name="T82" fmla="*/ 0 w 1279"/>
                  <a:gd name="T83" fmla="*/ 0 h 695"/>
                  <a:gd name="T84" fmla="*/ 0 w 1279"/>
                  <a:gd name="T85" fmla="*/ 0 h 695"/>
                  <a:gd name="T86" fmla="*/ 0 w 1279"/>
                  <a:gd name="T87" fmla="*/ 0 h 695"/>
                  <a:gd name="T88" fmla="*/ 0 w 1279"/>
                  <a:gd name="T89" fmla="*/ 0 h 695"/>
                  <a:gd name="T90" fmla="*/ 0 w 1279"/>
                  <a:gd name="T91" fmla="*/ 0 h 695"/>
                  <a:gd name="T92" fmla="*/ 0 w 1279"/>
                  <a:gd name="T93" fmla="*/ 0 h 695"/>
                  <a:gd name="T94" fmla="*/ 0 w 1279"/>
                  <a:gd name="T95" fmla="*/ 0 h 695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279"/>
                  <a:gd name="T145" fmla="*/ 0 h 695"/>
                  <a:gd name="T146" fmla="*/ 1279 w 1279"/>
                  <a:gd name="T147" fmla="*/ 695 h 695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279" h="695">
                    <a:moveTo>
                      <a:pt x="489" y="33"/>
                    </a:moveTo>
                    <a:lnTo>
                      <a:pt x="459" y="30"/>
                    </a:lnTo>
                    <a:lnTo>
                      <a:pt x="437" y="22"/>
                    </a:lnTo>
                    <a:lnTo>
                      <a:pt x="412" y="8"/>
                    </a:lnTo>
                    <a:lnTo>
                      <a:pt x="390" y="2"/>
                    </a:lnTo>
                    <a:lnTo>
                      <a:pt x="369" y="0"/>
                    </a:lnTo>
                    <a:lnTo>
                      <a:pt x="347" y="7"/>
                    </a:lnTo>
                    <a:lnTo>
                      <a:pt x="332" y="21"/>
                    </a:lnTo>
                    <a:lnTo>
                      <a:pt x="315" y="45"/>
                    </a:lnTo>
                    <a:lnTo>
                      <a:pt x="302" y="80"/>
                    </a:lnTo>
                    <a:lnTo>
                      <a:pt x="285" y="130"/>
                    </a:lnTo>
                    <a:lnTo>
                      <a:pt x="269" y="160"/>
                    </a:lnTo>
                    <a:lnTo>
                      <a:pt x="255" y="183"/>
                    </a:lnTo>
                    <a:lnTo>
                      <a:pt x="244" y="195"/>
                    </a:lnTo>
                    <a:lnTo>
                      <a:pt x="226" y="207"/>
                    </a:lnTo>
                    <a:lnTo>
                      <a:pt x="191" y="223"/>
                    </a:lnTo>
                    <a:lnTo>
                      <a:pt x="150" y="245"/>
                    </a:lnTo>
                    <a:lnTo>
                      <a:pt x="109" y="271"/>
                    </a:lnTo>
                    <a:lnTo>
                      <a:pt x="77" y="297"/>
                    </a:lnTo>
                    <a:lnTo>
                      <a:pt x="44" y="336"/>
                    </a:lnTo>
                    <a:lnTo>
                      <a:pt x="21" y="374"/>
                    </a:lnTo>
                    <a:lnTo>
                      <a:pt x="6" y="422"/>
                    </a:lnTo>
                    <a:lnTo>
                      <a:pt x="0" y="467"/>
                    </a:lnTo>
                    <a:lnTo>
                      <a:pt x="2" y="512"/>
                    </a:lnTo>
                    <a:lnTo>
                      <a:pt x="10" y="547"/>
                    </a:lnTo>
                    <a:lnTo>
                      <a:pt x="24" y="577"/>
                    </a:lnTo>
                    <a:lnTo>
                      <a:pt x="42" y="602"/>
                    </a:lnTo>
                    <a:lnTo>
                      <a:pt x="69" y="621"/>
                    </a:lnTo>
                    <a:lnTo>
                      <a:pt x="101" y="634"/>
                    </a:lnTo>
                    <a:lnTo>
                      <a:pt x="133" y="640"/>
                    </a:lnTo>
                    <a:lnTo>
                      <a:pt x="156" y="647"/>
                    </a:lnTo>
                    <a:lnTo>
                      <a:pt x="174" y="659"/>
                    </a:lnTo>
                    <a:lnTo>
                      <a:pt x="198" y="676"/>
                    </a:lnTo>
                    <a:lnTo>
                      <a:pt x="220" y="688"/>
                    </a:lnTo>
                    <a:lnTo>
                      <a:pt x="245" y="694"/>
                    </a:lnTo>
                    <a:lnTo>
                      <a:pt x="273" y="691"/>
                    </a:lnTo>
                    <a:lnTo>
                      <a:pt x="317" y="678"/>
                    </a:lnTo>
                    <a:lnTo>
                      <a:pt x="370" y="665"/>
                    </a:lnTo>
                    <a:lnTo>
                      <a:pt x="397" y="660"/>
                    </a:lnTo>
                    <a:lnTo>
                      <a:pt x="425" y="660"/>
                    </a:lnTo>
                    <a:lnTo>
                      <a:pt x="458" y="665"/>
                    </a:lnTo>
                    <a:lnTo>
                      <a:pt x="487" y="660"/>
                    </a:lnTo>
                    <a:lnTo>
                      <a:pt x="513" y="651"/>
                    </a:lnTo>
                    <a:lnTo>
                      <a:pt x="557" y="637"/>
                    </a:lnTo>
                    <a:lnTo>
                      <a:pt x="588" y="630"/>
                    </a:lnTo>
                    <a:lnTo>
                      <a:pt x="619" y="619"/>
                    </a:lnTo>
                    <a:lnTo>
                      <a:pt x="643" y="610"/>
                    </a:lnTo>
                    <a:lnTo>
                      <a:pt x="678" y="597"/>
                    </a:lnTo>
                    <a:lnTo>
                      <a:pt x="707" y="591"/>
                    </a:lnTo>
                    <a:lnTo>
                      <a:pt x="740" y="591"/>
                    </a:lnTo>
                    <a:lnTo>
                      <a:pt x="770" y="595"/>
                    </a:lnTo>
                    <a:lnTo>
                      <a:pt x="796" y="609"/>
                    </a:lnTo>
                    <a:lnTo>
                      <a:pt x="829" y="626"/>
                    </a:lnTo>
                    <a:lnTo>
                      <a:pt x="861" y="642"/>
                    </a:lnTo>
                    <a:lnTo>
                      <a:pt x="887" y="653"/>
                    </a:lnTo>
                    <a:lnTo>
                      <a:pt x="909" y="660"/>
                    </a:lnTo>
                    <a:lnTo>
                      <a:pt x="934" y="669"/>
                    </a:lnTo>
                    <a:lnTo>
                      <a:pt x="964" y="683"/>
                    </a:lnTo>
                    <a:lnTo>
                      <a:pt x="981" y="690"/>
                    </a:lnTo>
                    <a:lnTo>
                      <a:pt x="1003" y="695"/>
                    </a:lnTo>
                    <a:lnTo>
                      <a:pt x="1034" y="695"/>
                    </a:lnTo>
                    <a:lnTo>
                      <a:pt x="1066" y="686"/>
                    </a:lnTo>
                    <a:lnTo>
                      <a:pt x="1100" y="673"/>
                    </a:lnTo>
                    <a:lnTo>
                      <a:pt x="1133" y="649"/>
                    </a:lnTo>
                    <a:lnTo>
                      <a:pt x="1158" y="625"/>
                    </a:lnTo>
                    <a:lnTo>
                      <a:pt x="1182" y="591"/>
                    </a:lnTo>
                    <a:lnTo>
                      <a:pt x="1194" y="564"/>
                    </a:lnTo>
                    <a:lnTo>
                      <a:pt x="1208" y="509"/>
                    </a:lnTo>
                    <a:lnTo>
                      <a:pt x="1219" y="469"/>
                    </a:lnTo>
                    <a:lnTo>
                      <a:pt x="1237" y="427"/>
                    </a:lnTo>
                    <a:lnTo>
                      <a:pt x="1257" y="394"/>
                    </a:lnTo>
                    <a:lnTo>
                      <a:pt x="1272" y="360"/>
                    </a:lnTo>
                    <a:lnTo>
                      <a:pt x="1279" y="326"/>
                    </a:lnTo>
                    <a:lnTo>
                      <a:pt x="1278" y="296"/>
                    </a:lnTo>
                    <a:lnTo>
                      <a:pt x="1269" y="270"/>
                    </a:lnTo>
                    <a:lnTo>
                      <a:pt x="1253" y="239"/>
                    </a:lnTo>
                    <a:lnTo>
                      <a:pt x="1234" y="208"/>
                    </a:lnTo>
                    <a:lnTo>
                      <a:pt x="1209" y="181"/>
                    </a:lnTo>
                    <a:lnTo>
                      <a:pt x="1187" y="161"/>
                    </a:lnTo>
                    <a:lnTo>
                      <a:pt x="1169" y="138"/>
                    </a:lnTo>
                    <a:lnTo>
                      <a:pt x="1153" y="125"/>
                    </a:lnTo>
                    <a:lnTo>
                      <a:pt x="1124" y="111"/>
                    </a:lnTo>
                    <a:lnTo>
                      <a:pt x="1090" y="103"/>
                    </a:lnTo>
                    <a:lnTo>
                      <a:pt x="1054" y="101"/>
                    </a:lnTo>
                    <a:lnTo>
                      <a:pt x="999" y="106"/>
                    </a:lnTo>
                    <a:lnTo>
                      <a:pt x="924" y="116"/>
                    </a:lnTo>
                    <a:lnTo>
                      <a:pt x="845" y="125"/>
                    </a:lnTo>
                    <a:lnTo>
                      <a:pt x="799" y="125"/>
                    </a:lnTo>
                    <a:lnTo>
                      <a:pt x="740" y="117"/>
                    </a:lnTo>
                    <a:lnTo>
                      <a:pt x="686" y="107"/>
                    </a:lnTo>
                    <a:lnTo>
                      <a:pt x="640" y="95"/>
                    </a:lnTo>
                    <a:lnTo>
                      <a:pt x="599" y="82"/>
                    </a:lnTo>
                    <a:lnTo>
                      <a:pt x="561" y="66"/>
                    </a:lnTo>
                    <a:lnTo>
                      <a:pt x="528" y="48"/>
                    </a:lnTo>
                    <a:lnTo>
                      <a:pt x="507" y="38"/>
                    </a:lnTo>
                    <a:lnTo>
                      <a:pt x="489" y="33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" name="Freeform 165"/>
              <p:cNvSpPr>
                <a:spLocks/>
              </p:cNvSpPr>
              <p:nvPr/>
            </p:nvSpPr>
            <p:spPr bwMode="auto">
              <a:xfrm>
                <a:off x="4306" y="1076"/>
                <a:ext cx="416" cy="243"/>
              </a:xfrm>
              <a:custGeom>
                <a:avLst/>
                <a:gdLst>
                  <a:gd name="T0" fmla="*/ 0 w 1665"/>
                  <a:gd name="T1" fmla="*/ 0 h 971"/>
                  <a:gd name="T2" fmla="*/ 0 w 1665"/>
                  <a:gd name="T3" fmla="*/ 0 h 971"/>
                  <a:gd name="T4" fmla="*/ 0 w 1665"/>
                  <a:gd name="T5" fmla="*/ 0 h 971"/>
                  <a:gd name="T6" fmla="*/ 0 w 1665"/>
                  <a:gd name="T7" fmla="*/ 0 h 971"/>
                  <a:gd name="T8" fmla="*/ 0 w 1665"/>
                  <a:gd name="T9" fmla="*/ 0 h 971"/>
                  <a:gd name="T10" fmla="*/ 0 w 1665"/>
                  <a:gd name="T11" fmla="*/ 0 h 971"/>
                  <a:gd name="T12" fmla="*/ 0 w 1665"/>
                  <a:gd name="T13" fmla="*/ 0 h 971"/>
                  <a:gd name="T14" fmla="*/ 0 w 1665"/>
                  <a:gd name="T15" fmla="*/ 0 h 971"/>
                  <a:gd name="T16" fmla="*/ 0 w 1665"/>
                  <a:gd name="T17" fmla="*/ 0 h 971"/>
                  <a:gd name="T18" fmla="*/ 0 w 1665"/>
                  <a:gd name="T19" fmla="*/ 0 h 971"/>
                  <a:gd name="T20" fmla="*/ 0 w 1665"/>
                  <a:gd name="T21" fmla="*/ 0 h 971"/>
                  <a:gd name="T22" fmla="*/ 0 w 1665"/>
                  <a:gd name="T23" fmla="*/ 0 h 971"/>
                  <a:gd name="T24" fmla="*/ 0 w 1665"/>
                  <a:gd name="T25" fmla="*/ 0 h 971"/>
                  <a:gd name="T26" fmla="*/ 0 w 1665"/>
                  <a:gd name="T27" fmla="*/ 0 h 971"/>
                  <a:gd name="T28" fmla="*/ 0 w 1665"/>
                  <a:gd name="T29" fmla="*/ 0 h 971"/>
                  <a:gd name="T30" fmla="*/ 0 w 1665"/>
                  <a:gd name="T31" fmla="*/ 0 h 971"/>
                  <a:gd name="T32" fmla="*/ 0 w 1665"/>
                  <a:gd name="T33" fmla="*/ 0 h 971"/>
                  <a:gd name="T34" fmla="*/ 0 w 1665"/>
                  <a:gd name="T35" fmla="*/ 0 h 971"/>
                  <a:gd name="T36" fmla="*/ 0 w 1665"/>
                  <a:gd name="T37" fmla="*/ 0 h 971"/>
                  <a:gd name="T38" fmla="*/ 0 w 1665"/>
                  <a:gd name="T39" fmla="*/ 0 h 971"/>
                  <a:gd name="T40" fmla="*/ 0 w 1665"/>
                  <a:gd name="T41" fmla="*/ 0 h 971"/>
                  <a:gd name="T42" fmla="*/ 0 w 1665"/>
                  <a:gd name="T43" fmla="*/ 0 h 971"/>
                  <a:gd name="T44" fmla="*/ 0 w 1665"/>
                  <a:gd name="T45" fmla="*/ 0 h 971"/>
                  <a:gd name="T46" fmla="*/ 0 w 1665"/>
                  <a:gd name="T47" fmla="*/ 0 h 971"/>
                  <a:gd name="T48" fmla="*/ 0 w 1665"/>
                  <a:gd name="T49" fmla="*/ 0 h 971"/>
                  <a:gd name="T50" fmla="*/ 0 w 1665"/>
                  <a:gd name="T51" fmla="*/ 0 h 971"/>
                  <a:gd name="T52" fmla="*/ 0 w 1665"/>
                  <a:gd name="T53" fmla="*/ 0 h 971"/>
                  <a:gd name="T54" fmla="*/ 0 w 1665"/>
                  <a:gd name="T55" fmla="*/ 0 h 971"/>
                  <a:gd name="T56" fmla="*/ 0 w 1665"/>
                  <a:gd name="T57" fmla="*/ 0 h 971"/>
                  <a:gd name="T58" fmla="*/ 0 w 1665"/>
                  <a:gd name="T59" fmla="*/ 0 h 971"/>
                  <a:gd name="T60" fmla="*/ 0 w 1665"/>
                  <a:gd name="T61" fmla="*/ 0 h 971"/>
                  <a:gd name="T62" fmla="*/ 0 w 1665"/>
                  <a:gd name="T63" fmla="*/ 0 h 971"/>
                  <a:gd name="T64" fmla="*/ 0 w 1665"/>
                  <a:gd name="T65" fmla="*/ 0 h 971"/>
                  <a:gd name="T66" fmla="*/ 0 w 1665"/>
                  <a:gd name="T67" fmla="*/ 0 h 971"/>
                  <a:gd name="T68" fmla="*/ 0 w 1665"/>
                  <a:gd name="T69" fmla="*/ 0 h 971"/>
                  <a:gd name="T70" fmla="*/ 0 w 1665"/>
                  <a:gd name="T71" fmla="*/ 0 h 971"/>
                  <a:gd name="T72" fmla="*/ 0 w 1665"/>
                  <a:gd name="T73" fmla="*/ 0 h 971"/>
                  <a:gd name="T74" fmla="*/ 0 w 1665"/>
                  <a:gd name="T75" fmla="*/ 0 h 971"/>
                  <a:gd name="T76" fmla="*/ 0 w 1665"/>
                  <a:gd name="T77" fmla="*/ 0 h 971"/>
                  <a:gd name="T78" fmla="*/ 0 w 1665"/>
                  <a:gd name="T79" fmla="*/ 0 h 971"/>
                  <a:gd name="T80" fmla="*/ 0 w 1665"/>
                  <a:gd name="T81" fmla="*/ 0 h 971"/>
                  <a:gd name="T82" fmla="*/ 0 w 1665"/>
                  <a:gd name="T83" fmla="*/ 0 h 971"/>
                  <a:gd name="T84" fmla="*/ 0 w 1665"/>
                  <a:gd name="T85" fmla="*/ 0 h 971"/>
                  <a:gd name="T86" fmla="*/ 0 w 1665"/>
                  <a:gd name="T87" fmla="*/ 0 h 971"/>
                  <a:gd name="T88" fmla="*/ 0 w 1665"/>
                  <a:gd name="T89" fmla="*/ 0 h 971"/>
                  <a:gd name="T90" fmla="*/ 0 w 1665"/>
                  <a:gd name="T91" fmla="*/ 0 h 971"/>
                  <a:gd name="T92" fmla="*/ 0 w 1665"/>
                  <a:gd name="T93" fmla="*/ 0 h 971"/>
                  <a:gd name="T94" fmla="*/ 0 w 1665"/>
                  <a:gd name="T95" fmla="*/ 0 h 971"/>
                  <a:gd name="T96" fmla="*/ 0 w 1665"/>
                  <a:gd name="T97" fmla="*/ 0 h 971"/>
                  <a:gd name="T98" fmla="*/ 0 w 1665"/>
                  <a:gd name="T99" fmla="*/ 0 h 971"/>
                  <a:gd name="T100" fmla="*/ 0 w 1665"/>
                  <a:gd name="T101" fmla="*/ 0 h 971"/>
                  <a:gd name="T102" fmla="*/ 0 w 1665"/>
                  <a:gd name="T103" fmla="*/ 0 h 971"/>
                  <a:gd name="T104" fmla="*/ 0 w 1665"/>
                  <a:gd name="T105" fmla="*/ 0 h 971"/>
                  <a:gd name="T106" fmla="*/ 0 w 1665"/>
                  <a:gd name="T107" fmla="*/ 0 h 971"/>
                  <a:gd name="T108" fmla="*/ 0 w 1665"/>
                  <a:gd name="T109" fmla="*/ 0 h 971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65"/>
                  <a:gd name="T166" fmla="*/ 0 h 971"/>
                  <a:gd name="T167" fmla="*/ 1665 w 1665"/>
                  <a:gd name="T168" fmla="*/ 971 h 971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65" h="971">
                    <a:moveTo>
                      <a:pt x="545" y="911"/>
                    </a:moveTo>
                    <a:lnTo>
                      <a:pt x="547" y="940"/>
                    </a:lnTo>
                    <a:lnTo>
                      <a:pt x="551" y="971"/>
                    </a:lnTo>
                    <a:lnTo>
                      <a:pt x="592" y="962"/>
                    </a:lnTo>
                    <a:lnTo>
                      <a:pt x="627" y="951"/>
                    </a:lnTo>
                    <a:lnTo>
                      <a:pt x="655" y="933"/>
                    </a:lnTo>
                    <a:lnTo>
                      <a:pt x="672" y="917"/>
                    </a:lnTo>
                    <a:lnTo>
                      <a:pt x="684" y="907"/>
                    </a:lnTo>
                    <a:lnTo>
                      <a:pt x="697" y="901"/>
                    </a:lnTo>
                    <a:lnTo>
                      <a:pt x="724" y="898"/>
                    </a:lnTo>
                    <a:lnTo>
                      <a:pt x="751" y="903"/>
                    </a:lnTo>
                    <a:lnTo>
                      <a:pt x="796" y="898"/>
                    </a:lnTo>
                    <a:lnTo>
                      <a:pt x="826" y="902"/>
                    </a:lnTo>
                    <a:lnTo>
                      <a:pt x="845" y="906"/>
                    </a:lnTo>
                    <a:lnTo>
                      <a:pt x="870" y="911"/>
                    </a:lnTo>
                    <a:lnTo>
                      <a:pt x="901" y="917"/>
                    </a:lnTo>
                    <a:lnTo>
                      <a:pt x="938" y="920"/>
                    </a:lnTo>
                    <a:lnTo>
                      <a:pt x="989" y="915"/>
                    </a:lnTo>
                    <a:lnTo>
                      <a:pt x="1043" y="903"/>
                    </a:lnTo>
                    <a:lnTo>
                      <a:pt x="1090" y="892"/>
                    </a:lnTo>
                    <a:lnTo>
                      <a:pt x="1134" y="882"/>
                    </a:lnTo>
                    <a:lnTo>
                      <a:pt x="1159" y="875"/>
                    </a:lnTo>
                    <a:lnTo>
                      <a:pt x="1188" y="864"/>
                    </a:lnTo>
                    <a:lnTo>
                      <a:pt x="1224" y="848"/>
                    </a:lnTo>
                    <a:lnTo>
                      <a:pt x="1261" y="836"/>
                    </a:lnTo>
                    <a:lnTo>
                      <a:pt x="1301" y="823"/>
                    </a:lnTo>
                    <a:lnTo>
                      <a:pt x="1340" y="804"/>
                    </a:lnTo>
                    <a:lnTo>
                      <a:pt x="1367" y="787"/>
                    </a:lnTo>
                    <a:lnTo>
                      <a:pt x="1392" y="764"/>
                    </a:lnTo>
                    <a:lnTo>
                      <a:pt x="1426" y="731"/>
                    </a:lnTo>
                    <a:lnTo>
                      <a:pt x="1459" y="702"/>
                    </a:lnTo>
                    <a:lnTo>
                      <a:pt x="1499" y="678"/>
                    </a:lnTo>
                    <a:lnTo>
                      <a:pt x="1542" y="661"/>
                    </a:lnTo>
                    <a:lnTo>
                      <a:pt x="1585" y="642"/>
                    </a:lnTo>
                    <a:lnTo>
                      <a:pt x="1616" y="619"/>
                    </a:lnTo>
                    <a:lnTo>
                      <a:pt x="1639" y="591"/>
                    </a:lnTo>
                    <a:lnTo>
                      <a:pt x="1656" y="557"/>
                    </a:lnTo>
                    <a:lnTo>
                      <a:pt x="1665" y="508"/>
                    </a:lnTo>
                    <a:lnTo>
                      <a:pt x="1664" y="456"/>
                    </a:lnTo>
                    <a:lnTo>
                      <a:pt x="1659" y="407"/>
                    </a:lnTo>
                    <a:lnTo>
                      <a:pt x="1644" y="363"/>
                    </a:lnTo>
                    <a:lnTo>
                      <a:pt x="1624" y="327"/>
                    </a:lnTo>
                    <a:lnTo>
                      <a:pt x="1598" y="289"/>
                    </a:lnTo>
                    <a:lnTo>
                      <a:pt x="1562" y="258"/>
                    </a:lnTo>
                    <a:lnTo>
                      <a:pt x="1519" y="232"/>
                    </a:lnTo>
                    <a:lnTo>
                      <a:pt x="1476" y="214"/>
                    </a:lnTo>
                    <a:lnTo>
                      <a:pt x="1418" y="198"/>
                    </a:lnTo>
                    <a:lnTo>
                      <a:pt x="1357" y="182"/>
                    </a:lnTo>
                    <a:lnTo>
                      <a:pt x="1310" y="162"/>
                    </a:lnTo>
                    <a:lnTo>
                      <a:pt x="1261" y="138"/>
                    </a:lnTo>
                    <a:lnTo>
                      <a:pt x="1221" y="110"/>
                    </a:lnTo>
                    <a:lnTo>
                      <a:pt x="1172" y="70"/>
                    </a:lnTo>
                    <a:lnTo>
                      <a:pt x="1126" y="39"/>
                    </a:lnTo>
                    <a:lnTo>
                      <a:pt x="1075" y="19"/>
                    </a:lnTo>
                    <a:lnTo>
                      <a:pt x="1019" y="5"/>
                    </a:lnTo>
                    <a:lnTo>
                      <a:pt x="954" y="1"/>
                    </a:lnTo>
                    <a:lnTo>
                      <a:pt x="900" y="0"/>
                    </a:lnTo>
                    <a:lnTo>
                      <a:pt x="825" y="10"/>
                    </a:lnTo>
                    <a:lnTo>
                      <a:pt x="762" y="20"/>
                    </a:lnTo>
                    <a:lnTo>
                      <a:pt x="710" y="25"/>
                    </a:lnTo>
                    <a:lnTo>
                      <a:pt x="659" y="28"/>
                    </a:lnTo>
                    <a:lnTo>
                      <a:pt x="616" y="38"/>
                    </a:lnTo>
                    <a:lnTo>
                      <a:pt x="547" y="65"/>
                    </a:lnTo>
                    <a:lnTo>
                      <a:pt x="480" y="87"/>
                    </a:lnTo>
                    <a:lnTo>
                      <a:pt x="428" y="95"/>
                    </a:lnTo>
                    <a:lnTo>
                      <a:pt x="387" y="94"/>
                    </a:lnTo>
                    <a:lnTo>
                      <a:pt x="334" y="84"/>
                    </a:lnTo>
                    <a:lnTo>
                      <a:pt x="292" y="79"/>
                    </a:lnTo>
                    <a:lnTo>
                      <a:pt x="250" y="79"/>
                    </a:lnTo>
                    <a:lnTo>
                      <a:pt x="210" y="87"/>
                    </a:lnTo>
                    <a:lnTo>
                      <a:pt x="178" y="99"/>
                    </a:lnTo>
                    <a:lnTo>
                      <a:pt x="125" y="129"/>
                    </a:lnTo>
                    <a:lnTo>
                      <a:pt x="43" y="184"/>
                    </a:lnTo>
                    <a:lnTo>
                      <a:pt x="9" y="215"/>
                    </a:lnTo>
                    <a:lnTo>
                      <a:pt x="0" y="233"/>
                    </a:lnTo>
                    <a:lnTo>
                      <a:pt x="0" y="250"/>
                    </a:lnTo>
                    <a:lnTo>
                      <a:pt x="18" y="255"/>
                    </a:lnTo>
                    <a:lnTo>
                      <a:pt x="39" y="264"/>
                    </a:lnTo>
                    <a:lnTo>
                      <a:pt x="71" y="283"/>
                    </a:lnTo>
                    <a:lnTo>
                      <a:pt x="110" y="298"/>
                    </a:lnTo>
                    <a:lnTo>
                      <a:pt x="150" y="312"/>
                    </a:lnTo>
                    <a:lnTo>
                      <a:pt x="197" y="323"/>
                    </a:lnTo>
                    <a:lnTo>
                      <a:pt x="250" y="334"/>
                    </a:lnTo>
                    <a:lnTo>
                      <a:pt x="311" y="342"/>
                    </a:lnTo>
                    <a:lnTo>
                      <a:pt x="357" y="342"/>
                    </a:lnTo>
                    <a:lnTo>
                      <a:pt x="434" y="333"/>
                    </a:lnTo>
                    <a:lnTo>
                      <a:pt x="510" y="322"/>
                    </a:lnTo>
                    <a:lnTo>
                      <a:pt x="566" y="318"/>
                    </a:lnTo>
                    <a:lnTo>
                      <a:pt x="601" y="320"/>
                    </a:lnTo>
                    <a:lnTo>
                      <a:pt x="635" y="327"/>
                    </a:lnTo>
                    <a:lnTo>
                      <a:pt x="664" y="340"/>
                    </a:lnTo>
                    <a:lnTo>
                      <a:pt x="681" y="355"/>
                    </a:lnTo>
                    <a:lnTo>
                      <a:pt x="697" y="378"/>
                    </a:lnTo>
                    <a:lnTo>
                      <a:pt x="721" y="397"/>
                    </a:lnTo>
                    <a:lnTo>
                      <a:pt x="745" y="424"/>
                    </a:lnTo>
                    <a:lnTo>
                      <a:pt x="764" y="456"/>
                    </a:lnTo>
                    <a:lnTo>
                      <a:pt x="781" y="486"/>
                    </a:lnTo>
                    <a:lnTo>
                      <a:pt x="789" y="513"/>
                    </a:lnTo>
                    <a:lnTo>
                      <a:pt x="790" y="543"/>
                    </a:lnTo>
                    <a:lnTo>
                      <a:pt x="783" y="577"/>
                    </a:lnTo>
                    <a:lnTo>
                      <a:pt x="767" y="611"/>
                    </a:lnTo>
                    <a:lnTo>
                      <a:pt x="747" y="644"/>
                    </a:lnTo>
                    <a:lnTo>
                      <a:pt x="730" y="684"/>
                    </a:lnTo>
                    <a:lnTo>
                      <a:pt x="719" y="726"/>
                    </a:lnTo>
                    <a:lnTo>
                      <a:pt x="705" y="779"/>
                    </a:lnTo>
                    <a:lnTo>
                      <a:pt x="692" y="808"/>
                    </a:lnTo>
                    <a:lnTo>
                      <a:pt x="670" y="842"/>
                    </a:lnTo>
                    <a:lnTo>
                      <a:pt x="644" y="866"/>
                    </a:lnTo>
                    <a:lnTo>
                      <a:pt x="611" y="888"/>
                    </a:lnTo>
                    <a:lnTo>
                      <a:pt x="578" y="903"/>
                    </a:lnTo>
                    <a:lnTo>
                      <a:pt x="545" y="911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6" name="Freeform 166"/>
              <p:cNvSpPr>
                <a:spLocks/>
              </p:cNvSpPr>
              <p:nvPr/>
            </p:nvSpPr>
            <p:spPr bwMode="auto">
              <a:xfrm>
                <a:off x="4338" y="1278"/>
                <a:ext cx="80" cy="52"/>
              </a:xfrm>
              <a:custGeom>
                <a:avLst/>
                <a:gdLst>
                  <a:gd name="T0" fmla="*/ 0 w 321"/>
                  <a:gd name="T1" fmla="*/ 0 h 205"/>
                  <a:gd name="T2" fmla="*/ 0 w 321"/>
                  <a:gd name="T3" fmla="*/ 0 h 205"/>
                  <a:gd name="T4" fmla="*/ 0 w 321"/>
                  <a:gd name="T5" fmla="*/ 0 h 205"/>
                  <a:gd name="T6" fmla="*/ 0 w 321"/>
                  <a:gd name="T7" fmla="*/ 0 h 205"/>
                  <a:gd name="T8" fmla="*/ 0 w 321"/>
                  <a:gd name="T9" fmla="*/ 0 h 205"/>
                  <a:gd name="T10" fmla="*/ 0 w 321"/>
                  <a:gd name="T11" fmla="*/ 0 h 205"/>
                  <a:gd name="T12" fmla="*/ 0 w 321"/>
                  <a:gd name="T13" fmla="*/ 0 h 205"/>
                  <a:gd name="T14" fmla="*/ 0 w 321"/>
                  <a:gd name="T15" fmla="*/ 0 h 205"/>
                  <a:gd name="T16" fmla="*/ 0 w 321"/>
                  <a:gd name="T17" fmla="*/ 0 h 205"/>
                  <a:gd name="T18" fmla="*/ 0 w 321"/>
                  <a:gd name="T19" fmla="*/ 0 h 205"/>
                  <a:gd name="T20" fmla="*/ 0 w 321"/>
                  <a:gd name="T21" fmla="*/ 0 h 205"/>
                  <a:gd name="T22" fmla="*/ 0 w 321"/>
                  <a:gd name="T23" fmla="*/ 0 h 205"/>
                  <a:gd name="T24" fmla="*/ 0 w 321"/>
                  <a:gd name="T25" fmla="*/ 0 h 205"/>
                  <a:gd name="T26" fmla="*/ 0 w 321"/>
                  <a:gd name="T27" fmla="*/ 0 h 205"/>
                  <a:gd name="T28" fmla="*/ 0 w 321"/>
                  <a:gd name="T29" fmla="*/ 0 h 205"/>
                  <a:gd name="T30" fmla="*/ 0 w 321"/>
                  <a:gd name="T31" fmla="*/ 0 h 205"/>
                  <a:gd name="T32" fmla="*/ 0 w 321"/>
                  <a:gd name="T33" fmla="*/ 0 h 205"/>
                  <a:gd name="T34" fmla="*/ 0 w 321"/>
                  <a:gd name="T35" fmla="*/ 0 h 205"/>
                  <a:gd name="T36" fmla="*/ 0 w 321"/>
                  <a:gd name="T37" fmla="*/ 0 h 205"/>
                  <a:gd name="T38" fmla="*/ 0 w 321"/>
                  <a:gd name="T39" fmla="*/ 0 h 205"/>
                  <a:gd name="T40" fmla="*/ 0 w 321"/>
                  <a:gd name="T41" fmla="*/ 0 h 205"/>
                  <a:gd name="T42" fmla="*/ 0 w 321"/>
                  <a:gd name="T43" fmla="*/ 0 h 205"/>
                  <a:gd name="T44" fmla="*/ 0 w 321"/>
                  <a:gd name="T45" fmla="*/ 0 h 205"/>
                  <a:gd name="T46" fmla="*/ 0 w 321"/>
                  <a:gd name="T47" fmla="*/ 0 h 205"/>
                  <a:gd name="T48" fmla="*/ 0 w 321"/>
                  <a:gd name="T49" fmla="*/ 0 h 205"/>
                  <a:gd name="T50" fmla="*/ 0 w 321"/>
                  <a:gd name="T51" fmla="*/ 0 h 205"/>
                  <a:gd name="T52" fmla="*/ 0 w 321"/>
                  <a:gd name="T53" fmla="*/ 0 h 205"/>
                  <a:gd name="T54" fmla="*/ 0 w 321"/>
                  <a:gd name="T55" fmla="*/ 0 h 205"/>
                  <a:gd name="T56" fmla="*/ 0 w 321"/>
                  <a:gd name="T57" fmla="*/ 0 h 20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1"/>
                  <a:gd name="T88" fmla="*/ 0 h 205"/>
                  <a:gd name="T89" fmla="*/ 321 w 321"/>
                  <a:gd name="T90" fmla="*/ 205 h 205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1" h="205">
                    <a:moveTo>
                      <a:pt x="0" y="26"/>
                    </a:moveTo>
                    <a:lnTo>
                      <a:pt x="13" y="30"/>
                    </a:lnTo>
                    <a:lnTo>
                      <a:pt x="38" y="38"/>
                    </a:lnTo>
                    <a:lnTo>
                      <a:pt x="62" y="51"/>
                    </a:lnTo>
                    <a:lnTo>
                      <a:pt x="93" y="75"/>
                    </a:lnTo>
                    <a:lnTo>
                      <a:pt x="138" y="119"/>
                    </a:lnTo>
                    <a:lnTo>
                      <a:pt x="181" y="160"/>
                    </a:lnTo>
                    <a:lnTo>
                      <a:pt x="217" y="188"/>
                    </a:lnTo>
                    <a:lnTo>
                      <a:pt x="243" y="202"/>
                    </a:lnTo>
                    <a:lnTo>
                      <a:pt x="258" y="205"/>
                    </a:lnTo>
                    <a:lnTo>
                      <a:pt x="272" y="204"/>
                    </a:lnTo>
                    <a:lnTo>
                      <a:pt x="288" y="200"/>
                    </a:lnTo>
                    <a:lnTo>
                      <a:pt x="301" y="195"/>
                    </a:lnTo>
                    <a:lnTo>
                      <a:pt x="321" y="187"/>
                    </a:lnTo>
                    <a:lnTo>
                      <a:pt x="321" y="179"/>
                    </a:lnTo>
                    <a:lnTo>
                      <a:pt x="316" y="135"/>
                    </a:lnTo>
                    <a:lnTo>
                      <a:pt x="310" y="109"/>
                    </a:lnTo>
                    <a:lnTo>
                      <a:pt x="301" y="87"/>
                    </a:lnTo>
                    <a:lnTo>
                      <a:pt x="290" y="69"/>
                    </a:lnTo>
                    <a:lnTo>
                      <a:pt x="267" y="62"/>
                    </a:lnTo>
                    <a:lnTo>
                      <a:pt x="241" y="51"/>
                    </a:lnTo>
                    <a:lnTo>
                      <a:pt x="210" y="35"/>
                    </a:lnTo>
                    <a:lnTo>
                      <a:pt x="177" y="18"/>
                    </a:lnTo>
                    <a:lnTo>
                      <a:pt x="149" y="4"/>
                    </a:lnTo>
                    <a:lnTo>
                      <a:pt x="121" y="0"/>
                    </a:lnTo>
                    <a:lnTo>
                      <a:pt x="88" y="0"/>
                    </a:lnTo>
                    <a:lnTo>
                      <a:pt x="59" y="6"/>
                    </a:lnTo>
                    <a:lnTo>
                      <a:pt x="23" y="19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7" name="Freeform 167"/>
              <p:cNvSpPr>
                <a:spLocks/>
              </p:cNvSpPr>
              <p:nvPr/>
            </p:nvSpPr>
            <p:spPr bwMode="auto">
              <a:xfrm>
                <a:off x="4640" y="1167"/>
                <a:ext cx="82" cy="110"/>
              </a:xfrm>
              <a:custGeom>
                <a:avLst/>
                <a:gdLst>
                  <a:gd name="T0" fmla="*/ 0 w 325"/>
                  <a:gd name="T1" fmla="*/ 0 h 440"/>
                  <a:gd name="T2" fmla="*/ 0 w 325"/>
                  <a:gd name="T3" fmla="*/ 0 h 440"/>
                  <a:gd name="T4" fmla="*/ 0 w 325"/>
                  <a:gd name="T5" fmla="*/ 0 h 440"/>
                  <a:gd name="T6" fmla="*/ 0 w 325"/>
                  <a:gd name="T7" fmla="*/ 0 h 440"/>
                  <a:gd name="T8" fmla="*/ 0 w 325"/>
                  <a:gd name="T9" fmla="*/ 0 h 440"/>
                  <a:gd name="T10" fmla="*/ 0 w 325"/>
                  <a:gd name="T11" fmla="*/ 0 h 440"/>
                  <a:gd name="T12" fmla="*/ 0 w 325"/>
                  <a:gd name="T13" fmla="*/ 0 h 440"/>
                  <a:gd name="T14" fmla="*/ 0 w 325"/>
                  <a:gd name="T15" fmla="*/ 0 h 440"/>
                  <a:gd name="T16" fmla="*/ 0 w 325"/>
                  <a:gd name="T17" fmla="*/ 0 h 440"/>
                  <a:gd name="T18" fmla="*/ 0 w 325"/>
                  <a:gd name="T19" fmla="*/ 0 h 440"/>
                  <a:gd name="T20" fmla="*/ 0 w 325"/>
                  <a:gd name="T21" fmla="*/ 0 h 440"/>
                  <a:gd name="T22" fmla="*/ 0 w 325"/>
                  <a:gd name="T23" fmla="*/ 0 h 440"/>
                  <a:gd name="T24" fmla="*/ 0 w 325"/>
                  <a:gd name="T25" fmla="*/ 0 h 440"/>
                  <a:gd name="T26" fmla="*/ 0 w 325"/>
                  <a:gd name="T27" fmla="*/ 0 h 440"/>
                  <a:gd name="T28" fmla="*/ 0 w 325"/>
                  <a:gd name="T29" fmla="*/ 0 h 44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25"/>
                  <a:gd name="T46" fmla="*/ 0 h 440"/>
                  <a:gd name="T47" fmla="*/ 325 w 325"/>
                  <a:gd name="T48" fmla="*/ 440 h 44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25" h="440">
                    <a:moveTo>
                      <a:pt x="0" y="440"/>
                    </a:moveTo>
                    <a:lnTo>
                      <a:pt x="27" y="424"/>
                    </a:lnTo>
                    <a:lnTo>
                      <a:pt x="52" y="402"/>
                    </a:lnTo>
                    <a:lnTo>
                      <a:pt x="85" y="368"/>
                    </a:lnTo>
                    <a:lnTo>
                      <a:pt x="119" y="338"/>
                    </a:lnTo>
                    <a:lnTo>
                      <a:pt x="159" y="315"/>
                    </a:lnTo>
                    <a:lnTo>
                      <a:pt x="202" y="298"/>
                    </a:lnTo>
                    <a:lnTo>
                      <a:pt x="245" y="278"/>
                    </a:lnTo>
                    <a:lnTo>
                      <a:pt x="276" y="255"/>
                    </a:lnTo>
                    <a:lnTo>
                      <a:pt x="299" y="227"/>
                    </a:lnTo>
                    <a:lnTo>
                      <a:pt x="315" y="194"/>
                    </a:lnTo>
                    <a:lnTo>
                      <a:pt x="325" y="145"/>
                    </a:lnTo>
                    <a:lnTo>
                      <a:pt x="324" y="93"/>
                    </a:lnTo>
                    <a:lnTo>
                      <a:pt x="318" y="44"/>
                    </a:lnTo>
                    <a:lnTo>
                      <a:pt x="303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8" name="Freeform 175"/>
              <p:cNvSpPr>
                <a:spLocks/>
              </p:cNvSpPr>
              <p:nvPr/>
            </p:nvSpPr>
            <p:spPr bwMode="auto">
              <a:xfrm>
                <a:off x="3750" y="1159"/>
                <a:ext cx="499" cy="388"/>
              </a:xfrm>
              <a:custGeom>
                <a:avLst/>
                <a:gdLst>
                  <a:gd name="T0" fmla="*/ 0 w 1993"/>
                  <a:gd name="T1" fmla="*/ 0 h 1551"/>
                  <a:gd name="T2" fmla="*/ 0 w 1993"/>
                  <a:gd name="T3" fmla="*/ 0 h 1551"/>
                  <a:gd name="T4" fmla="*/ 0 w 1993"/>
                  <a:gd name="T5" fmla="*/ 0 h 1551"/>
                  <a:gd name="T6" fmla="*/ 0 w 1993"/>
                  <a:gd name="T7" fmla="*/ 0 h 1551"/>
                  <a:gd name="T8" fmla="*/ 0 w 1993"/>
                  <a:gd name="T9" fmla="*/ 0 h 1551"/>
                  <a:gd name="T10" fmla="*/ 0 w 1993"/>
                  <a:gd name="T11" fmla="*/ 0 h 1551"/>
                  <a:gd name="T12" fmla="*/ 0 w 1993"/>
                  <a:gd name="T13" fmla="*/ 0 h 1551"/>
                  <a:gd name="T14" fmla="*/ 0 w 1993"/>
                  <a:gd name="T15" fmla="*/ 0 h 1551"/>
                  <a:gd name="T16" fmla="*/ 0 w 1993"/>
                  <a:gd name="T17" fmla="*/ 0 h 1551"/>
                  <a:gd name="T18" fmla="*/ 0 w 1993"/>
                  <a:gd name="T19" fmla="*/ 0 h 1551"/>
                  <a:gd name="T20" fmla="*/ 0 w 1993"/>
                  <a:gd name="T21" fmla="*/ 0 h 1551"/>
                  <a:gd name="T22" fmla="*/ 0 w 1993"/>
                  <a:gd name="T23" fmla="*/ 0 h 1551"/>
                  <a:gd name="T24" fmla="*/ 0 w 1993"/>
                  <a:gd name="T25" fmla="*/ 0 h 1551"/>
                  <a:gd name="T26" fmla="*/ 0 w 1993"/>
                  <a:gd name="T27" fmla="*/ 0 h 1551"/>
                  <a:gd name="T28" fmla="*/ 0 w 1993"/>
                  <a:gd name="T29" fmla="*/ 0 h 1551"/>
                  <a:gd name="T30" fmla="*/ 0 w 1993"/>
                  <a:gd name="T31" fmla="*/ 0 h 1551"/>
                  <a:gd name="T32" fmla="*/ 0 w 1993"/>
                  <a:gd name="T33" fmla="*/ 0 h 1551"/>
                  <a:gd name="T34" fmla="*/ 0 w 1993"/>
                  <a:gd name="T35" fmla="*/ 0 h 1551"/>
                  <a:gd name="T36" fmla="*/ 0 w 1993"/>
                  <a:gd name="T37" fmla="*/ 0 h 1551"/>
                  <a:gd name="T38" fmla="*/ 0 w 1993"/>
                  <a:gd name="T39" fmla="*/ 0 h 1551"/>
                  <a:gd name="T40" fmla="*/ 0 w 1993"/>
                  <a:gd name="T41" fmla="*/ 0 h 1551"/>
                  <a:gd name="T42" fmla="*/ 0 w 1993"/>
                  <a:gd name="T43" fmla="*/ 1 h 1551"/>
                  <a:gd name="T44" fmla="*/ 0 w 1993"/>
                  <a:gd name="T45" fmla="*/ 1 h 1551"/>
                  <a:gd name="T46" fmla="*/ 0 w 1993"/>
                  <a:gd name="T47" fmla="*/ 1 h 1551"/>
                  <a:gd name="T48" fmla="*/ 0 w 1993"/>
                  <a:gd name="T49" fmla="*/ 1 h 1551"/>
                  <a:gd name="T50" fmla="*/ 0 w 1993"/>
                  <a:gd name="T51" fmla="*/ 1 h 1551"/>
                  <a:gd name="T52" fmla="*/ 0 w 1993"/>
                  <a:gd name="T53" fmla="*/ 0 h 1551"/>
                  <a:gd name="T54" fmla="*/ 0 w 1993"/>
                  <a:gd name="T55" fmla="*/ 0 h 1551"/>
                  <a:gd name="T56" fmla="*/ 0 w 1993"/>
                  <a:gd name="T57" fmla="*/ 0 h 1551"/>
                  <a:gd name="T58" fmla="*/ 0 w 1993"/>
                  <a:gd name="T59" fmla="*/ 0 h 1551"/>
                  <a:gd name="T60" fmla="*/ 0 w 1993"/>
                  <a:gd name="T61" fmla="*/ 0 h 1551"/>
                  <a:gd name="T62" fmla="*/ 0 w 1993"/>
                  <a:gd name="T63" fmla="*/ 0 h 1551"/>
                  <a:gd name="T64" fmla="*/ 1 w 1993"/>
                  <a:gd name="T65" fmla="*/ 0 h 1551"/>
                  <a:gd name="T66" fmla="*/ 1 w 1993"/>
                  <a:gd name="T67" fmla="*/ 0 h 1551"/>
                  <a:gd name="T68" fmla="*/ 1 w 1993"/>
                  <a:gd name="T69" fmla="*/ 0 h 1551"/>
                  <a:gd name="T70" fmla="*/ 1 w 1993"/>
                  <a:gd name="T71" fmla="*/ 0 h 1551"/>
                  <a:gd name="T72" fmla="*/ 1 w 1993"/>
                  <a:gd name="T73" fmla="*/ 0 h 1551"/>
                  <a:gd name="T74" fmla="*/ 1 w 1993"/>
                  <a:gd name="T75" fmla="*/ 0 h 1551"/>
                  <a:gd name="T76" fmla="*/ 1 w 1993"/>
                  <a:gd name="T77" fmla="*/ 0 h 1551"/>
                  <a:gd name="T78" fmla="*/ 1 w 1993"/>
                  <a:gd name="T79" fmla="*/ 0 h 1551"/>
                  <a:gd name="T80" fmla="*/ 1 w 1993"/>
                  <a:gd name="T81" fmla="*/ 0 h 1551"/>
                  <a:gd name="T82" fmla="*/ 0 w 1993"/>
                  <a:gd name="T83" fmla="*/ 0 h 1551"/>
                  <a:gd name="T84" fmla="*/ 1 w 1993"/>
                  <a:gd name="T85" fmla="*/ 0 h 1551"/>
                  <a:gd name="T86" fmla="*/ 1 w 1993"/>
                  <a:gd name="T87" fmla="*/ 0 h 1551"/>
                  <a:gd name="T88" fmla="*/ 0 w 1993"/>
                  <a:gd name="T89" fmla="*/ 0 h 1551"/>
                  <a:gd name="T90" fmla="*/ 0 w 1993"/>
                  <a:gd name="T91" fmla="*/ 0 h 1551"/>
                  <a:gd name="T92" fmla="*/ 0 w 1993"/>
                  <a:gd name="T93" fmla="*/ 0 h 1551"/>
                  <a:gd name="T94" fmla="*/ 0 w 1993"/>
                  <a:gd name="T95" fmla="*/ 0 h 1551"/>
                  <a:gd name="T96" fmla="*/ 0 w 1993"/>
                  <a:gd name="T97" fmla="*/ 0 h 1551"/>
                  <a:gd name="T98" fmla="*/ 0 w 1993"/>
                  <a:gd name="T99" fmla="*/ 0 h 1551"/>
                  <a:gd name="T100" fmla="*/ 0 w 1993"/>
                  <a:gd name="T101" fmla="*/ 0 h 1551"/>
                  <a:gd name="T102" fmla="*/ 0 w 1993"/>
                  <a:gd name="T103" fmla="*/ 0 h 1551"/>
                  <a:gd name="T104" fmla="*/ 0 w 1993"/>
                  <a:gd name="T105" fmla="*/ 0 h 1551"/>
                  <a:gd name="T106" fmla="*/ 0 w 1993"/>
                  <a:gd name="T107" fmla="*/ 0 h 1551"/>
                  <a:gd name="T108" fmla="*/ 0 w 1993"/>
                  <a:gd name="T109" fmla="*/ 0 h 1551"/>
                  <a:gd name="T110" fmla="*/ 0 w 1993"/>
                  <a:gd name="T111" fmla="*/ 0 h 1551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93"/>
                  <a:gd name="T169" fmla="*/ 0 h 1551"/>
                  <a:gd name="T170" fmla="*/ 1993 w 1993"/>
                  <a:gd name="T171" fmla="*/ 1551 h 1551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93" h="1551">
                    <a:moveTo>
                      <a:pt x="669" y="565"/>
                    </a:moveTo>
                    <a:lnTo>
                      <a:pt x="652" y="547"/>
                    </a:lnTo>
                    <a:lnTo>
                      <a:pt x="636" y="513"/>
                    </a:lnTo>
                    <a:lnTo>
                      <a:pt x="629" y="479"/>
                    </a:lnTo>
                    <a:lnTo>
                      <a:pt x="625" y="433"/>
                    </a:lnTo>
                    <a:lnTo>
                      <a:pt x="625" y="393"/>
                    </a:lnTo>
                    <a:lnTo>
                      <a:pt x="632" y="357"/>
                    </a:lnTo>
                    <a:lnTo>
                      <a:pt x="644" y="324"/>
                    </a:lnTo>
                    <a:lnTo>
                      <a:pt x="660" y="283"/>
                    </a:lnTo>
                    <a:lnTo>
                      <a:pt x="670" y="248"/>
                    </a:lnTo>
                    <a:lnTo>
                      <a:pt x="676" y="204"/>
                    </a:lnTo>
                    <a:lnTo>
                      <a:pt x="675" y="171"/>
                    </a:lnTo>
                    <a:lnTo>
                      <a:pt x="670" y="137"/>
                    </a:lnTo>
                    <a:lnTo>
                      <a:pt x="666" y="105"/>
                    </a:lnTo>
                    <a:lnTo>
                      <a:pt x="664" y="77"/>
                    </a:lnTo>
                    <a:lnTo>
                      <a:pt x="632" y="77"/>
                    </a:lnTo>
                    <a:lnTo>
                      <a:pt x="637" y="95"/>
                    </a:lnTo>
                    <a:lnTo>
                      <a:pt x="641" y="129"/>
                    </a:lnTo>
                    <a:lnTo>
                      <a:pt x="642" y="143"/>
                    </a:lnTo>
                    <a:lnTo>
                      <a:pt x="644" y="167"/>
                    </a:lnTo>
                    <a:lnTo>
                      <a:pt x="644" y="198"/>
                    </a:lnTo>
                    <a:lnTo>
                      <a:pt x="637" y="228"/>
                    </a:lnTo>
                    <a:lnTo>
                      <a:pt x="631" y="251"/>
                    </a:lnTo>
                    <a:lnTo>
                      <a:pt x="619" y="276"/>
                    </a:lnTo>
                    <a:lnTo>
                      <a:pt x="604" y="298"/>
                    </a:lnTo>
                    <a:lnTo>
                      <a:pt x="596" y="264"/>
                    </a:lnTo>
                    <a:lnTo>
                      <a:pt x="594" y="239"/>
                    </a:lnTo>
                    <a:lnTo>
                      <a:pt x="594" y="208"/>
                    </a:lnTo>
                    <a:lnTo>
                      <a:pt x="590" y="177"/>
                    </a:lnTo>
                    <a:lnTo>
                      <a:pt x="590" y="153"/>
                    </a:lnTo>
                    <a:lnTo>
                      <a:pt x="586" y="118"/>
                    </a:lnTo>
                    <a:lnTo>
                      <a:pt x="580" y="88"/>
                    </a:lnTo>
                    <a:lnTo>
                      <a:pt x="571" y="67"/>
                    </a:lnTo>
                    <a:lnTo>
                      <a:pt x="563" y="50"/>
                    </a:lnTo>
                    <a:lnTo>
                      <a:pt x="538" y="42"/>
                    </a:lnTo>
                    <a:lnTo>
                      <a:pt x="551" y="59"/>
                    </a:lnTo>
                    <a:lnTo>
                      <a:pt x="560" y="83"/>
                    </a:lnTo>
                    <a:lnTo>
                      <a:pt x="566" y="108"/>
                    </a:lnTo>
                    <a:lnTo>
                      <a:pt x="570" y="152"/>
                    </a:lnTo>
                    <a:lnTo>
                      <a:pt x="570" y="159"/>
                    </a:lnTo>
                    <a:lnTo>
                      <a:pt x="572" y="192"/>
                    </a:lnTo>
                    <a:lnTo>
                      <a:pt x="572" y="234"/>
                    </a:lnTo>
                    <a:lnTo>
                      <a:pt x="562" y="274"/>
                    </a:lnTo>
                    <a:lnTo>
                      <a:pt x="547" y="307"/>
                    </a:lnTo>
                    <a:lnTo>
                      <a:pt x="533" y="327"/>
                    </a:lnTo>
                    <a:lnTo>
                      <a:pt x="528" y="339"/>
                    </a:lnTo>
                    <a:lnTo>
                      <a:pt x="526" y="352"/>
                    </a:lnTo>
                    <a:lnTo>
                      <a:pt x="522" y="402"/>
                    </a:lnTo>
                    <a:lnTo>
                      <a:pt x="516" y="371"/>
                    </a:lnTo>
                    <a:lnTo>
                      <a:pt x="508" y="353"/>
                    </a:lnTo>
                    <a:lnTo>
                      <a:pt x="496" y="338"/>
                    </a:lnTo>
                    <a:lnTo>
                      <a:pt x="480" y="329"/>
                    </a:lnTo>
                    <a:lnTo>
                      <a:pt x="456" y="322"/>
                    </a:lnTo>
                    <a:lnTo>
                      <a:pt x="426" y="316"/>
                    </a:lnTo>
                    <a:lnTo>
                      <a:pt x="405" y="309"/>
                    </a:lnTo>
                    <a:lnTo>
                      <a:pt x="402" y="304"/>
                    </a:lnTo>
                    <a:lnTo>
                      <a:pt x="402" y="298"/>
                    </a:lnTo>
                    <a:lnTo>
                      <a:pt x="412" y="279"/>
                    </a:lnTo>
                    <a:lnTo>
                      <a:pt x="427" y="267"/>
                    </a:lnTo>
                    <a:lnTo>
                      <a:pt x="452" y="254"/>
                    </a:lnTo>
                    <a:lnTo>
                      <a:pt x="473" y="237"/>
                    </a:lnTo>
                    <a:lnTo>
                      <a:pt x="490" y="218"/>
                    </a:lnTo>
                    <a:lnTo>
                      <a:pt x="501" y="196"/>
                    </a:lnTo>
                    <a:lnTo>
                      <a:pt x="507" y="179"/>
                    </a:lnTo>
                    <a:lnTo>
                      <a:pt x="492" y="174"/>
                    </a:lnTo>
                    <a:lnTo>
                      <a:pt x="486" y="193"/>
                    </a:lnTo>
                    <a:lnTo>
                      <a:pt x="473" y="212"/>
                    </a:lnTo>
                    <a:lnTo>
                      <a:pt x="458" y="228"/>
                    </a:lnTo>
                    <a:lnTo>
                      <a:pt x="437" y="239"/>
                    </a:lnTo>
                    <a:lnTo>
                      <a:pt x="416" y="248"/>
                    </a:lnTo>
                    <a:lnTo>
                      <a:pt x="399" y="259"/>
                    </a:lnTo>
                    <a:lnTo>
                      <a:pt x="388" y="271"/>
                    </a:lnTo>
                    <a:lnTo>
                      <a:pt x="381" y="288"/>
                    </a:lnTo>
                    <a:lnTo>
                      <a:pt x="379" y="307"/>
                    </a:lnTo>
                    <a:lnTo>
                      <a:pt x="353" y="291"/>
                    </a:lnTo>
                    <a:lnTo>
                      <a:pt x="329" y="276"/>
                    </a:lnTo>
                    <a:lnTo>
                      <a:pt x="313" y="263"/>
                    </a:lnTo>
                    <a:lnTo>
                      <a:pt x="298" y="253"/>
                    </a:lnTo>
                    <a:lnTo>
                      <a:pt x="281" y="247"/>
                    </a:lnTo>
                    <a:lnTo>
                      <a:pt x="256" y="246"/>
                    </a:lnTo>
                    <a:lnTo>
                      <a:pt x="229" y="247"/>
                    </a:lnTo>
                    <a:lnTo>
                      <a:pt x="207" y="243"/>
                    </a:lnTo>
                    <a:lnTo>
                      <a:pt x="195" y="237"/>
                    </a:lnTo>
                    <a:lnTo>
                      <a:pt x="192" y="229"/>
                    </a:lnTo>
                    <a:lnTo>
                      <a:pt x="192" y="218"/>
                    </a:lnTo>
                    <a:lnTo>
                      <a:pt x="199" y="196"/>
                    </a:lnTo>
                    <a:lnTo>
                      <a:pt x="213" y="169"/>
                    </a:lnTo>
                    <a:lnTo>
                      <a:pt x="224" y="143"/>
                    </a:lnTo>
                    <a:lnTo>
                      <a:pt x="230" y="112"/>
                    </a:lnTo>
                    <a:lnTo>
                      <a:pt x="234" y="78"/>
                    </a:lnTo>
                    <a:lnTo>
                      <a:pt x="239" y="52"/>
                    </a:lnTo>
                    <a:lnTo>
                      <a:pt x="242" y="37"/>
                    </a:lnTo>
                    <a:lnTo>
                      <a:pt x="239" y="24"/>
                    </a:lnTo>
                    <a:lnTo>
                      <a:pt x="232" y="7"/>
                    </a:lnTo>
                    <a:lnTo>
                      <a:pt x="219" y="12"/>
                    </a:lnTo>
                    <a:lnTo>
                      <a:pt x="225" y="24"/>
                    </a:lnTo>
                    <a:lnTo>
                      <a:pt x="227" y="37"/>
                    </a:lnTo>
                    <a:lnTo>
                      <a:pt x="224" y="50"/>
                    </a:lnTo>
                    <a:lnTo>
                      <a:pt x="215" y="75"/>
                    </a:lnTo>
                    <a:lnTo>
                      <a:pt x="212" y="107"/>
                    </a:lnTo>
                    <a:lnTo>
                      <a:pt x="203" y="136"/>
                    </a:lnTo>
                    <a:lnTo>
                      <a:pt x="190" y="162"/>
                    </a:lnTo>
                    <a:lnTo>
                      <a:pt x="174" y="187"/>
                    </a:lnTo>
                    <a:lnTo>
                      <a:pt x="164" y="212"/>
                    </a:lnTo>
                    <a:lnTo>
                      <a:pt x="159" y="238"/>
                    </a:lnTo>
                    <a:lnTo>
                      <a:pt x="143" y="229"/>
                    </a:lnTo>
                    <a:lnTo>
                      <a:pt x="120" y="208"/>
                    </a:lnTo>
                    <a:lnTo>
                      <a:pt x="104" y="179"/>
                    </a:lnTo>
                    <a:lnTo>
                      <a:pt x="88" y="142"/>
                    </a:lnTo>
                    <a:lnTo>
                      <a:pt x="74" y="104"/>
                    </a:lnTo>
                    <a:lnTo>
                      <a:pt x="59" y="75"/>
                    </a:lnTo>
                    <a:lnTo>
                      <a:pt x="44" y="55"/>
                    </a:lnTo>
                    <a:lnTo>
                      <a:pt x="26" y="42"/>
                    </a:lnTo>
                    <a:lnTo>
                      <a:pt x="0" y="47"/>
                    </a:lnTo>
                    <a:lnTo>
                      <a:pt x="14" y="55"/>
                    </a:lnTo>
                    <a:lnTo>
                      <a:pt x="30" y="72"/>
                    </a:lnTo>
                    <a:lnTo>
                      <a:pt x="46" y="94"/>
                    </a:lnTo>
                    <a:lnTo>
                      <a:pt x="63" y="127"/>
                    </a:lnTo>
                    <a:lnTo>
                      <a:pt x="79" y="174"/>
                    </a:lnTo>
                    <a:lnTo>
                      <a:pt x="94" y="213"/>
                    </a:lnTo>
                    <a:lnTo>
                      <a:pt x="110" y="238"/>
                    </a:lnTo>
                    <a:lnTo>
                      <a:pt x="130" y="259"/>
                    </a:lnTo>
                    <a:lnTo>
                      <a:pt x="165" y="282"/>
                    </a:lnTo>
                    <a:lnTo>
                      <a:pt x="208" y="298"/>
                    </a:lnTo>
                    <a:lnTo>
                      <a:pt x="248" y="316"/>
                    </a:lnTo>
                    <a:lnTo>
                      <a:pt x="279" y="333"/>
                    </a:lnTo>
                    <a:lnTo>
                      <a:pt x="308" y="356"/>
                    </a:lnTo>
                    <a:lnTo>
                      <a:pt x="326" y="378"/>
                    </a:lnTo>
                    <a:lnTo>
                      <a:pt x="333" y="398"/>
                    </a:lnTo>
                    <a:lnTo>
                      <a:pt x="337" y="419"/>
                    </a:lnTo>
                    <a:lnTo>
                      <a:pt x="338" y="458"/>
                    </a:lnTo>
                    <a:lnTo>
                      <a:pt x="346" y="483"/>
                    </a:lnTo>
                    <a:lnTo>
                      <a:pt x="358" y="501"/>
                    </a:lnTo>
                    <a:lnTo>
                      <a:pt x="387" y="521"/>
                    </a:lnTo>
                    <a:lnTo>
                      <a:pt x="418" y="538"/>
                    </a:lnTo>
                    <a:lnTo>
                      <a:pt x="451" y="556"/>
                    </a:lnTo>
                    <a:lnTo>
                      <a:pt x="476" y="578"/>
                    </a:lnTo>
                    <a:lnTo>
                      <a:pt x="505" y="653"/>
                    </a:lnTo>
                    <a:lnTo>
                      <a:pt x="522" y="746"/>
                    </a:lnTo>
                    <a:lnTo>
                      <a:pt x="532" y="770"/>
                    </a:lnTo>
                    <a:lnTo>
                      <a:pt x="547" y="793"/>
                    </a:lnTo>
                    <a:lnTo>
                      <a:pt x="566" y="823"/>
                    </a:lnTo>
                    <a:lnTo>
                      <a:pt x="582" y="861"/>
                    </a:lnTo>
                    <a:lnTo>
                      <a:pt x="591" y="892"/>
                    </a:lnTo>
                    <a:lnTo>
                      <a:pt x="596" y="933"/>
                    </a:lnTo>
                    <a:lnTo>
                      <a:pt x="596" y="971"/>
                    </a:lnTo>
                    <a:lnTo>
                      <a:pt x="592" y="1012"/>
                    </a:lnTo>
                    <a:lnTo>
                      <a:pt x="555" y="1080"/>
                    </a:lnTo>
                    <a:lnTo>
                      <a:pt x="515" y="1140"/>
                    </a:lnTo>
                    <a:lnTo>
                      <a:pt x="485" y="1191"/>
                    </a:lnTo>
                    <a:lnTo>
                      <a:pt x="465" y="1231"/>
                    </a:lnTo>
                    <a:lnTo>
                      <a:pt x="450" y="1277"/>
                    </a:lnTo>
                    <a:lnTo>
                      <a:pt x="437" y="1321"/>
                    </a:lnTo>
                    <a:lnTo>
                      <a:pt x="421" y="1366"/>
                    </a:lnTo>
                    <a:lnTo>
                      <a:pt x="398" y="1413"/>
                    </a:lnTo>
                    <a:lnTo>
                      <a:pt x="387" y="1428"/>
                    </a:lnTo>
                    <a:lnTo>
                      <a:pt x="373" y="1445"/>
                    </a:lnTo>
                    <a:lnTo>
                      <a:pt x="346" y="1466"/>
                    </a:lnTo>
                    <a:lnTo>
                      <a:pt x="312" y="1484"/>
                    </a:lnTo>
                    <a:lnTo>
                      <a:pt x="346" y="1474"/>
                    </a:lnTo>
                    <a:lnTo>
                      <a:pt x="386" y="1466"/>
                    </a:lnTo>
                    <a:lnTo>
                      <a:pt x="418" y="1459"/>
                    </a:lnTo>
                    <a:lnTo>
                      <a:pt x="456" y="1455"/>
                    </a:lnTo>
                    <a:lnTo>
                      <a:pt x="492" y="1454"/>
                    </a:lnTo>
                    <a:lnTo>
                      <a:pt x="531" y="1458"/>
                    </a:lnTo>
                    <a:lnTo>
                      <a:pt x="558" y="1468"/>
                    </a:lnTo>
                    <a:lnTo>
                      <a:pt x="585" y="1486"/>
                    </a:lnTo>
                    <a:lnTo>
                      <a:pt x="605" y="1510"/>
                    </a:lnTo>
                    <a:lnTo>
                      <a:pt x="621" y="1534"/>
                    </a:lnTo>
                    <a:lnTo>
                      <a:pt x="636" y="1551"/>
                    </a:lnTo>
                    <a:lnTo>
                      <a:pt x="636" y="1543"/>
                    </a:lnTo>
                    <a:lnTo>
                      <a:pt x="630" y="1510"/>
                    </a:lnTo>
                    <a:lnTo>
                      <a:pt x="629" y="1484"/>
                    </a:lnTo>
                    <a:lnTo>
                      <a:pt x="620" y="1443"/>
                    </a:lnTo>
                    <a:lnTo>
                      <a:pt x="636" y="1484"/>
                    </a:lnTo>
                    <a:lnTo>
                      <a:pt x="651" y="1504"/>
                    </a:lnTo>
                    <a:lnTo>
                      <a:pt x="669" y="1516"/>
                    </a:lnTo>
                    <a:lnTo>
                      <a:pt x="690" y="1520"/>
                    </a:lnTo>
                    <a:lnTo>
                      <a:pt x="717" y="1516"/>
                    </a:lnTo>
                    <a:lnTo>
                      <a:pt x="753" y="1506"/>
                    </a:lnTo>
                    <a:lnTo>
                      <a:pt x="789" y="1498"/>
                    </a:lnTo>
                    <a:lnTo>
                      <a:pt x="829" y="1494"/>
                    </a:lnTo>
                    <a:lnTo>
                      <a:pt x="865" y="1498"/>
                    </a:lnTo>
                    <a:lnTo>
                      <a:pt x="903" y="1509"/>
                    </a:lnTo>
                    <a:lnTo>
                      <a:pt x="835" y="1469"/>
                    </a:lnTo>
                    <a:lnTo>
                      <a:pt x="806" y="1446"/>
                    </a:lnTo>
                    <a:lnTo>
                      <a:pt x="786" y="1421"/>
                    </a:lnTo>
                    <a:lnTo>
                      <a:pt x="774" y="1389"/>
                    </a:lnTo>
                    <a:lnTo>
                      <a:pt x="768" y="1346"/>
                    </a:lnTo>
                    <a:lnTo>
                      <a:pt x="765" y="1286"/>
                    </a:lnTo>
                    <a:lnTo>
                      <a:pt x="769" y="1242"/>
                    </a:lnTo>
                    <a:lnTo>
                      <a:pt x="774" y="1209"/>
                    </a:lnTo>
                    <a:lnTo>
                      <a:pt x="781" y="1166"/>
                    </a:lnTo>
                    <a:lnTo>
                      <a:pt x="781" y="1131"/>
                    </a:lnTo>
                    <a:lnTo>
                      <a:pt x="779" y="1089"/>
                    </a:lnTo>
                    <a:lnTo>
                      <a:pt x="781" y="1039"/>
                    </a:lnTo>
                    <a:lnTo>
                      <a:pt x="778" y="1005"/>
                    </a:lnTo>
                    <a:lnTo>
                      <a:pt x="771" y="974"/>
                    </a:lnTo>
                    <a:lnTo>
                      <a:pt x="760" y="942"/>
                    </a:lnTo>
                    <a:lnTo>
                      <a:pt x="758" y="925"/>
                    </a:lnTo>
                    <a:lnTo>
                      <a:pt x="765" y="900"/>
                    </a:lnTo>
                    <a:lnTo>
                      <a:pt x="774" y="865"/>
                    </a:lnTo>
                    <a:lnTo>
                      <a:pt x="774" y="831"/>
                    </a:lnTo>
                    <a:lnTo>
                      <a:pt x="770" y="791"/>
                    </a:lnTo>
                    <a:lnTo>
                      <a:pt x="758" y="757"/>
                    </a:lnTo>
                    <a:lnTo>
                      <a:pt x="714" y="632"/>
                    </a:lnTo>
                    <a:lnTo>
                      <a:pt x="716" y="630"/>
                    </a:lnTo>
                    <a:lnTo>
                      <a:pt x="743" y="596"/>
                    </a:lnTo>
                    <a:lnTo>
                      <a:pt x="768" y="581"/>
                    </a:lnTo>
                    <a:lnTo>
                      <a:pt x="793" y="567"/>
                    </a:lnTo>
                    <a:lnTo>
                      <a:pt x="841" y="538"/>
                    </a:lnTo>
                    <a:lnTo>
                      <a:pt x="894" y="514"/>
                    </a:lnTo>
                    <a:lnTo>
                      <a:pt x="939" y="502"/>
                    </a:lnTo>
                    <a:lnTo>
                      <a:pt x="978" y="493"/>
                    </a:lnTo>
                    <a:lnTo>
                      <a:pt x="1015" y="483"/>
                    </a:lnTo>
                    <a:lnTo>
                      <a:pt x="1053" y="468"/>
                    </a:lnTo>
                    <a:lnTo>
                      <a:pt x="1091" y="447"/>
                    </a:lnTo>
                    <a:lnTo>
                      <a:pt x="1113" y="429"/>
                    </a:lnTo>
                    <a:lnTo>
                      <a:pt x="1146" y="402"/>
                    </a:lnTo>
                    <a:lnTo>
                      <a:pt x="1177" y="368"/>
                    </a:lnTo>
                    <a:lnTo>
                      <a:pt x="1209" y="333"/>
                    </a:lnTo>
                    <a:lnTo>
                      <a:pt x="1236" y="313"/>
                    </a:lnTo>
                    <a:lnTo>
                      <a:pt x="1266" y="298"/>
                    </a:lnTo>
                    <a:lnTo>
                      <a:pt x="1301" y="288"/>
                    </a:lnTo>
                    <a:lnTo>
                      <a:pt x="1338" y="282"/>
                    </a:lnTo>
                    <a:lnTo>
                      <a:pt x="1380" y="278"/>
                    </a:lnTo>
                    <a:lnTo>
                      <a:pt x="1420" y="279"/>
                    </a:lnTo>
                    <a:lnTo>
                      <a:pt x="1469" y="283"/>
                    </a:lnTo>
                    <a:lnTo>
                      <a:pt x="1515" y="289"/>
                    </a:lnTo>
                    <a:lnTo>
                      <a:pt x="1559" y="299"/>
                    </a:lnTo>
                    <a:lnTo>
                      <a:pt x="1605" y="307"/>
                    </a:lnTo>
                    <a:lnTo>
                      <a:pt x="1648" y="306"/>
                    </a:lnTo>
                    <a:lnTo>
                      <a:pt x="1688" y="299"/>
                    </a:lnTo>
                    <a:lnTo>
                      <a:pt x="1720" y="287"/>
                    </a:lnTo>
                    <a:lnTo>
                      <a:pt x="1753" y="266"/>
                    </a:lnTo>
                    <a:lnTo>
                      <a:pt x="1783" y="241"/>
                    </a:lnTo>
                    <a:lnTo>
                      <a:pt x="1812" y="218"/>
                    </a:lnTo>
                    <a:lnTo>
                      <a:pt x="1838" y="202"/>
                    </a:lnTo>
                    <a:lnTo>
                      <a:pt x="1869" y="189"/>
                    </a:lnTo>
                    <a:lnTo>
                      <a:pt x="1904" y="179"/>
                    </a:lnTo>
                    <a:lnTo>
                      <a:pt x="1942" y="167"/>
                    </a:lnTo>
                    <a:lnTo>
                      <a:pt x="1964" y="157"/>
                    </a:lnTo>
                    <a:lnTo>
                      <a:pt x="1977" y="147"/>
                    </a:lnTo>
                    <a:lnTo>
                      <a:pt x="1986" y="136"/>
                    </a:lnTo>
                    <a:lnTo>
                      <a:pt x="1993" y="108"/>
                    </a:lnTo>
                    <a:lnTo>
                      <a:pt x="1979" y="103"/>
                    </a:lnTo>
                    <a:lnTo>
                      <a:pt x="1973" y="124"/>
                    </a:lnTo>
                    <a:lnTo>
                      <a:pt x="1964" y="138"/>
                    </a:lnTo>
                    <a:lnTo>
                      <a:pt x="1948" y="147"/>
                    </a:lnTo>
                    <a:lnTo>
                      <a:pt x="1904" y="159"/>
                    </a:lnTo>
                    <a:lnTo>
                      <a:pt x="1858" y="174"/>
                    </a:lnTo>
                    <a:lnTo>
                      <a:pt x="1825" y="182"/>
                    </a:lnTo>
                    <a:lnTo>
                      <a:pt x="1814" y="186"/>
                    </a:lnTo>
                    <a:lnTo>
                      <a:pt x="1818" y="163"/>
                    </a:lnTo>
                    <a:lnTo>
                      <a:pt x="1818" y="137"/>
                    </a:lnTo>
                    <a:lnTo>
                      <a:pt x="1818" y="103"/>
                    </a:lnTo>
                    <a:lnTo>
                      <a:pt x="1815" y="67"/>
                    </a:lnTo>
                    <a:lnTo>
                      <a:pt x="1814" y="40"/>
                    </a:lnTo>
                    <a:lnTo>
                      <a:pt x="1803" y="39"/>
                    </a:lnTo>
                    <a:lnTo>
                      <a:pt x="1803" y="63"/>
                    </a:lnTo>
                    <a:lnTo>
                      <a:pt x="1803" y="102"/>
                    </a:lnTo>
                    <a:lnTo>
                      <a:pt x="1800" y="139"/>
                    </a:lnTo>
                    <a:lnTo>
                      <a:pt x="1792" y="171"/>
                    </a:lnTo>
                    <a:lnTo>
                      <a:pt x="1779" y="187"/>
                    </a:lnTo>
                    <a:lnTo>
                      <a:pt x="1765" y="199"/>
                    </a:lnTo>
                    <a:lnTo>
                      <a:pt x="1743" y="213"/>
                    </a:lnTo>
                    <a:lnTo>
                      <a:pt x="1718" y="223"/>
                    </a:lnTo>
                    <a:lnTo>
                      <a:pt x="1688" y="232"/>
                    </a:lnTo>
                    <a:lnTo>
                      <a:pt x="1654" y="238"/>
                    </a:lnTo>
                    <a:lnTo>
                      <a:pt x="1630" y="238"/>
                    </a:lnTo>
                    <a:lnTo>
                      <a:pt x="1654" y="222"/>
                    </a:lnTo>
                    <a:lnTo>
                      <a:pt x="1681" y="198"/>
                    </a:lnTo>
                    <a:lnTo>
                      <a:pt x="1703" y="176"/>
                    </a:lnTo>
                    <a:lnTo>
                      <a:pt x="1719" y="147"/>
                    </a:lnTo>
                    <a:lnTo>
                      <a:pt x="1729" y="120"/>
                    </a:lnTo>
                    <a:lnTo>
                      <a:pt x="1734" y="89"/>
                    </a:lnTo>
                    <a:lnTo>
                      <a:pt x="1735" y="67"/>
                    </a:lnTo>
                    <a:lnTo>
                      <a:pt x="1734" y="44"/>
                    </a:lnTo>
                    <a:lnTo>
                      <a:pt x="1719" y="44"/>
                    </a:lnTo>
                    <a:lnTo>
                      <a:pt x="1719" y="59"/>
                    </a:lnTo>
                    <a:lnTo>
                      <a:pt x="1719" y="90"/>
                    </a:lnTo>
                    <a:lnTo>
                      <a:pt x="1713" y="119"/>
                    </a:lnTo>
                    <a:lnTo>
                      <a:pt x="1699" y="146"/>
                    </a:lnTo>
                    <a:lnTo>
                      <a:pt x="1680" y="171"/>
                    </a:lnTo>
                    <a:lnTo>
                      <a:pt x="1656" y="193"/>
                    </a:lnTo>
                    <a:lnTo>
                      <a:pt x="1626" y="212"/>
                    </a:lnTo>
                    <a:lnTo>
                      <a:pt x="1595" y="227"/>
                    </a:lnTo>
                    <a:lnTo>
                      <a:pt x="1568" y="231"/>
                    </a:lnTo>
                    <a:lnTo>
                      <a:pt x="1535" y="221"/>
                    </a:lnTo>
                    <a:lnTo>
                      <a:pt x="1500" y="207"/>
                    </a:lnTo>
                    <a:lnTo>
                      <a:pt x="1459" y="194"/>
                    </a:lnTo>
                    <a:lnTo>
                      <a:pt x="1417" y="187"/>
                    </a:lnTo>
                    <a:lnTo>
                      <a:pt x="1386" y="186"/>
                    </a:lnTo>
                    <a:lnTo>
                      <a:pt x="1355" y="187"/>
                    </a:lnTo>
                    <a:lnTo>
                      <a:pt x="1315" y="196"/>
                    </a:lnTo>
                    <a:lnTo>
                      <a:pt x="1355" y="162"/>
                    </a:lnTo>
                    <a:lnTo>
                      <a:pt x="1380" y="144"/>
                    </a:lnTo>
                    <a:lnTo>
                      <a:pt x="1410" y="127"/>
                    </a:lnTo>
                    <a:lnTo>
                      <a:pt x="1436" y="115"/>
                    </a:lnTo>
                    <a:lnTo>
                      <a:pt x="1452" y="105"/>
                    </a:lnTo>
                    <a:lnTo>
                      <a:pt x="1461" y="98"/>
                    </a:lnTo>
                    <a:lnTo>
                      <a:pt x="1467" y="89"/>
                    </a:lnTo>
                    <a:lnTo>
                      <a:pt x="1477" y="68"/>
                    </a:lnTo>
                    <a:lnTo>
                      <a:pt x="1485" y="47"/>
                    </a:lnTo>
                    <a:lnTo>
                      <a:pt x="1494" y="29"/>
                    </a:lnTo>
                    <a:lnTo>
                      <a:pt x="1510" y="3"/>
                    </a:lnTo>
                    <a:lnTo>
                      <a:pt x="1497" y="0"/>
                    </a:lnTo>
                    <a:lnTo>
                      <a:pt x="1482" y="20"/>
                    </a:lnTo>
                    <a:lnTo>
                      <a:pt x="1474" y="38"/>
                    </a:lnTo>
                    <a:lnTo>
                      <a:pt x="1466" y="57"/>
                    </a:lnTo>
                    <a:lnTo>
                      <a:pt x="1459" y="73"/>
                    </a:lnTo>
                    <a:lnTo>
                      <a:pt x="1446" y="89"/>
                    </a:lnTo>
                    <a:lnTo>
                      <a:pt x="1426" y="103"/>
                    </a:lnTo>
                    <a:lnTo>
                      <a:pt x="1395" y="118"/>
                    </a:lnTo>
                    <a:lnTo>
                      <a:pt x="1361" y="133"/>
                    </a:lnTo>
                    <a:lnTo>
                      <a:pt x="1331" y="153"/>
                    </a:lnTo>
                    <a:lnTo>
                      <a:pt x="1307" y="171"/>
                    </a:lnTo>
                    <a:lnTo>
                      <a:pt x="1275" y="196"/>
                    </a:lnTo>
                    <a:lnTo>
                      <a:pt x="1282" y="162"/>
                    </a:lnTo>
                    <a:lnTo>
                      <a:pt x="1286" y="134"/>
                    </a:lnTo>
                    <a:lnTo>
                      <a:pt x="1282" y="109"/>
                    </a:lnTo>
                    <a:lnTo>
                      <a:pt x="1277" y="84"/>
                    </a:lnTo>
                    <a:lnTo>
                      <a:pt x="1275" y="58"/>
                    </a:lnTo>
                    <a:lnTo>
                      <a:pt x="1277" y="40"/>
                    </a:lnTo>
                    <a:lnTo>
                      <a:pt x="1253" y="47"/>
                    </a:lnTo>
                    <a:lnTo>
                      <a:pt x="1253" y="58"/>
                    </a:lnTo>
                    <a:lnTo>
                      <a:pt x="1256" y="84"/>
                    </a:lnTo>
                    <a:lnTo>
                      <a:pt x="1263" y="119"/>
                    </a:lnTo>
                    <a:lnTo>
                      <a:pt x="1262" y="146"/>
                    </a:lnTo>
                    <a:lnTo>
                      <a:pt x="1255" y="178"/>
                    </a:lnTo>
                    <a:lnTo>
                      <a:pt x="1238" y="211"/>
                    </a:lnTo>
                    <a:lnTo>
                      <a:pt x="1223" y="231"/>
                    </a:lnTo>
                    <a:lnTo>
                      <a:pt x="1202" y="247"/>
                    </a:lnTo>
                    <a:lnTo>
                      <a:pt x="1171" y="261"/>
                    </a:lnTo>
                    <a:lnTo>
                      <a:pt x="1111" y="279"/>
                    </a:lnTo>
                    <a:lnTo>
                      <a:pt x="1068" y="299"/>
                    </a:lnTo>
                    <a:lnTo>
                      <a:pt x="1052" y="311"/>
                    </a:lnTo>
                    <a:lnTo>
                      <a:pt x="1035" y="327"/>
                    </a:lnTo>
                    <a:lnTo>
                      <a:pt x="1022" y="336"/>
                    </a:lnTo>
                    <a:lnTo>
                      <a:pt x="1005" y="343"/>
                    </a:lnTo>
                    <a:lnTo>
                      <a:pt x="947" y="363"/>
                    </a:lnTo>
                    <a:lnTo>
                      <a:pt x="899" y="382"/>
                    </a:lnTo>
                    <a:lnTo>
                      <a:pt x="859" y="399"/>
                    </a:lnTo>
                    <a:lnTo>
                      <a:pt x="814" y="426"/>
                    </a:lnTo>
                    <a:lnTo>
                      <a:pt x="789" y="444"/>
                    </a:lnTo>
                    <a:lnTo>
                      <a:pt x="789" y="436"/>
                    </a:lnTo>
                    <a:lnTo>
                      <a:pt x="798" y="419"/>
                    </a:lnTo>
                    <a:lnTo>
                      <a:pt x="814" y="393"/>
                    </a:lnTo>
                    <a:lnTo>
                      <a:pt x="838" y="368"/>
                    </a:lnTo>
                    <a:lnTo>
                      <a:pt x="863" y="346"/>
                    </a:lnTo>
                    <a:lnTo>
                      <a:pt x="881" y="327"/>
                    </a:lnTo>
                    <a:lnTo>
                      <a:pt x="895" y="306"/>
                    </a:lnTo>
                    <a:lnTo>
                      <a:pt x="907" y="278"/>
                    </a:lnTo>
                    <a:lnTo>
                      <a:pt x="909" y="244"/>
                    </a:lnTo>
                    <a:lnTo>
                      <a:pt x="905" y="212"/>
                    </a:lnTo>
                    <a:lnTo>
                      <a:pt x="897" y="186"/>
                    </a:lnTo>
                    <a:lnTo>
                      <a:pt x="894" y="169"/>
                    </a:lnTo>
                    <a:lnTo>
                      <a:pt x="893" y="154"/>
                    </a:lnTo>
                    <a:lnTo>
                      <a:pt x="898" y="139"/>
                    </a:lnTo>
                    <a:lnTo>
                      <a:pt x="908" y="126"/>
                    </a:lnTo>
                    <a:lnTo>
                      <a:pt x="935" y="102"/>
                    </a:lnTo>
                    <a:lnTo>
                      <a:pt x="964" y="70"/>
                    </a:lnTo>
                    <a:lnTo>
                      <a:pt x="944" y="68"/>
                    </a:lnTo>
                    <a:lnTo>
                      <a:pt x="927" y="85"/>
                    </a:lnTo>
                    <a:lnTo>
                      <a:pt x="905" y="103"/>
                    </a:lnTo>
                    <a:lnTo>
                      <a:pt x="892" y="118"/>
                    </a:lnTo>
                    <a:lnTo>
                      <a:pt x="878" y="138"/>
                    </a:lnTo>
                    <a:lnTo>
                      <a:pt x="871" y="159"/>
                    </a:lnTo>
                    <a:lnTo>
                      <a:pt x="871" y="196"/>
                    </a:lnTo>
                    <a:lnTo>
                      <a:pt x="860" y="169"/>
                    </a:lnTo>
                    <a:lnTo>
                      <a:pt x="845" y="141"/>
                    </a:lnTo>
                    <a:lnTo>
                      <a:pt x="834" y="109"/>
                    </a:lnTo>
                    <a:lnTo>
                      <a:pt x="825" y="85"/>
                    </a:lnTo>
                    <a:lnTo>
                      <a:pt x="816" y="65"/>
                    </a:lnTo>
                    <a:lnTo>
                      <a:pt x="803" y="72"/>
                    </a:lnTo>
                    <a:lnTo>
                      <a:pt x="791" y="82"/>
                    </a:lnTo>
                    <a:lnTo>
                      <a:pt x="803" y="102"/>
                    </a:lnTo>
                    <a:lnTo>
                      <a:pt x="815" y="133"/>
                    </a:lnTo>
                    <a:lnTo>
                      <a:pt x="828" y="167"/>
                    </a:lnTo>
                    <a:lnTo>
                      <a:pt x="843" y="203"/>
                    </a:lnTo>
                    <a:lnTo>
                      <a:pt x="855" y="229"/>
                    </a:lnTo>
                    <a:lnTo>
                      <a:pt x="863" y="256"/>
                    </a:lnTo>
                    <a:lnTo>
                      <a:pt x="863" y="282"/>
                    </a:lnTo>
                    <a:lnTo>
                      <a:pt x="854" y="307"/>
                    </a:lnTo>
                    <a:lnTo>
                      <a:pt x="839" y="329"/>
                    </a:lnTo>
                    <a:lnTo>
                      <a:pt x="816" y="351"/>
                    </a:lnTo>
                    <a:lnTo>
                      <a:pt x="791" y="377"/>
                    </a:lnTo>
                    <a:lnTo>
                      <a:pt x="764" y="409"/>
                    </a:lnTo>
                    <a:lnTo>
                      <a:pt x="740" y="436"/>
                    </a:lnTo>
                    <a:lnTo>
                      <a:pt x="715" y="466"/>
                    </a:lnTo>
                    <a:lnTo>
                      <a:pt x="700" y="491"/>
                    </a:lnTo>
                    <a:lnTo>
                      <a:pt x="686" y="514"/>
                    </a:lnTo>
                    <a:lnTo>
                      <a:pt x="676" y="540"/>
                    </a:lnTo>
                    <a:lnTo>
                      <a:pt x="669" y="565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9" name="Freeform 176"/>
              <p:cNvSpPr>
                <a:spLocks/>
              </p:cNvSpPr>
              <p:nvPr/>
            </p:nvSpPr>
            <p:spPr bwMode="auto">
              <a:xfrm>
                <a:off x="3898" y="1392"/>
                <a:ext cx="7" cy="20"/>
              </a:xfrm>
              <a:custGeom>
                <a:avLst/>
                <a:gdLst>
                  <a:gd name="T0" fmla="*/ 0 w 28"/>
                  <a:gd name="T1" fmla="*/ 0 h 79"/>
                  <a:gd name="T2" fmla="*/ 0 w 28"/>
                  <a:gd name="T3" fmla="*/ 0 h 79"/>
                  <a:gd name="T4" fmla="*/ 0 w 28"/>
                  <a:gd name="T5" fmla="*/ 0 h 79"/>
                  <a:gd name="T6" fmla="*/ 0 w 28"/>
                  <a:gd name="T7" fmla="*/ 0 h 79"/>
                  <a:gd name="T8" fmla="*/ 0 w 28"/>
                  <a:gd name="T9" fmla="*/ 0 h 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"/>
                  <a:gd name="T16" fmla="*/ 0 h 79"/>
                  <a:gd name="T17" fmla="*/ 28 w 28"/>
                  <a:gd name="T18" fmla="*/ 79 h 7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" h="79">
                    <a:moveTo>
                      <a:pt x="0" y="79"/>
                    </a:moveTo>
                    <a:lnTo>
                      <a:pt x="10" y="52"/>
                    </a:lnTo>
                    <a:lnTo>
                      <a:pt x="23" y="33"/>
                    </a:lnTo>
                    <a:lnTo>
                      <a:pt x="28" y="18"/>
                    </a:lnTo>
                    <a:lnTo>
                      <a:pt x="28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0" name="Freeform 177"/>
              <p:cNvSpPr>
                <a:spLocks/>
              </p:cNvSpPr>
              <p:nvPr/>
            </p:nvSpPr>
            <p:spPr bwMode="auto">
              <a:xfrm>
                <a:off x="3658" y="1004"/>
                <a:ext cx="320" cy="174"/>
              </a:xfrm>
              <a:custGeom>
                <a:avLst/>
                <a:gdLst>
                  <a:gd name="T0" fmla="*/ 0 w 1279"/>
                  <a:gd name="T1" fmla="*/ 0 h 696"/>
                  <a:gd name="T2" fmla="*/ 0 w 1279"/>
                  <a:gd name="T3" fmla="*/ 0 h 696"/>
                  <a:gd name="T4" fmla="*/ 0 w 1279"/>
                  <a:gd name="T5" fmla="*/ 0 h 696"/>
                  <a:gd name="T6" fmla="*/ 0 w 1279"/>
                  <a:gd name="T7" fmla="*/ 0 h 696"/>
                  <a:gd name="T8" fmla="*/ 0 w 1279"/>
                  <a:gd name="T9" fmla="*/ 0 h 696"/>
                  <a:gd name="T10" fmla="*/ 0 w 1279"/>
                  <a:gd name="T11" fmla="*/ 0 h 696"/>
                  <a:gd name="T12" fmla="*/ 0 w 1279"/>
                  <a:gd name="T13" fmla="*/ 0 h 696"/>
                  <a:gd name="T14" fmla="*/ 0 w 1279"/>
                  <a:gd name="T15" fmla="*/ 0 h 696"/>
                  <a:gd name="T16" fmla="*/ 0 w 1279"/>
                  <a:gd name="T17" fmla="*/ 0 h 696"/>
                  <a:gd name="T18" fmla="*/ 0 w 1279"/>
                  <a:gd name="T19" fmla="*/ 0 h 696"/>
                  <a:gd name="T20" fmla="*/ 0 w 1279"/>
                  <a:gd name="T21" fmla="*/ 0 h 696"/>
                  <a:gd name="T22" fmla="*/ 0 w 1279"/>
                  <a:gd name="T23" fmla="*/ 0 h 696"/>
                  <a:gd name="T24" fmla="*/ 0 w 1279"/>
                  <a:gd name="T25" fmla="*/ 0 h 696"/>
                  <a:gd name="T26" fmla="*/ 0 w 1279"/>
                  <a:gd name="T27" fmla="*/ 0 h 696"/>
                  <a:gd name="T28" fmla="*/ 0 w 1279"/>
                  <a:gd name="T29" fmla="*/ 0 h 696"/>
                  <a:gd name="T30" fmla="*/ 0 w 1279"/>
                  <a:gd name="T31" fmla="*/ 0 h 696"/>
                  <a:gd name="T32" fmla="*/ 0 w 1279"/>
                  <a:gd name="T33" fmla="*/ 0 h 696"/>
                  <a:gd name="T34" fmla="*/ 0 w 1279"/>
                  <a:gd name="T35" fmla="*/ 0 h 696"/>
                  <a:gd name="T36" fmla="*/ 0 w 1279"/>
                  <a:gd name="T37" fmla="*/ 0 h 696"/>
                  <a:gd name="T38" fmla="*/ 0 w 1279"/>
                  <a:gd name="T39" fmla="*/ 0 h 696"/>
                  <a:gd name="T40" fmla="*/ 0 w 1279"/>
                  <a:gd name="T41" fmla="*/ 0 h 696"/>
                  <a:gd name="T42" fmla="*/ 0 w 1279"/>
                  <a:gd name="T43" fmla="*/ 0 h 696"/>
                  <a:gd name="T44" fmla="*/ 0 w 1279"/>
                  <a:gd name="T45" fmla="*/ 0 h 696"/>
                  <a:gd name="T46" fmla="*/ 0 w 1279"/>
                  <a:gd name="T47" fmla="*/ 0 h 696"/>
                  <a:gd name="T48" fmla="*/ 0 w 1279"/>
                  <a:gd name="T49" fmla="*/ 0 h 696"/>
                  <a:gd name="T50" fmla="*/ 0 w 1279"/>
                  <a:gd name="T51" fmla="*/ 0 h 696"/>
                  <a:gd name="T52" fmla="*/ 0 w 1279"/>
                  <a:gd name="T53" fmla="*/ 0 h 696"/>
                  <a:gd name="T54" fmla="*/ 0 w 1279"/>
                  <a:gd name="T55" fmla="*/ 0 h 696"/>
                  <a:gd name="T56" fmla="*/ 0 w 1279"/>
                  <a:gd name="T57" fmla="*/ 0 h 696"/>
                  <a:gd name="T58" fmla="*/ 0 w 1279"/>
                  <a:gd name="T59" fmla="*/ 0 h 696"/>
                  <a:gd name="T60" fmla="*/ 0 w 1279"/>
                  <a:gd name="T61" fmla="*/ 0 h 696"/>
                  <a:gd name="T62" fmla="*/ 0 w 1279"/>
                  <a:gd name="T63" fmla="*/ 0 h 696"/>
                  <a:gd name="T64" fmla="*/ 0 w 1279"/>
                  <a:gd name="T65" fmla="*/ 0 h 696"/>
                  <a:gd name="T66" fmla="*/ 0 w 1279"/>
                  <a:gd name="T67" fmla="*/ 0 h 696"/>
                  <a:gd name="T68" fmla="*/ 0 w 1279"/>
                  <a:gd name="T69" fmla="*/ 0 h 696"/>
                  <a:gd name="T70" fmla="*/ 0 w 1279"/>
                  <a:gd name="T71" fmla="*/ 0 h 696"/>
                  <a:gd name="T72" fmla="*/ 0 w 1279"/>
                  <a:gd name="T73" fmla="*/ 0 h 696"/>
                  <a:gd name="T74" fmla="*/ 0 w 1279"/>
                  <a:gd name="T75" fmla="*/ 0 h 696"/>
                  <a:gd name="T76" fmla="*/ 0 w 1279"/>
                  <a:gd name="T77" fmla="*/ 0 h 696"/>
                  <a:gd name="T78" fmla="*/ 0 w 1279"/>
                  <a:gd name="T79" fmla="*/ 0 h 696"/>
                  <a:gd name="T80" fmla="*/ 0 w 1279"/>
                  <a:gd name="T81" fmla="*/ 0 h 696"/>
                  <a:gd name="T82" fmla="*/ 0 w 1279"/>
                  <a:gd name="T83" fmla="*/ 0 h 696"/>
                  <a:gd name="T84" fmla="*/ 0 w 1279"/>
                  <a:gd name="T85" fmla="*/ 0 h 696"/>
                  <a:gd name="T86" fmla="*/ 0 w 1279"/>
                  <a:gd name="T87" fmla="*/ 0 h 696"/>
                  <a:gd name="T88" fmla="*/ 0 w 1279"/>
                  <a:gd name="T89" fmla="*/ 0 h 696"/>
                  <a:gd name="T90" fmla="*/ 0 w 1279"/>
                  <a:gd name="T91" fmla="*/ 0 h 696"/>
                  <a:gd name="T92" fmla="*/ 0 w 1279"/>
                  <a:gd name="T93" fmla="*/ 0 h 696"/>
                  <a:gd name="T94" fmla="*/ 0 w 1279"/>
                  <a:gd name="T95" fmla="*/ 0 h 69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279"/>
                  <a:gd name="T145" fmla="*/ 0 h 696"/>
                  <a:gd name="T146" fmla="*/ 1279 w 1279"/>
                  <a:gd name="T147" fmla="*/ 696 h 69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279" h="696">
                    <a:moveTo>
                      <a:pt x="489" y="34"/>
                    </a:moveTo>
                    <a:lnTo>
                      <a:pt x="459" y="30"/>
                    </a:lnTo>
                    <a:lnTo>
                      <a:pt x="436" y="23"/>
                    </a:lnTo>
                    <a:lnTo>
                      <a:pt x="411" y="9"/>
                    </a:lnTo>
                    <a:lnTo>
                      <a:pt x="390" y="3"/>
                    </a:lnTo>
                    <a:lnTo>
                      <a:pt x="369" y="0"/>
                    </a:lnTo>
                    <a:lnTo>
                      <a:pt x="346" y="8"/>
                    </a:lnTo>
                    <a:lnTo>
                      <a:pt x="331" y="22"/>
                    </a:lnTo>
                    <a:lnTo>
                      <a:pt x="315" y="45"/>
                    </a:lnTo>
                    <a:lnTo>
                      <a:pt x="301" y="80"/>
                    </a:lnTo>
                    <a:lnTo>
                      <a:pt x="285" y="130"/>
                    </a:lnTo>
                    <a:lnTo>
                      <a:pt x="269" y="160"/>
                    </a:lnTo>
                    <a:lnTo>
                      <a:pt x="255" y="184"/>
                    </a:lnTo>
                    <a:lnTo>
                      <a:pt x="244" y="195"/>
                    </a:lnTo>
                    <a:lnTo>
                      <a:pt x="226" y="208"/>
                    </a:lnTo>
                    <a:lnTo>
                      <a:pt x="191" y="224"/>
                    </a:lnTo>
                    <a:lnTo>
                      <a:pt x="150" y="245"/>
                    </a:lnTo>
                    <a:lnTo>
                      <a:pt x="108" y="272"/>
                    </a:lnTo>
                    <a:lnTo>
                      <a:pt x="77" y="298"/>
                    </a:lnTo>
                    <a:lnTo>
                      <a:pt x="43" y="337"/>
                    </a:lnTo>
                    <a:lnTo>
                      <a:pt x="21" y="374"/>
                    </a:lnTo>
                    <a:lnTo>
                      <a:pt x="6" y="423"/>
                    </a:lnTo>
                    <a:lnTo>
                      <a:pt x="0" y="468"/>
                    </a:lnTo>
                    <a:lnTo>
                      <a:pt x="2" y="513"/>
                    </a:lnTo>
                    <a:lnTo>
                      <a:pt x="10" y="548"/>
                    </a:lnTo>
                    <a:lnTo>
                      <a:pt x="23" y="578"/>
                    </a:lnTo>
                    <a:lnTo>
                      <a:pt x="42" y="603"/>
                    </a:lnTo>
                    <a:lnTo>
                      <a:pt x="68" y="622"/>
                    </a:lnTo>
                    <a:lnTo>
                      <a:pt x="101" y="634"/>
                    </a:lnTo>
                    <a:lnTo>
                      <a:pt x="132" y="641"/>
                    </a:lnTo>
                    <a:lnTo>
                      <a:pt x="156" y="648"/>
                    </a:lnTo>
                    <a:lnTo>
                      <a:pt x="174" y="659"/>
                    </a:lnTo>
                    <a:lnTo>
                      <a:pt x="197" y="677"/>
                    </a:lnTo>
                    <a:lnTo>
                      <a:pt x="220" y="688"/>
                    </a:lnTo>
                    <a:lnTo>
                      <a:pt x="245" y="694"/>
                    </a:lnTo>
                    <a:lnTo>
                      <a:pt x="272" y="692"/>
                    </a:lnTo>
                    <a:lnTo>
                      <a:pt x="316" y="678"/>
                    </a:lnTo>
                    <a:lnTo>
                      <a:pt x="370" y="666"/>
                    </a:lnTo>
                    <a:lnTo>
                      <a:pt x="396" y="661"/>
                    </a:lnTo>
                    <a:lnTo>
                      <a:pt x="425" y="661"/>
                    </a:lnTo>
                    <a:lnTo>
                      <a:pt x="458" y="666"/>
                    </a:lnTo>
                    <a:lnTo>
                      <a:pt x="487" y="661"/>
                    </a:lnTo>
                    <a:lnTo>
                      <a:pt x="513" y="652"/>
                    </a:lnTo>
                    <a:lnTo>
                      <a:pt x="557" y="638"/>
                    </a:lnTo>
                    <a:lnTo>
                      <a:pt x="588" y="631"/>
                    </a:lnTo>
                    <a:lnTo>
                      <a:pt x="619" y="619"/>
                    </a:lnTo>
                    <a:lnTo>
                      <a:pt x="643" y="611"/>
                    </a:lnTo>
                    <a:lnTo>
                      <a:pt x="678" y="598"/>
                    </a:lnTo>
                    <a:lnTo>
                      <a:pt x="707" y="592"/>
                    </a:lnTo>
                    <a:lnTo>
                      <a:pt x="739" y="592"/>
                    </a:lnTo>
                    <a:lnTo>
                      <a:pt x="769" y="596"/>
                    </a:lnTo>
                    <a:lnTo>
                      <a:pt x="796" y="609"/>
                    </a:lnTo>
                    <a:lnTo>
                      <a:pt x="828" y="627"/>
                    </a:lnTo>
                    <a:lnTo>
                      <a:pt x="861" y="643"/>
                    </a:lnTo>
                    <a:lnTo>
                      <a:pt x="887" y="653"/>
                    </a:lnTo>
                    <a:lnTo>
                      <a:pt x="908" y="661"/>
                    </a:lnTo>
                    <a:lnTo>
                      <a:pt x="933" y="669"/>
                    </a:lnTo>
                    <a:lnTo>
                      <a:pt x="964" y="683"/>
                    </a:lnTo>
                    <a:lnTo>
                      <a:pt x="981" y="691"/>
                    </a:lnTo>
                    <a:lnTo>
                      <a:pt x="1002" y="696"/>
                    </a:lnTo>
                    <a:lnTo>
                      <a:pt x="1034" y="696"/>
                    </a:lnTo>
                    <a:lnTo>
                      <a:pt x="1066" y="687"/>
                    </a:lnTo>
                    <a:lnTo>
                      <a:pt x="1100" y="673"/>
                    </a:lnTo>
                    <a:lnTo>
                      <a:pt x="1133" y="649"/>
                    </a:lnTo>
                    <a:lnTo>
                      <a:pt x="1158" y="626"/>
                    </a:lnTo>
                    <a:lnTo>
                      <a:pt x="1181" y="592"/>
                    </a:lnTo>
                    <a:lnTo>
                      <a:pt x="1194" y="564"/>
                    </a:lnTo>
                    <a:lnTo>
                      <a:pt x="1208" y="509"/>
                    </a:lnTo>
                    <a:lnTo>
                      <a:pt x="1219" y="469"/>
                    </a:lnTo>
                    <a:lnTo>
                      <a:pt x="1236" y="428"/>
                    </a:lnTo>
                    <a:lnTo>
                      <a:pt x="1256" y="394"/>
                    </a:lnTo>
                    <a:lnTo>
                      <a:pt x="1272" y="361"/>
                    </a:lnTo>
                    <a:lnTo>
                      <a:pt x="1279" y="327"/>
                    </a:lnTo>
                    <a:lnTo>
                      <a:pt x="1278" y="297"/>
                    </a:lnTo>
                    <a:lnTo>
                      <a:pt x="1269" y="270"/>
                    </a:lnTo>
                    <a:lnTo>
                      <a:pt x="1253" y="239"/>
                    </a:lnTo>
                    <a:lnTo>
                      <a:pt x="1234" y="209"/>
                    </a:lnTo>
                    <a:lnTo>
                      <a:pt x="1209" y="182"/>
                    </a:lnTo>
                    <a:lnTo>
                      <a:pt x="1186" y="162"/>
                    </a:lnTo>
                    <a:lnTo>
                      <a:pt x="1169" y="139"/>
                    </a:lnTo>
                    <a:lnTo>
                      <a:pt x="1153" y="125"/>
                    </a:lnTo>
                    <a:lnTo>
                      <a:pt x="1124" y="112"/>
                    </a:lnTo>
                    <a:lnTo>
                      <a:pt x="1090" y="104"/>
                    </a:lnTo>
                    <a:lnTo>
                      <a:pt x="1054" y="102"/>
                    </a:lnTo>
                    <a:lnTo>
                      <a:pt x="999" y="107"/>
                    </a:lnTo>
                    <a:lnTo>
                      <a:pt x="923" y="117"/>
                    </a:lnTo>
                    <a:lnTo>
                      <a:pt x="845" y="125"/>
                    </a:lnTo>
                    <a:lnTo>
                      <a:pt x="798" y="125"/>
                    </a:lnTo>
                    <a:lnTo>
                      <a:pt x="739" y="118"/>
                    </a:lnTo>
                    <a:lnTo>
                      <a:pt x="686" y="108"/>
                    </a:lnTo>
                    <a:lnTo>
                      <a:pt x="639" y="95"/>
                    </a:lnTo>
                    <a:lnTo>
                      <a:pt x="599" y="83"/>
                    </a:lnTo>
                    <a:lnTo>
                      <a:pt x="560" y="67"/>
                    </a:lnTo>
                    <a:lnTo>
                      <a:pt x="528" y="49"/>
                    </a:lnTo>
                    <a:lnTo>
                      <a:pt x="507" y="39"/>
                    </a:lnTo>
                    <a:lnTo>
                      <a:pt x="489" y="34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1" name="Freeform 178"/>
              <p:cNvSpPr>
                <a:spLocks/>
              </p:cNvSpPr>
              <p:nvPr/>
            </p:nvSpPr>
            <p:spPr bwMode="auto">
              <a:xfrm>
                <a:off x="3780" y="950"/>
                <a:ext cx="416" cy="243"/>
              </a:xfrm>
              <a:custGeom>
                <a:avLst/>
                <a:gdLst>
                  <a:gd name="T0" fmla="*/ 0 w 1665"/>
                  <a:gd name="T1" fmla="*/ 0 h 971"/>
                  <a:gd name="T2" fmla="*/ 0 w 1665"/>
                  <a:gd name="T3" fmla="*/ 0 h 971"/>
                  <a:gd name="T4" fmla="*/ 0 w 1665"/>
                  <a:gd name="T5" fmla="*/ 0 h 971"/>
                  <a:gd name="T6" fmla="*/ 0 w 1665"/>
                  <a:gd name="T7" fmla="*/ 0 h 971"/>
                  <a:gd name="T8" fmla="*/ 0 w 1665"/>
                  <a:gd name="T9" fmla="*/ 0 h 971"/>
                  <a:gd name="T10" fmla="*/ 0 w 1665"/>
                  <a:gd name="T11" fmla="*/ 0 h 971"/>
                  <a:gd name="T12" fmla="*/ 0 w 1665"/>
                  <a:gd name="T13" fmla="*/ 0 h 971"/>
                  <a:gd name="T14" fmla="*/ 0 w 1665"/>
                  <a:gd name="T15" fmla="*/ 0 h 971"/>
                  <a:gd name="T16" fmla="*/ 0 w 1665"/>
                  <a:gd name="T17" fmla="*/ 0 h 971"/>
                  <a:gd name="T18" fmla="*/ 0 w 1665"/>
                  <a:gd name="T19" fmla="*/ 0 h 971"/>
                  <a:gd name="T20" fmla="*/ 0 w 1665"/>
                  <a:gd name="T21" fmla="*/ 0 h 971"/>
                  <a:gd name="T22" fmla="*/ 0 w 1665"/>
                  <a:gd name="T23" fmla="*/ 0 h 971"/>
                  <a:gd name="T24" fmla="*/ 0 w 1665"/>
                  <a:gd name="T25" fmla="*/ 0 h 971"/>
                  <a:gd name="T26" fmla="*/ 0 w 1665"/>
                  <a:gd name="T27" fmla="*/ 0 h 971"/>
                  <a:gd name="T28" fmla="*/ 0 w 1665"/>
                  <a:gd name="T29" fmla="*/ 0 h 971"/>
                  <a:gd name="T30" fmla="*/ 0 w 1665"/>
                  <a:gd name="T31" fmla="*/ 0 h 971"/>
                  <a:gd name="T32" fmla="*/ 0 w 1665"/>
                  <a:gd name="T33" fmla="*/ 0 h 971"/>
                  <a:gd name="T34" fmla="*/ 0 w 1665"/>
                  <a:gd name="T35" fmla="*/ 0 h 971"/>
                  <a:gd name="T36" fmla="*/ 0 w 1665"/>
                  <a:gd name="T37" fmla="*/ 0 h 971"/>
                  <a:gd name="T38" fmla="*/ 0 w 1665"/>
                  <a:gd name="T39" fmla="*/ 0 h 971"/>
                  <a:gd name="T40" fmla="*/ 0 w 1665"/>
                  <a:gd name="T41" fmla="*/ 0 h 971"/>
                  <a:gd name="T42" fmla="*/ 0 w 1665"/>
                  <a:gd name="T43" fmla="*/ 0 h 971"/>
                  <a:gd name="T44" fmla="*/ 0 w 1665"/>
                  <a:gd name="T45" fmla="*/ 0 h 971"/>
                  <a:gd name="T46" fmla="*/ 0 w 1665"/>
                  <a:gd name="T47" fmla="*/ 0 h 971"/>
                  <a:gd name="T48" fmla="*/ 0 w 1665"/>
                  <a:gd name="T49" fmla="*/ 0 h 971"/>
                  <a:gd name="T50" fmla="*/ 0 w 1665"/>
                  <a:gd name="T51" fmla="*/ 0 h 971"/>
                  <a:gd name="T52" fmla="*/ 0 w 1665"/>
                  <a:gd name="T53" fmla="*/ 0 h 971"/>
                  <a:gd name="T54" fmla="*/ 0 w 1665"/>
                  <a:gd name="T55" fmla="*/ 0 h 971"/>
                  <a:gd name="T56" fmla="*/ 0 w 1665"/>
                  <a:gd name="T57" fmla="*/ 0 h 971"/>
                  <a:gd name="T58" fmla="*/ 0 w 1665"/>
                  <a:gd name="T59" fmla="*/ 0 h 971"/>
                  <a:gd name="T60" fmla="*/ 0 w 1665"/>
                  <a:gd name="T61" fmla="*/ 0 h 971"/>
                  <a:gd name="T62" fmla="*/ 0 w 1665"/>
                  <a:gd name="T63" fmla="*/ 0 h 971"/>
                  <a:gd name="T64" fmla="*/ 0 w 1665"/>
                  <a:gd name="T65" fmla="*/ 0 h 971"/>
                  <a:gd name="T66" fmla="*/ 0 w 1665"/>
                  <a:gd name="T67" fmla="*/ 0 h 971"/>
                  <a:gd name="T68" fmla="*/ 0 w 1665"/>
                  <a:gd name="T69" fmla="*/ 0 h 971"/>
                  <a:gd name="T70" fmla="*/ 0 w 1665"/>
                  <a:gd name="T71" fmla="*/ 0 h 971"/>
                  <a:gd name="T72" fmla="*/ 0 w 1665"/>
                  <a:gd name="T73" fmla="*/ 0 h 971"/>
                  <a:gd name="T74" fmla="*/ 0 w 1665"/>
                  <a:gd name="T75" fmla="*/ 0 h 971"/>
                  <a:gd name="T76" fmla="*/ 0 w 1665"/>
                  <a:gd name="T77" fmla="*/ 0 h 971"/>
                  <a:gd name="T78" fmla="*/ 0 w 1665"/>
                  <a:gd name="T79" fmla="*/ 0 h 971"/>
                  <a:gd name="T80" fmla="*/ 0 w 1665"/>
                  <a:gd name="T81" fmla="*/ 0 h 971"/>
                  <a:gd name="T82" fmla="*/ 0 w 1665"/>
                  <a:gd name="T83" fmla="*/ 0 h 971"/>
                  <a:gd name="T84" fmla="*/ 0 w 1665"/>
                  <a:gd name="T85" fmla="*/ 0 h 971"/>
                  <a:gd name="T86" fmla="*/ 0 w 1665"/>
                  <a:gd name="T87" fmla="*/ 0 h 971"/>
                  <a:gd name="T88" fmla="*/ 0 w 1665"/>
                  <a:gd name="T89" fmla="*/ 0 h 971"/>
                  <a:gd name="T90" fmla="*/ 0 w 1665"/>
                  <a:gd name="T91" fmla="*/ 0 h 971"/>
                  <a:gd name="T92" fmla="*/ 0 w 1665"/>
                  <a:gd name="T93" fmla="*/ 0 h 971"/>
                  <a:gd name="T94" fmla="*/ 0 w 1665"/>
                  <a:gd name="T95" fmla="*/ 0 h 971"/>
                  <a:gd name="T96" fmla="*/ 0 w 1665"/>
                  <a:gd name="T97" fmla="*/ 0 h 971"/>
                  <a:gd name="T98" fmla="*/ 0 w 1665"/>
                  <a:gd name="T99" fmla="*/ 0 h 971"/>
                  <a:gd name="T100" fmla="*/ 0 w 1665"/>
                  <a:gd name="T101" fmla="*/ 0 h 971"/>
                  <a:gd name="T102" fmla="*/ 0 w 1665"/>
                  <a:gd name="T103" fmla="*/ 0 h 971"/>
                  <a:gd name="T104" fmla="*/ 0 w 1665"/>
                  <a:gd name="T105" fmla="*/ 0 h 971"/>
                  <a:gd name="T106" fmla="*/ 0 w 1665"/>
                  <a:gd name="T107" fmla="*/ 0 h 971"/>
                  <a:gd name="T108" fmla="*/ 0 w 1665"/>
                  <a:gd name="T109" fmla="*/ 0 h 971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65"/>
                  <a:gd name="T166" fmla="*/ 0 h 971"/>
                  <a:gd name="T167" fmla="*/ 1665 w 1665"/>
                  <a:gd name="T168" fmla="*/ 971 h 971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65" h="971">
                    <a:moveTo>
                      <a:pt x="544" y="910"/>
                    </a:moveTo>
                    <a:lnTo>
                      <a:pt x="547" y="939"/>
                    </a:lnTo>
                    <a:lnTo>
                      <a:pt x="551" y="971"/>
                    </a:lnTo>
                    <a:lnTo>
                      <a:pt x="592" y="962"/>
                    </a:lnTo>
                    <a:lnTo>
                      <a:pt x="627" y="950"/>
                    </a:lnTo>
                    <a:lnTo>
                      <a:pt x="655" y="933"/>
                    </a:lnTo>
                    <a:lnTo>
                      <a:pt x="672" y="917"/>
                    </a:lnTo>
                    <a:lnTo>
                      <a:pt x="683" y="907"/>
                    </a:lnTo>
                    <a:lnTo>
                      <a:pt x="697" y="900"/>
                    </a:lnTo>
                    <a:lnTo>
                      <a:pt x="723" y="898"/>
                    </a:lnTo>
                    <a:lnTo>
                      <a:pt x="751" y="903"/>
                    </a:lnTo>
                    <a:lnTo>
                      <a:pt x="796" y="898"/>
                    </a:lnTo>
                    <a:lnTo>
                      <a:pt x="826" y="902"/>
                    </a:lnTo>
                    <a:lnTo>
                      <a:pt x="845" y="905"/>
                    </a:lnTo>
                    <a:lnTo>
                      <a:pt x="870" y="910"/>
                    </a:lnTo>
                    <a:lnTo>
                      <a:pt x="901" y="917"/>
                    </a:lnTo>
                    <a:lnTo>
                      <a:pt x="938" y="919"/>
                    </a:lnTo>
                    <a:lnTo>
                      <a:pt x="989" y="914"/>
                    </a:lnTo>
                    <a:lnTo>
                      <a:pt x="1043" y="903"/>
                    </a:lnTo>
                    <a:lnTo>
                      <a:pt x="1090" y="892"/>
                    </a:lnTo>
                    <a:lnTo>
                      <a:pt x="1134" y="882"/>
                    </a:lnTo>
                    <a:lnTo>
                      <a:pt x="1159" y="874"/>
                    </a:lnTo>
                    <a:lnTo>
                      <a:pt x="1188" y="864"/>
                    </a:lnTo>
                    <a:lnTo>
                      <a:pt x="1224" y="848"/>
                    </a:lnTo>
                    <a:lnTo>
                      <a:pt x="1261" y="835"/>
                    </a:lnTo>
                    <a:lnTo>
                      <a:pt x="1301" y="823"/>
                    </a:lnTo>
                    <a:lnTo>
                      <a:pt x="1339" y="804"/>
                    </a:lnTo>
                    <a:lnTo>
                      <a:pt x="1367" y="787"/>
                    </a:lnTo>
                    <a:lnTo>
                      <a:pt x="1392" y="764"/>
                    </a:lnTo>
                    <a:lnTo>
                      <a:pt x="1426" y="730"/>
                    </a:lnTo>
                    <a:lnTo>
                      <a:pt x="1458" y="702"/>
                    </a:lnTo>
                    <a:lnTo>
                      <a:pt x="1498" y="678"/>
                    </a:lnTo>
                    <a:lnTo>
                      <a:pt x="1542" y="660"/>
                    </a:lnTo>
                    <a:lnTo>
                      <a:pt x="1585" y="642"/>
                    </a:lnTo>
                    <a:lnTo>
                      <a:pt x="1616" y="619"/>
                    </a:lnTo>
                    <a:lnTo>
                      <a:pt x="1639" y="590"/>
                    </a:lnTo>
                    <a:lnTo>
                      <a:pt x="1656" y="557"/>
                    </a:lnTo>
                    <a:lnTo>
                      <a:pt x="1665" y="508"/>
                    </a:lnTo>
                    <a:lnTo>
                      <a:pt x="1664" y="455"/>
                    </a:lnTo>
                    <a:lnTo>
                      <a:pt x="1659" y="406"/>
                    </a:lnTo>
                    <a:lnTo>
                      <a:pt x="1644" y="363"/>
                    </a:lnTo>
                    <a:lnTo>
                      <a:pt x="1624" y="326"/>
                    </a:lnTo>
                    <a:lnTo>
                      <a:pt x="1597" y="289"/>
                    </a:lnTo>
                    <a:lnTo>
                      <a:pt x="1562" y="258"/>
                    </a:lnTo>
                    <a:lnTo>
                      <a:pt x="1518" y="231"/>
                    </a:lnTo>
                    <a:lnTo>
                      <a:pt x="1476" y="214"/>
                    </a:lnTo>
                    <a:lnTo>
                      <a:pt x="1418" y="198"/>
                    </a:lnTo>
                    <a:lnTo>
                      <a:pt x="1357" y="181"/>
                    </a:lnTo>
                    <a:lnTo>
                      <a:pt x="1309" y="161"/>
                    </a:lnTo>
                    <a:lnTo>
                      <a:pt x="1261" y="138"/>
                    </a:lnTo>
                    <a:lnTo>
                      <a:pt x="1220" y="110"/>
                    </a:lnTo>
                    <a:lnTo>
                      <a:pt x="1172" y="70"/>
                    </a:lnTo>
                    <a:lnTo>
                      <a:pt x="1125" y="39"/>
                    </a:lnTo>
                    <a:lnTo>
                      <a:pt x="1075" y="19"/>
                    </a:lnTo>
                    <a:lnTo>
                      <a:pt x="1019" y="5"/>
                    </a:lnTo>
                    <a:lnTo>
                      <a:pt x="954" y="1"/>
                    </a:lnTo>
                    <a:lnTo>
                      <a:pt x="900" y="0"/>
                    </a:lnTo>
                    <a:lnTo>
                      <a:pt x="825" y="10"/>
                    </a:lnTo>
                    <a:lnTo>
                      <a:pt x="762" y="20"/>
                    </a:lnTo>
                    <a:lnTo>
                      <a:pt x="710" y="25"/>
                    </a:lnTo>
                    <a:lnTo>
                      <a:pt x="658" y="27"/>
                    </a:lnTo>
                    <a:lnTo>
                      <a:pt x="616" y="37"/>
                    </a:lnTo>
                    <a:lnTo>
                      <a:pt x="547" y="65"/>
                    </a:lnTo>
                    <a:lnTo>
                      <a:pt x="479" y="86"/>
                    </a:lnTo>
                    <a:lnTo>
                      <a:pt x="428" y="95"/>
                    </a:lnTo>
                    <a:lnTo>
                      <a:pt x="387" y="94"/>
                    </a:lnTo>
                    <a:lnTo>
                      <a:pt x="334" y="84"/>
                    </a:lnTo>
                    <a:lnTo>
                      <a:pt x="292" y="79"/>
                    </a:lnTo>
                    <a:lnTo>
                      <a:pt x="250" y="79"/>
                    </a:lnTo>
                    <a:lnTo>
                      <a:pt x="210" y="86"/>
                    </a:lnTo>
                    <a:lnTo>
                      <a:pt x="178" y="99"/>
                    </a:lnTo>
                    <a:lnTo>
                      <a:pt x="125" y="129"/>
                    </a:lnTo>
                    <a:lnTo>
                      <a:pt x="42" y="184"/>
                    </a:lnTo>
                    <a:lnTo>
                      <a:pt x="9" y="215"/>
                    </a:lnTo>
                    <a:lnTo>
                      <a:pt x="0" y="233"/>
                    </a:lnTo>
                    <a:lnTo>
                      <a:pt x="0" y="250"/>
                    </a:lnTo>
                    <a:lnTo>
                      <a:pt x="17" y="255"/>
                    </a:lnTo>
                    <a:lnTo>
                      <a:pt x="39" y="264"/>
                    </a:lnTo>
                    <a:lnTo>
                      <a:pt x="71" y="283"/>
                    </a:lnTo>
                    <a:lnTo>
                      <a:pt x="110" y="298"/>
                    </a:lnTo>
                    <a:lnTo>
                      <a:pt x="150" y="311"/>
                    </a:lnTo>
                    <a:lnTo>
                      <a:pt x="196" y="323"/>
                    </a:lnTo>
                    <a:lnTo>
                      <a:pt x="250" y="334"/>
                    </a:lnTo>
                    <a:lnTo>
                      <a:pt x="310" y="341"/>
                    </a:lnTo>
                    <a:lnTo>
                      <a:pt x="357" y="341"/>
                    </a:lnTo>
                    <a:lnTo>
                      <a:pt x="434" y="333"/>
                    </a:lnTo>
                    <a:lnTo>
                      <a:pt x="509" y="321"/>
                    </a:lnTo>
                    <a:lnTo>
                      <a:pt x="566" y="318"/>
                    </a:lnTo>
                    <a:lnTo>
                      <a:pt x="601" y="320"/>
                    </a:lnTo>
                    <a:lnTo>
                      <a:pt x="635" y="326"/>
                    </a:lnTo>
                    <a:lnTo>
                      <a:pt x="663" y="340"/>
                    </a:lnTo>
                    <a:lnTo>
                      <a:pt x="681" y="355"/>
                    </a:lnTo>
                    <a:lnTo>
                      <a:pt x="697" y="378"/>
                    </a:lnTo>
                    <a:lnTo>
                      <a:pt x="721" y="396"/>
                    </a:lnTo>
                    <a:lnTo>
                      <a:pt x="745" y="424"/>
                    </a:lnTo>
                    <a:lnTo>
                      <a:pt x="763" y="455"/>
                    </a:lnTo>
                    <a:lnTo>
                      <a:pt x="781" y="485"/>
                    </a:lnTo>
                    <a:lnTo>
                      <a:pt x="789" y="513"/>
                    </a:lnTo>
                    <a:lnTo>
                      <a:pt x="790" y="543"/>
                    </a:lnTo>
                    <a:lnTo>
                      <a:pt x="782" y="577"/>
                    </a:lnTo>
                    <a:lnTo>
                      <a:pt x="767" y="610"/>
                    </a:lnTo>
                    <a:lnTo>
                      <a:pt x="747" y="644"/>
                    </a:lnTo>
                    <a:lnTo>
                      <a:pt x="730" y="684"/>
                    </a:lnTo>
                    <a:lnTo>
                      <a:pt x="718" y="725"/>
                    </a:lnTo>
                    <a:lnTo>
                      <a:pt x="705" y="779"/>
                    </a:lnTo>
                    <a:lnTo>
                      <a:pt x="692" y="808"/>
                    </a:lnTo>
                    <a:lnTo>
                      <a:pt x="670" y="842"/>
                    </a:lnTo>
                    <a:lnTo>
                      <a:pt x="643" y="865"/>
                    </a:lnTo>
                    <a:lnTo>
                      <a:pt x="611" y="888"/>
                    </a:lnTo>
                    <a:lnTo>
                      <a:pt x="578" y="903"/>
                    </a:lnTo>
                    <a:lnTo>
                      <a:pt x="544" y="91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2" name="Freeform 179"/>
              <p:cNvSpPr>
                <a:spLocks/>
              </p:cNvSpPr>
              <p:nvPr/>
            </p:nvSpPr>
            <p:spPr bwMode="auto">
              <a:xfrm>
                <a:off x="4115" y="1033"/>
                <a:ext cx="231" cy="160"/>
              </a:xfrm>
              <a:custGeom>
                <a:avLst/>
                <a:gdLst>
                  <a:gd name="T0" fmla="*/ 0 w 927"/>
                  <a:gd name="T1" fmla="*/ 0 h 640"/>
                  <a:gd name="T2" fmla="*/ 0 w 927"/>
                  <a:gd name="T3" fmla="*/ 0 h 640"/>
                  <a:gd name="T4" fmla="*/ 0 w 927"/>
                  <a:gd name="T5" fmla="*/ 0 h 640"/>
                  <a:gd name="T6" fmla="*/ 0 w 927"/>
                  <a:gd name="T7" fmla="*/ 0 h 640"/>
                  <a:gd name="T8" fmla="*/ 0 w 927"/>
                  <a:gd name="T9" fmla="*/ 0 h 640"/>
                  <a:gd name="T10" fmla="*/ 0 w 927"/>
                  <a:gd name="T11" fmla="*/ 0 h 640"/>
                  <a:gd name="T12" fmla="*/ 0 w 927"/>
                  <a:gd name="T13" fmla="*/ 0 h 640"/>
                  <a:gd name="T14" fmla="*/ 0 w 927"/>
                  <a:gd name="T15" fmla="*/ 0 h 640"/>
                  <a:gd name="T16" fmla="*/ 0 w 927"/>
                  <a:gd name="T17" fmla="*/ 0 h 640"/>
                  <a:gd name="T18" fmla="*/ 0 w 927"/>
                  <a:gd name="T19" fmla="*/ 0 h 640"/>
                  <a:gd name="T20" fmla="*/ 0 w 927"/>
                  <a:gd name="T21" fmla="*/ 0 h 640"/>
                  <a:gd name="T22" fmla="*/ 0 w 927"/>
                  <a:gd name="T23" fmla="*/ 0 h 640"/>
                  <a:gd name="T24" fmla="*/ 0 w 927"/>
                  <a:gd name="T25" fmla="*/ 0 h 640"/>
                  <a:gd name="T26" fmla="*/ 0 w 927"/>
                  <a:gd name="T27" fmla="*/ 0 h 640"/>
                  <a:gd name="T28" fmla="*/ 0 w 927"/>
                  <a:gd name="T29" fmla="*/ 0 h 640"/>
                  <a:gd name="T30" fmla="*/ 0 w 927"/>
                  <a:gd name="T31" fmla="*/ 0 h 640"/>
                  <a:gd name="T32" fmla="*/ 0 w 927"/>
                  <a:gd name="T33" fmla="*/ 0 h 640"/>
                  <a:gd name="T34" fmla="*/ 0 w 927"/>
                  <a:gd name="T35" fmla="*/ 0 h 640"/>
                  <a:gd name="T36" fmla="*/ 0 w 927"/>
                  <a:gd name="T37" fmla="*/ 0 h 640"/>
                  <a:gd name="T38" fmla="*/ 0 w 927"/>
                  <a:gd name="T39" fmla="*/ 0 h 640"/>
                  <a:gd name="T40" fmla="*/ 0 w 927"/>
                  <a:gd name="T41" fmla="*/ 0 h 640"/>
                  <a:gd name="T42" fmla="*/ 0 w 927"/>
                  <a:gd name="T43" fmla="*/ 0 h 640"/>
                  <a:gd name="T44" fmla="*/ 0 w 927"/>
                  <a:gd name="T45" fmla="*/ 0 h 640"/>
                  <a:gd name="T46" fmla="*/ 0 w 927"/>
                  <a:gd name="T47" fmla="*/ 0 h 640"/>
                  <a:gd name="T48" fmla="*/ 0 w 927"/>
                  <a:gd name="T49" fmla="*/ 0 h 640"/>
                  <a:gd name="T50" fmla="*/ 0 w 927"/>
                  <a:gd name="T51" fmla="*/ 0 h 640"/>
                  <a:gd name="T52" fmla="*/ 0 w 927"/>
                  <a:gd name="T53" fmla="*/ 0 h 640"/>
                  <a:gd name="T54" fmla="*/ 0 w 927"/>
                  <a:gd name="T55" fmla="*/ 0 h 640"/>
                  <a:gd name="T56" fmla="*/ 0 w 927"/>
                  <a:gd name="T57" fmla="*/ 0 h 640"/>
                  <a:gd name="T58" fmla="*/ 0 w 927"/>
                  <a:gd name="T59" fmla="*/ 0 h 640"/>
                  <a:gd name="T60" fmla="*/ 0 w 927"/>
                  <a:gd name="T61" fmla="*/ 0 h 640"/>
                  <a:gd name="T62" fmla="*/ 0 w 927"/>
                  <a:gd name="T63" fmla="*/ 0 h 640"/>
                  <a:gd name="T64" fmla="*/ 0 w 927"/>
                  <a:gd name="T65" fmla="*/ 0 h 640"/>
                  <a:gd name="T66" fmla="*/ 0 w 927"/>
                  <a:gd name="T67" fmla="*/ 0 h 640"/>
                  <a:gd name="T68" fmla="*/ 0 w 927"/>
                  <a:gd name="T69" fmla="*/ 0 h 640"/>
                  <a:gd name="T70" fmla="*/ 0 w 927"/>
                  <a:gd name="T71" fmla="*/ 0 h 640"/>
                  <a:gd name="T72" fmla="*/ 0 w 927"/>
                  <a:gd name="T73" fmla="*/ 0 h 640"/>
                  <a:gd name="T74" fmla="*/ 0 w 927"/>
                  <a:gd name="T75" fmla="*/ 0 h 640"/>
                  <a:gd name="T76" fmla="*/ 0 w 927"/>
                  <a:gd name="T77" fmla="*/ 0 h 640"/>
                  <a:gd name="T78" fmla="*/ 0 w 927"/>
                  <a:gd name="T79" fmla="*/ 0 h 640"/>
                  <a:gd name="T80" fmla="*/ 0 w 927"/>
                  <a:gd name="T81" fmla="*/ 0 h 64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927"/>
                  <a:gd name="T124" fmla="*/ 0 h 640"/>
                  <a:gd name="T125" fmla="*/ 927 w 927"/>
                  <a:gd name="T126" fmla="*/ 640 h 64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927" h="640">
                    <a:moveTo>
                      <a:pt x="303" y="30"/>
                    </a:moveTo>
                    <a:lnTo>
                      <a:pt x="333" y="15"/>
                    </a:lnTo>
                    <a:lnTo>
                      <a:pt x="358" y="6"/>
                    </a:lnTo>
                    <a:lnTo>
                      <a:pt x="388" y="1"/>
                    </a:lnTo>
                    <a:lnTo>
                      <a:pt x="415" y="0"/>
                    </a:lnTo>
                    <a:lnTo>
                      <a:pt x="446" y="1"/>
                    </a:lnTo>
                    <a:lnTo>
                      <a:pt x="474" y="5"/>
                    </a:lnTo>
                    <a:lnTo>
                      <a:pt x="504" y="13"/>
                    </a:lnTo>
                    <a:lnTo>
                      <a:pt x="537" y="28"/>
                    </a:lnTo>
                    <a:lnTo>
                      <a:pt x="565" y="47"/>
                    </a:lnTo>
                    <a:lnTo>
                      <a:pt x="591" y="71"/>
                    </a:lnTo>
                    <a:lnTo>
                      <a:pt x="614" y="96"/>
                    </a:lnTo>
                    <a:lnTo>
                      <a:pt x="638" y="131"/>
                    </a:lnTo>
                    <a:lnTo>
                      <a:pt x="654" y="146"/>
                    </a:lnTo>
                    <a:lnTo>
                      <a:pt x="676" y="157"/>
                    </a:lnTo>
                    <a:lnTo>
                      <a:pt x="724" y="163"/>
                    </a:lnTo>
                    <a:lnTo>
                      <a:pt x="803" y="168"/>
                    </a:lnTo>
                    <a:lnTo>
                      <a:pt x="828" y="173"/>
                    </a:lnTo>
                    <a:lnTo>
                      <a:pt x="848" y="181"/>
                    </a:lnTo>
                    <a:lnTo>
                      <a:pt x="864" y="193"/>
                    </a:lnTo>
                    <a:lnTo>
                      <a:pt x="874" y="210"/>
                    </a:lnTo>
                    <a:lnTo>
                      <a:pt x="880" y="234"/>
                    </a:lnTo>
                    <a:lnTo>
                      <a:pt x="884" y="257"/>
                    </a:lnTo>
                    <a:lnTo>
                      <a:pt x="889" y="281"/>
                    </a:lnTo>
                    <a:lnTo>
                      <a:pt x="899" y="305"/>
                    </a:lnTo>
                    <a:lnTo>
                      <a:pt x="917" y="341"/>
                    </a:lnTo>
                    <a:lnTo>
                      <a:pt x="924" y="367"/>
                    </a:lnTo>
                    <a:lnTo>
                      <a:pt x="927" y="394"/>
                    </a:lnTo>
                    <a:lnTo>
                      <a:pt x="922" y="416"/>
                    </a:lnTo>
                    <a:lnTo>
                      <a:pt x="912" y="434"/>
                    </a:lnTo>
                    <a:lnTo>
                      <a:pt x="899" y="449"/>
                    </a:lnTo>
                    <a:lnTo>
                      <a:pt x="860" y="470"/>
                    </a:lnTo>
                    <a:lnTo>
                      <a:pt x="824" y="489"/>
                    </a:lnTo>
                    <a:lnTo>
                      <a:pt x="797" y="506"/>
                    </a:lnTo>
                    <a:lnTo>
                      <a:pt x="778" y="526"/>
                    </a:lnTo>
                    <a:lnTo>
                      <a:pt x="765" y="549"/>
                    </a:lnTo>
                    <a:lnTo>
                      <a:pt x="745" y="592"/>
                    </a:lnTo>
                    <a:lnTo>
                      <a:pt x="729" y="614"/>
                    </a:lnTo>
                    <a:lnTo>
                      <a:pt x="711" y="629"/>
                    </a:lnTo>
                    <a:lnTo>
                      <a:pt x="689" y="638"/>
                    </a:lnTo>
                    <a:lnTo>
                      <a:pt x="656" y="640"/>
                    </a:lnTo>
                    <a:lnTo>
                      <a:pt x="618" y="638"/>
                    </a:lnTo>
                    <a:lnTo>
                      <a:pt x="578" y="628"/>
                    </a:lnTo>
                    <a:lnTo>
                      <a:pt x="535" y="610"/>
                    </a:lnTo>
                    <a:lnTo>
                      <a:pt x="521" y="605"/>
                    </a:lnTo>
                    <a:lnTo>
                      <a:pt x="494" y="597"/>
                    </a:lnTo>
                    <a:lnTo>
                      <a:pt x="464" y="586"/>
                    </a:lnTo>
                    <a:lnTo>
                      <a:pt x="441" y="576"/>
                    </a:lnTo>
                    <a:lnTo>
                      <a:pt x="407" y="555"/>
                    </a:lnTo>
                    <a:lnTo>
                      <a:pt x="387" y="546"/>
                    </a:lnTo>
                    <a:lnTo>
                      <a:pt x="356" y="541"/>
                    </a:lnTo>
                    <a:lnTo>
                      <a:pt x="345" y="540"/>
                    </a:lnTo>
                    <a:lnTo>
                      <a:pt x="311" y="540"/>
                    </a:lnTo>
                    <a:lnTo>
                      <a:pt x="276" y="545"/>
                    </a:lnTo>
                    <a:lnTo>
                      <a:pt x="262" y="546"/>
                    </a:lnTo>
                    <a:lnTo>
                      <a:pt x="218" y="550"/>
                    </a:lnTo>
                    <a:lnTo>
                      <a:pt x="163" y="549"/>
                    </a:lnTo>
                    <a:lnTo>
                      <a:pt x="138" y="546"/>
                    </a:lnTo>
                    <a:lnTo>
                      <a:pt x="117" y="537"/>
                    </a:lnTo>
                    <a:lnTo>
                      <a:pt x="99" y="525"/>
                    </a:lnTo>
                    <a:lnTo>
                      <a:pt x="80" y="514"/>
                    </a:lnTo>
                    <a:lnTo>
                      <a:pt x="63" y="507"/>
                    </a:lnTo>
                    <a:lnTo>
                      <a:pt x="52" y="505"/>
                    </a:lnTo>
                    <a:lnTo>
                      <a:pt x="40" y="502"/>
                    </a:lnTo>
                    <a:lnTo>
                      <a:pt x="27" y="500"/>
                    </a:lnTo>
                    <a:lnTo>
                      <a:pt x="13" y="492"/>
                    </a:lnTo>
                    <a:lnTo>
                      <a:pt x="4" y="481"/>
                    </a:lnTo>
                    <a:lnTo>
                      <a:pt x="0" y="471"/>
                    </a:lnTo>
                    <a:lnTo>
                      <a:pt x="28" y="454"/>
                    </a:lnTo>
                    <a:lnTo>
                      <a:pt x="53" y="431"/>
                    </a:lnTo>
                    <a:lnTo>
                      <a:pt x="86" y="397"/>
                    </a:lnTo>
                    <a:lnTo>
                      <a:pt x="119" y="369"/>
                    </a:lnTo>
                    <a:lnTo>
                      <a:pt x="159" y="345"/>
                    </a:lnTo>
                    <a:lnTo>
                      <a:pt x="203" y="327"/>
                    </a:lnTo>
                    <a:lnTo>
                      <a:pt x="246" y="309"/>
                    </a:lnTo>
                    <a:lnTo>
                      <a:pt x="277" y="286"/>
                    </a:lnTo>
                    <a:lnTo>
                      <a:pt x="300" y="257"/>
                    </a:lnTo>
                    <a:lnTo>
                      <a:pt x="316" y="224"/>
                    </a:lnTo>
                    <a:lnTo>
                      <a:pt x="326" y="175"/>
                    </a:lnTo>
                    <a:lnTo>
                      <a:pt x="325" y="122"/>
                    </a:lnTo>
                    <a:lnTo>
                      <a:pt x="320" y="73"/>
                    </a:lnTo>
                    <a:lnTo>
                      <a:pt x="303" y="3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3" name="Freeform 180"/>
              <p:cNvSpPr>
                <a:spLocks/>
              </p:cNvSpPr>
              <p:nvPr/>
            </p:nvSpPr>
            <p:spPr bwMode="auto">
              <a:xfrm>
                <a:off x="3813" y="1152"/>
                <a:ext cx="80" cy="51"/>
              </a:xfrm>
              <a:custGeom>
                <a:avLst/>
                <a:gdLst>
                  <a:gd name="T0" fmla="*/ 0 w 321"/>
                  <a:gd name="T1" fmla="*/ 0 h 205"/>
                  <a:gd name="T2" fmla="*/ 0 w 321"/>
                  <a:gd name="T3" fmla="*/ 0 h 205"/>
                  <a:gd name="T4" fmla="*/ 0 w 321"/>
                  <a:gd name="T5" fmla="*/ 0 h 205"/>
                  <a:gd name="T6" fmla="*/ 0 w 321"/>
                  <a:gd name="T7" fmla="*/ 0 h 205"/>
                  <a:gd name="T8" fmla="*/ 0 w 321"/>
                  <a:gd name="T9" fmla="*/ 0 h 205"/>
                  <a:gd name="T10" fmla="*/ 0 w 321"/>
                  <a:gd name="T11" fmla="*/ 0 h 205"/>
                  <a:gd name="T12" fmla="*/ 0 w 321"/>
                  <a:gd name="T13" fmla="*/ 0 h 205"/>
                  <a:gd name="T14" fmla="*/ 0 w 321"/>
                  <a:gd name="T15" fmla="*/ 0 h 205"/>
                  <a:gd name="T16" fmla="*/ 0 w 321"/>
                  <a:gd name="T17" fmla="*/ 0 h 205"/>
                  <a:gd name="T18" fmla="*/ 0 w 321"/>
                  <a:gd name="T19" fmla="*/ 0 h 205"/>
                  <a:gd name="T20" fmla="*/ 0 w 321"/>
                  <a:gd name="T21" fmla="*/ 0 h 205"/>
                  <a:gd name="T22" fmla="*/ 0 w 321"/>
                  <a:gd name="T23" fmla="*/ 0 h 205"/>
                  <a:gd name="T24" fmla="*/ 0 w 321"/>
                  <a:gd name="T25" fmla="*/ 0 h 205"/>
                  <a:gd name="T26" fmla="*/ 0 w 321"/>
                  <a:gd name="T27" fmla="*/ 0 h 205"/>
                  <a:gd name="T28" fmla="*/ 0 w 321"/>
                  <a:gd name="T29" fmla="*/ 0 h 205"/>
                  <a:gd name="T30" fmla="*/ 0 w 321"/>
                  <a:gd name="T31" fmla="*/ 0 h 205"/>
                  <a:gd name="T32" fmla="*/ 0 w 321"/>
                  <a:gd name="T33" fmla="*/ 0 h 205"/>
                  <a:gd name="T34" fmla="*/ 0 w 321"/>
                  <a:gd name="T35" fmla="*/ 0 h 205"/>
                  <a:gd name="T36" fmla="*/ 0 w 321"/>
                  <a:gd name="T37" fmla="*/ 0 h 205"/>
                  <a:gd name="T38" fmla="*/ 0 w 321"/>
                  <a:gd name="T39" fmla="*/ 0 h 205"/>
                  <a:gd name="T40" fmla="*/ 0 w 321"/>
                  <a:gd name="T41" fmla="*/ 0 h 205"/>
                  <a:gd name="T42" fmla="*/ 0 w 321"/>
                  <a:gd name="T43" fmla="*/ 0 h 205"/>
                  <a:gd name="T44" fmla="*/ 0 w 321"/>
                  <a:gd name="T45" fmla="*/ 0 h 205"/>
                  <a:gd name="T46" fmla="*/ 0 w 321"/>
                  <a:gd name="T47" fmla="*/ 0 h 205"/>
                  <a:gd name="T48" fmla="*/ 0 w 321"/>
                  <a:gd name="T49" fmla="*/ 0 h 205"/>
                  <a:gd name="T50" fmla="*/ 0 w 321"/>
                  <a:gd name="T51" fmla="*/ 0 h 205"/>
                  <a:gd name="T52" fmla="*/ 0 w 321"/>
                  <a:gd name="T53" fmla="*/ 0 h 205"/>
                  <a:gd name="T54" fmla="*/ 0 w 321"/>
                  <a:gd name="T55" fmla="*/ 0 h 205"/>
                  <a:gd name="T56" fmla="*/ 0 w 321"/>
                  <a:gd name="T57" fmla="*/ 0 h 20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1"/>
                  <a:gd name="T88" fmla="*/ 0 h 205"/>
                  <a:gd name="T89" fmla="*/ 321 w 321"/>
                  <a:gd name="T90" fmla="*/ 205 h 205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1" h="205">
                    <a:moveTo>
                      <a:pt x="0" y="26"/>
                    </a:moveTo>
                    <a:lnTo>
                      <a:pt x="13" y="30"/>
                    </a:lnTo>
                    <a:lnTo>
                      <a:pt x="38" y="37"/>
                    </a:lnTo>
                    <a:lnTo>
                      <a:pt x="62" y="51"/>
                    </a:lnTo>
                    <a:lnTo>
                      <a:pt x="93" y="75"/>
                    </a:lnTo>
                    <a:lnTo>
                      <a:pt x="138" y="119"/>
                    </a:lnTo>
                    <a:lnTo>
                      <a:pt x="181" y="160"/>
                    </a:lnTo>
                    <a:lnTo>
                      <a:pt x="217" y="188"/>
                    </a:lnTo>
                    <a:lnTo>
                      <a:pt x="243" y="201"/>
                    </a:lnTo>
                    <a:lnTo>
                      <a:pt x="258" y="205"/>
                    </a:lnTo>
                    <a:lnTo>
                      <a:pt x="272" y="204"/>
                    </a:lnTo>
                    <a:lnTo>
                      <a:pt x="288" y="200"/>
                    </a:lnTo>
                    <a:lnTo>
                      <a:pt x="301" y="195"/>
                    </a:lnTo>
                    <a:lnTo>
                      <a:pt x="321" y="186"/>
                    </a:lnTo>
                    <a:lnTo>
                      <a:pt x="321" y="179"/>
                    </a:lnTo>
                    <a:lnTo>
                      <a:pt x="316" y="135"/>
                    </a:lnTo>
                    <a:lnTo>
                      <a:pt x="309" y="109"/>
                    </a:lnTo>
                    <a:lnTo>
                      <a:pt x="301" y="86"/>
                    </a:lnTo>
                    <a:lnTo>
                      <a:pt x="289" y="69"/>
                    </a:lnTo>
                    <a:lnTo>
                      <a:pt x="267" y="61"/>
                    </a:lnTo>
                    <a:lnTo>
                      <a:pt x="241" y="51"/>
                    </a:lnTo>
                    <a:lnTo>
                      <a:pt x="209" y="35"/>
                    </a:lnTo>
                    <a:lnTo>
                      <a:pt x="177" y="17"/>
                    </a:lnTo>
                    <a:lnTo>
                      <a:pt x="149" y="4"/>
                    </a:lnTo>
                    <a:lnTo>
                      <a:pt x="120" y="0"/>
                    </a:lnTo>
                    <a:lnTo>
                      <a:pt x="88" y="0"/>
                    </a:lnTo>
                    <a:lnTo>
                      <a:pt x="59" y="6"/>
                    </a:lnTo>
                    <a:lnTo>
                      <a:pt x="23" y="19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4" name="Freeform 181"/>
              <p:cNvSpPr>
                <a:spLocks/>
              </p:cNvSpPr>
              <p:nvPr/>
            </p:nvSpPr>
            <p:spPr bwMode="auto">
              <a:xfrm>
                <a:off x="4115" y="1041"/>
                <a:ext cx="81" cy="110"/>
              </a:xfrm>
              <a:custGeom>
                <a:avLst/>
                <a:gdLst>
                  <a:gd name="T0" fmla="*/ 0 w 326"/>
                  <a:gd name="T1" fmla="*/ 0 h 440"/>
                  <a:gd name="T2" fmla="*/ 0 w 326"/>
                  <a:gd name="T3" fmla="*/ 0 h 440"/>
                  <a:gd name="T4" fmla="*/ 0 w 326"/>
                  <a:gd name="T5" fmla="*/ 0 h 440"/>
                  <a:gd name="T6" fmla="*/ 0 w 326"/>
                  <a:gd name="T7" fmla="*/ 0 h 440"/>
                  <a:gd name="T8" fmla="*/ 0 w 326"/>
                  <a:gd name="T9" fmla="*/ 0 h 440"/>
                  <a:gd name="T10" fmla="*/ 0 w 326"/>
                  <a:gd name="T11" fmla="*/ 0 h 440"/>
                  <a:gd name="T12" fmla="*/ 0 w 326"/>
                  <a:gd name="T13" fmla="*/ 0 h 440"/>
                  <a:gd name="T14" fmla="*/ 0 w 326"/>
                  <a:gd name="T15" fmla="*/ 0 h 440"/>
                  <a:gd name="T16" fmla="*/ 0 w 326"/>
                  <a:gd name="T17" fmla="*/ 0 h 440"/>
                  <a:gd name="T18" fmla="*/ 0 w 326"/>
                  <a:gd name="T19" fmla="*/ 0 h 440"/>
                  <a:gd name="T20" fmla="*/ 0 w 326"/>
                  <a:gd name="T21" fmla="*/ 0 h 440"/>
                  <a:gd name="T22" fmla="*/ 0 w 326"/>
                  <a:gd name="T23" fmla="*/ 0 h 440"/>
                  <a:gd name="T24" fmla="*/ 0 w 326"/>
                  <a:gd name="T25" fmla="*/ 0 h 440"/>
                  <a:gd name="T26" fmla="*/ 0 w 326"/>
                  <a:gd name="T27" fmla="*/ 0 h 440"/>
                  <a:gd name="T28" fmla="*/ 0 w 326"/>
                  <a:gd name="T29" fmla="*/ 0 h 44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26"/>
                  <a:gd name="T46" fmla="*/ 0 h 440"/>
                  <a:gd name="T47" fmla="*/ 326 w 326"/>
                  <a:gd name="T48" fmla="*/ 440 h 44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26" h="440">
                    <a:moveTo>
                      <a:pt x="0" y="440"/>
                    </a:moveTo>
                    <a:lnTo>
                      <a:pt x="28" y="424"/>
                    </a:lnTo>
                    <a:lnTo>
                      <a:pt x="53" y="401"/>
                    </a:lnTo>
                    <a:lnTo>
                      <a:pt x="86" y="368"/>
                    </a:lnTo>
                    <a:lnTo>
                      <a:pt x="119" y="338"/>
                    </a:lnTo>
                    <a:lnTo>
                      <a:pt x="159" y="315"/>
                    </a:lnTo>
                    <a:lnTo>
                      <a:pt x="203" y="298"/>
                    </a:lnTo>
                    <a:lnTo>
                      <a:pt x="246" y="278"/>
                    </a:lnTo>
                    <a:lnTo>
                      <a:pt x="277" y="255"/>
                    </a:lnTo>
                    <a:lnTo>
                      <a:pt x="300" y="226"/>
                    </a:lnTo>
                    <a:lnTo>
                      <a:pt x="316" y="194"/>
                    </a:lnTo>
                    <a:lnTo>
                      <a:pt x="326" y="145"/>
                    </a:lnTo>
                    <a:lnTo>
                      <a:pt x="325" y="92"/>
                    </a:lnTo>
                    <a:lnTo>
                      <a:pt x="318" y="44"/>
                    </a:lnTo>
                    <a:lnTo>
                      <a:pt x="303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5" name="Freeform 182"/>
              <p:cNvSpPr>
                <a:spLocks/>
              </p:cNvSpPr>
              <p:nvPr/>
            </p:nvSpPr>
            <p:spPr bwMode="auto">
              <a:xfrm>
                <a:off x="1571" y="1096"/>
                <a:ext cx="499" cy="388"/>
              </a:xfrm>
              <a:custGeom>
                <a:avLst/>
                <a:gdLst>
                  <a:gd name="T0" fmla="*/ 0 w 1993"/>
                  <a:gd name="T1" fmla="*/ 0 h 1551"/>
                  <a:gd name="T2" fmla="*/ 0 w 1993"/>
                  <a:gd name="T3" fmla="*/ 0 h 1551"/>
                  <a:gd name="T4" fmla="*/ 0 w 1993"/>
                  <a:gd name="T5" fmla="*/ 0 h 1551"/>
                  <a:gd name="T6" fmla="*/ 0 w 1993"/>
                  <a:gd name="T7" fmla="*/ 0 h 1551"/>
                  <a:gd name="T8" fmla="*/ 0 w 1993"/>
                  <a:gd name="T9" fmla="*/ 0 h 1551"/>
                  <a:gd name="T10" fmla="*/ 0 w 1993"/>
                  <a:gd name="T11" fmla="*/ 0 h 1551"/>
                  <a:gd name="T12" fmla="*/ 0 w 1993"/>
                  <a:gd name="T13" fmla="*/ 0 h 1551"/>
                  <a:gd name="T14" fmla="*/ 0 w 1993"/>
                  <a:gd name="T15" fmla="*/ 0 h 1551"/>
                  <a:gd name="T16" fmla="*/ 0 w 1993"/>
                  <a:gd name="T17" fmla="*/ 0 h 1551"/>
                  <a:gd name="T18" fmla="*/ 0 w 1993"/>
                  <a:gd name="T19" fmla="*/ 0 h 1551"/>
                  <a:gd name="T20" fmla="*/ 0 w 1993"/>
                  <a:gd name="T21" fmla="*/ 0 h 1551"/>
                  <a:gd name="T22" fmla="*/ 0 w 1993"/>
                  <a:gd name="T23" fmla="*/ 0 h 1551"/>
                  <a:gd name="T24" fmla="*/ 0 w 1993"/>
                  <a:gd name="T25" fmla="*/ 0 h 1551"/>
                  <a:gd name="T26" fmla="*/ 0 w 1993"/>
                  <a:gd name="T27" fmla="*/ 0 h 1551"/>
                  <a:gd name="T28" fmla="*/ 0 w 1993"/>
                  <a:gd name="T29" fmla="*/ 0 h 1551"/>
                  <a:gd name="T30" fmla="*/ 0 w 1993"/>
                  <a:gd name="T31" fmla="*/ 0 h 1551"/>
                  <a:gd name="T32" fmla="*/ 0 w 1993"/>
                  <a:gd name="T33" fmla="*/ 0 h 1551"/>
                  <a:gd name="T34" fmla="*/ 0 w 1993"/>
                  <a:gd name="T35" fmla="*/ 0 h 1551"/>
                  <a:gd name="T36" fmla="*/ 0 w 1993"/>
                  <a:gd name="T37" fmla="*/ 0 h 1551"/>
                  <a:gd name="T38" fmla="*/ 0 w 1993"/>
                  <a:gd name="T39" fmla="*/ 0 h 1551"/>
                  <a:gd name="T40" fmla="*/ 0 w 1993"/>
                  <a:gd name="T41" fmla="*/ 0 h 1551"/>
                  <a:gd name="T42" fmla="*/ 0 w 1993"/>
                  <a:gd name="T43" fmla="*/ 1 h 1551"/>
                  <a:gd name="T44" fmla="*/ 0 w 1993"/>
                  <a:gd name="T45" fmla="*/ 1 h 1551"/>
                  <a:gd name="T46" fmla="*/ 0 w 1993"/>
                  <a:gd name="T47" fmla="*/ 1 h 1551"/>
                  <a:gd name="T48" fmla="*/ 0 w 1993"/>
                  <a:gd name="T49" fmla="*/ 1 h 1551"/>
                  <a:gd name="T50" fmla="*/ 0 w 1993"/>
                  <a:gd name="T51" fmla="*/ 1 h 1551"/>
                  <a:gd name="T52" fmla="*/ 0 w 1993"/>
                  <a:gd name="T53" fmla="*/ 0 h 1551"/>
                  <a:gd name="T54" fmla="*/ 0 w 1993"/>
                  <a:gd name="T55" fmla="*/ 0 h 1551"/>
                  <a:gd name="T56" fmla="*/ 0 w 1993"/>
                  <a:gd name="T57" fmla="*/ 0 h 1551"/>
                  <a:gd name="T58" fmla="*/ 0 w 1993"/>
                  <a:gd name="T59" fmla="*/ 0 h 1551"/>
                  <a:gd name="T60" fmla="*/ 0 w 1993"/>
                  <a:gd name="T61" fmla="*/ 0 h 1551"/>
                  <a:gd name="T62" fmla="*/ 0 w 1993"/>
                  <a:gd name="T63" fmla="*/ 0 h 1551"/>
                  <a:gd name="T64" fmla="*/ 1 w 1993"/>
                  <a:gd name="T65" fmla="*/ 0 h 1551"/>
                  <a:gd name="T66" fmla="*/ 1 w 1993"/>
                  <a:gd name="T67" fmla="*/ 0 h 1551"/>
                  <a:gd name="T68" fmla="*/ 1 w 1993"/>
                  <a:gd name="T69" fmla="*/ 0 h 1551"/>
                  <a:gd name="T70" fmla="*/ 1 w 1993"/>
                  <a:gd name="T71" fmla="*/ 0 h 1551"/>
                  <a:gd name="T72" fmla="*/ 1 w 1993"/>
                  <a:gd name="T73" fmla="*/ 0 h 1551"/>
                  <a:gd name="T74" fmla="*/ 1 w 1993"/>
                  <a:gd name="T75" fmla="*/ 0 h 1551"/>
                  <a:gd name="T76" fmla="*/ 1 w 1993"/>
                  <a:gd name="T77" fmla="*/ 0 h 1551"/>
                  <a:gd name="T78" fmla="*/ 1 w 1993"/>
                  <a:gd name="T79" fmla="*/ 0 h 1551"/>
                  <a:gd name="T80" fmla="*/ 1 w 1993"/>
                  <a:gd name="T81" fmla="*/ 0 h 1551"/>
                  <a:gd name="T82" fmla="*/ 0 w 1993"/>
                  <a:gd name="T83" fmla="*/ 0 h 1551"/>
                  <a:gd name="T84" fmla="*/ 1 w 1993"/>
                  <a:gd name="T85" fmla="*/ 0 h 1551"/>
                  <a:gd name="T86" fmla="*/ 1 w 1993"/>
                  <a:gd name="T87" fmla="*/ 0 h 1551"/>
                  <a:gd name="T88" fmla="*/ 0 w 1993"/>
                  <a:gd name="T89" fmla="*/ 0 h 1551"/>
                  <a:gd name="T90" fmla="*/ 0 w 1993"/>
                  <a:gd name="T91" fmla="*/ 0 h 1551"/>
                  <a:gd name="T92" fmla="*/ 0 w 1993"/>
                  <a:gd name="T93" fmla="*/ 0 h 1551"/>
                  <a:gd name="T94" fmla="*/ 0 w 1993"/>
                  <a:gd name="T95" fmla="*/ 0 h 1551"/>
                  <a:gd name="T96" fmla="*/ 0 w 1993"/>
                  <a:gd name="T97" fmla="*/ 0 h 1551"/>
                  <a:gd name="T98" fmla="*/ 0 w 1993"/>
                  <a:gd name="T99" fmla="*/ 0 h 1551"/>
                  <a:gd name="T100" fmla="*/ 0 w 1993"/>
                  <a:gd name="T101" fmla="*/ 0 h 1551"/>
                  <a:gd name="T102" fmla="*/ 0 w 1993"/>
                  <a:gd name="T103" fmla="*/ 0 h 1551"/>
                  <a:gd name="T104" fmla="*/ 0 w 1993"/>
                  <a:gd name="T105" fmla="*/ 0 h 1551"/>
                  <a:gd name="T106" fmla="*/ 0 w 1993"/>
                  <a:gd name="T107" fmla="*/ 0 h 1551"/>
                  <a:gd name="T108" fmla="*/ 0 w 1993"/>
                  <a:gd name="T109" fmla="*/ 0 h 1551"/>
                  <a:gd name="T110" fmla="*/ 0 w 1993"/>
                  <a:gd name="T111" fmla="*/ 0 h 1551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93"/>
                  <a:gd name="T169" fmla="*/ 0 h 1551"/>
                  <a:gd name="T170" fmla="*/ 1993 w 1993"/>
                  <a:gd name="T171" fmla="*/ 1551 h 1551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93" h="1551">
                    <a:moveTo>
                      <a:pt x="669" y="564"/>
                    </a:moveTo>
                    <a:lnTo>
                      <a:pt x="652" y="547"/>
                    </a:lnTo>
                    <a:lnTo>
                      <a:pt x="636" y="513"/>
                    </a:lnTo>
                    <a:lnTo>
                      <a:pt x="629" y="479"/>
                    </a:lnTo>
                    <a:lnTo>
                      <a:pt x="625" y="433"/>
                    </a:lnTo>
                    <a:lnTo>
                      <a:pt x="625" y="393"/>
                    </a:lnTo>
                    <a:lnTo>
                      <a:pt x="632" y="357"/>
                    </a:lnTo>
                    <a:lnTo>
                      <a:pt x="644" y="324"/>
                    </a:lnTo>
                    <a:lnTo>
                      <a:pt x="660" y="283"/>
                    </a:lnTo>
                    <a:lnTo>
                      <a:pt x="670" y="248"/>
                    </a:lnTo>
                    <a:lnTo>
                      <a:pt x="676" y="204"/>
                    </a:lnTo>
                    <a:lnTo>
                      <a:pt x="675" y="170"/>
                    </a:lnTo>
                    <a:lnTo>
                      <a:pt x="670" y="137"/>
                    </a:lnTo>
                    <a:lnTo>
                      <a:pt x="666" y="105"/>
                    </a:lnTo>
                    <a:lnTo>
                      <a:pt x="664" y="77"/>
                    </a:lnTo>
                    <a:lnTo>
                      <a:pt x="632" y="77"/>
                    </a:lnTo>
                    <a:lnTo>
                      <a:pt x="637" y="95"/>
                    </a:lnTo>
                    <a:lnTo>
                      <a:pt x="641" y="129"/>
                    </a:lnTo>
                    <a:lnTo>
                      <a:pt x="642" y="143"/>
                    </a:lnTo>
                    <a:lnTo>
                      <a:pt x="644" y="167"/>
                    </a:lnTo>
                    <a:lnTo>
                      <a:pt x="644" y="198"/>
                    </a:lnTo>
                    <a:lnTo>
                      <a:pt x="637" y="228"/>
                    </a:lnTo>
                    <a:lnTo>
                      <a:pt x="631" y="250"/>
                    </a:lnTo>
                    <a:lnTo>
                      <a:pt x="619" y="275"/>
                    </a:lnTo>
                    <a:lnTo>
                      <a:pt x="604" y="298"/>
                    </a:lnTo>
                    <a:lnTo>
                      <a:pt x="596" y="264"/>
                    </a:lnTo>
                    <a:lnTo>
                      <a:pt x="594" y="239"/>
                    </a:lnTo>
                    <a:lnTo>
                      <a:pt x="594" y="208"/>
                    </a:lnTo>
                    <a:lnTo>
                      <a:pt x="590" y="177"/>
                    </a:lnTo>
                    <a:lnTo>
                      <a:pt x="590" y="153"/>
                    </a:lnTo>
                    <a:lnTo>
                      <a:pt x="586" y="118"/>
                    </a:lnTo>
                    <a:lnTo>
                      <a:pt x="580" y="88"/>
                    </a:lnTo>
                    <a:lnTo>
                      <a:pt x="571" y="67"/>
                    </a:lnTo>
                    <a:lnTo>
                      <a:pt x="564" y="50"/>
                    </a:lnTo>
                    <a:lnTo>
                      <a:pt x="539" y="42"/>
                    </a:lnTo>
                    <a:lnTo>
                      <a:pt x="551" y="59"/>
                    </a:lnTo>
                    <a:lnTo>
                      <a:pt x="560" y="83"/>
                    </a:lnTo>
                    <a:lnTo>
                      <a:pt x="566" y="108"/>
                    </a:lnTo>
                    <a:lnTo>
                      <a:pt x="570" y="152"/>
                    </a:lnTo>
                    <a:lnTo>
                      <a:pt x="570" y="159"/>
                    </a:lnTo>
                    <a:lnTo>
                      <a:pt x="572" y="192"/>
                    </a:lnTo>
                    <a:lnTo>
                      <a:pt x="572" y="234"/>
                    </a:lnTo>
                    <a:lnTo>
                      <a:pt x="562" y="274"/>
                    </a:lnTo>
                    <a:lnTo>
                      <a:pt x="547" y="307"/>
                    </a:lnTo>
                    <a:lnTo>
                      <a:pt x="534" y="327"/>
                    </a:lnTo>
                    <a:lnTo>
                      <a:pt x="529" y="339"/>
                    </a:lnTo>
                    <a:lnTo>
                      <a:pt x="526" y="352"/>
                    </a:lnTo>
                    <a:lnTo>
                      <a:pt x="522" y="402"/>
                    </a:lnTo>
                    <a:lnTo>
                      <a:pt x="516" y="370"/>
                    </a:lnTo>
                    <a:lnTo>
                      <a:pt x="509" y="353"/>
                    </a:lnTo>
                    <a:lnTo>
                      <a:pt x="496" y="338"/>
                    </a:lnTo>
                    <a:lnTo>
                      <a:pt x="480" y="329"/>
                    </a:lnTo>
                    <a:lnTo>
                      <a:pt x="456" y="322"/>
                    </a:lnTo>
                    <a:lnTo>
                      <a:pt x="426" y="315"/>
                    </a:lnTo>
                    <a:lnTo>
                      <a:pt x="405" y="309"/>
                    </a:lnTo>
                    <a:lnTo>
                      <a:pt x="402" y="304"/>
                    </a:lnTo>
                    <a:lnTo>
                      <a:pt x="402" y="298"/>
                    </a:lnTo>
                    <a:lnTo>
                      <a:pt x="412" y="279"/>
                    </a:lnTo>
                    <a:lnTo>
                      <a:pt x="427" y="267"/>
                    </a:lnTo>
                    <a:lnTo>
                      <a:pt x="452" y="254"/>
                    </a:lnTo>
                    <a:lnTo>
                      <a:pt x="473" y="237"/>
                    </a:lnTo>
                    <a:lnTo>
                      <a:pt x="490" y="218"/>
                    </a:lnTo>
                    <a:lnTo>
                      <a:pt x="501" y="195"/>
                    </a:lnTo>
                    <a:lnTo>
                      <a:pt x="507" y="179"/>
                    </a:lnTo>
                    <a:lnTo>
                      <a:pt x="492" y="174"/>
                    </a:lnTo>
                    <a:lnTo>
                      <a:pt x="486" y="193"/>
                    </a:lnTo>
                    <a:lnTo>
                      <a:pt x="473" y="212"/>
                    </a:lnTo>
                    <a:lnTo>
                      <a:pt x="458" y="228"/>
                    </a:lnTo>
                    <a:lnTo>
                      <a:pt x="437" y="239"/>
                    </a:lnTo>
                    <a:lnTo>
                      <a:pt x="416" y="248"/>
                    </a:lnTo>
                    <a:lnTo>
                      <a:pt x="400" y="259"/>
                    </a:lnTo>
                    <a:lnTo>
                      <a:pt x="388" y="270"/>
                    </a:lnTo>
                    <a:lnTo>
                      <a:pt x="381" y="288"/>
                    </a:lnTo>
                    <a:lnTo>
                      <a:pt x="380" y="307"/>
                    </a:lnTo>
                    <a:lnTo>
                      <a:pt x="353" y="290"/>
                    </a:lnTo>
                    <a:lnTo>
                      <a:pt x="329" y="275"/>
                    </a:lnTo>
                    <a:lnTo>
                      <a:pt x="313" y="263"/>
                    </a:lnTo>
                    <a:lnTo>
                      <a:pt x="298" y="253"/>
                    </a:lnTo>
                    <a:lnTo>
                      <a:pt x="281" y="247"/>
                    </a:lnTo>
                    <a:lnTo>
                      <a:pt x="256" y="245"/>
                    </a:lnTo>
                    <a:lnTo>
                      <a:pt x="229" y="247"/>
                    </a:lnTo>
                    <a:lnTo>
                      <a:pt x="207" y="243"/>
                    </a:lnTo>
                    <a:lnTo>
                      <a:pt x="196" y="237"/>
                    </a:lnTo>
                    <a:lnTo>
                      <a:pt x="192" y="229"/>
                    </a:lnTo>
                    <a:lnTo>
                      <a:pt x="192" y="218"/>
                    </a:lnTo>
                    <a:lnTo>
                      <a:pt x="199" y="195"/>
                    </a:lnTo>
                    <a:lnTo>
                      <a:pt x="213" y="169"/>
                    </a:lnTo>
                    <a:lnTo>
                      <a:pt x="224" y="143"/>
                    </a:lnTo>
                    <a:lnTo>
                      <a:pt x="231" y="112"/>
                    </a:lnTo>
                    <a:lnTo>
                      <a:pt x="234" y="78"/>
                    </a:lnTo>
                    <a:lnTo>
                      <a:pt x="239" y="52"/>
                    </a:lnTo>
                    <a:lnTo>
                      <a:pt x="242" y="37"/>
                    </a:lnTo>
                    <a:lnTo>
                      <a:pt x="239" y="24"/>
                    </a:lnTo>
                    <a:lnTo>
                      <a:pt x="232" y="7"/>
                    </a:lnTo>
                    <a:lnTo>
                      <a:pt x="219" y="12"/>
                    </a:lnTo>
                    <a:lnTo>
                      <a:pt x="226" y="24"/>
                    </a:lnTo>
                    <a:lnTo>
                      <a:pt x="227" y="37"/>
                    </a:lnTo>
                    <a:lnTo>
                      <a:pt x="224" y="50"/>
                    </a:lnTo>
                    <a:lnTo>
                      <a:pt x="216" y="75"/>
                    </a:lnTo>
                    <a:lnTo>
                      <a:pt x="212" y="107"/>
                    </a:lnTo>
                    <a:lnTo>
                      <a:pt x="203" y="135"/>
                    </a:lnTo>
                    <a:lnTo>
                      <a:pt x="191" y="162"/>
                    </a:lnTo>
                    <a:lnTo>
                      <a:pt x="174" y="187"/>
                    </a:lnTo>
                    <a:lnTo>
                      <a:pt x="164" y="212"/>
                    </a:lnTo>
                    <a:lnTo>
                      <a:pt x="159" y="238"/>
                    </a:lnTo>
                    <a:lnTo>
                      <a:pt x="143" y="229"/>
                    </a:lnTo>
                    <a:lnTo>
                      <a:pt x="120" y="208"/>
                    </a:lnTo>
                    <a:lnTo>
                      <a:pt x="104" y="179"/>
                    </a:lnTo>
                    <a:lnTo>
                      <a:pt x="88" y="142"/>
                    </a:lnTo>
                    <a:lnTo>
                      <a:pt x="74" y="104"/>
                    </a:lnTo>
                    <a:lnTo>
                      <a:pt x="59" y="75"/>
                    </a:lnTo>
                    <a:lnTo>
                      <a:pt x="44" y="55"/>
                    </a:lnTo>
                    <a:lnTo>
                      <a:pt x="27" y="42"/>
                    </a:lnTo>
                    <a:lnTo>
                      <a:pt x="0" y="47"/>
                    </a:lnTo>
                    <a:lnTo>
                      <a:pt x="14" y="55"/>
                    </a:lnTo>
                    <a:lnTo>
                      <a:pt x="30" y="72"/>
                    </a:lnTo>
                    <a:lnTo>
                      <a:pt x="47" y="94"/>
                    </a:lnTo>
                    <a:lnTo>
                      <a:pt x="63" y="127"/>
                    </a:lnTo>
                    <a:lnTo>
                      <a:pt x="79" y="174"/>
                    </a:lnTo>
                    <a:lnTo>
                      <a:pt x="94" y="213"/>
                    </a:lnTo>
                    <a:lnTo>
                      <a:pt x="110" y="238"/>
                    </a:lnTo>
                    <a:lnTo>
                      <a:pt x="130" y="259"/>
                    </a:lnTo>
                    <a:lnTo>
                      <a:pt x="165" y="282"/>
                    </a:lnTo>
                    <a:lnTo>
                      <a:pt x="208" y="298"/>
                    </a:lnTo>
                    <a:lnTo>
                      <a:pt x="248" y="315"/>
                    </a:lnTo>
                    <a:lnTo>
                      <a:pt x="279" y="333"/>
                    </a:lnTo>
                    <a:lnTo>
                      <a:pt x="308" y="355"/>
                    </a:lnTo>
                    <a:lnTo>
                      <a:pt x="326" y="378"/>
                    </a:lnTo>
                    <a:lnTo>
                      <a:pt x="333" y="398"/>
                    </a:lnTo>
                    <a:lnTo>
                      <a:pt x="337" y="419"/>
                    </a:lnTo>
                    <a:lnTo>
                      <a:pt x="338" y="458"/>
                    </a:lnTo>
                    <a:lnTo>
                      <a:pt x="346" y="483"/>
                    </a:lnTo>
                    <a:lnTo>
                      <a:pt x="358" y="501"/>
                    </a:lnTo>
                    <a:lnTo>
                      <a:pt x="387" y="521"/>
                    </a:lnTo>
                    <a:lnTo>
                      <a:pt x="418" y="538"/>
                    </a:lnTo>
                    <a:lnTo>
                      <a:pt x="451" y="556"/>
                    </a:lnTo>
                    <a:lnTo>
                      <a:pt x="476" y="578"/>
                    </a:lnTo>
                    <a:lnTo>
                      <a:pt x="505" y="653"/>
                    </a:lnTo>
                    <a:lnTo>
                      <a:pt x="522" y="746"/>
                    </a:lnTo>
                    <a:lnTo>
                      <a:pt x="532" y="769"/>
                    </a:lnTo>
                    <a:lnTo>
                      <a:pt x="547" y="793"/>
                    </a:lnTo>
                    <a:lnTo>
                      <a:pt x="566" y="823"/>
                    </a:lnTo>
                    <a:lnTo>
                      <a:pt x="582" y="861"/>
                    </a:lnTo>
                    <a:lnTo>
                      <a:pt x="591" y="892"/>
                    </a:lnTo>
                    <a:lnTo>
                      <a:pt x="596" y="933"/>
                    </a:lnTo>
                    <a:lnTo>
                      <a:pt x="596" y="971"/>
                    </a:lnTo>
                    <a:lnTo>
                      <a:pt x="592" y="1012"/>
                    </a:lnTo>
                    <a:lnTo>
                      <a:pt x="555" y="1080"/>
                    </a:lnTo>
                    <a:lnTo>
                      <a:pt x="515" y="1140"/>
                    </a:lnTo>
                    <a:lnTo>
                      <a:pt x="485" y="1191"/>
                    </a:lnTo>
                    <a:lnTo>
                      <a:pt x="465" y="1231"/>
                    </a:lnTo>
                    <a:lnTo>
                      <a:pt x="450" y="1277"/>
                    </a:lnTo>
                    <a:lnTo>
                      <a:pt x="437" y="1321"/>
                    </a:lnTo>
                    <a:lnTo>
                      <a:pt x="421" y="1366"/>
                    </a:lnTo>
                    <a:lnTo>
                      <a:pt x="398" y="1412"/>
                    </a:lnTo>
                    <a:lnTo>
                      <a:pt x="387" y="1427"/>
                    </a:lnTo>
                    <a:lnTo>
                      <a:pt x="373" y="1445"/>
                    </a:lnTo>
                    <a:lnTo>
                      <a:pt x="346" y="1466"/>
                    </a:lnTo>
                    <a:lnTo>
                      <a:pt x="312" y="1484"/>
                    </a:lnTo>
                    <a:lnTo>
                      <a:pt x="346" y="1474"/>
                    </a:lnTo>
                    <a:lnTo>
                      <a:pt x="386" y="1466"/>
                    </a:lnTo>
                    <a:lnTo>
                      <a:pt x="418" y="1459"/>
                    </a:lnTo>
                    <a:lnTo>
                      <a:pt x="456" y="1455"/>
                    </a:lnTo>
                    <a:lnTo>
                      <a:pt x="492" y="1454"/>
                    </a:lnTo>
                    <a:lnTo>
                      <a:pt x="531" y="1457"/>
                    </a:lnTo>
                    <a:lnTo>
                      <a:pt x="559" y="1467"/>
                    </a:lnTo>
                    <a:lnTo>
                      <a:pt x="585" y="1486"/>
                    </a:lnTo>
                    <a:lnTo>
                      <a:pt x="605" y="1510"/>
                    </a:lnTo>
                    <a:lnTo>
                      <a:pt x="621" y="1534"/>
                    </a:lnTo>
                    <a:lnTo>
                      <a:pt x="636" y="1551"/>
                    </a:lnTo>
                    <a:lnTo>
                      <a:pt x="636" y="1542"/>
                    </a:lnTo>
                    <a:lnTo>
                      <a:pt x="630" y="1510"/>
                    </a:lnTo>
                    <a:lnTo>
                      <a:pt x="629" y="1484"/>
                    </a:lnTo>
                    <a:lnTo>
                      <a:pt x="620" y="1442"/>
                    </a:lnTo>
                    <a:lnTo>
                      <a:pt x="636" y="1484"/>
                    </a:lnTo>
                    <a:lnTo>
                      <a:pt x="651" y="1504"/>
                    </a:lnTo>
                    <a:lnTo>
                      <a:pt x="669" y="1516"/>
                    </a:lnTo>
                    <a:lnTo>
                      <a:pt x="690" y="1520"/>
                    </a:lnTo>
                    <a:lnTo>
                      <a:pt x="718" y="1516"/>
                    </a:lnTo>
                    <a:lnTo>
                      <a:pt x="753" y="1506"/>
                    </a:lnTo>
                    <a:lnTo>
                      <a:pt x="789" y="1497"/>
                    </a:lnTo>
                    <a:lnTo>
                      <a:pt x="829" y="1494"/>
                    </a:lnTo>
                    <a:lnTo>
                      <a:pt x="865" y="1497"/>
                    </a:lnTo>
                    <a:lnTo>
                      <a:pt x="903" y="1509"/>
                    </a:lnTo>
                    <a:lnTo>
                      <a:pt x="835" y="1469"/>
                    </a:lnTo>
                    <a:lnTo>
                      <a:pt x="806" y="1446"/>
                    </a:lnTo>
                    <a:lnTo>
                      <a:pt x="786" y="1421"/>
                    </a:lnTo>
                    <a:lnTo>
                      <a:pt x="774" y="1389"/>
                    </a:lnTo>
                    <a:lnTo>
                      <a:pt x="768" y="1346"/>
                    </a:lnTo>
                    <a:lnTo>
                      <a:pt x="765" y="1286"/>
                    </a:lnTo>
                    <a:lnTo>
                      <a:pt x="769" y="1242"/>
                    </a:lnTo>
                    <a:lnTo>
                      <a:pt x="774" y="1209"/>
                    </a:lnTo>
                    <a:lnTo>
                      <a:pt x="781" y="1166"/>
                    </a:lnTo>
                    <a:lnTo>
                      <a:pt x="781" y="1131"/>
                    </a:lnTo>
                    <a:lnTo>
                      <a:pt x="779" y="1088"/>
                    </a:lnTo>
                    <a:lnTo>
                      <a:pt x="781" y="1038"/>
                    </a:lnTo>
                    <a:lnTo>
                      <a:pt x="778" y="1005"/>
                    </a:lnTo>
                    <a:lnTo>
                      <a:pt x="771" y="973"/>
                    </a:lnTo>
                    <a:lnTo>
                      <a:pt x="760" y="942"/>
                    </a:lnTo>
                    <a:lnTo>
                      <a:pt x="758" y="925"/>
                    </a:lnTo>
                    <a:lnTo>
                      <a:pt x="765" y="900"/>
                    </a:lnTo>
                    <a:lnTo>
                      <a:pt x="774" y="865"/>
                    </a:lnTo>
                    <a:lnTo>
                      <a:pt x="774" y="831"/>
                    </a:lnTo>
                    <a:lnTo>
                      <a:pt x="770" y="791"/>
                    </a:lnTo>
                    <a:lnTo>
                      <a:pt x="758" y="757"/>
                    </a:lnTo>
                    <a:lnTo>
                      <a:pt x="714" y="632"/>
                    </a:lnTo>
                    <a:lnTo>
                      <a:pt x="716" y="629"/>
                    </a:lnTo>
                    <a:lnTo>
                      <a:pt x="743" y="596"/>
                    </a:lnTo>
                    <a:lnTo>
                      <a:pt x="768" y="581"/>
                    </a:lnTo>
                    <a:lnTo>
                      <a:pt x="793" y="567"/>
                    </a:lnTo>
                    <a:lnTo>
                      <a:pt x="842" y="538"/>
                    </a:lnTo>
                    <a:lnTo>
                      <a:pt x="894" y="514"/>
                    </a:lnTo>
                    <a:lnTo>
                      <a:pt x="939" y="502"/>
                    </a:lnTo>
                    <a:lnTo>
                      <a:pt x="978" y="493"/>
                    </a:lnTo>
                    <a:lnTo>
                      <a:pt x="1016" y="483"/>
                    </a:lnTo>
                    <a:lnTo>
                      <a:pt x="1053" y="468"/>
                    </a:lnTo>
                    <a:lnTo>
                      <a:pt x="1091" y="447"/>
                    </a:lnTo>
                    <a:lnTo>
                      <a:pt x="1113" y="429"/>
                    </a:lnTo>
                    <a:lnTo>
                      <a:pt x="1146" y="402"/>
                    </a:lnTo>
                    <a:lnTo>
                      <a:pt x="1177" y="368"/>
                    </a:lnTo>
                    <a:lnTo>
                      <a:pt x="1210" y="333"/>
                    </a:lnTo>
                    <a:lnTo>
                      <a:pt x="1236" y="313"/>
                    </a:lnTo>
                    <a:lnTo>
                      <a:pt x="1266" y="298"/>
                    </a:lnTo>
                    <a:lnTo>
                      <a:pt x="1301" y="288"/>
                    </a:lnTo>
                    <a:lnTo>
                      <a:pt x="1339" y="282"/>
                    </a:lnTo>
                    <a:lnTo>
                      <a:pt x="1380" y="278"/>
                    </a:lnTo>
                    <a:lnTo>
                      <a:pt x="1420" y="279"/>
                    </a:lnTo>
                    <a:lnTo>
                      <a:pt x="1469" y="283"/>
                    </a:lnTo>
                    <a:lnTo>
                      <a:pt x="1515" y="289"/>
                    </a:lnTo>
                    <a:lnTo>
                      <a:pt x="1559" y="299"/>
                    </a:lnTo>
                    <a:lnTo>
                      <a:pt x="1605" y="307"/>
                    </a:lnTo>
                    <a:lnTo>
                      <a:pt x="1648" y="305"/>
                    </a:lnTo>
                    <a:lnTo>
                      <a:pt x="1688" y="299"/>
                    </a:lnTo>
                    <a:lnTo>
                      <a:pt x="1720" y="287"/>
                    </a:lnTo>
                    <a:lnTo>
                      <a:pt x="1753" y="265"/>
                    </a:lnTo>
                    <a:lnTo>
                      <a:pt x="1783" y="240"/>
                    </a:lnTo>
                    <a:lnTo>
                      <a:pt x="1812" y="218"/>
                    </a:lnTo>
                    <a:lnTo>
                      <a:pt x="1838" y="202"/>
                    </a:lnTo>
                    <a:lnTo>
                      <a:pt x="1869" y="189"/>
                    </a:lnTo>
                    <a:lnTo>
                      <a:pt x="1904" y="179"/>
                    </a:lnTo>
                    <a:lnTo>
                      <a:pt x="1942" y="167"/>
                    </a:lnTo>
                    <a:lnTo>
                      <a:pt x="1964" y="157"/>
                    </a:lnTo>
                    <a:lnTo>
                      <a:pt x="1977" y="147"/>
                    </a:lnTo>
                    <a:lnTo>
                      <a:pt x="1986" y="135"/>
                    </a:lnTo>
                    <a:lnTo>
                      <a:pt x="1993" y="108"/>
                    </a:lnTo>
                    <a:lnTo>
                      <a:pt x="1980" y="103"/>
                    </a:lnTo>
                    <a:lnTo>
                      <a:pt x="1973" y="124"/>
                    </a:lnTo>
                    <a:lnTo>
                      <a:pt x="1964" y="138"/>
                    </a:lnTo>
                    <a:lnTo>
                      <a:pt x="1948" y="147"/>
                    </a:lnTo>
                    <a:lnTo>
                      <a:pt x="1904" y="159"/>
                    </a:lnTo>
                    <a:lnTo>
                      <a:pt x="1858" y="174"/>
                    </a:lnTo>
                    <a:lnTo>
                      <a:pt x="1826" y="182"/>
                    </a:lnTo>
                    <a:lnTo>
                      <a:pt x="1814" y="185"/>
                    </a:lnTo>
                    <a:lnTo>
                      <a:pt x="1818" y="163"/>
                    </a:lnTo>
                    <a:lnTo>
                      <a:pt x="1818" y="137"/>
                    </a:lnTo>
                    <a:lnTo>
                      <a:pt x="1818" y="103"/>
                    </a:lnTo>
                    <a:lnTo>
                      <a:pt x="1816" y="67"/>
                    </a:lnTo>
                    <a:lnTo>
                      <a:pt x="1814" y="40"/>
                    </a:lnTo>
                    <a:lnTo>
                      <a:pt x="1803" y="39"/>
                    </a:lnTo>
                    <a:lnTo>
                      <a:pt x="1803" y="63"/>
                    </a:lnTo>
                    <a:lnTo>
                      <a:pt x="1803" y="102"/>
                    </a:lnTo>
                    <a:lnTo>
                      <a:pt x="1800" y="139"/>
                    </a:lnTo>
                    <a:lnTo>
                      <a:pt x="1792" y="170"/>
                    </a:lnTo>
                    <a:lnTo>
                      <a:pt x="1779" y="187"/>
                    </a:lnTo>
                    <a:lnTo>
                      <a:pt x="1765" y="199"/>
                    </a:lnTo>
                    <a:lnTo>
                      <a:pt x="1743" y="213"/>
                    </a:lnTo>
                    <a:lnTo>
                      <a:pt x="1718" y="223"/>
                    </a:lnTo>
                    <a:lnTo>
                      <a:pt x="1688" y="232"/>
                    </a:lnTo>
                    <a:lnTo>
                      <a:pt x="1654" y="238"/>
                    </a:lnTo>
                    <a:lnTo>
                      <a:pt x="1630" y="238"/>
                    </a:lnTo>
                    <a:lnTo>
                      <a:pt x="1654" y="222"/>
                    </a:lnTo>
                    <a:lnTo>
                      <a:pt x="1682" y="198"/>
                    </a:lnTo>
                    <a:lnTo>
                      <a:pt x="1703" y="175"/>
                    </a:lnTo>
                    <a:lnTo>
                      <a:pt x="1719" y="147"/>
                    </a:lnTo>
                    <a:lnTo>
                      <a:pt x="1729" y="120"/>
                    </a:lnTo>
                    <a:lnTo>
                      <a:pt x="1734" y="89"/>
                    </a:lnTo>
                    <a:lnTo>
                      <a:pt x="1735" y="67"/>
                    </a:lnTo>
                    <a:lnTo>
                      <a:pt x="1734" y="44"/>
                    </a:lnTo>
                    <a:lnTo>
                      <a:pt x="1719" y="44"/>
                    </a:lnTo>
                    <a:lnTo>
                      <a:pt x="1719" y="59"/>
                    </a:lnTo>
                    <a:lnTo>
                      <a:pt x="1719" y="90"/>
                    </a:lnTo>
                    <a:lnTo>
                      <a:pt x="1713" y="119"/>
                    </a:lnTo>
                    <a:lnTo>
                      <a:pt x="1699" y="145"/>
                    </a:lnTo>
                    <a:lnTo>
                      <a:pt x="1680" y="170"/>
                    </a:lnTo>
                    <a:lnTo>
                      <a:pt x="1657" y="193"/>
                    </a:lnTo>
                    <a:lnTo>
                      <a:pt x="1626" y="212"/>
                    </a:lnTo>
                    <a:lnTo>
                      <a:pt x="1595" y="227"/>
                    </a:lnTo>
                    <a:lnTo>
                      <a:pt x="1568" y="230"/>
                    </a:lnTo>
                    <a:lnTo>
                      <a:pt x="1535" y="220"/>
                    </a:lnTo>
                    <a:lnTo>
                      <a:pt x="1500" y="207"/>
                    </a:lnTo>
                    <a:lnTo>
                      <a:pt x="1459" y="194"/>
                    </a:lnTo>
                    <a:lnTo>
                      <a:pt x="1417" y="187"/>
                    </a:lnTo>
                    <a:lnTo>
                      <a:pt x="1386" y="185"/>
                    </a:lnTo>
                    <a:lnTo>
                      <a:pt x="1355" y="187"/>
                    </a:lnTo>
                    <a:lnTo>
                      <a:pt x="1315" y="195"/>
                    </a:lnTo>
                    <a:lnTo>
                      <a:pt x="1355" y="162"/>
                    </a:lnTo>
                    <a:lnTo>
                      <a:pt x="1380" y="144"/>
                    </a:lnTo>
                    <a:lnTo>
                      <a:pt x="1410" y="127"/>
                    </a:lnTo>
                    <a:lnTo>
                      <a:pt x="1436" y="115"/>
                    </a:lnTo>
                    <a:lnTo>
                      <a:pt x="1452" y="105"/>
                    </a:lnTo>
                    <a:lnTo>
                      <a:pt x="1461" y="98"/>
                    </a:lnTo>
                    <a:lnTo>
                      <a:pt x="1467" y="89"/>
                    </a:lnTo>
                    <a:lnTo>
                      <a:pt x="1477" y="68"/>
                    </a:lnTo>
                    <a:lnTo>
                      <a:pt x="1485" y="47"/>
                    </a:lnTo>
                    <a:lnTo>
                      <a:pt x="1494" y="29"/>
                    </a:lnTo>
                    <a:lnTo>
                      <a:pt x="1510" y="3"/>
                    </a:lnTo>
                    <a:lnTo>
                      <a:pt x="1498" y="0"/>
                    </a:lnTo>
                    <a:lnTo>
                      <a:pt x="1483" y="20"/>
                    </a:lnTo>
                    <a:lnTo>
                      <a:pt x="1474" y="38"/>
                    </a:lnTo>
                    <a:lnTo>
                      <a:pt x="1466" y="57"/>
                    </a:lnTo>
                    <a:lnTo>
                      <a:pt x="1459" y="73"/>
                    </a:lnTo>
                    <a:lnTo>
                      <a:pt x="1446" y="89"/>
                    </a:lnTo>
                    <a:lnTo>
                      <a:pt x="1426" y="103"/>
                    </a:lnTo>
                    <a:lnTo>
                      <a:pt x="1395" y="118"/>
                    </a:lnTo>
                    <a:lnTo>
                      <a:pt x="1361" y="133"/>
                    </a:lnTo>
                    <a:lnTo>
                      <a:pt x="1331" y="153"/>
                    </a:lnTo>
                    <a:lnTo>
                      <a:pt x="1307" y="170"/>
                    </a:lnTo>
                    <a:lnTo>
                      <a:pt x="1275" y="195"/>
                    </a:lnTo>
                    <a:lnTo>
                      <a:pt x="1282" y="162"/>
                    </a:lnTo>
                    <a:lnTo>
                      <a:pt x="1286" y="134"/>
                    </a:lnTo>
                    <a:lnTo>
                      <a:pt x="1282" y="109"/>
                    </a:lnTo>
                    <a:lnTo>
                      <a:pt x="1277" y="84"/>
                    </a:lnTo>
                    <a:lnTo>
                      <a:pt x="1275" y="58"/>
                    </a:lnTo>
                    <a:lnTo>
                      <a:pt x="1277" y="40"/>
                    </a:lnTo>
                    <a:lnTo>
                      <a:pt x="1253" y="47"/>
                    </a:lnTo>
                    <a:lnTo>
                      <a:pt x="1253" y="58"/>
                    </a:lnTo>
                    <a:lnTo>
                      <a:pt x="1256" y="84"/>
                    </a:lnTo>
                    <a:lnTo>
                      <a:pt x="1263" y="119"/>
                    </a:lnTo>
                    <a:lnTo>
                      <a:pt x="1262" y="145"/>
                    </a:lnTo>
                    <a:lnTo>
                      <a:pt x="1255" y="178"/>
                    </a:lnTo>
                    <a:lnTo>
                      <a:pt x="1238" y="210"/>
                    </a:lnTo>
                    <a:lnTo>
                      <a:pt x="1223" y="230"/>
                    </a:lnTo>
                    <a:lnTo>
                      <a:pt x="1202" y="247"/>
                    </a:lnTo>
                    <a:lnTo>
                      <a:pt x="1171" y="260"/>
                    </a:lnTo>
                    <a:lnTo>
                      <a:pt x="1111" y="279"/>
                    </a:lnTo>
                    <a:lnTo>
                      <a:pt x="1068" y="299"/>
                    </a:lnTo>
                    <a:lnTo>
                      <a:pt x="1052" y="310"/>
                    </a:lnTo>
                    <a:lnTo>
                      <a:pt x="1036" y="327"/>
                    </a:lnTo>
                    <a:lnTo>
                      <a:pt x="1022" y="335"/>
                    </a:lnTo>
                    <a:lnTo>
                      <a:pt x="1006" y="343"/>
                    </a:lnTo>
                    <a:lnTo>
                      <a:pt x="947" y="363"/>
                    </a:lnTo>
                    <a:lnTo>
                      <a:pt x="899" y="382"/>
                    </a:lnTo>
                    <a:lnTo>
                      <a:pt x="859" y="399"/>
                    </a:lnTo>
                    <a:lnTo>
                      <a:pt x="814" y="426"/>
                    </a:lnTo>
                    <a:lnTo>
                      <a:pt x="789" y="444"/>
                    </a:lnTo>
                    <a:lnTo>
                      <a:pt x="789" y="436"/>
                    </a:lnTo>
                    <a:lnTo>
                      <a:pt x="798" y="419"/>
                    </a:lnTo>
                    <a:lnTo>
                      <a:pt x="814" y="393"/>
                    </a:lnTo>
                    <a:lnTo>
                      <a:pt x="838" y="368"/>
                    </a:lnTo>
                    <a:lnTo>
                      <a:pt x="863" y="345"/>
                    </a:lnTo>
                    <a:lnTo>
                      <a:pt x="882" y="327"/>
                    </a:lnTo>
                    <a:lnTo>
                      <a:pt x="895" y="305"/>
                    </a:lnTo>
                    <a:lnTo>
                      <a:pt x="907" y="278"/>
                    </a:lnTo>
                    <a:lnTo>
                      <a:pt x="909" y="244"/>
                    </a:lnTo>
                    <a:lnTo>
                      <a:pt x="905" y="212"/>
                    </a:lnTo>
                    <a:lnTo>
                      <a:pt x="897" y="185"/>
                    </a:lnTo>
                    <a:lnTo>
                      <a:pt x="894" y="169"/>
                    </a:lnTo>
                    <a:lnTo>
                      <a:pt x="893" y="154"/>
                    </a:lnTo>
                    <a:lnTo>
                      <a:pt x="898" y="139"/>
                    </a:lnTo>
                    <a:lnTo>
                      <a:pt x="908" y="125"/>
                    </a:lnTo>
                    <a:lnTo>
                      <a:pt x="935" y="102"/>
                    </a:lnTo>
                    <a:lnTo>
                      <a:pt x="964" y="70"/>
                    </a:lnTo>
                    <a:lnTo>
                      <a:pt x="944" y="68"/>
                    </a:lnTo>
                    <a:lnTo>
                      <a:pt x="927" y="85"/>
                    </a:lnTo>
                    <a:lnTo>
                      <a:pt x="905" y="103"/>
                    </a:lnTo>
                    <a:lnTo>
                      <a:pt x="892" y="118"/>
                    </a:lnTo>
                    <a:lnTo>
                      <a:pt x="878" y="138"/>
                    </a:lnTo>
                    <a:lnTo>
                      <a:pt x="872" y="159"/>
                    </a:lnTo>
                    <a:lnTo>
                      <a:pt x="872" y="195"/>
                    </a:lnTo>
                    <a:lnTo>
                      <a:pt x="860" y="169"/>
                    </a:lnTo>
                    <a:lnTo>
                      <a:pt x="845" y="140"/>
                    </a:lnTo>
                    <a:lnTo>
                      <a:pt x="834" y="109"/>
                    </a:lnTo>
                    <a:lnTo>
                      <a:pt x="825" y="85"/>
                    </a:lnTo>
                    <a:lnTo>
                      <a:pt x="816" y="65"/>
                    </a:lnTo>
                    <a:lnTo>
                      <a:pt x="803" y="72"/>
                    </a:lnTo>
                    <a:lnTo>
                      <a:pt x="791" y="82"/>
                    </a:lnTo>
                    <a:lnTo>
                      <a:pt x="803" y="102"/>
                    </a:lnTo>
                    <a:lnTo>
                      <a:pt x="815" y="133"/>
                    </a:lnTo>
                    <a:lnTo>
                      <a:pt x="828" y="167"/>
                    </a:lnTo>
                    <a:lnTo>
                      <a:pt x="843" y="203"/>
                    </a:lnTo>
                    <a:lnTo>
                      <a:pt x="855" y="229"/>
                    </a:lnTo>
                    <a:lnTo>
                      <a:pt x="863" y="255"/>
                    </a:lnTo>
                    <a:lnTo>
                      <a:pt x="863" y="282"/>
                    </a:lnTo>
                    <a:lnTo>
                      <a:pt x="854" y="307"/>
                    </a:lnTo>
                    <a:lnTo>
                      <a:pt x="839" y="329"/>
                    </a:lnTo>
                    <a:lnTo>
                      <a:pt x="816" y="350"/>
                    </a:lnTo>
                    <a:lnTo>
                      <a:pt x="791" y="377"/>
                    </a:lnTo>
                    <a:lnTo>
                      <a:pt x="764" y="409"/>
                    </a:lnTo>
                    <a:lnTo>
                      <a:pt x="740" y="436"/>
                    </a:lnTo>
                    <a:lnTo>
                      <a:pt x="715" y="466"/>
                    </a:lnTo>
                    <a:lnTo>
                      <a:pt x="700" y="491"/>
                    </a:lnTo>
                    <a:lnTo>
                      <a:pt x="686" y="514"/>
                    </a:lnTo>
                    <a:lnTo>
                      <a:pt x="676" y="539"/>
                    </a:lnTo>
                    <a:lnTo>
                      <a:pt x="669" y="56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6" name="Freeform 183"/>
              <p:cNvSpPr>
                <a:spLocks/>
              </p:cNvSpPr>
              <p:nvPr/>
            </p:nvSpPr>
            <p:spPr bwMode="auto">
              <a:xfrm>
                <a:off x="1719" y="1330"/>
                <a:ext cx="7" cy="19"/>
              </a:xfrm>
              <a:custGeom>
                <a:avLst/>
                <a:gdLst>
                  <a:gd name="T0" fmla="*/ 0 w 28"/>
                  <a:gd name="T1" fmla="*/ 0 h 79"/>
                  <a:gd name="T2" fmla="*/ 0 w 28"/>
                  <a:gd name="T3" fmla="*/ 0 h 79"/>
                  <a:gd name="T4" fmla="*/ 0 w 28"/>
                  <a:gd name="T5" fmla="*/ 0 h 79"/>
                  <a:gd name="T6" fmla="*/ 0 w 28"/>
                  <a:gd name="T7" fmla="*/ 0 h 79"/>
                  <a:gd name="T8" fmla="*/ 0 w 28"/>
                  <a:gd name="T9" fmla="*/ 0 h 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"/>
                  <a:gd name="T16" fmla="*/ 0 h 79"/>
                  <a:gd name="T17" fmla="*/ 28 w 28"/>
                  <a:gd name="T18" fmla="*/ 79 h 7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" h="79">
                    <a:moveTo>
                      <a:pt x="0" y="79"/>
                    </a:moveTo>
                    <a:lnTo>
                      <a:pt x="10" y="52"/>
                    </a:lnTo>
                    <a:lnTo>
                      <a:pt x="23" y="33"/>
                    </a:lnTo>
                    <a:lnTo>
                      <a:pt x="28" y="18"/>
                    </a:lnTo>
                    <a:lnTo>
                      <a:pt x="28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7" name="Freeform 184"/>
              <p:cNvSpPr>
                <a:spLocks/>
              </p:cNvSpPr>
              <p:nvPr/>
            </p:nvSpPr>
            <p:spPr bwMode="auto">
              <a:xfrm>
                <a:off x="1479" y="942"/>
                <a:ext cx="320" cy="173"/>
              </a:xfrm>
              <a:custGeom>
                <a:avLst/>
                <a:gdLst>
                  <a:gd name="T0" fmla="*/ 0 w 1279"/>
                  <a:gd name="T1" fmla="*/ 0 h 696"/>
                  <a:gd name="T2" fmla="*/ 0 w 1279"/>
                  <a:gd name="T3" fmla="*/ 0 h 696"/>
                  <a:gd name="T4" fmla="*/ 0 w 1279"/>
                  <a:gd name="T5" fmla="*/ 0 h 696"/>
                  <a:gd name="T6" fmla="*/ 0 w 1279"/>
                  <a:gd name="T7" fmla="*/ 0 h 696"/>
                  <a:gd name="T8" fmla="*/ 0 w 1279"/>
                  <a:gd name="T9" fmla="*/ 0 h 696"/>
                  <a:gd name="T10" fmla="*/ 0 w 1279"/>
                  <a:gd name="T11" fmla="*/ 0 h 696"/>
                  <a:gd name="T12" fmla="*/ 0 w 1279"/>
                  <a:gd name="T13" fmla="*/ 0 h 696"/>
                  <a:gd name="T14" fmla="*/ 0 w 1279"/>
                  <a:gd name="T15" fmla="*/ 0 h 696"/>
                  <a:gd name="T16" fmla="*/ 0 w 1279"/>
                  <a:gd name="T17" fmla="*/ 0 h 696"/>
                  <a:gd name="T18" fmla="*/ 0 w 1279"/>
                  <a:gd name="T19" fmla="*/ 0 h 696"/>
                  <a:gd name="T20" fmla="*/ 0 w 1279"/>
                  <a:gd name="T21" fmla="*/ 0 h 696"/>
                  <a:gd name="T22" fmla="*/ 0 w 1279"/>
                  <a:gd name="T23" fmla="*/ 0 h 696"/>
                  <a:gd name="T24" fmla="*/ 0 w 1279"/>
                  <a:gd name="T25" fmla="*/ 0 h 696"/>
                  <a:gd name="T26" fmla="*/ 0 w 1279"/>
                  <a:gd name="T27" fmla="*/ 0 h 696"/>
                  <a:gd name="T28" fmla="*/ 0 w 1279"/>
                  <a:gd name="T29" fmla="*/ 0 h 696"/>
                  <a:gd name="T30" fmla="*/ 0 w 1279"/>
                  <a:gd name="T31" fmla="*/ 0 h 696"/>
                  <a:gd name="T32" fmla="*/ 0 w 1279"/>
                  <a:gd name="T33" fmla="*/ 0 h 696"/>
                  <a:gd name="T34" fmla="*/ 0 w 1279"/>
                  <a:gd name="T35" fmla="*/ 0 h 696"/>
                  <a:gd name="T36" fmla="*/ 0 w 1279"/>
                  <a:gd name="T37" fmla="*/ 0 h 696"/>
                  <a:gd name="T38" fmla="*/ 0 w 1279"/>
                  <a:gd name="T39" fmla="*/ 0 h 696"/>
                  <a:gd name="T40" fmla="*/ 0 w 1279"/>
                  <a:gd name="T41" fmla="*/ 0 h 696"/>
                  <a:gd name="T42" fmla="*/ 0 w 1279"/>
                  <a:gd name="T43" fmla="*/ 0 h 696"/>
                  <a:gd name="T44" fmla="*/ 0 w 1279"/>
                  <a:gd name="T45" fmla="*/ 0 h 696"/>
                  <a:gd name="T46" fmla="*/ 0 w 1279"/>
                  <a:gd name="T47" fmla="*/ 0 h 696"/>
                  <a:gd name="T48" fmla="*/ 0 w 1279"/>
                  <a:gd name="T49" fmla="*/ 0 h 696"/>
                  <a:gd name="T50" fmla="*/ 0 w 1279"/>
                  <a:gd name="T51" fmla="*/ 0 h 696"/>
                  <a:gd name="T52" fmla="*/ 0 w 1279"/>
                  <a:gd name="T53" fmla="*/ 0 h 696"/>
                  <a:gd name="T54" fmla="*/ 0 w 1279"/>
                  <a:gd name="T55" fmla="*/ 0 h 696"/>
                  <a:gd name="T56" fmla="*/ 0 w 1279"/>
                  <a:gd name="T57" fmla="*/ 0 h 696"/>
                  <a:gd name="T58" fmla="*/ 0 w 1279"/>
                  <a:gd name="T59" fmla="*/ 0 h 696"/>
                  <a:gd name="T60" fmla="*/ 0 w 1279"/>
                  <a:gd name="T61" fmla="*/ 0 h 696"/>
                  <a:gd name="T62" fmla="*/ 0 w 1279"/>
                  <a:gd name="T63" fmla="*/ 0 h 696"/>
                  <a:gd name="T64" fmla="*/ 0 w 1279"/>
                  <a:gd name="T65" fmla="*/ 0 h 696"/>
                  <a:gd name="T66" fmla="*/ 0 w 1279"/>
                  <a:gd name="T67" fmla="*/ 0 h 696"/>
                  <a:gd name="T68" fmla="*/ 0 w 1279"/>
                  <a:gd name="T69" fmla="*/ 0 h 696"/>
                  <a:gd name="T70" fmla="*/ 0 w 1279"/>
                  <a:gd name="T71" fmla="*/ 0 h 696"/>
                  <a:gd name="T72" fmla="*/ 0 w 1279"/>
                  <a:gd name="T73" fmla="*/ 0 h 696"/>
                  <a:gd name="T74" fmla="*/ 0 w 1279"/>
                  <a:gd name="T75" fmla="*/ 0 h 696"/>
                  <a:gd name="T76" fmla="*/ 0 w 1279"/>
                  <a:gd name="T77" fmla="*/ 0 h 696"/>
                  <a:gd name="T78" fmla="*/ 0 w 1279"/>
                  <a:gd name="T79" fmla="*/ 0 h 696"/>
                  <a:gd name="T80" fmla="*/ 0 w 1279"/>
                  <a:gd name="T81" fmla="*/ 0 h 696"/>
                  <a:gd name="T82" fmla="*/ 0 w 1279"/>
                  <a:gd name="T83" fmla="*/ 0 h 696"/>
                  <a:gd name="T84" fmla="*/ 0 w 1279"/>
                  <a:gd name="T85" fmla="*/ 0 h 696"/>
                  <a:gd name="T86" fmla="*/ 0 w 1279"/>
                  <a:gd name="T87" fmla="*/ 0 h 696"/>
                  <a:gd name="T88" fmla="*/ 0 w 1279"/>
                  <a:gd name="T89" fmla="*/ 0 h 696"/>
                  <a:gd name="T90" fmla="*/ 0 w 1279"/>
                  <a:gd name="T91" fmla="*/ 0 h 696"/>
                  <a:gd name="T92" fmla="*/ 0 w 1279"/>
                  <a:gd name="T93" fmla="*/ 0 h 696"/>
                  <a:gd name="T94" fmla="*/ 0 w 1279"/>
                  <a:gd name="T95" fmla="*/ 0 h 69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279"/>
                  <a:gd name="T145" fmla="*/ 0 h 696"/>
                  <a:gd name="T146" fmla="*/ 1279 w 1279"/>
                  <a:gd name="T147" fmla="*/ 696 h 69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279" h="696">
                    <a:moveTo>
                      <a:pt x="489" y="34"/>
                    </a:moveTo>
                    <a:lnTo>
                      <a:pt x="459" y="30"/>
                    </a:lnTo>
                    <a:lnTo>
                      <a:pt x="437" y="23"/>
                    </a:lnTo>
                    <a:lnTo>
                      <a:pt x="412" y="9"/>
                    </a:lnTo>
                    <a:lnTo>
                      <a:pt x="390" y="3"/>
                    </a:lnTo>
                    <a:lnTo>
                      <a:pt x="369" y="0"/>
                    </a:lnTo>
                    <a:lnTo>
                      <a:pt x="346" y="8"/>
                    </a:lnTo>
                    <a:lnTo>
                      <a:pt x="331" y="21"/>
                    </a:lnTo>
                    <a:lnTo>
                      <a:pt x="315" y="45"/>
                    </a:lnTo>
                    <a:lnTo>
                      <a:pt x="301" y="80"/>
                    </a:lnTo>
                    <a:lnTo>
                      <a:pt x="285" y="130"/>
                    </a:lnTo>
                    <a:lnTo>
                      <a:pt x="269" y="160"/>
                    </a:lnTo>
                    <a:lnTo>
                      <a:pt x="255" y="184"/>
                    </a:lnTo>
                    <a:lnTo>
                      <a:pt x="244" y="195"/>
                    </a:lnTo>
                    <a:lnTo>
                      <a:pt x="226" y="208"/>
                    </a:lnTo>
                    <a:lnTo>
                      <a:pt x="191" y="224"/>
                    </a:lnTo>
                    <a:lnTo>
                      <a:pt x="150" y="245"/>
                    </a:lnTo>
                    <a:lnTo>
                      <a:pt x="109" y="272"/>
                    </a:lnTo>
                    <a:lnTo>
                      <a:pt x="77" y="298"/>
                    </a:lnTo>
                    <a:lnTo>
                      <a:pt x="43" y="337"/>
                    </a:lnTo>
                    <a:lnTo>
                      <a:pt x="21" y="374"/>
                    </a:lnTo>
                    <a:lnTo>
                      <a:pt x="6" y="423"/>
                    </a:lnTo>
                    <a:lnTo>
                      <a:pt x="0" y="468"/>
                    </a:lnTo>
                    <a:lnTo>
                      <a:pt x="2" y="513"/>
                    </a:lnTo>
                    <a:lnTo>
                      <a:pt x="10" y="548"/>
                    </a:lnTo>
                    <a:lnTo>
                      <a:pt x="23" y="578"/>
                    </a:lnTo>
                    <a:lnTo>
                      <a:pt x="42" y="603"/>
                    </a:lnTo>
                    <a:lnTo>
                      <a:pt x="69" y="622"/>
                    </a:lnTo>
                    <a:lnTo>
                      <a:pt x="101" y="634"/>
                    </a:lnTo>
                    <a:lnTo>
                      <a:pt x="132" y="641"/>
                    </a:lnTo>
                    <a:lnTo>
                      <a:pt x="156" y="648"/>
                    </a:lnTo>
                    <a:lnTo>
                      <a:pt x="174" y="659"/>
                    </a:lnTo>
                    <a:lnTo>
                      <a:pt x="197" y="677"/>
                    </a:lnTo>
                    <a:lnTo>
                      <a:pt x="220" y="688"/>
                    </a:lnTo>
                    <a:lnTo>
                      <a:pt x="245" y="694"/>
                    </a:lnTo>
                    <a:lnTo>
                      <a:pt x="273" y="692"/>
                    </a:lnTo>
                    <a:lnTo>
                      <a:pt x="316" y="678"/>
                    </a:lnTo>
                    <a:lnTo>
                      <a:pt x="370" y="666"/>
                    </a:lnTo>
                    <a:lnTo>
                      <a:pt x="397" y="661"/>
                    </a:lnTo>
                    <a:lnTo>
                      <a:pt x="425" y="661"/>
                    </a:lnTo>
                    <a:lnTo>
                      <a:pt x="458" y="666"/>
                    </a:lnTo>
                    <a:lnTo>
                      <a:pt x="487" y="661"/>
                    </a:lnTo>
                    <a:lnTo>
                      <a:pt x="513" y="652"/>
                    </a:lnTo>
                    <a:lnTo>
                      <a:pt x="557" y="638"/>
                    </a:lnTo>
                    <a:lnTo>
                      <a:pt x="588" y="631"/>
                    </a:lnTo>
                    <a:lnTo>
                      <a:pt x="619" y="619"/>
                    </a:lnTo>
                    <a:lnTo>
                      <a:pt x="643" y="611"/>
                    </a:lnTo>
                    <a:lnTo>
                      <a:pt x="678" y="598"/>
                    </a:lnTo>
                    <a:lnTo>
                      <a:pt x="707" y="592"/>
                    </a:lnTo>
                    <a:lnTo>
                      <a:pt x="740" y="592"/>
                    </a:lnTo>
                    <a:lnTo>
                      <a:pt x="770" y="596"/>
                    </a:lnTo>
                    <a:lnTo>
                      <a:pt x="796" y="609"/>
                    </a:lnTo>
                    <a:lnTo>
                      <a:pt x="828" y="627"/>
                    </a:lnTo>
                    <a:lnTo>
                      <a:pt x="861" y="643"/>
                    </a:lnTo>
                    <a:lnTo>
                      <a:pt x="887" y="653"/>
                    </a:lnTo>
                    <a:lnTo>
                      <a:pt x="909" y="661"/>
                    </a:lnTo>
                    <a:lnTo>
                      <a:pt x="934" y="669"/>
                    </a:lnTo>
                    <a:lnTo>
                      <a:pt x="964" y="683"/>
                    </a:lnTo>
                    <a:lnTo>
                      <a:pt x="981" y="691"/>
                    </a:lnTo>
                    <a:lnTo>
                      <a:pt x="1002" y="696"/>
                    </a:lnTo>
                    <a:lnTo>
                      <a:pt x="1034" y="696"/>
                    </a:lnTo>
                    <a:lnTo>
                      <a:pt x="1066" y="687"/>
                    </a:lnTo>
                    <a:lnTo>
                      <a:pt x="1100" y="673"/>
                    </a:lnTo>
                    <a:lnTo>
                      <a:pt x="1133" y="649"/>
                    </a:lnTo>
                    <a:lnTo>
                      <a:pt x="1158" y="626"/>
                    </a:lnTo>
                    <a:lnTo>
                      <a:pt x="1181" y="592"/>
                    </a:lnTo>
                    <a:lnTo>
                      <a:pt x="1194" y="564"/>
                    </a:lnTo>
                    <a:lnTo>
                      <a:pt x="1208" y="509"/>
                    </a:lnTo>
                    <a:lnTo>
                      <a:pt x="1219" y="469"/>
                    </a:lnTo>
                    <a:lnTo>
                      <a:pt x="1237" y="428"/>
                    </a:lnTo>
                    <a:lnTo>
                      <a:pt x="1257" y="394"/>
                    </a:lnTo>
                    <a:lnTo>
                      <a:pt x="1272" y="360"/>
                    </a:lnTo>
                    <a:lnTo>
                      <a:pt x="1279" y="327"/>
                    </a:lnTo>
                    <a:lnTo>
                      <a:pt x="1278" y="297"/>
                    </a:lnTo>
                    <a:lnTo>
                      <a:pt x="1269" y="270"/>
                    </a:lnTo>
                    <a:lnTo>
                      <a:pt x="1253" y="239"/>
                    </a:lnTo>
                    <a:lnTo>
                      <a:pt x="1234" y="209"/>
                    </a:lnTo>
                    <a:lnTo>
                      <a:pt x="1209" y="182"/>
                    </a:lnTo>
                    <a:lnTo>
                      <a:pt x="1186" y="161"/>
                    </a:lnTo>
                    <a:lnTo>
                      <a:pt x="1169" y="139"/>
                    </a:lnTo>
                    <a:lnTo>
                      <a:pt x="1153" y="125"/>
                    </a:lnTo>
                    <a:lnTo>
                      <a:pt x="1124" y="111"/>
                    </a:lnTo>
                    <a:lnTo>
                      <a:pt x="1090" y="104"/>
                    </a:lnTo>
                    <a:lnTo>
                      <a:pt x="1054" y="101"/>
                    </a:lnTo>
                    <a:lnTo>
                      <a:pt x="999" y="106"/>
                    </a:lnTo>
                    <a:lnTo>
                      <a:pt x="924" y="116"/>
                    </a:lnTo>
                    <a:lnTo>
                      <a:pt x="845" y="125"/>
                    </a:lnTo>
                    <a:lnTo>
                      <a:pt x="798" y="125"/>
                    </a:lnTo>
                    <a:lnTo>
                      <a:pt x="740" y="118"/>
                    </a:lnTo>
                    <a:lnTo>
                      <a:pt x="686" y="108"/>
                    </a:lnTo>
                    <a:lnTo>
                      <a:pt x="639" y="95"/>
                    </a:lnTo>
                    <a:lnTo>
                      <a:pt x="599" y="83"/>
                    </a:lnTo>
                    <a:lnTo>
                      <a:pt x="561" y="66"/>
                    </a:lnTo>
                    <a:lnTo>
                      <a:pt x="528" y="49"/>
                    </a:lnTo>
                    <a:lnTo>
                      <a:pt x="507" y="39"/>
                    </a:lnTo>
                    <a:lnTo>
                      <a:pt x="489" y="34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8" name="Freeform 185"/>
              <p:cNvSpPr>
                <a:spLocks/>
              </p:cNvSpPr>
              <p:nvPr/>
            </p:nvSpPr>
            <p:spPr bwMode="auto">
              <a:xfrm>
                <a:off x="1601" y="887"/>
                <a:ext cx="416" cy="243"/>
              </a:xfrm>
              <a:custGeom>
                <a:avLst/>
                <a:gdLst>
                  <a:gd name="T0" fmla="*/ 0 w 1665"/>
                  <a:gd name="T1" fmla="*/ 0 h 970"/>
                  <a:gd name="T2" fmla="*/ 0 w 1665"/>
                  <a:gd name="T3" fmla="*/ 0 h 970"/>
                  <a:gd name="T4" fmla="*/ 0 w 1665"/>
                  <a:gd name="T5" fmla="*/ 0 h 970"/>
                  <a:gd name="T6" fmla="*/ 0 w 1665"/>
                  <a:gd name="T7" fmla="*/ 0 h 970"/>
                  <a:gd name="T8" fmla="*/ 0 w 1665"/>
                  <a:gd name="T9" fmla="*/ 0 h 970"/>
                  <a:gd name="T10" fmla="*/ 0 w 1665"/>
                  <a:gd name="T11" fmla="*/ 0 h 970"/>
                  <a:gd name="T12" fmla="*/ 0 w 1665"/>
                  <a:gd name="T13" fmla="*/ 0 h 970"/>
                  <a:gd name="T14" fmla="*/ 0 w 1665"/>
                  <a:gd name="T15" fmla="*/ 0 h 970"/>
                  <a:gd name="T16" fmla="*/ 0 w 1665"/>
                  <a:gd name="T17" fmla="*/ 0 h 970"/>
                  <a:gd name="T18" fmla="*/ 0 w 1665"/>
                  <a:gd name="T19" fmla="*/ 0 h 970"/>
                  <a:gd name="T20" fmla="*/ 0 w 1665"/>
                  <a:gd name="T21" fmla="*/ 0 h 970"/>
                  <a:gd name="T22" fmla="*/ 0 w 1665"/>
                  <a:gd name="T23" fmla="*/ 0 h 970"/>
                  <a:gd name="T24" fmla="*/ 0 w 1665"/>
                  <a:gd name="T25" fmla="*/ 0 h 970"/>
                  <a:gd name="T26" fmla="*/ 0 w 1665"/>
                  <a:gd name="T27" fmla="*/ 0 h 970"/>
                  <a:gd name="T28" fmla="*/ 0 w 1665"/>
                  <a:gd name="T29" fmla="*/ 0 h 970"/>
                  <a:gd name="T30" fmla="*/ 0 w 1665"/>
                  <a:gd name="T31" fmla="*/ 0 h 970"/>
                  <a:gd name="T32" fmla="*/ 0 w 1665"/>
                  <a:gd name="T33" fmla="*/ 0 h 970"/>
                  <a:gd name="T34" fmla="*/ 0 w 1665"/>
                  <a:gd name="T35" fmla="*/ 0 h 970"/>
                  <a:gd name="T36" fmla="*/ 0 w 1665"/>
                  <a:gd name="T37" fmla="*/ 0 h 970"/>
                  <a:gd name="T38" fmla="*/ 0 w 1665"/>
                  <a:gd name="T39" fmla="*/ 0 h 970"/>
                  <a:gd name="T40" fmla="*/ 0 w 1665"/>
                  <a:gd name="T41" fmla="*/ 0 h 970"/>
                  <a:gd name="T42" fmla="*/ 0 w 1665"/>
                  <a:gd name="T43" fmla="*/ 0 h 970"/>
                  <a:gd name="T44" fmla="*/ 0 w 1665"/>
                  <a:gd name="T45" fmla="*/ 0 h 970"/>
                  <a:gd name="T46" fmla="*/ 0 w 1665"/>
                  <a:gd name="T47" fmla="*/ 0 h 970"/>
                  <a:gd name="T48" fmla="*/ 0 w 1665"/>
                  <a:gd name="T49" fmla="*/ 0 h 970"/>
                  <a:gd name="T50" fmla="*/ 0 w 1665"/>
                  <a:gd name="T51" fmla="*/ 0 h 970"/>
                  <a:gd name="T52" fmla="*/ 0 w 1665"/>
                  <a:gd name="T53" fmla="*/ 0 h 970"/>
                  <a:gd name="T54" fmla="*/ 0 w 1665"/>
                  <a:gd name="T55" fmla="*/ 0 h 970"/>
                  <a:gd name="T56" fmla="*/ 0 w 1665"/>
                  <a:gd name="T57" fmla="*/ 0 h 970"/>
                  <a:gd name="T58" fmla="*/ 0 w 1665"/>
                  <a:gd name="T59" fmla="*/ 0 h 970"/>
                  <a:gd name="T60" fmla="*/ 0 w 1665"/>
                  <a:gd name="T61" fmla="*/ 0 h 970"/>
                  <a:gd name="T62" fmla="*/ 0 w 1665"/>
                  <a:gd name="T63" fmla="*/ 0 h 970"/>
                  <a:gd name="T64" fmla="*/ 0 w 1665"/>
                  <a:gd name="T65" fmla="*/ 0 h 970"/>
                  <a:gd name="T66" fmla="*/ 0 w 1665"/>
                  <a:gd name="T67" fmla="*/ 0 h 970"/>
                  <a:gd name="T68" fmla="*/ 0 w 1665"/>
                  <a:gd name="T69" fmla="*/ 0 h 970"/>
                  <a:gd name="T70" fmla="*/ 0 w 1665"/>
                  <a:gd name="T71" fmla="*/ 0 h 970"/>
                  <a:gd name="T72" fmla="*/ 0 w 1665"/>
                  <a:gd name="T73" fmla="*/ 0 h 970"/>
                  <a:gd name="T74" fmla="*/ 0 w 1665"/>
                  <a:gd name="T75" fmla="*/ 0 h 970"/>
                  <a:gd name="T76" fmla="*/ 0 w 1665"/>
                  <a:gd name="T77" fmla="*/ 0 h 970"/>
                  <a:gd name="T78" fmla="*/ 0 w 1665"/>
                  <a:gd name="T79" fmla="*/ 0 h 970"/>
                  <a:gd name="T80" fmla="*/ 0 w 1665"/>
                  <a:gd name="T81" fmla="*/ 0 h 970"/>
                  <a:gd name="T82" fmla="*/ 0 w 1665"/>
                  <a:gd name="T83" fmla="*/ 0 h 970"/>
                  <a:gd name="T84" fmla="*/ 0 w 1665"/>
                  <a:gd name="T85" fmla="*/ 0 h 970"/>
                  <a:gd name="T86" fmla="*/ 0 w 1665"/>
                  <a:gd name="T87" fmla="*/ 0 h 970"/>
                  <a:gd name="T88" fmla="*/ 0 w 1665"/>
                  <a:gd name="T89" fmla="*/ 0 h 970"/>
                  <a:gd name="T90" fmla="*/ 0 w 1665"/>
                  <a:gd name="T91" fmla="*/ 0 h 970"/>
                  <a:gd name="T92" fmla="*/ 0 w 1665"/>
                  <a:gd name="T93" fmla="*/ 0 h 970"/>
                  <a:gd name="T94" fmla="*/ 0 w 1665"/>
                  <a:gd name="T95" fmla="*/ 0 h 970"/>
                  <a:gd name="T96" fmla="*/ 0 w 1665"/>
                  <a:gd name="T97" fmla="*/ 0 h 970"/>
                  <a:gd name="T98" fmla="*/ 0 w 1665"/>
                  <a:gd name="T99" fmla="*/ 0 h 970"/>
                  <a:gd name="T100" fmla="*/ 0 w 1665"/>
                  <a:gd name="T101" fmla="*/ 0 h 970"/>
                  <a:gd name="T102" fmla="*/ 0 w 1665"/>
                  <a:gd name="T103" fmla="*/ 0 h 970"/>
                  <a:gd name="T104" fmla="*/ 0 w 1665"/>
                  <a:gd name="T105" fmla="*/ 0 h 970"/>
                  <a:gd name="T106" fmla="*/ 0 w 1665"/>
                  <a:gd name="T107" fmla="*/ 0 h 970"/>
                  <a:gd name="T108" fmla="*/ 0 w 1665"/>
                  <a:gd name="T109" fmla="*/ 0 h 970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65"/>
                  <a:gd name="T166" fmla="*/ 0 h 970"/>
                  <a:gd name="T167" fmla="*/ 1665 w 1665"/>
                  <a:gd name="T168" fmla="*/ 970 h 970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65" h="970">
                    <a:moveTo>
                      <a:pt x="544" y="910"/>
                    </a:moveTo>
                    <a:lnTo>
                      <a:pt x="547" y="939"/>
                    </a:lnTo>
                    <a:lnTo>
                      <a:pt x="551" y="970"/>
                    </a:lnTo>
                    <a:lnTo>
                      <a:pt x="592" y="962"/>
                    </a:lnTo>
                    <a:lnTo>
                      <a:pt x="627" y="950"/>
                    </a:lnTo>
                    <a:lnTo>
                      <a:pt x="655" y="933"/>
                    </a:lnTo>
                    <a:lnTo>
                      <a:pt x="672" y="917"/>
                    </a:lnTo>
                    <a:lnTo>
                      <a:pt x="683" y="907"/>
                    </a:lnTo>
                    <a:lnTo>
                      <a:pt x="697" y="900"/>
                    </a:lnTo>
                    <a:lnTo>
                      <a:pt x="724" y="898"/>
                    </a:lnTo>
                    <a:lnTo>
                      <a:pt x="751" y="903"/>
                    </a:lnTo>
                    <a:lnTo>
                      <a:pt x="796" y="898"/>
                    </a:lnTo>
                    <a:lnTo>
                      <a:pt x="826" y="902"/>
                    </a:lnTo>
                    <a:lnTo>
                      <a:pt x="845" y="905"/>
                    </a:lnTo>
                    <a:lnTo>
                      <a:pt x="870" y="910"/>
                    </a:lnTo>
                    <a:lnTo>
                      <a:pt x="901" y="917"/>
                    </a:lnTo>
                    <a:lnTo>
                      <a:pt x="938" y="919"/>
                    </a:lnTo>
                    <a:lnTo>
                      <a:pt x="989" y="914"/>
                    </a:lnTo>
                    <a:lnTo>
                      <a:pt x="1043" y="903"/>
                    </a:lnTo>
                    <a:lnTo>
                      <a:pt x="1090" y="892"/>
                    </a:lnTo>
                    <a:lnTo>
                      <a:pt x="1134" y="882"/>
                    </a:lnTo>
                    <a:lnTo>
                      <a:pt x="1159" y="874"/>
                    </a:lnTo>
                    <a:lnTo>
                      <a:pt x="1188" y="864"/>
                    </a:lnTo>
                    <a:lnTo>
                      <a:pt x="1224" y="848"/>
                    </a:lnTo>
                    <a:lnTo>
                      <a:pt x="1261" y="835"/>
                    </a:lnTo>
                    <a:lnTo>
                      <a:pt x="1301" y="823"/>
                    </a:lnTo>
                    <a:lnTo>
                      <a:pt x="1339" y="804"/>
                    </a:lnTo>
                    <a:lnTo>
                      <a:pt x="1367" y="786"/>
                    </a:lnTo>
                    <a:lnTo>
                      <a:pt x="1392" y="764"/>
                    </a:lnTo>
                    <a:lnTo>
                      <a:pt x="1426" y="730"/>
                    </a:lnTo>
                    <a:lnTo>
                      <a:pt x="1458" y="701"/>
                    </a:lnTo>
                    <a:lnTo>
                      <a:pt x="1498" y="678"/>
                    </a:lnTo>
                    <a:lnTo>
                      <a:pt x="1542" y="660"/>
                    </a:lnTo>
                    <a:lnTo>
                      <a:pt x="1585" y="641"/>
                    </a:lnTo>
                    <a:lnTo>
                      <a:pt x="1616" y="619"/>
                    </a:lnTo>
                    <a:lnTo>
                      <a:pt x="1639" y="590"/>
                    </a:lnTo>
                    <a:lnTo>
                      <a:pt x="1656" y="556"/>
                    </a:lnTo>
                    <a:lnTo>
                      <a:pt x="1665" y="508"/>
                    </a:lnTo>
                    <a:lnTo>
                      <a:pt x="1664" y="455"/>
                    </a:lnTo>
                    <a:lnTo>
                      <a:pt x="1659" y="406"/>
                    </a:lnTo>
                    <a:lnTo>
                      <a:pt x="1644" y="362"/>
                    </a:lnTo>
                    <a:lnTo>
                      <a:pt x="1624" y="326"/>
                    </a:lnTo>
                    <a:lnTo>
                      <a:pt x="1597" y="289"/>
                    </a:lnTo>
                    <a:lnTo>
                      <a:pt x="1562" y="257"/>
                    </a:lnTo>
                    <a:lnTo>
                      <a:pt x="1518" y="231"/>
                    </a:lnTo>
                    <a:lnTo>
                      <a:pt x="1476" y="214"/>
                    </a:lnTo>
                    <a:lnTo>
                      <a:pt x="1418" y="197"/>
                    </a:lnTo>
                    <a:lnTo>
                      <a:pt x="1357" y="181"/>
                    </a:lnTo>
                    <a:lnTo>
                      <a:pt x="1309" y="161"/>
                    </a:lnTo>
                    <a:lnTo>
                      <a:pt x="1261" y="137"/>
                    </a:lnTo>
                    <a:lnTo>
                      <a:pt x="1221" y="110"/>
                    </a:lnTo>
                    <a:lnTo>
                      <a:pt x="1172" y="70"/>
                    </a:lnTo>
                    <a:lnTo>
                      <a:pt x="1125" y="39"/>
                    </a:lnTo>
                    <a:lnTo>
                      <a:pt x="1075" y="19"/>
                    </a:lnTo>
                    <a:lnTo>
                      <a:pt x="1019" y="5"/>
                    </a:lnTo>
                    <a:lnTo>
                      <a:pt x="954" y="1"/>
                    </a:lnTo>
                    <a:lnTo>
                      <a:pt x="900" y="0"/>
                    </a:lnTo>
                    <a:lnTo>
                      <a:pt x="825" y="10"/>
                    </a:lnTo>
                    <a:lnTo>
                      <a:pt x="762" y="20"/>
                    </a:lnTo>
                    <a:lnTo>
                      <a:pt x="710" y="25"/>
                    </a:lnTo>
                    <a:lnTo>
                      <a:pt x="658" y="27"/>
                    </a:lnTo>
                    <a:lnTo>
                      <a:pt x="616" y="37"/>
                    </a:lnTo>
                    <a:lnTo>
                      <a:pt x="547" y="65"/>
                    </a:lnTo>
                    <a:lnTo>
                      <a:pt x="479" y="86"/>
                    </a:lnTo>
                    <a:lnTo>
                      <a:pt x="428" y="95"/>
                    </a:lnTo>
                    <a:lnTo>
                      <a:pt x="387" y="94"/>
                    </a:lnTo>
                    <a:lnTo>
                      <a:pt x="334" y="84"/>
                    </a:lnTo>
                    <a:lnTo>
                      <a:pt x="292" y="79"/>
                    </a:lnTo>
                    <a:lnTo>
                      <a:pt x="250" y="79"/>
                    </a:lnTo>
                    <a:lnTo>
                      <a:pt x="210" y="86"/>
                    </a:lnTo>
                    <a:lnTo>
                      <a:pt x="178" y="99"/>
                    </a:lnTo>
                    <a:lnTo>
                      <a:pt x="125" y="129"/>
                    </a:lnTo>
                    <a:lnTo>
                      <a:pt x="42" y="184"/>
                    </a:lnTo>
                    <a:lnTo>
                      <a:pt x="9" y="215"/>
                    </a:lnTo>
                    <a:lnTo>
                      <a:pt x="0" y="232"/>
                    </a:lnTo>
                    <a:lnTo>
                      <a:pt x="0" y="250"/>
                    </a:lnTo>
                    <a:lnTo>
                      <a:pt x="17" y="255"/>
                    </a:lnTo>
                    <a:lnTo>
                      <a:pt x="39" y="264"/>
                    </a:lnTo>
                    <a:lnTo>
                      <a:pt x="71" y="282"/>
                    </a:lnTo>
                    <a:lnTo>
                      <a:pt x="110" y="297"/>
                    </a:lnTo>
                    <a:lnTo>
                      <a:pt x="150" y="311"/>
                    </a:lnTo>
                    <a:lnTo>
                      <a:pt x="196" y="322"/>
                    </a:lnTo>
                    <a:lnTo>
                      <a:pt x="250" y="334"/>
                    </a:lnTo>
                    <a:lnTo>
                      <a:pt x="310" y="341"/>
                    </a:lnTo>
                    <a:lnTo>
                      <a:pt x="357" y="341"/>
                    </a:lnTo>
                    <a:lnTo>
                      <a:pt x="434" y="332"/>
                    </a:lnTo>
                    <a:lnTo>
                      <a:pt x="509" y="321"/>
                    </a:lnTo>
                    <a:lnTo>
                      <a:pt x="566" y="317"/>
                    </a:lnTo>
                    <a:lnTo>
                      <a:pt x="601" y="320"/>
                    </a:lnTo>
                    <a:lnTo>
                      <a:pt x="635" y="326"/>
                    </a:lnTo>
                    <a:lnTo>
                      <a:pt x="663" y="340"/>
                    </a:lnTo>
                    <a:lnTo>
                      <a:pt x="681" y="355"/>
                    </a:lnTo>
                    <a:lnTo>
                      <a:pt x="697" y="377"/>
                    </a:lnTo>
                    <a:lnTo>
                      <a:pt x="721" y="396"/>
                    </a:lnTo>
                    <a:lnTo>
                      <a:pt x="745" y="424"/>
                    </a:lnTo>
                    <a:lnTo>
                      <a:pt x="764" y="455"/>
                    </a:lnTo>
                    <a:lnTo>
                      <a:pt x="781" y="485"/>
                    </a:lnTo>
                    <a:lnTo>
                      <a:pt x="789" y="513"/>
                    </a:lnTo>
                    <a:lnTo>
                      <a:pt x="790" y="543"/>
                    </a:lnTo>
                    <a:lnTo>
                      <a:pt x="782" y="576"/>
                    </a:lnTo>
                    <a:lnTo>
                      <a:pt x="767" y="610"/>
                    </a:lnTo>
                    <a:lnTo>
                      <a:pt x="747" y="644"/>
                    </a:lnTo>
                    <a:lnTo>
                      <a:pt x="730" y="684"/>
                    </a:lnTo>
                    <a:lnTo>
                      <a:pt x="719" y="725"/>
                    </a:lnTo>
                    <a:lnTo>
                      <a:pt x="705" y="779"/>
                    </a:lnTo>
                    <a:lnTo>
                      <a:pt x="692" y="808"/>
                    </a:lnTo>
                    <a:lnTo>
                      <a:pt x="670" y="842"/>
                    </a:lnTo>
                    <a:lnTo>
                      <a:pt x="643" y="865"/>
                    </a:lnTo>
                    <a:lnTo>
                      <a:pt x="611" y="888"/>
                    </a:lnTo>
                    <a:lnTo>
                      <a:pt x="578" y="903"/>
                    </a:lnTo>
                    <a:lnTo>
                      <a:pt x="544" y="91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9" name="Freeform 186"/>
              <p:cNvSpPr>
                <a:spLocks/>
              </p:cNvSpPr>
              <p:nvPr/>
            </p:nvSpPr>
            <p:spPr bwMode="auto">
              <a:xfrm>
                <a:off x="1936" y="971"/>
                <a:ext cx="231" cy="160"/>
              </a:xfrm>
              <a:custGeom>
                <a:avLst/>
                <a:gdLst>
                  <a:gd name="T0" fmla="*/ 0 w 927"/>
                  <a:gd name="T1" fmla="*/ 0 h 641"/>
                  <a:gd name="T2" fmla="*/ 0 w 927"/>
                  <a:gd name="T3" fmla="*/ 0 h 641"/>
                  <a:gd name="T4" fmla="*/ 0 w 927"/>
                  <a:gd name="T5" fmla="*/ 0 h 641"/>
                  <a:gd name="T6" fmla="*/ 0 w 927"/>
                  <a:gd name="T7" fmla="*/ 0 h 641"/>
                  <a:gd name="T8" fmla="*/ 0 w 927"/>
                  <a:gd name="T9" fmla="*/ 0 h 641"/>
                  <a:gd name="T10" fmla="*/ 0 w 927"/>
                  <a:gd name="T11" fmla="*/ 0 h 641"/>
                  <a:gd name="T12" fmla="*/ 0 w 927"/>
                  <a:gd name="T13" fmla="*/ 0 h 641"/>
                  <a:gd name="T14" fmla="*/ 0 w 927"/>
                  <a:gd name="T15" fmla="*/ 0 h 641"/>
                  <a:gd name="T16" fmla="*/ 0 w 927"/>
                  <a:gd name="T17" fmla="*/ 0 h 641"/>
                  <a:gd name="T18" fmla="*/ 0 w 927"/>
                  <a:gd name="T19" fmla="*/ 0 h 641"/>
                  <a:gd name="T20" fmla="*/ 0 w 927"/>
                  <a:gd name="T21" fmla="*/ 0 h 641"/>
                  <a:gd name="T22" fmla="*/ 0 w 927"/>
                  <a:gd name="T23" fmla="*/ 0 h 641"/>
                  <a:gd name="T24" fmla="*/ 0 w 927"/>
                  <a:gd name="T25" fmla="*/ 0 h 641"/>
                  <a:gd name="T26" fmla="*/ 0 w 927"/>
                  <a:gd name="T27" fmla="*/ 0 h 641"/>
                  <a:gd name="T28" fmla="*/ 0 w 927"/>
                  <a:gd name="T29" fmla="*/ 0 h 641"/>
                  <a:gd name="T30" fmla="*/ 0 w 927"/>
                  <a:gd name="T31" fmla="*/ 0 h 641"/>
                  <a:gd name="T32" fmla="*/ 0 w 927"/>
                  <a:gd name="T33" fmla="*/ 0 h 641"/>
                  <a:gd name="T34" fmla="*/ 0 w 927"/>
                  <a:gd name="T35" fmla="*/ 0 h 641"/>
                  <a:gd name="T36" fmla="*/ 0 w 927"/>
                  <a:gd name="T37" fmla="*/ 0 h 641"/>
                  <a:gd name="T38" fmla="*/ 0 w 927"/>
                  <a:gd name="T39" fmla="*/ 0 h 641"/>
                  <a:gd name="T40" fmla="*/ 0 w 927"/>
                  <a:gd name="T41" fmla="*/ 0 h 641"/>
                  <a:gd name="T42" fmla="*/ 0 w 927"/>
                  <a:gd name="T43" fmla="*/ 0 h 641"/>
                  <a:gd name="T44" fmla="*/ 0 w 927"/>
                  <a:gd name="T45" fmla="*/ 0 h 641"/>
                  <a:gd name="T46" fmla="*/ 0 w 927"/>
                  <a:gd name="T47" fmla="*/ 0 h 641"/>
                  <a:gd name="T48" fmla="*/ 0 w 927"/>
                  <a:gd name="T49" fmla="*/ 0 h 641"/>
                  <a:gd name="T50" fmla="*/ 0 w 927"/>
                  <a:gd name="T51" fmla="*/ 0 h 641"/>
                  <a:gd name="T52" fmla="*/ 0 w 927"/>
                  <a:gd name="T53" fmla="*/ 0 h 641"/>
                  <a:gd name="T54" fmla="*/ 0 w 927"/>
                  <a:gd name="T55" fmla="*/ 0 h 641"/>
                  <a:gd name="T56" fmla="*/ 0 w 927"/>
                  <a:gd name="T57" fmla="*/ 0 h 641"/>
                  <a:gd name="T58" fmla="*/ 0 w 927"/>
                  <a:gd name="T59" fmla="*/ 0 h 641"/>
                  <a:gd name="T60" fmla="*/ 0 w 927"/>
                  <a:gd name="T61" fmla="*/ 0 h 641"/>
                  <a:gd name="T62" fmla="*/ 0 w 927"/>
                  <a:gd name="T63" fmla="*/ 0 h 641"/>
                  <a:gd name="T64" fmla="*/ 0 w 927"/>
                  <a:gd name="T65" fmla="*/ 0 h 641"/>
                  <a:gd name="T66" fmla="*/ 0 w 927"/>
                  <a:gd name="T67" fmla="*/ 0 h 641"/>
                  <a:gd name="T68" fmla="*/ 0 w 927"/>
                  <a:gd name="T69" fmla="*/ 0 h 641"/>
                  <a:gd name="T70" fmla="*/ 0 w 927"/>
                  <a:gd name="T71" fmla="*/ 0 h 641"/>
                  <a:gd name="T72" fmla="*/ 0 w 927"/>
                  <a:gd name="T73" fmla="*/ 0 h 641"/>
                  <a:gd name="T74" fmla="*/ 0 w 927"/>
                  <a:gd name="T75" fmla="*/ 0 h 641"/>
                  <a:gd name="T76" fmla="*/ 0 w 927"/>
                  <a:gd name="T77" fmla="*/ 0 h 641"/>
                  <a:gd name="T78" fmla="*/ 0 w 927"/>
                  <a:gd name="T79" fmla="*/ 0 h 641"/>
                  <a:gd name="T80" fmla="*/ 0 w 927"/>
                  <a:gd name="T81" fmla="*/ 0 h 641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927"/>
                  <a:gd name="T124" fmla="*/ 0 h 641"/>
                  <a:gd name="T125" fmla="*/ 927 w 927"/>
                  <a:gd name="T126" fmla="*/ 641 h 641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927" h="641">
                    <a:moveTo>
                      <a:pt x="303" y="30"/>
                    </a:moveTo>
                    <a:lnTo>
                      <a:pt x="333" y="15"/>
                    </a:lnTo>
                    <a:lnTo>
                      <a:pt x="359" y="7"/>
                    </a:lnTo>
                    <a:lnTo>
                      <a:pt x="389" y="2"/>
                    </a:lnTo>
                    <a:lnTo>
                      <a:pt x="415" y="0"/>
                    </a:lnTo>
                    <a:lnTo>
                      <a:pt x="446" y="2"/>
                    </a:lnTo>
                    <a:lnTo>
                      <a:pt x="474" y="5"/>
                    </a:lnTo>
                    <a:lnTo>
                      <a:pt x="504" y="14"/>
                    </a:lnTo>
                    <a:lnTo>
                      <a:pt x="538" y="29"/>
                    </a:lnTo>
                    <a:lnTo>
                      <a:pt x="565" y="48"/>
                    </a:lnTo>
                    <a:lnTo>
                      <a:pt x="591" y="72"/>
                    </a:lnTo>
                    <a:lnTo>
                      <a:pt x="614" y="97"/>
                    </a:lnTo>
                    <a:lnTo>
                      <a:pt x="638" y="132"/>
                    </a:lnTo>
                    <a:lnTo>
                      <a:pt x="654" y="147"/>
                    </a:lnTo>
                    <a:lnTo>
                      <a:pt x="677" y="158"/>
                    </a:lnTo>
                    <a:lnTo>
                      <a:pt x="724" y="164"/>
                    </a:lnTo>
                    <a:lnTo>
                      <a:pt x="803" y="169"/>
                    </a:lnTo>
                    <a:lnTo>
                      <a:pt x="828" y="174"/>
                    </a:lnTo>
                    <a:lnTo>
                      <a:pt x="848" y="182"/>
                    </a:lnTo>
                    <a:lnTo>
                      <a:pt x="864" y="194"/>
                    </a:lnTo>
                    <a:lnTo>
                      <a:pt x="874" y="211"/>
                    </a:lnTo>
                    <a:lnTo>
                      <a:pt x="881" y="234"/>
                    </a:lnTo>
                    <a:lnTo>
                      <a:pt x="884" y="258"/>
                    </a:lnTo>
                    <a:lnTo>
                      <a:pt x="889" y="282"/>
                    </a:lnTo>
                    <a:lnTo>
                      <a:pt x="899" y="306"/>
                    </a:lnTo>
                    <a:lnTo>
                      <a:pt x="917" y="342"/>
                    </a:lnTo>
                    <a:lnTo>
                      <a:pt x="924" y="368"/>
                    </a:lnTo>
                    <a:lnTo>
                      <a:pt x="927" y="394"/>
                    </a:lnTo>
                    <a:lnTo>
                      <a:pt x="922" y="417"/>
                    </a:lnTo>
                    <a:lnTo>
                      <a:pt x="912" y="434"/>
                    </a:lnTo>
                    <a:lnTo>
                      <a:pt x="899" y="449"/>
                    </a:lnTo>
                    <a:lnTo>
                      <a:pt x="861" y="471"/>
                    </a:lnTo>
                    <a:lnTo>
                      <a:pt x="824" y="490"/>
                    </a:lnTo>
                    <a:lnTo>
                      <a:pt x="797" y="507"/>
                    </a:lnTo>
                    <a:lnTo>
                      <a:pt x="778" y="527"/>
                    </a:lnTo>
                    <a:lnTo>
                      <a:pt x="765" y="550"/>
                    </a:lnTo>
                    <a:lnTo>
                      <a:pt x="745" y="593"/>
                    </a:lnTo>
                    <a:lnTo>
                      <a:pt x="729" y="615"/>
                    </a:lnTo>
                    <a:lnTo>
                      <a:pt x="712" y="630"/>
                    </a:lnTo>
                    <a:lnTo>
                      <a:pt x="689" y="638"/>
                    </a:lnTo>
                    <a:lnTo>
                      <a:pt x="656" y="641"/>
                    </a:lnTo>
                    <a:lnTo>
                      <a:pt x="618" y="638"/>
                    </a:lnTo>
                    <a:lnTo>
                      <a:pt x="578" y="628"/>
                    </a:lnTo>
                    <a:lnTo>
                      <a:pt x="535" y="611"/>
                    </a:lnTo>
                    <a:lnTo>
                      <a:pt x="521" y="606"/>
                    </a:lnTo>
                    <a:lnTo>
                      <a:pt x="494" y="598"/>
                    </a:lnTo>
                    <a:lnTo>
                      <a:pt x="464" y="587"/>
                    </a:lnTo>
                    <a:lnTo>
                      <a:pt x="441" y="577"/>
                    </a:lnTo>
                    <a:lnTo>
                      <a:pt x="407" y="556"/>
                    </a:lnTo>
                    <a:lnTo>
                      <a:pt x="387" y="547"/>
                    </a:lnTo>
                    <a:lnTo>
                      <a:pt x="356" y="542"/>
                    </a:lnTo>
                    <a:lnTo>
                      <a:pt x="345" y="541"/>
                    </a:lnTo>
                    <a:lnTo>
                      <a:pt x="311" y="541"/>
                    </a:lnTo>
                    <a:lnTo>
                      <a:pt x="276" y="546"/>
                    </a:lnTo>
                    <a:lnTo>
                      <a:pt x="262" y="547"/>
                    </a:lnTo>
                    <a:lnTo>
                      <a:pt x="218" y="551"/>
                    </a:lnTo>
                    <a:lnTo>
                      <a:pt x="163" y="550"/>
                    </a:lnTo>
                    <a:lnTo>
                      <a:pt x="138" y="547"/>
                    </a:lnTo>
                    <a:lnTo>
                      <a:pt x="117" y="538"/>
                    </a:lnTo>
                    <a:lnTo>
                      <a:pt x="99" y="526"/>
                    </a:lnTo>
                    <a:lnTo>
                      <a:pt x="81" y="515"/>
                    </a:lnTo>
                    <a:lnTo>
                      <a:pt x="63" y="508"/>
                    </a:lnTo>
                    <a:lnTo>
                      <a:pt x="52" y="506"/>
                    </a:lnTo>
                    <a:lnTo>
                      <a:pt x="41" y="503"/>
                    </a:lnTo>
                    <a:lnTo>
                      <a:pt x="27" y="501"/>
                    </a:lnTo>
                    <a:lnTo>
                      <a:pt x="13" y="493"/>
                    </a:lnTo>
                    <a:lnTo>
                      <a:pt x="4" y="482"/>
                    </a:lnTo>
                    <a:lnTo>
                      <a:pt x="0" y="472"/>
                    </a:lnTo>
                    <a:lnTo>
                      <a:pt x="28" y="454"/>
                    </a:lnTo>
                    <a:lnTo>
                      <a:pt x="53" y="432"/>
                    </a:lnTo>
                    <a:lnTo>
                      <a:pt x="86" y="398"/>
                    </a:lnTo>
                    <a:lnTo>
                      <a:pt x="119" y="369"/>
                    </a:lnTo>
                    <a:lnTo>
                      <a:pt x="159" y="346"/>
                    </a:lnTo>
                    <a:lnTo>
                      <a:pt x="203" y="328"/>
                    </a:lnTo>
                    <a:lnTo>
                      <a:pt x="246" y="309"/>
                    </a:lnTo>
                    <a:lnTo>
                      <a:pt x="277" y="287"/>
                    </a:lnTo>
                    <a:lnTo>
                      <a:pt x="300" y="258"/>
                    </a:lnTo>
                    <a:lnTo>
                      <a:pt x="316" y="224"/>
                    </a:lnTo>
                    <a:lnTo>
                      <a:pt x="326" y="176"/>
                    </a:lnTo>
                    <a:lnTo>
                      <a:pt x="325" y="123"/>
                    </a:lnTo>
                    <a:lnTo>
                      <a:pt x="320" y="74"/>
                    </a:lnTo>
                    <a:lnTo>
                      <a:pt x="303" y="3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0" name="Freeform 187"/>
              <p:cNvSpPr>
                <a:spLocks/>
              </p:cNvSpPr>
              <p:nvPr/>
            </p:nvSpPr>
            <p:spPr bwMode="auto">
              <a:xfrm>
                <a:off x="1634" y="1089"/>
                <a:ext cx="80" cy="52"/>
              </a:xfrm>
              <a:custGeom>
                <a:avLst/>
                <a:gdLst>
                  <a:gd name="T0" fmla="*/ 0 w 321"/>
                  <a:gd name="T1" fmla="*/ 0 h 205"/>
                  <a:gd name="T2" fmla="*/ 0 w 321"/>
                  <a:gd name="T3" fmla="*/ 0 h 205"/>
                  <a:gd name="T4" fmla="*/ 0 w 321"/>
                  <a:gd name="T5" fmla="*/ 0 h 205"/>
                  <a:gd name="T6" fmla="*/ 0 w 321"/>
                  <a:gd name="T7" fmla="*/ 0 h 205"/>
                  <a:gd name="T8" fmla="*/ 0 w 321"/>
                  <a:gd name="T9" fmla="*/ 0 h 205"/>
                  <a:gd name="T10" fmla="*/ 0 w 321"/>
                  <a:gd name="T11" fmla="*/ 0 h 205"/>
                  <a:gd name="T12" fmla="*/ 0 w 321"/>
                  <a:gd name="T13" fmla="*/ 0 h 205"/>
                  <a:gd name="T14" fmla="*/ 0 w 321"/>
                  <a:gd name="T15" fmla="*/ 0 h 205"/>
                  <a:gd name="T16" fmla="*/ 0 w 321"/>
                  <a:gd name="T17" fmla="*/ 0 h 205"/>
                  <a:gd name="T18" fmla="*/ 0 w 321"/>
                  <a:gd name="T19" fmla="*/ 0 h 205"/>
                  <a:gd name="T20" fmla="*/ 0 w 321"/>
                  <a:gd name="T21" fmla="*/ 0 h 205"/>
                  <a:gd name="T22" fmla="*/ 0 w 321"/>
                  <a:gd name="T23" fmla="*/ 0 h 205"/>
                  <a:gd name="T24" fmla="*/ 0 w 321"/>
                  <a:gd name="T25" fmla="*/ 0 h 205"/>
                  <a:gd name="T26" fmla="*/ 0 w 321"/>
                  <a:gd name="T27" fmla="*/ 0 h 205"/>
                  <a:gd name="T28" fmla="*/ 0 w 321"/>
                  <a:gd name="T29" fmla="*/ 0 h 205"/>
                  <a:gd name="T30" fmla="*/ 0 w 321"/>
                  <a:gd name="T31" fmla="*/ 0 h 205"/>
                  <a:gd name="T32" fmla="*/ 0 w 321"/>
                  <a:gd name="T33" fmla="*/ 0 h 205"/>
                  <a:gd name="T34" fmla="*/ 0 w 321"/>
                  <a:gd name="T35" fmla="*/ 0 h 205"/>
                  <a:gd name="T36" fmla="*/ 0 w 321"/>
                  <a:gd name="T37" fmla="*/ 0 h 205"/>
                  <a:gd name="T38" fmla="*/ 0 w 321"/>
                  <a:gd name="T39" fmla="*/ 0 h 205"/>
                  <a:gd name="T40" fmla="*/ 0 w 321"/>
                  <a:gd name="T41" fmla="*/ 0 h 205"/>
                  <a:gd name="T42" fmla="*/ 0 w 321"/>
                  <a:gd name="T43" fmla="*/ 0 h 205"/>
                  <a:gd name="T44" fmla="*/ 0 w 321"/>
                  <a:gd name="T45" fmla="*/ 0 h 205"/>
                  <a:gd name="T46" fmla="*/ 0 w 321"/>
                  <a:gd name="T47" fmla="*/ 0 h 205"/>
                  <a:gd name="T48" fmla="*/ 0 w 321"/>
                  <a:gd name="T49" fmla="*/ 0 h 205"/>
                  <a:gd name="T50" fmla="*/ 0 w 321"/>
                  <a:gd name="T51" fmla="*/ 0 h 205"/>
                  <a:gd name="T52" fmla="*/ 0 w 321"/>
                  <a:gd name="T53" fmla="*/ 0 h 205"/>
                  <a:gd name="T54" fmla="*/ 0 w 321"/>
                  <a:gd name="T55" fmla="*/ 0 h 205"/>
                  <a:gd name="T56" fmla="*/ 0 w 321"/>
                  <a:gd name="T57" fmla="*/ 0 h 20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1"/>
                  <a:gd name="T88" fmla="*/ 0 h 205"/>
                  <a:gd name="T89" fmla="*/ 321 w 321"/>
                  <a:gd name="T90" fmla="*/ 205 h 205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1" h="205">
                    <a:moveTo>
                      <a:pt x="0" y="26"/>
                    </a:moveTo>
                    <a:lnTo>
                      <a:pt x="13" y="30"/>
                    </a:lnTo>
                    <a:lnTo>
                      <a:pt x="38" y="37"/>
                    </a:lnTo>
                    <a:lnTo>
                      <a:pt x="62" y="51"/>
                    </a:lnTo>
                    <a:lnTo>
                      <a:pt x="93" y="75"/>
                    </a:lnTo>
                    <a:lnTo>
                      <a:pt x="138" y="119"/>
                    </a:lnTo>
                    <a:lnTo>
                      <a:pt x="181" y="160"/>
                    </a:lnTo>
                    <a:lnTo>
                      <a:pt x="217" y="187"/>
                    </a:lnTo>
                    <a:lnTo>
                      <a:pt x="243" y="201"/>
                    </a:lnTo>
                    <a:lnTo>
                      <a:pt x="258" y="205"/>
                    </a:lnTo>
                    <a:lnTo>
                      <a:pt x="272" y="204"/>
                    </a:lnTo>
                    <a:lnTo>
                      <a:pt x="288" y="200"/>
                    </a:lnTo>
                    <a:lnTo>
                      <a:pt x="301" y="195"/>
                    </a:lnTo>
                    <a:lnTo>
                      <a:pt x="321" y="186"/>
                    </a:lnTo>
                    <a:lnTo>
                      <a:pt x="321" y="179"/>
                    </a:lnTo>
                    <a:lnTo>
                      <a:pt x="316" y="135"/>
                    </a:lnTo>
                    <a:lnTo>
                      <a:pt x="310" y="109"/>
                    </a:lnTo>
                    <a:lnTo>
                      <a:pt x="301" y="86"/>
                    </a:lnTo>
                    <a:lnTo>
                      <a:pt x="290" y="69"/>
                    </a:lnTo>
                    <a:lnTo>
                      <a:pt x="267" y="61"/>
                    </a:lnTo>
                    <a:lnTo>
                      <a:pt x="241" y="51"/>
                    </a:lnTo>
                    <a:lnTo>
                      <a:pt x="209" y="35"/>
                    </a:lnTo>
                    <a:lnTo>
                      <a:pt x="177" y="17"/>
                    </a:lnTo>
                    <a:lnTo>
                      <a:pt x="149" y="4"/>
                    </a:lnTo>
                    <a:lnTo>
                      <a:pt x="121" y="0"/>
                    </a:lnTo>
                    <a:lnTo>
                      <a:pt x="88" y="0"/>
                    </a:lnTo>
                    <a:lnTo>
                      <a:pt x="59" y="6"/>
                    </a:lnTo>
                    <a:lnTo>
                      <a:pt x="23" y="19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1" name="Freeform 188"/>
              <p:cNvSpPr>
                <a:spLocks/>
              </p:cNvSpPr>
              <p:nvPr/>
            </p:nvSpPr>
            <p:spPr bwMode="auto">
              <a:xfrm>
                <a:off x="1936" y="978"/>
                <a:ext cx="81" cy="111"/>
              </a:xfrm>
              <a:custGeom>
                <a:avLst/>
                <a:gdLst>
                  <a:gd name="T0" fmla="*/ 0 w 326"/>
                  <a:gd name="T1" fmla="*/ 0 h 440"/>
                  <a:gd name="T2" fmla="*/ 0 w 326"/>
                  <a:gd name="T3" fmla="*/ 0 h 440"/>
                  <a:gd name="T4" fmla="*/ 0 w 326"/>
                  <a:gd name="T5" fmla="*/ 0 h 440"/>
                  <a:gd name="T6" fmla="*/ 0 w 326"/>
                  <a:gd name="T7" fmla="*/ 0 h 440"/>
                  <a:gd name="T8" fmla="*/ 0 w 326"/>
                  <a:gd name="T9" fmla="*/ 0 h 440"/>
                  <a:gd name="T10" fmla="*/ 0 w 326"/>
                  <a:gd name="T11" fmla="*/ 0 h 440"/>
                  <a:gd name="T12" fmla="*/ 0 w 326"/>
                  <a:gd name="T13" fmla="*/ 0 h 440"/>
                  <a:gd name="T14" fmla="*/ 0 w 326"/>
                  <a:gd name="T15" fmla="*/ 0 h 440"/>
                  <a:gd name="T16" fmla="*/ 0 w 326"/>
                  <a:gd name="T17" fmla="*/ 0 h 440"/>
                  <a:gd name="T18" fmla="*/ 0 w 326"/>
                  <a:gd name="T19" fmla="*/ 0 h 440"/>
                  <a:gd name="T20" fmla="*/ 0 w 326"/>
                  <a:gd name="T21" fmla="*/ 0 h 440"/>
                  <a:gd name="T22" fmla="*/ 0 w 326"/>
                  <a:gd name="T23" fmla="*/ 0 h 440"/>
                  <a:gd name="T24" fmla="*/ 0 w 326"/>
                  <a:gd name="T25" fmla="*/ 0 h 440"/>
                  <a:gd name="T26" fmla="*/ 0 w 326"/>
                  <a:gd name="T27" fmla="*/ 0 h 440"/>
                  <a:gd name="T28" fmla="*/ 0 w 326"/>
                  <a:gd name="T29" fmla="*/ 0 h 44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26"/>
                  <a:gd name="T46" fmla="*/ 0 h 440"/>
                  <a:gd name="T47" fmla="*/ 326 w 326"/>
                  <a:gd name="T48" fmla="*/ 440 h 44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26" h="440">
                    <a:moveTo>
                      <a:pt x="0" y="440"/>
                    </a:moveTo>
                    <a:lnTo>
                      <a:pt x="28" y="424"/>
                    </a:lnTo>
                    <a:lnTo>
                      <a:pt x="53" y="401"/>
                    </a:lnTo>
                    <a:lnTo>
                      <a:pt x="86" y="367"/>
                    </a:lnTo>
                    <a:lnTo>
                      <a:pt x="119" y="337"/>
                    </a:lnTo>
                    <a:lnTo>
                      <a:pt x="159" y="315"/>
                    </a:lnTo>
                    <a:lnTo>
                      <a:pt x="203" y="297"/>
                    </a:lnTo>
                    <a:lnTo>
                      <a:pt x="246" y="277"/>
                    </a:lnTo>
                    <a:lnTo>
                      <a:pt x="277" y="255"/>
                    </a:lnTo>
                    <a:lnTo>
                      <a:pt x="300" y="226"/>
                    </a:lnTo>
                    <a:lnTo>
                      <a:pt x="316" y="194"/>
                    </a:lnTo>
                    <a:lnTo>
                      <a:pt x="326" y="145"/>
                    </a:lnTo>
                    <a:lnTo>
                      <a:pt x="325" y="92"/>
                    </a:lnTo>
                    <a:lnTo>
                      <a:pt x="318" y="44"/>
                    </a:lnTo>
                    <a:lnTo>
                      <a:pt x="303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2" name="Freeform 189"/>
              <p:cNvSpPr>
                <a:spLocks/>
              </p:cNvSpPr>
              <p:nvPr/>
            </p:nvSpPr>
            <p:spPr bwMode="auto">
              <a:xfrm>
                <a:off x="1171" y="1128"/>
                <a:ext cx="499" cy="387"/>
              </a:xfrm>
              <a:custGeom>
                <a:avLst/>
                <a:gdLst>
                  <a:gd name="T0" fmla="*/ 0 w 1993"/>
                  <a:gd name="T1" fmla="*/ 0 h 1551"/>
                  <a:gd name="T2" fmla="*/ 0 w 1993"/>
                  <a:gd name="T3" fmla="*/ 0 h 1551"/>
                  <a:gd name="T4" fmla="*/ 0 w 1993"/>
                  <a:gd name="T5" fmla="*/ 0 h 1551"/>
                  <a:gd name="T6" fmla="*/ 0 w 1993"/>
                  <a:gd name="T7" fmla="*/ 0 h 1551"/>
                  <a:gd name="T8" fmla="*/ 0 w 1993"/>
                  <a:gd name="T9" fmla="*/ 0 h 1551"/>
                  <a:gd name="T10" fmla="*/ 0 w 1993"/>
                  <a:gd name="T11" fmla="*/ 0 h 1551"/>
                  <a:gd name="T12" fmla="*/ 0 w 1993"/>
                  <a:gd name="T13" fmla="*/ 0 h 1551"/>
                  <a:gd name="T14" fmla="*/ 0 w 1993"/>
                  <a:gd name="T15" fmla="*/ 0 h 1551"/>
                  <a:gd name="T16" fmla="*/ 0 w 1993"/>
                  <a:gd name="T17" fmla="*/ 0 h 1551"/>
                  <a:gd name="T18" fmla="*/ 0 w 1993"/>
                  <a:gd name="T19" fmla="*/ 0 h 1551"/>
                  <a:gd name="T20" fmla="*/ 0 w 1993"/>
                  <a:gd name="T21" fmla="*/ 0 h 1551"/>
                  <a:gd name="T22" fmla="*/ 0 w 1993"/>
                  <a:gd name="T23" fmla="*/ 0 h 1551"/>
                  <a:gd name="T24" fmla="*/ 0 w 1993"/>
                  <a:gd name="T25" fmla="*/ 0 h 1551"/>
                  <a:gd name="T26" fmla="*/ 0 w 1993"/>
                  <a:gd name="T27" fmla="*/ 0 h 1551"/>
                  <a:gd name="T28" fmla="*/ 0 w 1993"/>
                  <a:gd name="T29" fmla="*/ 0 h 1551"/>
                  <a:gd name="T30" fmla="*/ 0 w 1993"/>
                  <a:gd name="T31" fmla="*/ 0 h 1551"/>
                  <a:gd name="T32" fmla="*/ 0 w 1993"/>
                  <a:gd name="T33" fmla="*/ 0 h 1551"/>
                  <a:gd name="T34" fmla="*/ 0 w 1993"/>
                  <a:gd name="T35" fmla="*/ 0 h 1551"/>
                  <a:gd name="T36" fmla="*/ 0 w 1993"/>
                  <a:gd name="T37" fmla="*/ 0 h 1551"/>
                  <a:gd name="T38" fmla="*/ 0 w 1993"/>
                  <a:gd name="T39" fmla="*/ 0 h 1551"/>
                  <a:gd name="T40" fmla="*/ 0 w 1993"/>
                  <a:gd name="T41" fmla="*/ 0 h 1551"/>
                  <a:gd name="T42" fmla="*/ 0 w 1993"/>
                  <a:gd name="T43" fmla="*/ 0 h 1551"/>
                  <a:gd name="T44" fmla="*/ 0 w 1993"/>
                  <a:gd name="T45" fmla="*/ 0 h 1551"/>
                  <a:gd name="T46" fmla="*/ 0 w 1993"/>
                  <a:gd name="T47" fmla="*/ 0 h 1551"/>
                  <a:gd name="T48" fmla="*/ 0 w 1993"/>
                  <a:gd name="T49" fmla="*/ 0 h 1551"/>
                  <a:gd name="T50" fmla="*/ 0 w 1993"/>
                  <a:gd name="T51" fmla="*/ 0 h 1551"/>
                  <a:gd name="T52" fmla="*/ 0 w 1993"/>
                  <a:gd name="T53" fmla="*/ 0 h 1551"/>
                  <a:gd name="T54" fmla="*/ 0 w 1993"/>
                  <a:gd name="T55" fmla="*/ 0 h 1551"/>
                  <a:gd name="T56" fmla="*/ 0 w 1993"/>
                  <a:gd name="T57" fmla="*/ 0 h 1551"/>
                  <a:gd name="T58" fmla="*/ 0 w 1993"/>
                  <a:gd name="T59" fmla="*/ 0 h 1551"/>
                  <a:gd name="T60" fmla="*/ 0 w 1993"/>
                  <a:gd name="T61" fmla="*/ 0 h 1551"/>
                  <a:gd name="T62" fmla="*/ 0 w 1993"/>
                  <a:gd name="T63" fmla="*/ 0 h 1551"/>
                  <a:gd name="T64" fmla="*/ 1 w 1993"/>
                  <a:gd name="T65" fmla="*/ 0 h 1551"/>
                  <a:gd name="T66" fmla="*/ 1 w 1993"/>
                  <a:gd name="T67" fmla="*/ 0 h 1551"/>
                  <a:gd name="T68" fmla="*/ 1 w 1993"/>
                  <a:gd name="T69" fmla="*/ 0 h 1551"/>
                  <a:gd name="T70" fmla="*/ 1 w 1993"/>
                  <a:gd name="T71" fmla="*/ 0 h 1551"/>
                  <a:gd name="T72" fmla="*/ 1 w 1993"/>
                  <a:gd name="T73" fmla="*/ 0 h 1551"/>
                  <a:gd name="T74" fmla="*/ 1 w 1993"/>
                  <a:gd name="T75" fmla="*/ 0 h 1551"/>
                  <a:gd name="T76" fmla="*/ 1 w 1993"/>
                  <a:gd name="T77" fmla="*/ 0 h 1551"/>
                  <a:gd name="T78" fmla="*/ 1 w 1993"/>
                  <a:gd name="T79" fmla="*/ 0 h 1551"/>
                  <a:gd name="T80" fmla="*/ 1 w 1993"/>
                  <a:gd name="T81" fmla="*/ 0 h 1551"/>
                  <a:gd name="T82" fmla="*/ 0 w 1993"/>
                  <a:gd name="T83" fmla="*/ 0 h 1551"/>
                  <a:gd name="T84" fmla="*/ 1 w 1993"/>
                  <a:gd name="T85" fmla="*/ 0 h 1551"/>
                  <a:gd name="T86" fmla="*/ 1 w 1993"/>
                  <a:gd name="T87" fmla="*/ 0 h 1551"/>
                  <a:gd name="T88" fmla="*/ 0 w 1993"/>
                  <a:gd name="T89" fmla="*/ 0 h 1551"/>
                  <a:gd name="T90" fmla="*/ 0 w 1993"/>
                  <a:gd name="T91" fmla="*/ 0 h 1551"/>
                  <a:gd name="T92" fmla="*/ 0 w 1993"/>
                  <a:gd name="T93" fmla="*/ 0 h 1551"/>
                  <a:gd name="T94" fmla="*/ 0 w 1993"/>
                  <a:gd name="T95" fmla="*/ 0 h 1551"/>
                  <a:gd name="T96" fmla="*/ 0 w 1993"/>
                  <a:gd name="T97" fmla="*/ 0 h 1551"/>
                  <a:gd name="T98" fmla="*/ 0 w 1993"/>
                  <a:gd name="T99" fmla="*/ 0 h 1551"/>
                  <a:gd name="T100" fmla="*/ 0 w 1993"/>
                  <a:gd name="T101" fmla="*/ 0 h 1551"/>
                  <a:gd name="T102" fmla="*/ 0 w 1993"/>
                  <a:gd name="T103" fmla="*/ 0 h 1551"/>
                  <a:gd name="T104" fmla="*/ 0 w 1993"/>
                  <a:gd name="T105" fmla="*/ 0 h 1551"/>
                  <a:gd name="T106" fmla="*/ 0 w 1993"/>
                  <a:gd name="T107" fmla="*/ 0 h 1551"/>
                  <a:gd name="T108" fmla="*/ 0 w 1993"/>
                  <a:gd name="T109" fmla="*/ 0 h 1551"/>
                  <a:gd name="T110" fmla="*/ 0 w 1993"/>
                  <a:gd name="T111" fmla="*/ 0 h 1551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93"/>
                  <a:gd name="T169" fmla="*/ 0 h 1551"/>
                  <a:gd name="T170" fmla="*/ 1993 w 1993"/>
                  <a:gd name="T171" fmla="*/ 1551 h 1551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93" h="1551">
                    <a:moveTo>
                      <a:pt x="669" y="564"/>
                    </a:moveTo>
                    <a:lnTo>
                      <a:pt x="653" y="547"/>
                    </a:lnTo>
                    <a:lnTo>
                      <a:pt x="636" y="513"/>
                    </a:lnTo>
                    <a:lnTo>
                      <a:pt x="629" y="479"/>
                    </a:lnTo>
                    <a:lnTo>
                      <a:pt x="625" y="433"/>
                    </a:lnTo>
                    <a:lnTo>
                      <a:pt x="625" y="393"/>
                    </a:lnTo>
                    <a:lnTo>
                      <a:pt x="632" y="357"/>
                    </a:lnTo>
                    <a:lnTo>
                      <a:pt x="644" y="324"/>
                    </a:lnTo>
                    <a:lnTo>
                      <a:pt x="660" y="283"/>
                    </a:lnTo>
                    <a:lnTo>
                      <a:pt x="670" y="248"/>
                    </a:lnTo>
                    <a:lnTo>
                      <a:pt x="676" y="204"/>
                    </a:lnTo>
                    <a:lnTo>
                      <a:pt x="675" y="170"/>
                    </a:lnTo>
                    <a:lnTo>
                      <a:pt x="670" y="137"/>
                    </a:lnTo>
                    <a:lnTo>
                      <a:pt x="666" y="105"/>
                    </a:lnTo>
                    <a:lnTo>
                      <a:pt x="664" y="77"/>
                    </a:lnTo>
                    <a:lnTo>
                      <a:pt x="632" y="77"/>
                    </a:lnTo>
                    <a:lnTo>
                      <a:pt x="637" y="95"/>
                    </a:lnTo>
                    <a:lnTo>
                      <a:pt x="641" y="129"/>
                    </a:lnTo>
                    <a:lnTo>
                      <a:pt x="643" y="143"/>
                    </a:lnTo>
                    <a:lnTo>
                      <a:pt x="644" y="167"/>
                    </a:lnTo>
                    <a:lnTo>
                      <a:pt x="644" y="198"/>
                    </a:lnTo>
                    <a:lnTo>
                      <a:pt x="637" y="228"/>
                    </a:lnTo>
                    <a:lnTo>
                      <a:pt x="631" y="251"/>
                    </a:lnTo>
                    <a:lnTo>
                      <a:pt x="619" y="276"/>
                    </a:lnTo>
                    <a:lnTo>
                      <a:pt x="604" y="298"/>
                    </a:lnTo>
                    <a:lnTo>
                      <a:pt x="596" y="264"/>
                    </a:lnTo>
                    <a:lnTo>
                      <a:pt x="594" y="239"/>
                    </a:lnTo>
                    <a:lnTo>
                      <a:pt x="594" y="208"/>
                    </a:lnTo>
                    <a:lnTo>
                      <a:pt x="590" y="177"/>
                    </a:lnTo>
                    <a:lnTo>
                      <a:pt x="590" y="153"/>
                    </a:lnTo>
                    <a:lnTo>
                      <a:pt x="586" y="118"/>
                    </a:lnTo>
                    <a:lnTo>
                      <a:pt x="580" y="88"/>
                    </a:lnTo>
                    <a:lnTo>
                      <a:pt x="571" y="67"/>
                    </a:lnTo>
                    <a:lnTo>
                      <a:pt x="564" y="50"/>
                    </a:lnTo>
                    <a:lnTo>
                      <a:pt x="539" y="42"/>
                    </a:lnTo>
                    <a:lnTo>
                      <a:pt x="551" y="59"/>
                    </a:lnTo>
                    <a:lnTo>
                      <a:pt x="560" y="83"/>
                    </a:lnTo>
                    <a:lnTo>
                      <a:pt x="566" y="108"/>
                    </a:lnTo>
                    <a:lnTo>
                      <a:pt x="570" y="152"/>
                    </a:lnTo>
                    <a:lnTo>
                      <a:pt x="570" y="159"/>
                    </a:lnTo>
                    <a:lnTo>
                      <a:pt x="572" y="192"/>
                    </a:lnTo>
                    <a:lnTo>
                      <a:pt x="572" y="234"/>
                    </a:lnTo>
                    <a:lnTo>
                      <a:pt x="562" y="274"/>
                    </a:lnTo>
                    <a:lnTo>
                      <a:pt x="547" y="307"/>
                    </a:lnTo>
                    <a:lnTo>
                      <a:pt x="534" y="327"/>
                    </a:lnTo>
                    <a:lnTo>
                      <a:pt x="529" y="339"/>
                    </a:lnTo>
                    <a:lnTo>
                      <a:pt x="526" y="352"/>
                    </a:lnTo>
                    <a:lnTo>
                      <a:pt x="522" y="402"/>
                    </a:lnTo>
                    <a:lnTo>
                      <a:pt x="516" y="371"/>
                    </a:lnTo>
                    <a:lnTo>
                      <a:pt x="509" y="353"/>
                    </a:lnTo>
                    <a:lnTo>
                      <a:pt x="496" y="338"/>
                    </a:lnTo>
                    <a:lnTo>
                      <a:pt x="480" y="329"/>
                    </a:lnTo>
                    <a:lnTo>
                      <a:pt x="456" y="322"/>
                    </a:lnTo>
                    <a:lnTo>
                      <a:pt x="426" y="316"/>
                    </a:lnTo>
                    <a:lnTo>
                      <a:pt x="405" y="309"/>
                    </a:lnTo>
                    <a:lnTo>
                      <a:pt x="402" y="304"/>
                    </a:lnTo>
                    <a:lnTo>
                      <a:pt x="402" y="298"/>
                    </a:lnTo>
                    <a:lnTo>
                      <a:pt x="412" y="279"/>
                    </a:lnTo>
                    <a:lnTo>
                      <a:pt x="427" y="267"/>
                    </a:lnTo>
                    <a:lnTo>
                      <a:pt x="452" y="254"/>
                    </a:lnTo>
                    <a:lnTo>
                      <a:pt x="473" y="237"/>
                    </a:lnTo>
                    <a:lnTo>
                      <a:pt x="490" y="218"/>
                    </a:lnTo>
                    <a:lnTo>
                      <a:pt x="501" y="195"/>
                    </a:lnTo>
                    <a:lnTo>
                      <a:pt x="507" y="179"/>
                    </a:lnTo>
                    <a:lnTo>
                      <a:pt x="492" y="174"/>
                    </a:lnTo>
                    <a:lnTo>
                      <a:pt x="486" y="193"/>
                    </a:lnTo>
                    <a:lnTo>
                      <a:pt x="473" y="212"/>
                    </a:lnTo>
                    <a:lnTo>
                      <a:pt x="458" y="228"/>
                    </a:lnTo>
                    <a:lnTo>
                      <a:pt x="437" y="239"/>
                    </a:lnTo>
                    <a:lnTo>
                      <a:pt x="416" y="248"/>
                    </a:lnTo>
                    <a:lnTo>
                      <a:pt x="400" y="259"/>
                    </a:lnTo>
                    <a:lnTo>
                      <a:pt x="388" y="271"/>
                    </a:lnTo>
                    <a:lnTo>
                      <a:pt x="381" y="288"/>
                    </a:lnTo>
                    <a:lnTo>
                      <a:pt x="380" y="307"/>
                    </a:lnTo>
                    <a:lnTo>
                      <a:pt x="353" y="291"/>
                    </a:lnTo>
                    <a:lnTo>
                      <a:pt x="330" y="276"/>
                    </a:lnTo>
                    <a:lnTo>
                      <a:pt x="313" y="263"/>
                    </a:lnTo>
                    <a:lnTo>
                      <a:pt x="298" y="253"/>
                    </a:lnTo>
                    <a:lnTo>
                      <a:pt x="281" y="247"/>
                    </a:lnTo>
                    <a:lnTo>
                      <a:pt x="256" y="245"/>
                    </a:lnTo>
                    <a:lnTo>
                      <a:pt x="229" y="247"/>
                    </a:lnTo>
                    <a:lnTo>
                      <a:pt x="207" y="243"/>
                    </a:lnTo>
                    <a:lnTo>
                      <a:pt x="196" y="237"/>
                    </a:lnTo>
                    <a:lnTo>
                      <a:pt x="192" y="229"/>
                    </a:lnTo>
                    <a:lnTo>
                      <a:pt x="192" y="218"/>
                    </a:lnTo>
                    <a:lnTo>
                      <a:pt x="199" y="195"/>
                    </a:lnTo>
                    <a:lnTo>
                      <a:pt x="213" y="169"/>
                    </a:lnTo>
                    <a:lnTo>
                      <a:pt x="224" y="143"/>
                    </a:lnTo>
                    <a:lnTo>
                      <a:pt x="231" y="112"/>
                    </a:lnTo>
                    <a:lnTo>
                      <a:pt x="234" y="78"/>
                    </a:lnTo>
                    <a:lnTo>
                      <a:pt x="239" y="52"/>
                    </a:lnTo>
                    <a:lnTo>
                      <a:pt x="242" y="37"/>
                    </a:lnTo>
                    <a:lnTo>
                      <a:pt x="239" y="24"/>
                    </a:lnTo>
                    <a:lnTo>
                      <a:pt x="232" y="7"/>
                    </a:lnTo>
                    <a:lnTo>
                      <a:pt x="219" y="12"/>
                    </a:lnTo>
                    <a:lnTo>
                      <a:pt x="226" y="24"/>
                    </a:lnTo>
                    <a:lnTo>
                      <a:pt x="227" y="37"/>
                    </a:lnTo>
                    <a:lnTo>
                      <a:pt x="224" y="50"/>
                    </a:lnTo>
                    <a:lnTo>
                      <a:pt x="216" y="75"/>
                    </a:lnTo>
                    <a:lnTo>
                      <a:pt x="212" y="107"/>
                    </a:lnTo>
                    <a:lnTo>
                      <a:pt x="203" y="135"/>
                    </a:lnTo>
                    <a:lnTo>
                      <a:pt x="191" y="162"/>
                    </a:lnTo>
                    <a:lnTo>
                      <a:pt x="174" y="187"/>
                    </a:lnTo>
                    <a:lnTo>
                      <a:pt x="164" y="212"/>
                    </a:lnTo>
                    <a:lnTo>
                      <a:pt x="159" y="238"/>
                    </a:lnTo>
                    <a:lnTo>
                      <a:pt x="143" y="229"/>
                    </a:lnTo>
                    <a:lnTo>
                      <a:pt x="120" y="208"/>
                    </a:lnTo>
                    <a:lnTo>
                      <a:pt x="104" y="179"/>
                    </a:lnTo>
                    <a:lnTo>
                      <a:pt x="88" y="142"/>
                    </a:lnTo>
                    <a:lnTo>
                      <a:pt x="74" y="104"/>
                    </a:lnTo>
                    <a:lnTo>
                      <a:pt x="59" y="75"/>
                    </a:lnTo>
                    <a:lnTo>
                      <a:pt x="44" y="55"/>
                    </a:lnTo>
                    <a:lnTo>
                      <a:pt x="27" y="42"/>
                    </a:lnTo>
                    <a:lnTo>
                      <a:pt x="0" y="47"/>
                    </a:lnTo>
                    <a:lnTo>
                      <a:pt x="14" y="55"/>
                    </a:lnTo>
                    <a:lnTo>
                      <a:pt x="30" y="72"/>
                    </a:lnTo>
                    <a:lnTo>
                      <a:pt x="47" y="94"/>
                    </a:lnTo>
                    <a:lnTo>
                      <a:pt x="63" y="127"/>
                    </a:lnTo>
                    <a:lnTo>
                      <a:pt x="79" y="174"/>
                    </a:lnTo>
                    <a:lnTo>
                      <a:pt x="94" y="213"/>
                    </a:lnTo>
                    <a:lnTo>
                      <a:pt x="110" y="238"/>
                    </a:lnTo>
                    <a:lnTo>
                      <a:pt x="130" y="259"/>
                    </a:lnTo>
                    <a:lnTo>
                      <a:pt x="166" y="282"/>
                    </a:lnTo>
                    <a:lnTo>
                      <a:pt x="208" y="298"/>
                    </a:lnTo>
                    <a:lnTo>
                      <a:pt x="248" y="316"/>
                    </a:lnTo>
                    <a:lnTo>
                      <a:pt x="279" y="333"/>
                    </a:lnTo>
                    <a:lnTo>
                      <a:pt x="308" y="356"/>
                    </a:lnTo>
                    <a:lnTo>
                      <a:pt x="326" y="378"/>
                    </a:lnTo>
                    <a:lnTo>
                      <a:pt x="333" y="398"/>
                    </a:lnTo>
                    <a:lnTo>
                      <a:pt x="337" y="419"/>
                    </a:lnTo>
                    <a:lnTo>
                      <a:pt x="338" y="458"/>
                    </a:lnTo>
                    <a:lnTo>
                      <a:pt x="346" y="483"/>
                    </a:lnTo>
                    <a:lnTo>
                      <a:pt x="358" y="501"/>
                    </a:lnTo>
                    <a:lnTo>
                      <a:pt x="387" y="521"/>
                    </a:lnTo>
                    <a:lnTo>
                      <a:pt x="418" y="538"/>
                    </a:lnTo>
                    <a:lnTo>
                      <a:pt x="451" y="556"/>
                    </a:lnTo>
                    <a:lnTo>
                      <a:pt x="476" y="578"/>
                    </a:lnTo>
                    <a:lnTo>
                      <a:pt x="505" y="653"/>
                    </a:lnTo>
                    <a:lnTo>
                      <a:pt x="522" y="746"/>
                    </a:lnTo>
                    <a:lnTo>
                      <a:pt x="532" y="770"/>
                    </a:lnTo>
                    <a:lnTo>
                      <a:pt x="547" y="793"/>
                    </a:lnTo>
                    <a:lnTo>
                      <a:pt x="566" y="823"/>
                    </a:lnTo>
                    <a:lnTo>
                      <a:pt x="582" y="861"/>
                    </a:lnTo>
                    <a:lnTo>
                      <a:pt x="591" y="892"/>
                    </a:lnTo>
                    <a:lnTo>
                      <a:pt x="596" y="933"/>
                    </a:lnTo>
                    <a:lnTo>
                      <a:pt x="596" y="971"/>
                    </a:lnTo>
                    <a:lnTo>
                      <a:pt x="592" y="1012"/>
                    </a:lnTo>
                    <a:lnTo>
                      <a:pt x="555" y="1080"/>
                    </a:lnTo>
                    <a:lnTo>
                      <a:pt x="515" y="1140"/>
                    </a:lnTo>
                    <a:lnTo>
                      <a:pt x="485" y="1191"/>
                    </a:lnTo>
                    <a:lnTo>
                      <a:pt x="465" y="1231"/>
                    </a:lnTo>
                    <a:lnTo>
                      <a:pt x="450" y="1277"/>
                    </a:lnTo>
                    <a:lnTo>
                      <a:pt x="437" y="1321"/>
                    </a:lnTo>
                    <a:lnTo>
                      <a:pt x="421" y="1366"/>
                    </a:lnTo>
                    <a:lnTo>
                      <a:pt x="398" y="1412"/>
                    </a:lnTo>
                    <a:lnTo>
                      <a:pt x="387" y="1427"/>
                    </a:lnTo>
                    <a:lnTo>
                      <a:pt x="373" y="1445"/>
                    </a:lnTo>
                    <a:lnTo>
                      <a:pt x="346" y="1466"/>
                    </a:lnTo>
                    <a:lnTo>
                      <a:pt x="312" y="1484"/>
                    </a:lnTo>
                    <a:lnTo>
                      <a:pt x="346" y="1474"/>
                    </a:lnTo>
                    <a:lnTo>
                      <a:pt x="386" y="1466"/>
                    </a:lnTo>
                    <a:lnTo>
                      <a:pt x="418" y="1459"/>
                    </a:lnTo>
                    <a:lnTo>
                      <a:pt x="456" y="1455"/>
                    </a:lnTo>
                    <a:lnTo>
                      <a:pt x="492" y="1454"/>
                    </a:lnTo>
                    <a:lnTo>
                      <a:pt x="531" y="1457"/>
                    </a:lnTo>
                    <a:lnTo>
                      <a:pt x="559" y="1467"/>
                    </a:lnTo>
                    <a:lnTo>
                      <a:pt x="585" y="1486"/>
                    </a:lnTo>
                    <a:lnTo>
                      <a:pt x="605" y="1510"/>
                    </a:lnTo>
                    <a:lnTo>
                      <a:pt x="621" y="1534"/>
                    </a:lnTo>
                    <a:lnTo>
                      <a:pt x="636" y="1551"/>
                    </a:lnTo>
                    <a:lnTo>
                      <a:pt x="636" y="1543"/>
                    </a:lnTo>
                    <a:lnTo>
                      <a:pt x="630" y="1510"/>
                    </a:lnTo>
                    <a:lnTo>
                      <a:pt x="629" y="1484"/>
                    </a:lnTo>
                    <a:lnTo>
                      <a:pt x="620" y="1442"/>
                    </a:lnTo>
                    <a:lnTo>
                      <a:pt x="636" y="1484"/>
                    </a:lnTo>
                    <a:lnTo>
                      <a:pt x="651" y="1504"/>
                    </a:lnTo>
                    <a:lnTo>
                      <a:pt x="669" y="1516"/>
                    </a:lnTo>
                    <a:lnTo>
                      <a:pt x="690" y="1520"/>
                    </a:lnTo>
                    <a:lnTo>
                      <a:pt x="718" y="1516"/>
                    </a:lnTo>
                    <a:lnTo>
                      <a:pt x="753" y="1506"/>
                    </a:lnTo>
                    <a:lnTo>
                      <a:pt x="789" y="1498"/>
                    </a:lnTo>
                    <a:lnTo>
                      <a:pt x="829" y="1494"/>
                    </a:lnTo>
                    <a:lnTo>
                      <a:pt x="865" y="1498"/>
                    </a:lnTo>
                    <a:lnTo>
                      <a:pt x="903" y="1509"/>
                    </a:lnTo>
                    <a:lnTo>
                      <a:pt x="835" y="1469"/>
                    </a:lnTo>
                    <a:lnTo>
                      <a:pt x="807" y="1446"/>
                    </a:lnTo>
                    <a:lnTo>
                      <a:pt x="786" y="1421"/>
                    </a:lnTo>
                    <a:lnTo>
                      <a:pt x="774" y="1389"/>
                    </a:lnTo>
                    <a:lnTo>
                      <a:pt x="768" y="1346"/>
                    </a:lnTo>
                    <a:lnTo>
                      <a:pt x="765" y="1286"/>
                    </a:lnTo>
                    <a:lnTo>
                      <a:pt x="769" y="1242"/>
                    </a:lnTo>
                    <a:lnTo>
                      <a:pt x="774" y="1209"/>
                    </a:lnTo>
                    <a:lnTo>
                      <a:pt x="781" y="1166"/>
                    </a:lnTo>
                    <a:lnTo>
                      <a:pt x="781" y="1131"/>
                    </a:lnTo>
                    <a:lnTo>
                      <a:pt x="779" y="1089"/>
                    </a:lnTo>
                    <a:lnTo>
                      <a:pt x="781" y="1038"/>
                    </a:lnTo>
                    <a:lnTo>
                      <a:pt x="778" y="1005"/>
                    </a:lnTo>
                    <a:lnTo>
                      <a:pt x="771" y="973"/>
                    </a:lnTo>
                    <a:lnTo>
                      <a:pt x="760" y="942"/>
                    </a:lnTo>
                    <a:lnTo>
                      <a:pt x="758" y="925"/>
                    </a:lnTo>
                    <a:lnTo>
                      <a:pt x="765" y="900"/>
                    </a:lnTo>
                    <a:lnTo>
                      <a:pt x="774" y="865"/>
                    </a:lnTo>
                    <a:lnTo>
                      <a:pt x="774" y="831"/>
                    </a:lnTo>
                    <a:lnTo>
                      <a:pt x="770" y="791"/>
                    </a:lnTo>
                    <a:lnTo>
                      <a:pt x="758" y="757"/>
                    </a:lnTo>
                    <a:lnTo>
                      <a:pt x="714" y="632"/>
                    </a:lnTo>
                    <a:lnTo>
                      <a:pt x="716" y="629"/>
                    </a:lnTo>
                    <a:lnTo>
                      <a:pt x="743" y="596"/>
                    </a:lnTo>
                    <a:lnTo>
                      <a:pt x="768" y="581"/>
                    </a:lnTo>
                    <a:lnTo>
                      <a:pt x="793" y="567"/>
                    </a:lnTo>
                    <a:lnTo>
                      <a:pt x="842" y="538"/>
                    </a:lnTo>
                    <a:lnTo>
                      <a:pt x="894" y="514"/>
                    </a:lnTo>
                    <a:lnTo>
                      <a:pt x="939" y="502"/>
                    </a:lnTo>
                    <a:lnTo>
                      <a:pt x="978" y="493"/>
                    </a:lnTo>
                    <a:lnTo>
                      <a:pt x="1016" y="483"/>
                    </a:lnTo>
                    <a:lnTo>
                      <a:pt x="1053" y="468"/>
                    </a:lnTo>
                    <a:lnTo>
                      <a:pt x="1091" y="447"/>
                    </a:lnTo>
                    <a:lnTo>
                      <a:pt x="1113" y="429"/>
                    </a:lnTo>
                    <a:lnTo>
                      <a:pt x="1146" y="402"/>
                    </a:lnTo>
                    <a:lnTo>
                      <a:pt x="1177" y="368"/>
                    </a:lnTo>
                    <a:lnTo>
                      <a:pt x="1210" y="333"/>
                    </a:lnTo>
                    <a:lnTo>
                      <a:pt x="1236" y="313"/>
                    </a:lnTo>
                    <a:lnTo>
                      <a:pt x="1266" y="298"/>
                    </a:lnTo>
                    <a:lnTo>
                      <a:pt x="1301" y="288"/>
                    </a:lnTo>
                    <a:lnTo>
                      <a:pt x="1339" y="282"/>
                    </a:lnTo>
                    <a:lnTo>
                      <a:pt x="1380" y="278"/>
                    </a:lnTo>
                    <a:lnTo>
                      <a:pt x="1420" y="279"/>
                    </a:lnTo>
                    <a:lnTo>
                      <a:pt x="1469" y="283"/>
                    </a:lnTo>
                    <a:lnTo>
                      <a:pt x="1515" y="289"/>
                    </a:lnTo>
                    <a:lnTo>
                      <a:pt x="1559" y="299"/>
                    </a:lnTo>
                    <a:lnTo>
                      <a:pt x="1605" y="307"/>
                    </a:lnTo>
                    <a:lnTo>
                      <a:pt x="1648" y="306"/>
                    </a:lnTo>
                    <a:lnTo>
                      <a:pt x="1688" y="299"/>
                    </a:lnTo>
                    <a:lnTo>
                      <a:pt x="1720" y="287"/>
                    </a:lnTo>
                    <a:lnTo>
                      <a:pt x="1753" y="266"/>
                    </a:lnTo>
                    <a:lnTo>
                      <a:pt x="1783" y="240"/>
                    </a:lnTo>
                    <a:lnTo>
                      <a:pt x="1812" y="218"/>
                    </a:lnTo>
                    <a:lnTo>
                      <a:pt x="1838" y="202"/>
                    </a:lnTo>
                    <a:lnTo>
                      <a:pt x="1869" y="189"/>
                    </a:lnTo>
                    <a:lnTo>
                      <a:pt x="1904" y="179"/>
                    </a:lnTo>
                    <a:lnTo>
                      <a:pt x="1942" y="167"/>
                    </a:lnTo>
                    <a:lnTo>
                      <a:pt x="1965" y="157"/>
                    </a:lnTo>
                    <a:lnTo>
                      <a:pt x="1977" y="147"/>
                    </a:lnTo>
                    <a:lnTo>
                      <a:pt x="1986" y="135"/>
                    </a:lnTo>
                    <a:lnTo>
                      <a:pt x="1993" y="108"/>
                    </a:lnTo>
                    <a:lnTo>
                      <a:pt x="1980" y="103"/>
                    </a:lnTo>
                    <a:lnTo>
                      <a:pt x="1973" y="124"/>
                    </a:lnTo>
                    <a:lnTo>
                      <a:pt x="1965" y="138"/>
                    </a:lnTo>
                    <a:lnTo>
                      <a:pt x="1948" y="147"/>
                    </a:lnTo>
                    <a:lnTo>
                      <a:pt x="1904" y="159"/>
                    </a:lnTo>
                    <a:lnTo>
                      <a:pt x="1858" y="174"/>
                    </a:lnTo>
                    <a:lnTo>
                      <a:pt x="1826" y="182"/>
                    </a:lnTo>
                    <a:lnTo>
                      <a:pt x="1814" y="185"/>
                    </a:lnTo>
                    <a:lnTo>
                      <a:pt x="1818" y="163"/>
                    </a:lnTo>
                    <a:lnTo>
                      <a:pt x="1818" y="137"/>
                    </a:lnTo>
                    <a:lnTo>
                      <a:pt x="1818" y="103"/>
                    </a:lnTo>
                    <a:lnTo>
                      <a:pt x="1816" y="67"/>
                    </a:lnTo>
                    <a:lnTo>
                      <a:pt x="1814" y="40"/>
                    </a:lnTo>
                    <a:lnTo>
                      <a:pt x="1803" y="39"/>
                    </a:lnTo>
                    <a:lnTo>
                      <a:pt x="1803" y="63"/>
                    </a:lnTo>
                    <a:lnTo>
                      <a:pt x="1803" y="102"/>
                    </a:lnTo>
                    <a:lnTo>
                      <a:pt x="1801" y="139"/>
                    </a:lnTo>
                    <a:lnTo>
                      <a:pt x="1792" y="170"/>
                    </a:lnTo>
                    <a:lnTo>
                      <a:pt x="1779" y="187"/>
                    </a:lnTo>
                    <a:lnTo>
                      <a:pt x="1765" y="199"/>
                    </a:lnTo>
                    <a:lnTo>
                      <a:pt x="1743" y="213"/>
                    </a:lnTo>
                    <a:lnTo>
                      <a:pt x="1718" y="223"/>
                    </a:lnTo>
                    <a:lnTo>
                      <a:pt x="1688" y="232"/>
                    </a:lnTo>
                    <a:lnTo>
                      <a:pt x="1654" y="238"/>
                    </a:lnTo>
                    <a:lnTo>
                      <a:pt x="1630" y="238"/>
                    </a:lnTo>
                    <a:lnTo>
                      <a:pt x="1654" y="222"/>
                    </a:lnTo>
                    <a:lnTo>
                      <a:pt x="1682" y="198"/>
                    </a:lnTo>
                    <a:lnTo>
                      <a:pt x="1703" y="175"/>
                    </a:lnTo>
                    <a:lnTo>
                      <a:pt x="1719" y="147"/>
                    </a:lnTo>
                    <a:lnTo>
                      <a:pt x="1729" y="120"/>
                    </a:lnTo>
                    <a:lnTo>
                      <a:pt x="1734" y="89"/>
                    </a:lnTo>
                    <a:lnTo>
                      <a:pt x="1735" y="67"/>
                    </a:lnTo>
                    <a:lnTo>
                      <a:pt x="1734" y="44"/>
                    </a:lnTo>
                    <a:lnTo>
                      <a:pt x="1719" y="44"/>
                    </a:lnTo>
                    <a:lnTo>
                      <a:pt x="1719" y="59"/>
                    </a:lnTo>
                    <a:lnTo>
                      <a:pt x="1719" y="90"/>
                    </a:lnTo>
                    <a:lnTo>
                      <a:pt x="1713" y="119"/>
                    </a:lnTo>
                    <a:lnTo>
                      <a:pt x="1699" y="145"/>
                    </a:lnTo>
                    <a:lnTo>
                      <a:pt x="1680" y="170"/>
                    </a:lnTo>
                    <a:lnTo>
                      <a:pt x="1657" y="193"/>
                    </a:lnTo>
                    <a:lnTo>
                      <a:pt x="1627" y="212"/>
                    </a:lnTo>
                    <a:lnTo>
                      <a:pt x="1595" y="227"/>
                    </a:lnTo>
                    <a:lnTo>
                      <a:pt x="1568" y="230"/>
                    </a:lnTo>
                    <a:lnTo>
                      <a:pt x="1535" y="220"/>
                    </a:lnTo>
                    <a:lnTo>
                      <a:pt x="1500" y="207"/>
                    </a:lnTo>
                    <a:lnTo>
                      <a:pt x="1459" y="194"/>
                    </a:lnTo>
                    <a:lnTo>
                      <a:pt x="1417" y="187"/>
                    </a:lnTo>
                    <a:lnTo>
                      <a:pt x="1386" y="185"/>
                    </a:lnTo>
                    <a:lnTo>
                      <a:pt x="1355" y="187"/>
                    </a:lnTo>
                    <a:lnTo>
                      <a:pt x="1315" y="195"/>
                    </a:lnTo>
                    <a:lnTo>
                      <a:pt x="1355" y="162"/>
                    </a:lnTo>
                    <a:lnTo>
                      <a:pt x="1380" y="144"/>
                    </a:lnTo>
                    <a:lnTo>
                      <a:pt x="1410" y="127"/>
                    </a:lnTo>
                    <a:lnTo>
                      <a:pt x="1436" y="115"/>
                    </a:lnTo>
                    <a:lnTo>
                      <a:pt x="1452" y="105"/>
                    </a:lnTo>
                    <a:lnTo>
                      <a:pt x="1461" y="98"/>
                    </a:lnTo>
                    <a:lnTo>
                      <a:pt x="1468" y="89"/>
                    </a:lnTo>
                    <a:lnTo>
                      <a:pt x="1478" y="68"/>
                    </a:lnTo>
                    <a:lnTo>
                      <a:pt x="1485" y="47"/>
                    </a:lnTo>
                    <a:lnTo>
                      <a:pt x="1494" y="29"/>
                    </a:lnTo>
                    <a:lnTo>
                      <a:pt x="1510" y="3"/>
                    </a:lnTo>
                    <a:lnTo>
                      <a:pt x="1498" y="0"/>
                    </a:lnTo>
                    <a:lnTo>
                      <a:pt x="1483" y="20"/>
                    </a:lnTo>
                    <a:lnTo>
                      <a:pt x="1474" y="38"/>
                    </a:lnTo>
                    <a:lnTo>
                      <a:pt x="1466" y="57"/>
                    </a:lnTo>
                    <a:lnTo>
                      <a:pt x="1459" y="73"/>
                    </a:lnTo>
                    <a:lnTo>
                      <a:pt x="1446" y="89"/>
                    </a:lnTo>
                    <a:lnTo>
                      <a:pt x="1426" y="103"/>
                    </a:lnTo>
                    <a:lnTo>
                      <a:pt x="1395" y="118"/>
                    </a:lnTo>
                    <a:lnTo>
                      <a:pt x="1361" y="133"/>
                    </a:lnTo>
                    <a:lnTo>
                      <a:pt x="1331" y="153"/>
                    </a:lnTo>
                    <a:lnTo>
                      <a:pt x="1307" y="170"/>
                    </a:lnTo>
                    <a:lnTo>
                      <a:pt x="1275" y="195"/>
                    </a:lnTo>
                    <a:lnTo>
                      <a:pt x="1282" y="162"/>
                    </a:lnTo>
                    <a:lnTo>
                      <a:pt x="1286" y="134"/>
                    </a:lnTo>
                    <a:lnTo>
                      <a:pt x="1282" y="109"/>
                    </a:lnTo>
                    <a:lnTo>
                      <a:pt x="1277" y="84"/>
                    </a:lnTo>
                    <a:lnTo>
                      <a:pt x="1275" y="58"/>
                    </a:lnTo>
                    <a:lnTo>
                      <a:pt x="1277" y="40"/>
                    </a:lnTo>
                    <a:lnTo>
                      <a:pt x="1253" y="47"/>
                    </a:lnTo>
                    <a:lnTo>
                      <a:pt x="1253" y="58"/>
                    </a:lnTo>
                    <a:lnTo>
                      <a:pt x="1256" y="84"/>
                    </a:lnTo>
                    <a:lnTo>
                      <a:pt x="1263" y="119"/>
                    </a:lnTo>
                    <a:lnTo>
                      <a:pt x="1262" y="145"/>
                    </a:lnTo>
                    <a:lnTo>
                      <a:pt x="1255" y="178"/>
                    </a:lnTo>
                    <a:lnTo>
                      <a:pt x="1238" y="210"/>
                    </a:lnTo>
                    <a:lnTo>
                      <a:pt x="1223" y="230"/>
                    </a:lnTo>
                    <a:lnTo>
                      <a:pt x="1202" y="247"/>
                    </a:lnTo>
                    <a:lnTo>
                      <a:pt x="1171" y="261"/>
                    </a:lnTo>
                    <a:lnTo>
                      <a:pt x="1111" y="279"/>
                    </a:lnTo>
                    <a:lnTo>
                      <a:pt x="1068" y="299"/>
                    </a:lnTo>
                    <a:lnTo>
                      <a:pt x="1052" y="311"/>
                    </a:lnTo>
                    <a:lnTo>
                      <a:pt x="1036" y="327"/>
                    </a:lnTo>
                    <a:lnTo>
                      <a:pt x="1022" y="336"/>
                    </a:lnTo>
                    <a:lnTo>
                      <a:pt x="1006" y="343"/>
                    </a:lnTo>
                    <a:lnTo>
                      <a:pt x="947" y="363"/>
                    </a:lnTo>
                    <a:lnTo>
                      <a:pt x="899" y="382"/>
                    </a:lnTo>
                    <a:lnTo>
                      <a:pt x="859" y="399"/>
                    </a:lnTo>
                    <a:lnTo>
                      <a:pt x="814" y="426"/>
                    </a:lnTo>
                    <a:lnTo>
                      <a:pt x="789" y="444"/>
                    </a:lnTo>
                    <a:lnTo>
                      <a:pt x="789" y="436"/>
                    </a:lnTo>
                    <a:lnTo>
                      <a:pt x="798" y="419"/>
                    </a:lnTo>
                    <a:lnTo>
                      <a:pt x="814" y="393"/>
                    </a:lnTo>
                    <a:lnTo>
                      <a:pt x="838" y="368"/>
                    </a:lnTo>
                    <a:lnTo>
                      <a:pt x="863" y="346"/>
                    </a:lnTo>
                    <a:lnTo>
                      <a:pt x="882" y="327"/>
                    </a:lnTo>
                    <a:lnTo>
                      <a:pt x="895" y="306"/>
                    </a:lnTo>
                    <a:lnTo>
                      <a:pt x="907" y="278"/>
                    </a:lnTo>
                    <a:lnTo>
                      <a:pt x="909" y="244"/>
                    </a:lnTo>
                    <a:lnTo>
                      <a:pt x="905" y="212"/>
                    </a:lnTo>
                    <a:lnTo>
                      <a:pt x="897" y="185"/>
                    </a:lnTo>
                    <a:lnTo>
                      <a:pt x="894" y="169"/>
                    </a:lnTo>
                    <a:lnTo>
                      <a:pt x="893" y="154"/>
                    </a:lnTo>
                    <a:lnTo>
                      <a:pt x="898" y="139"/>
                    </a:lnTo>
                    <a:lnTo>
                      <a:pt x="908" y="125"/>
                    </a:lnTo>
                    <a:lnTo>
                      <a:pt x="935" y="102"/>
                    </a:lnTo>
                    <a:lnTo>
                      <a:pt x="964" y="70"/>
                    </a:lnTo>
                    <a:lnTo>
                      <a:pt x="944" y="68"/>
                    </a:lnTo>
                    <a:lnTo>
                      <a:pt x="927" y="85"/>
                    </a:lnTo>
                    <a:lnTo>
                      <a:pt x="905" y="103"/>
                    </a:lnTo>
                    <a:lnTo>
                      <a:pt x="892" y="118"/>
                    </a:lnTo>
                    <a:lnTo>
                      <a:pt x="878" y="138"/>
                    </a:lnTo>
                    <a:lnTo>
                      <a:pt x="872" y="159"/>
                    </a:lnTo>
                    <a:lnTo>
                      <a:pt x="872" y="195"/>
                    </a:lnTo>
                    <a:lnTo>
                      <a:pt x="860" y="169"/>
                    </a:lnTo>
                    <a:lnTo>
                      <a:pt x="845" y="140"/>
                    </a:lnTo>
                    <a:lnTo>
                      <a:pt x="834" y="109"/>
                    </a:lnTo>
                    <a:lnTo>
                      <a:pt x="825" y="85"/>
                    </a:lnTo>
                    <a:lnTo>
                      <a:pt x="817" y="65"/>
                    </a:lnTo>
                    <a:lnTo>
                      <a:pt x="803" y="72"/>
                    </a:lnTo>
                    <a:lnTo>
                      <a:pt x="791" y="82"/>
                    </a:lnTo>
                    <a:lnTo>
                      <a:pt x="803" y="102"/>
                    </a:lnTo>
                    <a:lnTo>
                      <a:pt x="815" y="133"/>
                    </a:lnTo>
                    <a:lnTo>
                      <a:pt x="828" y="167"/>
                    </a:lnTo>
                    <a:lnTo>
                      <a:pt x="843" y="203"/>
                    </a:lnTo>
                    <a:lnTo>
                      <a:pt x="855" y="229"/>
                    </a:lnTo>
                    <a:lnTo>
                      <a:pt x="863" y="256"/>
                    </a:lnTo>
                    <a:lnTo>
                      <a:pt x="863" y="282"/>
                    </a:lnTo>
                    <a:lnTo>
                      <a:pt x="854" y="307"/>
                    </a:lnTo>
                    <a:lnTo>
                      <a:pt x="839" y="329"/>
                    </a:lnTo>
                    <a:lnTo>
                      <a:pt x="817" y="351"/>
                    </a:lnTo>
                    <a:lnTo>
                      <a:pt x="791" y="377"/>
                    </a:lnTo>
                    <a:lnTo>
                      <a:pt x="764" y="409"/>
                    </a:lnTo>
                    <a:lnTo>
                      <a:pt x="740" y="436"/>
                    </a:lnTo>
                    <a:lnTo>
                      <a:pt x="715" y="466"/>
                    </a:lnTo>
                    <a:lnTo>
                      <a:pt x="700" y="491"/>
                    </a:lnTo>
                    <a:lnTo>
                      <a:pt x="686" y="514"/>
                    </a:lnTo>
                    <a:lnTo>
                      <a:pt x="676" y="539"/>
                    </a:lnTo>
                    <a:lnTo>
                      <a:pt x="669" y="56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3" name="Freeform 190"/>
              <p:cNvSpPr>
                <a:spLocks/>
              </p:cNvSpPr>
              <p:nvPr/>
            </p:nvSpPr>
            <p:spPr bwMode="auto">
              <a:xfrm>
                <a:off x="1319" y="1361"/>
                <a:ext cx="7" cy="20"/>
              </a:xfrm>
              <a:custGeom>
                <a:avLst/>
                <a:gdLst>
                  <a:gd name="T0" fmla="*/ 0 w 28"/>
                  <a:gd name="T1" fmla="*/ 0 h 79"/>
                  <a:gd name="T2" fmla="*/ 0 w 28"/>
                  <a:gd name="T3" fmla="*/ 0 h 79"/>
                  <a:gd name="T4" fmla="*/ 0 w 28"/>
                  <a:gd name="T5" fmla="*/ 0 h 79"/>
                  <a:gd name="T6" fmla="*/ 0 w 28"/>
                  <a:gd name="T7" fmla="*/ 0 h 79"/>
                  <a:gd name="T8" fmla="*/ 0 w 28"/>
                  <a:gd name="T9" fmla="*/ 0 h 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"/>
                  <a:gd name="T16" fmla="*/ 0 h 79"/>
                  <a:gd name="T17" fmla="*/ 28 w 28"/>
                  <a:gd name="T18" fmla="*/ 79 h 7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" h="79">
                    <a:moveTo>
                      <a:pt x="0" y="79"/>
                    </a:moveTo>
                    <a:lnTo>
                      <a:pt x="10" y="52"/>
                    </a:lnTo>
                    <a:lnTo>
                      <a:pt x="23" y="33"/>
                    </a:lnTo>
                    <a:lnTo>
                      <a:pt x="28" y="18"/>
                    </a:lnTo>
                    <a:lnTo>
                      <a:pt x="28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4" name="Freeform 191"/>
              <p:cNvSpPr>
                <a:spLocks/>
              </p:cNvSpPr>
              <p:nvPr/>
            </p:nvSpPr>
            <p:spPr bwMode="auto">
              <a:xfrm>
                <a:off x="1079" y="973"/>
                <a:ext cx="320" cy="174"/>
              </a:xfrm>
              <a:custGeom>
                <a:avLst/>
                <a:gdLst>
                  <a:gd name="T0" fmla="*/ 0 w 1279"/>
                  <a:gd name="T1" fmla="*/ 0 h 696"/>
                  <a:gd name="T2" fmla="*/ 0 w 1279"/>
                  <a:gd name="T3" fmla="*/ 0 h 696"/>
                  <a:gd name="T4" fmla="*/ 0 w 1279"/>
                  <a:gd name="T5" fmla="*/ 0 h 696"/>
                  <a:gd name="T6" fmla="*/ 0 w 1279"/>
                  <a:gd name="T7" fmla="*/ 0 h 696"/>
                  <a:gd name="T8" fmla="*/ 0 w 1279"/>
                  <a:gd name="T9" fmla="*/ 0 h 696"/>
                  <a:gd name="T10" fmla="*/ 0 w 1279"/>
                  <a:gd name="T11" fmla="*/ 0 h 696"/>
                  <a:gd name="T12" fmla="*/ 0 w 1279"/>
                  <a:gd name="T13" fmla="*/ 0 h 696"/>
                  <a:gd name="T14" fmla="*/ 0 w 1279"/>
                  <a:gd name="T15" fmla="*/ 0 h 696"/>
                  <a:gd name="T16" fmla="*/ 0 w 1279"/>
                  <a:gd name="T17" fmla="*/ 0 h 696"/>
                  <a:gd name="T18" fmla="*/ 0 w 1279"/>
                  <a:gd name="T19" fmla="*/ 0 h 696"/>
                  <a:gd name="T20" fmla="*/ 0 w 1279"/>
                  <a:gd name="T21" fmla="*/ 0 h 696"/>
                  <a:gd name="T22" fmla="*/ 0 w 1279"/>
                  <a:gd name="T23" fmla="*/ 0 h 696"/>
                  <a:gd name="T24" fmla="*/ 0 w 1279"/>
                  <a:gd name="T25" fmla="*/ 0 h 696"/>
                  <a:gd name="T26" fmla="*/ 0 w 1279"/>
                  <a:gd name="T27" fmla="*/ 0 h 696"/>
                  <a:gd name="T28" fmla="*/ 0 w 1279"/>
                  <a:gd name="T29" fmla="*/ 0 h 696"/>
                  <a:gd name="T30" fmla="*/ 0 w 1279"/>
                  <a:gd name="T31" fmla="*/ 0 h 696"/>
                  <a:gd name="T32" fmla="*/ 0 w 1279"/>
                  <a:gd name="T33" fmla="*/ 0 h 696"/>
                  <a:gd name="T34" fmla="*/ 0 w 1279"/>
                  <a:gd name="T35" fmla="*/ 0 h 696"/>
                  <a:gd name="T36" fmla="*/ 0 w 1279"/>
                  <a:gd name="T37" fmla="*/ 0 h 696"/>
                  <a:gd name="T38" fmla="*/ 0 w 1279"/>
                  <a:gd name="T39" fmla="*/ 0 h 696"/>
                  <a:gd name="T40" fmla="*/ 0 w 1279"/>
                  <a:gd name="T41" fmla="*/ 0 h 696"/>
                  <a:gd name="T42" fmla="*/ 0 w 1279"/>
                  <a:gd name="T43" fmla="*/ 0 h 696"/>
                  <a:gd name="T44" fmla="*/ 0 w 1279"/>
                  <a:gd name="T45" fmla="*/ 0 h 696"/>
                  <a:gd name="T46" fmla="*/ 0 w 1279"/>
                  <a:gd name="T47" fmla="*/ 0 h 696"/>
                  <a:gd name="T48" fmla="*/ 0 w 1279"/>
                  <a:gd name="T49" fmla="*/ 0 h 696"/>
                  <a:gd name="T50" fmla="*/ 0 w 1279"/>
                  <a:gd name="T51" fmla="*/ 0 h 696"/>
                  <a:gd name="T52" fmla="*/ 0 w 1279"/>
                  <a:gd name="T53" fmla="*/ 0 h 696"/>
                  <a:gd name="T54" fmla="*/ 0 w 1279"/>
                  <a:gd name="T55" fmla="*/ 0 h 696"/>
                  <a:gd name="T56" fmla="*/ 0 w 1279"/>
                  <a:gd name="T57" fmla="*/ 0 h 696"/>
                  <a:gd name="T58" fmla="*/ 0 w 1279"/>
                  <a:gd name="T59" fmla="*/ 0 h 696"/>
                  <a:gd name="T60" fmla="*/ 0 w 1279"/>
                  <a:gd name="T61" fmla="*/ 0 h 696"/>
                  <a:gd name="T62" fmla="*/ 0 w 1279"/>
                  <a:gd name="T63" fmla="*/ 0 h 696"/>
                  <a:gd name="T64" fmla="*/ 0 w 1279"/>
                  <a:gd name="T65" fmla="*/ 0 h 696"/>
                  <a:gd name="T66" fmla="*/ 0 w 1279"/>
                  <a:gd name="T67" fmla="*/ 0 h 696"/>
                  <a:gd name="T68" fmla="*/ 0 w 1279"/>
                  <a:gd name="T69" fmla="*/ 0 h 696"/>
                  <a:gd name="T70" fmla="*/ 0 w 1279"/>
                  <a:gd name="T71" fmla="*/ 0 h 696"/>
                  <a:gd name="T72" fmla="*/ 0 w 1279"/>
                  <a:gd name="T73" fmla="*/ 0 h 696"/>
                  <a:gd name="T74" fmla="*/ 0 w 1279"/>
                  <a:gd name="T75" fmla="*/ 0 h 696"/>
                  <a:gd name="T76" fmla="*/ 0 w 1279"/>
                  <a:gd name="T77" fmla="*/ 0 h 696"/>
                  <a:gd name="T78" fmla="*/ 0 w 1279"/>
                  <a:gd name="T79" fmla="*/ 0 h 696"/>
                  <a:gd name="T80" fmla="*/ 0 w 1279"/>
                  <a:gd name="T81" fmla="*/ 0 h 696"/>
                  <a:gd name="T82" fmla="*/ 0 w 1279"/>
                  <a:gd name="T83" fmla="*/ 0 h 696"/>
                  <a:gd name="T84" fmla="*/ 0 w 1279"/>
                  <a:gd name="T85" fmla="*/ 0 h 696"/>
                  <a:gd name="T86" fmla="*/ 0 w 1279"/>
                  <a:gd name="T87" fmla="*/ 0 h 696"/>
                  <a:gd name="T88" fmla="*/ 0 w 1279"/>
                  <a:gd name="T89" fmla="*/ 0 h 696"/>
                  <a:gd name="T90" fmla="*/ 0 w 1279"/>
                  <a:gd name="T91" fmla="*/ 0 h 696"/>
                  <a:gd name="T92" fmla="*/ 0 w 1279"/>
                  <a:gd name="T93" fmla="*/ 0 h 696"/>
                  <a:gd name="T94" fmla="*/ 0 w 1279"/>
                  <a:gd name="T95" fmla="*/ 0 h 69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279"/>
                  <a:gd name="T145" fmla="*/ 0 h 696"/>
                  <a:gd name="T146" fmla="*/ 1279 w 1279"/>
                  <a:gd name="T147" fmla="*/ 696 h 69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279" h="696">
                    <a:moveTo>
                      <a:pt x="489" y="34"/>
                    </a:moveTo>
                    <a:lnTo>
                      <a:pt x="459" y="30"/>
                    </a:lnTo>
                    <a:lnTo>
                      <a:pt x="437" y="23"/>
                    </a:lnTo>
                    <a:lnTo>
                      <a:pt x="412" y="9"/>
                    </a:lnTo>
                    <a:lnTo>
                      <a:pt x="390" y="3"/>
                    </a:lnTo>
                    <a:lnTo>
                      <a:pt x="369" y="0"/>
                    </a:lnTo>
                    <a:lnTo>
                      <a:pt x="346" y="8"/>
                    </a:lnTo>
                    <a:lnTo>
                      <a:pt x="331" y="21"/>
                    </a:lnTo>
                    <a:lnTo>
                      <a:pt x="315" y="45"/>
                    </a:lnTo>
                    <a:lnTo>
                      <a:pt x="301" y="80"/>
                    </a:lnTo>
                    <a:lnTo>
                      <a:pt x="285" y="130"/>
                    </a:lnTo>
                    <a:lnTo>
                      <a:pt x="269" y="160"/>
                    </a:lnTo>
                    <a:lnTo>
                      <a:pt x="255" y="184"/>
                    </a:lnTo>
                    <a:lnTo>
                      <a:pt x="244" y="195"/>
                    </a:lnTo>
                    <a:lnTo>
                      <a:pt x="226" y="208"/>
                    </a:lnTo>
                    <a:lnTo>
                      <a:pt x="191" y="224"/>
                    </a:lnTo>
                    <a:lnTo>
                      <a:pt x="150" y="245"/>
                    </a:lnTo>
                    <a:lnTo>
                      <a:pt x="109" y="272"/>
                    </a:lnTo>
                    <a:lnTo>
                      <a:pt x="77" y="298"/>
                    </a:lnTo>
                    <a:lnTo>
                      <a:pt x="44" y="337"/>
                    </a:lnTo>
                    <a:lnTo>
                      <a:pt x="21" y="374"/>
                    </a:lnTo>
                    <a:lnTo>
                      <a:pt x="6" y="423"/>
                    </a:lnTo>
                    <a:lnTo>
                      <a:pt x="0" y="468"/>
                    </a:lnTo>
                    <a:lnTo>
                      <a:pt x="2" y="513"/>
                    </a:lnTo>
                    <a:lnTo>
                      <a:pt x="10" y="548"/>
                    </a:lnTo>
                    <a:lnTo>
                      <a:pt x="23" y="578"/>
                    </a:lnTo>
                    <a:lnTo>
                      <a:pt x="42" y="603"/>
                    </a:lnTo>
                    <a:lnTo>
                      <a:pt x="69" y="622"/>
                    </a:lnTo>
                    <a:lnTo>
                      <a:pt x="101" y="634"/>
                    </a:lnTo>
                    <a:lnTo>
                      <a:pt x="132" y="641"/>
                    </a:lnTo>
                    <a:lnTo>
                      <a:pt x="156" y="648"/>
                    </a:lnTo>
                    <a:lnTo>
                      <a:pt x="174" y="659"/>
                    </a:lnTo>
                    <a:lnTo>
                      <a:pt x="197" y="677"/>
                    </a:lnTo>
                    <a:lnTo>
                      <a:pt x="220" y="688"/>
                    </a:lnTo>
                    <a:lnTo>
                      <a:pt x="245" y="694"/>
                    </a:lnTo>
                    <a:lnTo>
                      <a:pt x="273" y="692"/>
                    </a:lnTo>
                    <a:lnTo>
                      <a:pt x="316" y="678"/>
                    </a:lnTo>
                    <a:lnTo>
                      <a:pt x="370" y="666"/>
                    </a:lnTo>
                    <a:lnTo>
                      <a:pt x="397" y="661"/>
                    </a:lnTo>
                    <a:lnTo>
                      <a:pt x="425" y="661"/>
                    </a:lnTo>
                    <a:lnTo>
                      <a:pt x="458" y="666"/>
                    </a:lnTo>
                    <a:lnTo>
                      <a:pt x="487" y="661"/>
                    </a:lnTo>
                    <a:lnTo>
                      <a:pt x="513" y="652"/>
                    </a:lnTo>
                    <a:lnTo>
                      <a:pt x="557" y="638"/>
                    </a:lnTo>
                    <a:lnTo>
                      <a:pt x="588" y="631"/>
                    </a:lnTo>
                    <a:lnTo>
                      <a:pt x="619" y="619"/>
                    </a:lnTo>
                    <a:lnTo>
                      <a:pt x="643" y="611"/>
                    </a:lnTo>
                    <a:lnTo>
                      <a:pt x="678" y="598"/>
                    </a:lnTo>
                    <a:lnTo>
                      <a:pt x="707" y="592"/>
                    </a:lnTo>
                    <a:lnTo>
                      <a:pt x="740" y="592"/>
                    </a:lnTo>
                    <a:lnTo>
                      <a:pt x="770" y="596"/>
                    </a:lnTo>
                    <a:lnTo>
                      <a:pt x="796" y="609"/>
                    </a:lnTo>
                    <a:lnTo>
                      <a:pt x="828" y="627"/>
                    </a:lnTo>
                    <a:lnTo>
                      <a:pt x="861" y="643"/>
                    </a:lnTo>
                    <a:lnTo>
                      <a:pt x="887" y="653"/>
                    </a:lnTo>
                    <a:lnTo>
                      <a:pt x="909" y="661"/>
                    </a:lnTo>
                    <a:lnTo>
                      <a:pt x="934" y="669"/>
                    </a:lnTo>
                    <a:lnTo>
                      <a:pt x="964" y="683"/>
                    </a:lnTo>
                    <a:lnTo>
                      <a:pt x="981" y="691"/>
                    </a:lnTo>
                    <a:lnTo>
                      <a:pt x="1002" y="696"/>
                    </a:lnTo>
                    <a:lnTo>
                      <a:pt x="1034" y="696"/>
                    </a:lnTo>
                    <a:lnTo>
                      <a:pt x="1066" y="687"/>
                    </a:lnTo>
                    <a:lnTo>
                      <a:pt x="1100" y="673"/>
                    </a:lnTo>
                    <a:lnTo>
                      <a:pt x="1133" y="649"/>
                    </a:lnTo>
                    <a:lnTo>
                      <a:pt x="1158" y="626"/>
                    </a:lnTo>
                    <a:lnTo>
                      <a:pt x="1182" y="592"/>
                    </a:lnTo>
                    <a:lnTo>
                      <a:pt x="1194" y="564"/>
                    </a:lnTo>
                    <a:lnTo>
                      <a:pt x="1208" y="509"/>
                    </a:lnTo>
                    <a:lnTo>
                      <a:pt x="1219" y="469"/>
                    </a:lnTo>
                    <a:lnTo>
                      <a:pt x="1237" y="428"/>
                    </a:lnTo>
                    <a:lnTo>
                      <a:pt x="1257" y="394"/>
                    </a:lnTo>
                    <a:lnTo>
                      <a:pt x="1272" y="360"/>
                    </a:lnTo>
                    <a:lnTo>
                      <a:pt x="1279" y="327"/>
                    </a:lnTo>
                    <a:lnTo>
                      <a:pt x="1278" y="297"/>
                    </a:lnTo>
                    <a:lnTo>
                      <a:pt x="1269" y="270"/>
                    </a:lnTo>
                    <a:lnTo>
                      <a:pt x="1253" y="239"/>
                    </a:lnTo>
                    <a:lnTo>
                      <a:pt x="1234" y="209"/>
                    </a:lnTo>
                    <a:lnTo>
                      <a:pt x="1209" y="182"/>
                    </a:lnTo>
                    <a:lnTo>
                      <a:pt x="1187" y="162"/>
                    </a:lnTo>
                    <a:lnTo>
                      <a:pt x="1169" y="139"/>
                    </a:lnTo>
                    <a:lnTo>
                      <a:pt x="1153" y="125"/>
                    </a:lnTo>
                    <a:lnTo>
                      <a:pt x="1124" y="112"/>
                    </a:lnTo>
                    <a:lnTo>
                      <a:pt x="1090" y="104"/>
                    </a:lnTo>
                    <a:lnTo>
                      <a:pt x="1054" y="102"/>
                    </a:lnTo>
                    <a:lnTo>
                      <a:pt x="999" y="107"/>
                    </a:lnTo>
                    <a:lnTo>
                      <a:pt x="924" y="117"/>
                    </a:lnTo>
                    <a:lnTo>
                      <a:pt x="845" y="125"/>
                    </a:lnTo>
                    <a:lnTo>
                      <a:pt x="798" y="125"/>
                    </a:lnTo>
                    <a:lnTo>
                      <a:pt x="740" y="118"/>
                    </a:lnTo>
                    <a:lnTo>
                      <a:pt x="686" y="108"/>
                    </a:lnTo>
                    <a:lnTo>
                      <a:pt x="639" y="95"/>
                    </a:lnTo>
                    <a:lnTo>
                      <a:pt x="599" y="83"/>
                    </a:lnTo>
                    <a:lnTo>
                      <a:pt x="561" y="67"/>
                    </a:lnTo>
                    <a:lnTo>
                      <a:pt x="528" y="49"/>
                    </a:lnTo>
                    <a:lnTo>
                      <a:pt x="507" y="39"/>
                    </a:lnTo>
                    <a:lnTo>
                      <a:pt x="489" y="34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5" name="Freeform 192"/>
              <p:cNvSpPr>
                <a:spLocks/>
              </p:cNvSpPr>
              <p:nvPr/>
            </p:nvSpPr>
            <p:spPr bwMode="auto">
              <a:xfrm>
                <a:off x="1201" y="919"/>
                <a:ext cx="416" cy="242"/>
              </a:xfrm>
              <a:custGeom>
                <a:avLst/>
                <a:gdLst>
                  <a:gd name="T0" fmla="*/ 0 w 1665"/>
                  <a:gd name="T1" fmla="*/ 0 h 970"/>
                  <a:gd name="T2" fmla="*/ 0 w 1665"/>
                  <a:gd name="T3" fmla="*/ 0 h 970"/>
                  <a:gd name="T4" fmla="*/ 0 w 1665"/>
                  <a:gd name="T5" fmla="*/ 0 h 970"/>
                  <a:gd name="T6" fmla="*/ 0 w 1665"/>
                  <a:gd name="T7" fmla="*/ 0 h 970"/>
                  <a:gd name="T8" fmla="*/ 0 w 1665"/>
                  <a:gd name="T9" fmla="*/ 0 h 970"/>
                  <a:gd name="T10" fmla="*/ 0 w 1665"/>
                  <a:gd name="T11" fmla="*/ 0 h 970"/>
                  <a:gd name="T12" fmla="*/ 0 w 1665"/>
                  <a:gd name="T13" fmla="*/ 0 h 970"/>
                  <a:gd name="T14" fmla="*/ 0 w 1665"/>
                  <a:gd name="T15" fmla="*/ 0 h 970"/>
                  <a:gd name="T16" fmla="*/ 0 w 1665"/>
                  <a:gd name="T17" fmla="*/ 0 h 970"/>
                  <a:gd name="T18" fmla="*/ 0 w 1665"/>
                  <a:gd name="T19" fmla="*/ 0 h 970"/>
                  <a:gd name="T20" fmla="*/ 0 w 1665"/>
                  <a:gd name="T21" fmla="*/ 0 h 970"/>
                  <a:gd name="T22" fmla="*/ 0 w 1665"/>
                  <a:gd name="T23" fmla="*/ 0 h 970"/>
                  <a:gd name="T24" fmla="*/ 0 w 1665"/>
                  <a:gd name="T25" fmla="*/ 0 h 970"/>
                  <a:gd name="T26" fmla="*/ 0 w 1665"/>
                  <a:gd name="T27" fmla="*/ 0 h 970"/>
                  <a:gd name="T28" fmla="*/ 0 w 1665"/>
                  <a:gd name="T29" fmla="*/ 0 h 970"/>
                  <a:gd name="T30" fmla="*/ 0 w 1665"/>
                  <a:gd name="T31" fmla="*/ 0 h 970"/>
                  <a:gd name="T32" fmla="*/ 0 w 1665"/>
                  <a:gd name="T33" fmla="*/ 0 h 970"/>
                  <a:gd name="T34" fmla="*/ 0 w 1665"/>
                  <a:gd name="T35" fmla="*/ 0 h 970"/>
                  <a:gd name="T36" fmla="*/ 0 w 1665"/>
                  <a:gd name="T37" fmla="*/ 0 h 970"/>
                  <a:gd name="T38" fmla="*/ 0 w 1665"/>
                  <a:gd name="T39" fmla="*/ 0 h 970"/>
                  <a:gd name="T40" fmla="*/ 0 w 1665"/>
                  <a:gd name="T41" fmla="*/ 0 h 970"/>
                  <a:gd name="T42" fmla="*/ 0 w 1665"/>
                  <a:gd name="T43" fmla="*/ 0 h 970"/>
                  <a:gd name="T44" fmla="*/ 0 w 1665"/>
                  <a:gd name="T45" fmla="*/ 0 h 970"/>
                  <a:gd name="T46" fmla="*/ 0 w 1665"/>
                  <a:gd name="T47" fmla="*/ 0 h 970"/>
                  <a:gd name="T48" fmla="*/ 0 w 1665"/>
                  <a:gd name="T49" fmla="*/ 0 h 970"/>
                  <a:gd name="T50" fmla="*/ 0 w 1665"/>
                  <a:gd name="T51" fmla="*/ 0 h 970"/>
                  <a:gd name="T52" fmla="*/ 0 w 1665"/>
                  <a:gd name="T53" fmla="*/ 0 h 970"/>
                  <a:gd name="T54" fmla="*/ 0 w 1665"/>
                  <a:gd name="T55" fmla="*/ 0 h 970"/>
                  <a:gd name="T56" fmla="*/ 0 w 1665"/>
                  <a:gd name="T57" fmla="*/ 0 h 970"/>
                  <a:gd name="T58" fmla="*/ 0 w 1665"/>
                  <a:gd name="T59" fmla="*/ 0 h 970"/>
                  <a:gd name="T60" fmla="*/ 0 w 1665"/>
                  <a:gd name="T61" fmla="*/ 0 h 970"/>
                  <a:gd name="T62" fmla="*/ 0 w 1665"/>
                  <a:gd name="T63" fmla="*/ 0 h 970"/>
                  <a:gd name="T64" fmla="*/ 0 w 1665"/>
                  <a:gd name="T65" fmla="*/ 0 h 970"/>
                  <a:gd name="T66" fmla="*/ 0 w 1665"/>
                  <a:gd name="T67" fmla="*/ 0 h 970"/>
                  <a:gd name="T68" fmla="*/ 0 w 1665"/>
                  <a:gd name="T69" fmla="*/ 0 h 970"/>
                  <a:gd name="T70" fmla="*/ 0 w 1665"/>
                  <a:gd name="T71" fmla="*/ 0 h 970"/>
                  <a:gd name="T72" fmla="*/ 0 w 1665"/>
                  <a:gd name="T73" fmla="*/ 0 h 970"/>
                  <a:gd name="T74" fmla="*/ 0 w 1665"/>
                  <a:gd name="T75" fmla="*/ 0 h 970"/>
                  <a:gd name="T76" fmla="*/ 0 w 1665"/>
                  <a:gd name="T77" fmla="*/ 0 h 970"/>
                  <a:gd name="T78" fmla="*/ 0 w 1665"/>
                  <a:gd name="T79" fmla="*/ 0 h 970"/>
                  <a:gd name="T80" fmla="*/ 0 w 1665"/>
                  <a:gd name="T81" fmla="*/ 0 h 970"/>
                  <a:gd name="T82" fmla="*/ 0 w 1665"/>
                  <a:gd name="T83" fmla="*/ 0 h 970"/>
                  <a:gd name="T84" fmla="*/ 0 w 1665"/>
                  <a:gd name="T85" fmla="*/ 0 h 970"/>
                  <a:gd name="T86" fmla="*/ 0 w 1665"/>
                  <a:gd name="T87" fmla="*/ 0 h 970"/>
                  <a:gd name="T88" fmla="*/ 0 w 1665"/>
                  <a:gd name="T89" fmla="*/ 0 h 970"/>
                  <a:gd name="T90" fmla="*/ 0 w 1665"/>
                  <a:gd name="T91" fmla="*/ 0 h 970"/>
                  <a:gd name="T92" fmla="*/ 0 w 1665"/>
                  <a:gd name="T93" fmla="*/ 0 h 970"/>
                  <a:gd name="T94" fmla="*/ 0 w 1665"/>
                  <a:gd name="T95" fmla="*/ 0 h 970"/>
                  <a:gd name="T96" fmla="*/ 0 w 1665"/>
                  <a:gd name="T97" fmla="*/ 0 h 970"/>
                  <a:gd name="T98" fmla="*/ 0 w 1665"/>
                  <a:gd name="T99" fmla="*/ 0 h 970"/>
                  <a:gd name="T100" fmla="*/ 0 w 1665"/>
                  <a:gd name="T101" fmla="*/ 0 h 970"/>
                  <a:gd name="T102" fmla="*/ 0 w 1665"/>
                  <a:gd name="T103" fmla="*/ 0 h 970"/>
                  <a:gd name="T104" fmla="*/ 0 w 1665"/>
                  <a:gd name="T105" fmla="*/ 0 h 970"/>
                  <a:gd name="T106" fmla="*/ 0 w 1665"/>
                  <a:gd name="T107" fmla="*/ 0 h 970"/>
                  <a:gd name="T108" fmla="*/ 0 w 1665"/>
                  <a:gd name="T109" fmla="*/ 0 h 970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65"/>
                  <a:gd name="T166" fmla="*/ 0 h 970"/>
                  <a:gd name="T167" fmla="*/ 1665 w 1665"/>
                  <a:gd name="T168" fmla="*/ 970 h 970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65" h="970">
                    <a:moveTo>
                      <a:pt x="545" y="910"/>
                    </a:moveTo>
                    <a:lnTo>
                      <a:pt x="547" y="939"/>
                    </a:lnTo>
                    <a:lnTo>
                      <a:pt x="551" y="970"/>
                    </a:lnTo>
                    <a:lnTo>
                      <a:pt x="592" y="962"/>
                    </a:lnTo>
                    <a:lnTo>
                      <a:pt x="627" y="950"/>
                    </a:lnTo>
                    <a:lnTo>
                      <a:pt x="655" y="933"/>
                    </a:lnTo>
                    <a:lnTo>
                      <a:pt x="672" y="917"/>
                    </a:lnTo>
                    <a:lnTo>
                      <a:pt x="683" y="907"/>
                    </a:lnTo>
                    <a:lnTo>
                      <a:pt x="697" y="900"/>
                    </a:lnTo>
                    <a:lnTo>
                      <a:pt x="724" y="898"/>
                    </a:lnTo>
                    <a:lnTo>
                      <a:pt x="751" y="903"/>
                    </a:lnTo>
                    <a:lnTo>
                      <a:pt x="796" y="898"/>
                    </a:lnTo>
                    <a:lnTo>
                      <a:pt x="826" y="902"/>
                    </a:lnTo>
                    <a:lnTo>
                      <a:pt x="845" y="905"/>
                    </a:lnTo>
                    <a:lnTo>
                      <a:pt x="870" y="910"/>
                    </a:lnTo>
                    <a:lnTo>
                      <a:pt x="901" y="917"/>
                    </a:lnTo>
                    <a:lnTo>
                      <a:pt x="938" y="919"/>
                    </a:lnTo>
                    <a:lnTo>
                      <a:pt x="989" y="914"/>
                    </a:lnTo>
                    <a:lnTo>
                      <a:pt x="1043" y="903"/>
                    </a:lnTo>
                    <a:lnTo>
                      <a:pt x="1090" y="892"/>
                    </a:lnTo>
                    <a:lnTo>
                      <a:pt x="1134" y="882"/>
                    </a:lnTo>
                    <a:lnTo>
                      <a:pt x="1159" y="874"/>
                    </a:lnTo>
                    <a:lnTo>
                      <a:pt x="1188" y="864"/>
                    </a:lnTo>
                    <a:lnTo>
                      <a:pt x="1224" y="848"/>
                    </a:lnTo>
                    <a:lnTo>
                      <a:pt x="1261" y="835"/>
                    </a:lnTo>
                    <a:lnTo>
                      <a:pt x="1301" y="823"/>
                    </a:lnTo>
                    <a:lnTo>
                      <a:pt x="1340" y="804"/>
                    </a:lnTo>
                    <a:lnTo>
                      <a:pt x="1367" y="787"/>
                    </a:lnTo>
                    <a:lnTo>
                      <a:pt x="1392" y="764"/>
                    </a:lnTo>
                    <a:lnTo>
                      <a:pt x="1426" y="730"/>
                    </a:lnTo>
                    <a:lnTo>
                      <a:pt x="1458" y="702"/>
                    </a:lnTo>
                    <a:lnTo>
                      <a:pt x="1499" y="678"/>
                    </a:lnTo>
                    <a:lnTo>
                      <a:pt x="1542" y="660"/>
                    </a:lnTo>
                    <a:lnTo>
                      <a:pt x="1585" y="641"/>
                    </a:lnTo>
                    <a:lnTo>
                      <a:pt x="1616" y="619"/>
                    </a:lnTo>
                    <a:lnTo>
                      <a:pt x="1639" y="590"/>
                    </a:lnTo>
                    <a:lnTo>
                      <a:pt x="1656" y="556"/>
                    </a:lnTo>
                    <a:lnTo>
                      <a:pt x="1665" y="508"/>
                    </a:lnTo>
                    <a:lnTo>
                      <a:pt x="1664" y="455"/>
                    </a:lnTo>
                    <a:lnTo>
                      <a:pt x="1659" y="406"/>
                    </a:lnTo>
                    <a:lnTo>
                      <a:pt x="1644" y="363"/>
                    </a:lnTo>
                    <a:lnTo>
                      <a:pt x="1624" y="326"/>
                    </a:lnTo>
                    <a:lnTo>
                      <a:pt x="1597" y="289"/>
                    </a:lnTo>
                    <a:lnTo>
                      <a:pt x="1562" y="258"/>
                    </a:lnTo>
                    <a:lnTo>
                      <a:pt x="1519" y="231"/>
                    </a:lnTo>
                    <a:lnTo>
                      <a:pt x="1476" y="214"/>
                    </a:lnTo>
                    <a:lnTo>
                      <a:pt x="1418" y="197"/>
                    </a:lnTo>
                    <a:lnTo>
                      <a:pt x="1357" y="181"/>
                    </a:lnTo>
                    <a:lnTo>
                      <a:pt x="1309" y="161"/>
                    </a:lnTo>
                    <a:lnTo>
                      <a:pt x="1261" y="137"/>
                    </a:lnTo>
                    <a:lnTo>
                      <a:pt x="1221" y="110"/>
                    </a:lnTo>
                    <a:lnTo>
                      <a:pt x="1172" y="70"/>
                    </a:lnTo>
                    <a:lnTo>
                      <a:pt x="1125" y="39"/>
                    </a:lnTo>
                    <a:lnTo>
                      <a:pt x="1075" y="19"/>
                    </a:lnTo>
                    <a:lnTo>
                      <a:pt x="1019" y="5"/>
                    </a:lnTo>
                    <a:lnTo>
                      <a:pt x="954" y="1"/>
                    </a:lnTo>
                    <a:lnTo>
                      <a:pt x="900" y="0"/>
                    </a:lnTo>
                    <a:lnTo>
                      <a:pt x="825" y="10"/>
                    </a:lnTo>
                    <a:lnTo>
                      <a:pt x="762" y="20"/>
                    </a:lnTo>
                    <a:lnTo>
                      <a:pt x="710" y="25"/>
                    </a:lnTo>
                    <a:lnTo>
                      <a:pt x="658" y="27"/>
                    </a:lnTo>
                    <a:lnTo>
                      <a:pt x="616" y="37"/>
                    </a:lnTo>
                    <a:lnTo>
                      <a:pt x="547" y="65"/>
                    </a:lnTo>
                    <a:lnTo>
                      <a:pt x="479" y="86"/>
                    </a:lnTo>
                    <a:lnTo>
                      <a:pt x="428" y="95"/>
                    </a:lnTo>
                    <a:lnTo>
                      <a:pt x="387" y="94"/>
                    </a:lnTo>
                    <a:lnTo>
                      <a:pt x="334" y="84"/>
                    </a:lnTo>
                    <a:lnTo>
                      <a:pt x="292" y="79"/>
                    </a:lnTo>
                    <a:lnTo>
                      <a:pt x="250" y="79"/>
                    </a:lnTo>
                    <a:lnTo>
                      <a:pt x="210" y="86"/>
                    </a:lnTo>
                    <a:lnTo>
                      <a:pt x="178" y="99"/>
                    </a:lnTo>
                    <a:lnTo>
                      <a:pt x="125" y="129"/>
                    </a:lnTo>
                    <a:lnTo>
                      <a:pt x="43" y="184"/>
                    </a:lnTo>
                    <a:lnTo>
                      <a:pt x="9" y="215"/>
                    </a:lnTo>
                    <a:lnTo>
                      <a:pt x="0" y="232"/>
                    </a:lnTo>
                    <a:lnTo>
                      <a:pt x="0" y="250"/>
                    </a:lnTo>
                    <a:lnTo>
                      <a:pt x="17" y="255"/>
                    </a:lnTo>
                    <a:lnTo>
                      <a:pt x="39" y="264"/>
                    </a:lnTo>
                    <a:lnTo>
                      <a:pt x="71" y="283"/>
                    </a:lnTo>
                    <a:lnTo>
                      <a:pt x="110" y="298"/>
                    </a:lnTo>
                    <a:lnTo>
                      <a:pt x="150" y="311"/>
                    </a:lnTo>
                    <a:lnTo>
                      <a:pt x="196" y="323"/>
                    </a:lnTo>
                    <a:lnTo>
                      <a:pt x="250" y="334"/>
                    </a:lnTo>
                    <a:lnTo>
                      <a:pt x="310" y="341"/>
                    </a:lnTo>
                    <a:lnTo>
                      <a:pt x="357" y="341"/>
                    </a:lnTo>
                    <a:lnTo>
                      <a:pt x="434" y="333"/>
                    </a:lnTo>
                    <a:lnTo>
                      <a:pt x="509" y="321"/>
                    </a:lnTo>
                    <a:lnTo>
                      <a:pt x="566" y="318"/>
                    </a:lnTo>
                    <a:lnTo>
                      <a:pt x="601" y="320"/>
                    </a:lnTo>
                    <a:lnTo>
                      <a:pt x="635" y="326"/>
                    </a:lnTo>
                    <a:lnTo>
                      <a:pt x="663" y="340"/>
                    </a:lnTo>
                    <a:lnTo>
                      <a:pt x="681" y="355"/>
                    </a:lnTo>
                    <a:lnTo>
                      <a:pt x="697" y="378"/>
                    </a:lnTo>
                    <a:lnTo>
                      <a:pt x="721" y="396"/>
                    </a:lnTo>
                    <a:lnTo>
                      <a:pt x="745" y="424"/>
                    </a:lnTo>
                    <a:lnTo>
                      <a:pt x="764" y="455"/>
                    </a:lnTo>
                    <a:lnTo>
                      <a:pt x="781" y="485"/>
                    </a:lnTo>
                    <a:lnTo>
                      <a:pt x="789" y="513"/>
                    </a:lnTo>
                    <a:lnTo>
                      <a:pt x="790" y="543"/>
                    </a:lnTo>
                    <a:lnTo>
                      <a:pt x="782" y="576"/>
                    </a:lnTo>
                    <a:lnTo>
                      <a:pt x="767" y="610"/>
                    </a:lnTo>
                    <a:lnTo>
                      <a:pt x="747" y="644"/>
                    </a:lnTo>
                    <a:lnTo>
                      <a:pt x="730" y="684"/>
                    </a:lnTo>
                    <a:lnTo>
                      <a:pt x="719" y="725"/>
                    </a:lnTo>
                    <a:lnTo>
                      <a:pt x="705" y="779"/>
                    </a:lnTo>
                    <a:lnTo>
                      <a:pt x="692" y="808"/>
                    </a:lnTo>
                    <a:lnTo>
                      <a:pt x="670" y="842"/>
                    </a:lnTo>
                    <a:lnTo>
                      <a:pt x="643" y="865"/>
                    </a:lnTo>
                    <a:lnTo>
                      <a:pt x="611" y="888"/>
                    </a:lnTo>
                    <a:lnTo>
                      <a:pt x="578" y="903"/>
                    </a:lnTo>
                    <a:lnTo>
                      <a:pt x="545" y="91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6" name="Freeform 193"/>
              <p:cNvSpPr>
                <a:spLocks/>
              </p:cNvSpPr>
              <p:nvPr/>
            </p:nvSpPr>
            <p:spPr bwMode="auto">
              <a:xfrm>
                <a:off x="1536" y="1002"/>
                <a:ext cx="231" cy="160"/>
              </a:xfrm>
              <a:custGeom>
                <a:avLst/>
                <a:gdLst>
                  <a:gd name="T0" fmla="*/ 0 w 926"/>
                  <a:gd name="T1" fmla="*/ 0 h 640"/>
                  <a:gd name="T2" fmla="*/ 0 w 926"/>
                  <a:gd name="T3" fmla="*/ 0 h 640"/>
                  <a:gd name="T4" fmla="*/ 0 w 926"/>
                  <a:gd name="T5" fmla="*/ 0 h 640"/>
                  <a:gd name="T6" fmla="*/ 0 w 926"/>
                  <a:gd name="T7" fmla="*/ 0 h 640"/>
                  <a:gd name="T8" fmla="*/ 0 w 926"/>
                  <a:gd name="T9" fmla="*/ 0 h 640"/>
                  <a:gd name="T10" fmla="*/ 0 w 926"/>
                  <a:gd name="T11" fmla="*/ 0 h 640"/>
                  <a:gd name="T12" fmla="*/ 0 w 926"/>
                  <a:gd name="T13" fmla="*/ 0 h 640"/>
                  <a:gd name="T14" fmla="*/ 0 w 926"/>
                  <a:gd name="T15" fmla="*/ 0 h 640"/>
                  <a:gd name="T16" fmla="*/ 0 w 926"/>
                  <a:gd name="T17" fmla="*/ 0 h 640"/>
                  <a:gd name="T18" fmla="*/ 0 w 926"/>
                  <a:gd name="T19" fmla="*/ 0 h 640"/>
                  <a:gd name="T20" fmla="*/ 0 w 926"/>
                  <a:gd name="T21" fmla="*/ 0 h 640"/>
                  <a:gd name="T22" fmla="*/ 0 w 926"/>
                  <a:gd name="T23" fmla="*/ 0 h 640"/>
                  <a:gd name="T24" fmla="*/ 0 w 926"/>
                  <a:gd name="T25" fmla="*/ 0 h 640"/>
                  <a:gd name="T26" fmla="*/ 0 w 926"/>
                  <a:gd name="T27" fmla="*/ 0 h 640"/>
                  <a:gd name="T28" fmla="*/ 0 w 926"/>
                  <a:gd name="T29" fmla="*/ 0 h 640"/>
                  <a:gd name="T30" fmla="*/ 0 w 926"/>
                  <a:gd name="T31" fmla="*/ 0 h 640"/>
                  <a:gd name="T32" fmla="*/ 0 w 926"/>
                  <a:gd name="T33" fmla="*/ 0 h 640"/>
                  <a:gd name="T34" fmla="*/ 0 w 926"/>
                  <a:gd name="T35" fmla="*/ 0 h 640"/>
                  <a:gd name="T36" fmla="*/ 0 w 926"/>
                  <a:gd name="T37" fmla="*/ 0 h 640"/>
                  <a:gd name="T38" fmla="*/ 0 w 926"/>
                  <a:gd name="T39" fmla="*/ 0 h 640"/>
                  <a:gd name="T40" fmla="*/ 0 w 926"/>
                  <a:gd name="T41" fmla="*/ 0 h 640"/>
                  <a:gd name="T42" fmla="*/ 0 w 926"/>
                  <a:gd name="T43" fmla="*/ 0 h 640"/>
                  <a:gd name="T44" fmla="*/ 0 w 926"/>
                  <a:gd name="T45" fmla="*/ 0 h 640"/>
                  <a:gd name="T46" fmla="*/ 0 w 926"/>
                  <a:gd name="T47" fmla="*/ 0 h 640"/>
                  <a:gd name="T48" fmla="*/ 0 w 926"/>
                  <a:gd name="T49" fmla="*/ 0 h 640"/>
                  <a:gd name="T50" fmla="*/ 0 w 926"/>
                  <a:gd name="T51" fmla="*/ 0 h 640"/>
                  <a:gd name="T52" fmla="*/ 0 w 926"/>
                  <a:gd name="T53" fmla="*/ 0 h 640"/>
                  <a:gd name="T54" fmla="*/ 0 w 926"/>
                  <a:gd name="T55" fmla="*/ 0 h 640"/>
                  <a:gd name="T56" fmla="*/ 0 w 926"/>
                  <a:gd name="T57" fmla="*/ 0 h 640"/>
                  <a:gd name="T58" fmla="*/ 0 w 926"/>
                  <a:gd name="T59" fmla="*/ 0 h 640"/>
                  <a:gd name="T60" fmla="*/ 0 w 926"/>
                  <a:gd name="T61" fmla="*/ 0 h 640"/>
                  <a:gd name="T62" fmla="*/ 0 w 926"/>
                  <a:gd name="T63" fmla="*/ 0 h 640"/>
                  <a:gd name="T64" fmla="*/ 0 w 926"/>
                  <a:gd name="T65" fmla="*/ 0 h 640"/>
                  <a:gd name="T66" fmla="*/ 0 w 926"/>
                  <a:gd name="T67" fmla="*/ 0 h 640"/>
                  <a:gd name="T68" fmla="*/ 0 w 926"/>
                  <a:gd name="T69" fmla="*/ 0 h 640"/>
                  <a:gd name="T70" fmla="*/ 0 w 926"/>
                  <a:gd name="T71" fmla="*/ 0 h 640"/>
                  <a:gd name="T72" fmla="*/ 0 w 926"/>
                  <a:gd name="T73" fmla="*/ 0 h 640"/>
                  <a:gd name="T74" fmla="*/ 0 w 926"/>
                  <a:gd name="T75" fmla="*/ 0 h 640"/>
                  <a:gd name="T76" fmla="*/ 0 w 926"/>
                  <a:gd name="T77" fmla="*/ 0 h 640"/>
                  <a:gd name="T78" fmla="*/ 0 w 926"/>
                  <a:gd name="T79" fmla="*/ 0 h 640"/>
                  <a:gd name="T80" fmla="*/ 0 w 926"/>
                  <a:gd name="T81" fmla="*/ 0 h 64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926"/>
                  <a:gd name="T124" fmla="*/ 0 h 640"/>
                  <a:gd name="T125" fmla="*/ 926 w 926"/>
                  <a:gd name="T126" fmla="*/ 640 h 64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926" h="640">
                    <a:moveTo>
                      <a:pt x="302" y="30"/>
                    </a:moveTo>
                    <a:lnTo>
                      <a:pt x="333" y="15"/>
                    </a:lnTo>
                    <a:lnTo>
                      <a:pt x="358" y="6"/>
                    </a:lnTo>
                    <a:lnTo>
                      <a:pt x="388" y="1"/>
                    </a:lnTo>
                    <a:lnTo>
                      <a:pt x="414" y="0"/>
                    </a:lnTo>
                    <a:lnTo>
                      <a:pt x="445" y="1"/>
                    </a:lnTo>
                    <a:lnTo>
                      <a:pt x="473" y="5"/>
                    </a:lnTo>
                    <a:lnTo>
                      <a:pt x="503" y="13"/>
                    </a:lnTo>
                    <a:lnTo>
                      <a:pt x="537" y="28"/>
                    </a:lnTo>
                    <a:lnTo>
                      <a:pt x="564" y="47"/>
                    </a:lnTo>
                    <a:lnTo>
                      <a:pt x="590" y="71"/>
                    </a:lnTo>
                    <a:lnTo>
                      <a:pt x="613" y="96"/>
                    </a:lnTo>
                    <a:lnTo>
                      <a:pt x="637" y="131"/>
                    </a:lnTo>
                    <a:lnTo>
                      <a:pt x="653" y="146"/>
                    </a:lnTo>
                    <a:lnTo>
                      <a:pt x="676" y="157"/>
                    </a:lnTo>
                    <a:lnTo>
                      <a:pt x="723" y="163"/>
                    </a:lnTo>
                    <a:lnTo>
                      <a:pt x="802" y="168"/>
                    </a:lnTo>
                    <a:lnTo>
                      <a:pt x="827" y="173"/>
                    </a:lnTo>
                    <a:lnTo>
                      <a:pt x="847" y="181"/>
                    </a:lnTo>
                    <a:lnTo>
                      <a:pt x="863" y="193"/>
                    </a:lnTo>
                    <a:lnTo>
                      <a:pt x="873" y="210"/>
                    </a:lnTo>
                    <a:lnTo>
                      <a:pt x="880" y="233"/>
                    </a:lnTo>
                    <a:lnTo>
                      <a:pt x="883" y="257"/>
                    </a:lnTo>
                    <a:lnTo>
                      <a:pt x="888" y="281"/>
                    </a:lnTo>
                    <a:lnTo>
                      <a:pt x="898" y="305"/>
                    </a:lnTo>
                    <a:lnTo>
                      <a:pt x="916" y="341"/>
                    </a:lnTo>
                    <a:lnTo>
                      <a:pt x="923" y="367"/>
                    </a:lnTo>
                    <a:lnTo>
                      <a:pt x="926" y="394"/>
                    </a:lnTo>
                    <a:lnTo>
                      <a:pt x="921" y="416"/>
                    </a:lnTo>
                    <a:lnTo>
                      <a:pt x="911" y="434"/>
                    </a:lnTo>
                    <a:lnTo>
                      <a:pt x="898" y="449"/>
                    </a:lnTo>
                    <a:lnTo>
                      <a:pt x="860" y="470"/>
                    </a:lnTo>
                    <a:lnTo>
                      <a:pt x="823" y="489"/>
                    </a:lnTo>
                    <a:lnTo>
                      <a:pt x="796" y="506"/>
                    </a:lnTo>
                    <a:lnTo>
                      <a:pt x="777" y="526"/>
                    </a:lnTo>
                    <a:lnTo>
                      <a:pt x="764" y="549"/>
                    </a:lnTo>
                    <a:lnTo>
                      <a:pt x="744" y="592"/>
                    </a:lnTo>
                    <a:lnTo>
                      <a:pt x="728" y="614"/>
                    </a:lnTo>
                    <a:lnTo>
                      <a:pt x="711" y="629"/>
                    </a:lnTo>
                    <a:lnTo>
                      <a:pt x="688" y="637"/>
                    </a:lnTo>
                    <a:lnTo>
                      <a:pt x="656" y="640"/>
                    </a:lnTo>
                    <a:lnTo>
                      <a:pt x="617" y="637"/>
                    </a:lnTo>
                    <a:lnTo>
                      <a:pt x="577" y="627"/>
                    </a:lnTo>
                    <a:lnTo>
                      <a:pt x="534" y="610"/>
                    </a:lnTo>
                    <a:lnTo>
                      <a:pt x="520" y="605"/>
                    </a:lnTo>
                    <a:lnTo>
                      <a:pt x="493" y="597"/>
                    </a:lnTo>
                    <a:lnTo>
                      <a:pt x="463" y="586"/>
                    </a:lnTo>
                    <a:lnTo>
                      <a:pt x="440" y="576"/>
                    </a:lnTo>
                    <a:lnTo>
                      <a:pt x="406" y="555"/>
                    </a:lnTo>
                    <a:lnTo>
                      <a:pt x="386" y="546"/>
                    </a:lnTo>
                    <a:lnTo>
                      <a:pt x="355" y="541"/>
                    </a:lnTo>
                    <a:lnTo>
                      <a:pt x="344" y="540"/>
                    </a:lnTo>
                    <a:lnTo>
                      <a:pt x="310" y="540"/>
                    </a:lnTo>
                    <a:lnTo>
                      <a:pt x="275" y="545"/>
                    </a:lnTo>
                    <a:lnTo>
                      <a:pt x="261" y="546"/>
                    </a:lnTo>
                    <a:lnTo>
                      <a:pt x="217" y="550"/>
                    </a:lnTo>
                    <a:lnTo>
                      <a:pt x="162" y="549"/>
                    </a:lnTo>
                    <a:lnTo>
                      <a:pt x="137" y="546"/>
                    </a:lnTo>
                    <a:lnTo>
                      <a:pt x="116" y="537"/>
                    </a:lnTo>
                    <a:lnTo>
                      <a:pt x="98" y="525"/>
                    </a:lnTo>
                    <a:lnTo>
                      <a:pt x="80" y="514"/>
                    </a:lnTo>
                    <a:lnTo>
                      <a:pt x="62" y="507"/>
                    </a:lnTo>
                    <a:lnTo>
                      <a:pt x="51" y="505"/>
                    </a:lnTo>
                    <a:lnTo>
                      <a:pt x="40" y="502"/>
                    </a:lnTo>
                    <a:lnTo>
                      <a:pt x="26" y="500"/>
                    </a:lnTo>
                    <a:lnTo>
                      <a:pt x="12" y="492"/>
                    </a:lnTo>
                    <a:lnTo>
                      <a:pt x="3" y="481"/>
                    </a:lnTo>
                    <a:lnTo>
                      <a:pt x="0" y="471"/>
                    </a:lnTo>
                    <a:lnTo>
                      <a:pt x="27" y="454"/>
                    </a:lnTo>
                    <a:lnTo>
                      <a:pt x="52" y="431"/>
                    </a:lnTo>
                    <a:lnTo>
                      <a:pt x="85" y="397"/>
                    </a:lnTo>
                    <a:lnTo>
                      <a:pt x="118" y="369"/>
                    </a:lnTo>
                    <a:lnTo>
                      <a:pt x="159" y="345"/>
                    </a:lnTo>
                    <a:lnTo>
                      <a:pt x="202" y="327"/>
                    </a:lnTo>
                    <a:lnTo>
                      <a:pt x="245" y="308"/>
                    </a:lnTo>
                    <a:lnTo>
                      <a:pt x="276" y="286"/>
                    </a:lnTo>
                    <a:lnTo>
                      <a:pt x="299" y="257"/>
                    </a:lnTo>
                    <a:lnTo>
                      <a:pt x="315" y="223"/>
                    </a:lnTo>
                    <a:lnTo>
                      <a:pt x="325" y="175"/>
                    </a:lnTo>
                    <a:lnTo>
                      <a:pt x="324" y="122"/>
                    </a:lnTo>
                    <a:lnTo>
                      <a:pt x="319" y="73"/>
                    </a:lnTo>
                    <a:lnTo>
                      <a:pt x="302" y="3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7" name="Freeform 194"/>
              <p:cNvSpPr>
                <a:spLocks/>
              </p:cNvSpPr>
              <p:nvPr/>
            </p:nvSpPr>
            <p:spPr bwMode="auto">
              <a:xfrm>
                <a:off x="1234" y="1121"/>
                <a:ext cx="80" cy="51"/>
              </a:xfrm>
              <a:custGeom>
                <a:avLst/>
                <a:gdLst>
                  <a:gd name="T0" fmla="*/ 0 w 321"/>
                  <a:gd name="T1" fmla="*/ 0 h 205"/>
                  <a:gd name="T2" fmla="*/ 0 w 321"/>
                  <a:gd name="T3" fmla="*/ 0 h 205"/>
                  <a:gd name="T4" fmla="*/ 0 w 321"/>
                  <a:gd name="T5" fmla="*/ 0 h 205"/>
                  <a:gd name="T6" fmla="*/ 0 w 321"/>
                  <a:gd name="T7" fmla="*/ 0 h 205"/>
                  <a:gd name="T8" fmla="*/ 0 w 321"/>
                  <a:gd name="T9" fmla="*/ 0 h 205"/>
                  <a:gd name="T10" fmla="*/ 0 w 321"/>
                  <a:gd name="T11" fmla="*/ 0 h 205"/>
                  <a:gd name="T12" fmla="*/ 0 w 321"/>
                  <a:gd name="T13" fmla="*/ 0 h 205"/>
                  <a:gd name="T14" fmla="*/ 0 w 321"/>
                  <a:gd name="T15" fmla="*/ 0 h 205"/>
                  <a:gd name="T16" fmla="*/ 0 w 321"/>
                  <a:gd name="T17" fmla="*/ 0 h 205"/>
                  <a:gd name="T18" fmla="*/ 0 w 321"/>
                  <a:gd name="T19" fmla="*/ 0 h 205"/>
                  <a:gd name="T20" fmla="*/ 0 w 321"/>
                  <a:gd name="T21" fmla="*/ 0 h 205"/>
                  <a:gd name="T22" fmla="*/ 0 w 321"/>
                  <a:gd name="T23" fmla="*/ 0 h 205"/>
                  <a:gd name="T24" fmla="*/ 0 w 321"/>
                  <a:gd name="T25" fmla="*/ 0 h 205"/>
                  <a:gd name="T26" fmla="*/ 0 w 321"/>
                  <a:gd name="T27" fmla="*/ 0 h 205"/>
                  <a:gd name="T28" fmla="*/ 0 w 321"/>
                  <a:gd name="T29" fmla="*/ 0 h 205"/>
                  <a:gd name="T30" fmla="*/ 0 w 321"/>
                  <a:gd name="T31" fmla="*/ 0 h 205"/>
                  <a:gd name="T32" fmla="*/ 0 w 321"/>
                  <a:gd name="T33" fmla="*/ 0 h 205"/>
                  <a:gd name="T34" fmla="*/ 0 w 321"/>
                  <a:gd name="T35" fmla="*/ 0 h 205"/>
                  <a:gd name="T36" fmla="*/ 0 w 321"/>
                  <a:gd name="T37" fmla="*/ 0 h 205"/>
                  <a:gd name="T38" fmla="*/ 0 w 321"/>
                  <a:gd name="T39" fmla="*/ 0 h 205"/>
                  <a:gd name="T40" fmla="*/ 0 w 321"/>
                  <a:gd name="T41" fmla="*/ 0 h 205"/>
                  <a:gd name="T42" fmla="*/ 0 w 321"/>
                  <a:gd name="T43" fmla="*/ 0 h 205"/>
                  <a:gd name="T44" fmla="*/ 0 w 321"/>
                  <a:gd name="T45" fmla="*/ 0 h 205"/>
                  <a:gd name="T46" fmla="*/ 0 w 321"/>
                  <a:gd name="T47" fmla="*/ 0 h 205"/>
                  <a:gd name="T48" fmla="*/ 0 w 321"/>
                  <a:gd name="T49" fmla="*/ 0 h 205"/>
                  <a:gd name="T50" fmla="*/ 0 w 321"/>
                  <a:gd name="T51" fmla="*/ 0 h 205"/>
                  <a:gd name="T52" fmla="*/ 0 w 321"/>
                  <a:gd name="T53" fmla="*/ 0 h 205"/>
                  <a:gd name="T54" fmla="*/ 0 w 321"/>
                  <a:gd name="T55" fmla="*/ 0 h 205"/>
                  <a:gd name="T56" fmla="*/ 0 w 321"/>
                  <a:gd name="T57" fmla="*/ 0 h 20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1"/>
                  <a:gd name="T88" fmla="*/ 0 h 205"/>
                  <a:gd name="T89" fmla="*/ 321 w 321"/>
                  <a:gd name="T90" fmla="*/ 205 h 205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1" h="205">
                    <a:moveTo>
                      <a:pt x="0" y="26"/>
                    </a:moveTo>
                    <a:lnTo>
                      <a:pt x="13" y="30"/>
                    </a:lnTo>
                    <a:lnTo>
                      <a:pt x="38" y="37"/>
                    </a:lnTo>
                    <a:lnTo>
                      <a:pt x="62" y="51"/>
                    </a:lnTo>
                    <a:lnTo>
                      <a:pt x="93" y="75"/>
                    </a:lnTo>
                    <a:lnTo>
                      <a:pt x="138" y="119"/>
                    </a:lnTo>
                    <a:lnTo>
                      <a:pt x="181" y="160"/>
                    </a:lnTo>
                    <a:lnTo>
                      <a:pt x="217" y="187"/>
                    </a:lnTo>
                    <a:lnTo>
                      <a:pt x="243" y="201"/>
                    </a:lnTo>
                    <a:lnTo>
                      <a:pt x="258" y="205"/>
                    </a:lnTo>
                    <a:lnTo>
                      <a:pt x="272" y="204"/>
                    </a:lnTo>
                    <a:lnTo>
                      <a:pt x="288" y="200"/>
                    </a:lnTo>
                    <a:lnTo>
                      <a:pt x="301" y="195"/>
                    </a:lnTo>
                    <a:lnTo>
                      <a:pt x="321" y="186"/>
                    </a:lnTo>
                    <a:lnTo>
                      <a:pt x="321" y="179"/>
                    </a:lnTo>
                    <a:lnTo>
                      <a:pt x="316" y="135"/>
                    </a:lnTo>
                    <a:lnTo>
                      <a:pt x="310" y="109"/>
                    </a:lnTo>
                    <a:lnTo>
                      <a:pt x="301" y="86"/>
                    </a:lnTo>
                    <a:lnTo>
                      <a:pt x="290" y="69"/>
                    </a:lnTo>
                    <a:lnTo>
                      <a:pt x="267" y="61"/>
                    </a:lnTo>
                    <a:lnTo>
                      <a:pt x="241" y="51"/>
                    </a:lnTo>
                    <a:lnTo>
                      <a:pt x="209" y="35"/>
                    </a:lnTo>
                    <a:lnTo>
                      <a:pt x="177" y="17"/>
                    </a:lnTo>
                    <a:lnTo>
                      <a:pt x="149" y="4"/>
                    </a:lnTo>
                    <a:lnTo>
                      <a:pt x="121" y="0"/>
                    </a:lnTo>
                    <a:lnTo>
                      <a:pt x="88" y="0"/>
                    </a:lnTo>
                    <a:lnTo>
                      <a:pt x="59" y="6"/>
                    </a:lnTo>
                    <a:lnTo>
                      <a:pt x="23" y="19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8" name="Freeform 195"/>
              <p:cNvSpPr>
                <a:spLocks/>
              </p:cNvSpPr>
              <p:nvPr/>
            </p:nvSpPr>
            <p:spPr bwMode="auto">
              <a:xfrm>
                <a:off x="1536" y="1010"/>
                <a:ext cx="81" cy="110"/>
              </a:xfrm>
              <a:custGeom>
                <a:avLst/>
                <a:gdLst>
                  <a:gd name="T0" fmla="*/ 0 w 325"/>
                  <a:gd name="T1" fmla="*/ 0 h 440"/>
                  <a:gd name="T2" fmla="*/ 0 w 325"/>
                  <a:gd name="T3" fmla="*/ 0 h 440"/>
                  <a:gd name="T4" fmla="*/ 0 w 325"/>
                  <a:gd name="T5" fmla="*/ 0 h 440"/>
                  <a:gd name="T6" fmla="*/ 0 w 325"/>
                  <a:gd name="T7" fmla="*/ 0 h 440"/>
                  <a:gd name="T8" fmla="*/ 0 w 325"/>
                  <a:gd name="T9" fmla="*/ 0 h 440"/>
                  <a:gd name="T10" fmla="*/ 0 w 325"/>
                  <a:gd name="T11" fmla="*/ 0 h 440"/>
                  <a:gd name="T12" fmla="*/ 0 w 325"/>
                  <a:gd name="T13" fmla="*/ 0 h 440"/>
                  <a:gd name="T14" fmla="*/ 0 w 325"/>
                  <a:gd name="T15" fmla="*/ 0 h 440"/>
                  <a:gd name="T16" fmla="*/ 0 w 325"/>
                  <a:gd name="T17" fmla="*/ 0 h 440"/>
                  <a:gd name="T18" fmla="*/ 0 w 325"/>
                  <a:gd name="T19" fmla="*/ 0 h 440"/>
                  <a:gd name="T20" fmla="*/ 0 w 325"/>
                  <a:gd name="T21" fmla="*/ 0 h 440"/>
                  <a:gd name="T22" fmla="*/ 0 w 325"/>
                  <a:gd name="T23" fmla="*/ 0 h 440"/>
                  <a:gd name="T24" fmla="*/ 0 w 325"/>
                  <a:gd name="T25" fmla="*/ 0 h 440"/>
                  <a:gd name="T26" fmla="*/ 0 w 325"/>
                  <a:gd name="T27" fmla="*/ 0 h 440"/>
                  <a:gd name="T28" fmla="*/ 0 w 325"/>
                  <a:gd name="T29" fmla="*/ 0 h 44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25"/>
                  <a:gd name="T46" fmla="*/ 0 h 440"/>
                  <a:gd name="T47" fmla="*/ 325 w 325"/>
                  <a:gd name="T48" fmla="*/ 440 h 44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25" h="440">
                    <a:moveTo>
                      <a:pt x="0" y="440"/>
                    </a:moveTo>
                    <a:lnTo>
                      <a:pt x="27" y="424"/>
                    </a:lnTo>
                    <a:lnTo>
                      <a:pt x="52" y="401"/>
                    </a:lnTo>
                    <a:lnTo>
                      <a:pt x="85" y="368"/>
                    </a:lnTo>
                    <a:lnTo>
                      <a:pt x="118" y="338"/>
                    </a:lnTo>
                    <a:lnTo>
                      <a:pt x="159" y="315"/>
                    </a:lnTo>
                    <a:lnTo>
                      <a:pt x="202" y="297"/>
                    </a:lnTo>
                    <a:lnTo>
                      <a:pt x="245" y="277"/>
                    </a:lnTo>
                    <a:lnTo>
                      <a:pt x="276" y="255"/>
                    </a:lnTo>
                    <a:lnTo>
                      <a:pt x="299" y="226"/>
                    </a:lnTo>
                    <a:lnTo>
                      <a:pt x="315" y="194"/>
                    </a:lnTo>
                    <a:lnTo>
                      <a:pt x="325" y="145"/>
                    </a:lnTo>
                    <a:lnTo>
                      <a:pt x="324" y="92"/>
                    </a:lnTo>
                    <a:lnTo>
                      <a:pt x="317" y="44"/>
                    </a:lnTo>
                    <a:lnTo>
                      <a:pt x="302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9" name="Freeform 196"/>
              <p:cNvSpPr>
                <a:spLocks/>
              </p:cNvSpPr>
              <p:nvPr/>
            </p:nvSpPr>
            <p:spPr bwMode="auto">
              <a:xfrm>
                <a:off x="3648" y="680"/>
                <a:ext cx="43" cy="302"/>
              </a:xfrm>
              <a:custGeom>
                <a:avLst/>
                <a:gdLst>
                  <a:gd name="T0" fmla="*/ 0 w 176"/>
                  <a:gd name="T1" fmla="*/ 0 h 1208"/>
                  <a:gd name="T2" fmla="*/ 0 w 176"/>
                  <a:gd name="T3" fmla="*/ 0 h 1208"/>
                  <a:gd name="T4" fmla="*/ 0 w 176"/>
                  <a:gd name="T5" fmla="*/ 0 h 1208"/>
                  <a:gd name="T6" fmla="*/ 0 w 176"/>
                  <a:gd name="T7" fmla="*/ 0 h 1208"/>
                  <a:gd name="T8" fmla="*/ 0 w 176"/>
                  <a:gd name="T9" fmla="*/ 0 h 1208"/>
                  <a:gd name="T10" fmla="*/ 0 w 176"/>
                  <a:gd name="T11" fmla="*/ 0 h 12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76"/>
                  <a:gd name="T19" fmla="*/ 0 h 1208"/>
                  <a:gd name="T20" fmla="*/ 176 w 176"/>
                  <a:gd name="T21" fmla="*/ 1208 h 120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76" h="1208">
                    <a:moveTo>
                      <a:pt x="176" y="1203"/>
                    </a:moveTo>
                    <a:lnTo>
                      <a:pt x="147" y="169"/>
                    </a:lnTo>
                    <a:lnTo>
                      <a:pt x="86" y="0"/>
                    </a:lnTo>
                    <a:lnTo>
                      <a:pt x="29" y="165"/>
                    </a:lnTo>
                    <a:lnTo>
                      <a:pt x="0" y="1208"/>
                    </a:lnTo>
                    <a:lnTo>
                      <a:pt x="176" y="1208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0" name="Rectangle 481"/>
              <p:cNvSpPr>
                <a:spLocks noChangeArrowheads="1"/>
              </p:cNvSpPr>
              <p:nvPr/>
            </p:nvSpPr>
            <p:spPr bwMode="auto">
              <a:xfrm>
                <a:off x="2460" y="3686"/>
                <a:ext cx="816" cy="24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31" name="Text Box 482"/>
              <p:cNvSpPr txBox="1">
                <a:spLocks noChangeArrowheads="1"/>
              </p:cNvSpPr>
              <p:nvPr/>
            </p:nvSpPr>
            <p:spPr bwMode="auto">
              <a:xfrm>
                <a:off x="2442" y="3686"/>
                <a:ext cx="116" cy="155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endParaRPr lang="en-US" sz="1000" dirty="0"/>
              </a:p>
            </p:txBody>
          </p:sp>
          <p:sp>
            <p:nvSpPr>
              <p:cNvPr id="4232" name="Text Box 484"/>
              <p:cNvSpPr txBox="1">
                <a:spLocks noChangeArrowheads="1"/>
              </p:cNvSpPr>
              <p:nvPr/>
            </p:nvSpPr>
            <p:spPr bwMode="auto">
              <a:xfrm>
                <a:off x="1248" y="432"/>
                <a:ext cx="3867" cy="29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Times New Roman" pitchFamily="18" charset="0"/>
                  </a:rPr>
                  <a:t>COLORS FORWARD NATIONAL ANTHEMS</a:t>
                </a:r>
              </a:p>
            </p:txBody>
          </p:sp>
          <p:grpSp>
            <p:nvGrpSpPr>
              <p:cNvPr id="4" name="Group 494"/>
              <p:cNvGrpSpPr>
                <a:grpSpLocks/>
              </p:cNvGrpSpPr>
              <p:nvPr/>
            </p:nvGrpSpPr>
            <p:grpSpPr bwMode="auto">
              <a:xfrm>
                <a:off x="1008" y="3734"/>
                <a:ext cx="1200" cy="144"/>
                <a:chOff x="1008" y="3552"/>
                <a:chExt cx="1200" cy="144"/>
              </a:xfrm>
            </p:grpSpPr>
            <p:sp>
              <p:nvSpPr>
                <p:cNvPr id="4494" name="Line 485"/>
                <p:cNvSpPr>
                  <a:spLocks noChangeShapeType="1"/>
                </p:cNvSpPr>
                <p:nvPr/>
              </p:nvSpPr>
              <p:spPr bwMode="auto">
                <a:xfrm flipV="1">
                  <a:off x="1008" y="3552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5" name="Line 486"/>
                <p:cNvSpPr>
                  <a:spLocks noChangeShapeType="1"/>
                </p:cNvSpPr>
                <p:nvPr/>
              </p:nvSpPr>
              <p:spPr bwMode="auto">
                <a:xfrm>
                  <a:off x="1008" y="3552"/>
                  <a:ext cx="12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6" name="Line 488"/>
                <p:cNvSpPr>
                  <a:spLocks noChangeShapeType="1"/>
                </p:cNvSpPr>
                <p:nvPr/>
              </p:nvSpPr>
              <p:spPr bwMode="auto">
                <a:xfrm flipV="1">
                  <a:off x="2208" y="3552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7" name="Text Box 489"/>
                <p:cNvSpPr txBox="1">
                  <a:spLocks noChangeArrowheads="1"/>
                </p:cNvSpPr>
                <p:nvPr/>
              </p:nvSpPr>
              <p:spPr bwMode="auto">
                <a:xfrm>
                  <a:off x="1478" y="3557"/>
                  <a:ext cx="527" cy="136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dirty="0" smtClean="0"/>
                    <a:t>ISR SEATING</a:t>
                  </a:r>
                  <a:endParaRPr lang="en-US" dirty="0"/>
                </a:p>
              </p:txBody>
            </p:sp>
          </p:grpSp>
          <p:grpSp>
            <p:nvGrpSpPr>
              <p:cNvPr id="5" name="Group 495"/>
              <p:cNvGrpSpPr>
                <a:grpSpLocks/>
              </p:cNvGrpSpPr>
              <p:nvPr/>
            </p:nvGrpSpPr>
            <p:grpSpPr bwMode="auto">
              <a:xfrm>
                <a:off x="3552" y="3734"/>
                <a:ext cx="1200" cy="144"/>
                <a:chOff x="1008" y="3552"/>
                <a:chExt cx="1200" cy="144"/>
              </a:xfrm>
            </p:grpSpPr>
            <p:sp>
              <p:nvSpPr>
                <p:cNvPr id="4490" name="Line 496"/>
                <p:cNvSpPr>
                  <a:spLocks noChangeShapeType="1"/>
                </p:cNvSpPr>
                <p:nvPr/>
              </p:nvSpPr>
              <p:spPr bwMode="auto">
                <a:xfrm flipV="1">
                  <a:off x="1008" y="3552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1" name="Line 497"/>
                <p:cNvSpPr>
                  <a:spLocks noChangeShapeType="1"/>
                </p:cNvSpPr>
                <p:nvPr/>
              </p:nvSpPr>
              <p:spPr bwMode="auto">
                <a:xfrm>
                  <a:off x="1008" y="3552"/>
                  <a:ext cx="12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2" name="Line 498"/>
                <p:cNvSpPr>
                  <a:spLocks noChangeShapeType="1"/>
                </p:cNvSpPr>
                <p:nvPr/>
              </p:nvSpPr>
              <p:spPr bwMode="auto">
                <a:xfrm flipV="1">
                  <a:off x="2208" y="3552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3" name="Text Box 499"/>
                <p:cNvSpPr txBox="1">
                  <a:spLocks noChangeArrowheads="1"/>
                </p:cNvSpPr>
                <p:nvPr/>
              </p:nvSpPr>
              <p:spPr bwMode="auto">
                <a:xfrm>
                  <a:off x="1478" y="3557"/>
                  <a:ext cx="541" cy="136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dirty="0" smtClean="0"/>
                    <a:t>JCS SEATING</a:t>
                  </a:r>
                  <a:endParaRPr lang="en-US" dirty="0"/>
                </a:p>
              </p:txBody>
            </p:sp>
          </p:grpSp>
          <p:grpSp>
            <p:nvGrpSpPr>
              <p:cNvPr id="6" name="Group 599"/>
              <p:cNvGrpSpPr>
                <a:grpSpLocks/>
              </p:cNvGrpSpPr>
              <p:nvPr/>
            </p:nvGrpSpPr>
            <p:grpSpPr bwMode="auto">
              <a:xfrm>
                <a:off x="2767" y="917"/>
                <a:ext cx="415" cy="811"/>
                <a:chOff x="2767" y="768"/>
                <a:chExt cx="415" cy="811"/>
              </a:xfrm>
            </p:grpSpPr>
            <p:sp>
              <p:nvSpPr>
                <p:cNvPr id="4428" name="Freeform 197"/>
                <p:cNvSpPr>
                  <a:spLocks/>
                </p:cNvSpPr>
                <p:nvPr/>
              </p:nvSpPr>
              <p:spPr bwMode="auto">
                <a:xfrm>
                  <a:off x="2767" y="1488"/>
                  <a:ext cx="239" cy="91"/>
                </a:xfrm>
                <a:custGeom>
                  <a:avLst/>
                  <a:gdLst>
                    <a:gd name="T0" fmla="*/ 0 w 959"/>
                    <a:gd name="T1" fmla="*/ 0 h 366"/>
                    <a:gd name="T2" fmla="*/ 0 w 959"/>
                    <a:gd name="T3" fmla="*/ 0 h 366"/>
                    <a:gd name="T4" fmla="*/ 0 w 959"/>
                    <a:gd name="T5" fmla="*/ 0 h 366"/>
                    <a:gd name="T6" fmla="*/ 0 w 959"/>
                    <a:gd name="T7" fmla="*/ 0 h 366"/>
                    <a:gd name="T8" fmla="*/ 0 w 959"/>
                    <a:gd name="T9" fmla="*/ 0 h 366"/>
                    <a:gd name="T10" fmla="*/ 0 w 959"/>
                    <a:gd name="T11" fmla="*/ 0 h 366"/>
                    <a:gd name="T12" fmla="*/ 0 w 959"/>
                    <a:gd name="T13" fmla="*/ 0 h 366"/>
                    <a:gd name="T14" fmla="*/ 0 w 959"/>
                    <a:gd name="T15" fmla="*/ 0 h 366"/>
                    <a:gd name="T16" fmla="*/ 0 w 959"/>
                    <a:gd name="T17" fmla="*/ 0 h 366"/>
                    <a:gd name="T18" fmla="*/ 0 w 959"/>
                    <a:gd name="T19" fmla="*/ 0 h 366"/>
                    <a:gd name="T20" fmla="*/ 0 w 959"/>
                    <a:gd name="T21" fmla="*/ 0 h 366"/>
                    <a:gd name="T22" fmla="*/ 0 w 959"/>
                    <a:gd name="T23" fmla="*/ 0 h 366"/>
                    <a:gd name="T24" fmla="*/ 0 w 959"/>
                    <a:gd name="T25" fmla="*/ 0 h 366"/>
                    <a:gd name="T26" fmla="*/ 0 w 959"/>
                    <a:gd name="T27" fmla="*/ 0 h 366"/>
                    <a:gd name="T28" fmla="*/ 0 w 959"/>
                    <a:gd name="T29" fmla="*/ 0 h 366"/>
                    <a:gd name="T30" fmla="*/ 0 w 959"/>
                    <a:gd name="T31" fmla="*/ 0 h 366"/>
                    <a:gd name="T32" fmla="*/ 0 w 959"/>
                    <a:gd name="T33" fmla="*/ 0 h 36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959"/>
                    <a:gd name="T52" fmla="*/ 0 h 366"/>
                    <a:gd name="T53" fmla="*/ 959 w 959"/>
                    <a:gd name="T54" fmla="*/ 366 h 36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959" h="366">
                      <a:moveTo>
                        <a:pt x="959" y="183"/>
                      </a:moveTo>
                      <a:lnTo>
                        <a:pt x="920" y="112"/>
                      </a:lnTo>
                      <a:lnTo>
                        <a:pt x="819" y="53"/>
                      </a:lnTo>
                      <a:lnTo>
                        <a:pt x="666" y="14"/>
                      </a:lnTo>
                      <a:lnTo>
                        <a:pt x="480" y="0"/>
                      </a:lnTo>
                      <a:lnTo>
                        <a:pt x="292" y="14"/>
                      </a:lnTo>
                      <a:lnTo>
                        <a:pt x="141" y="53"/>
                      </a:lnTo>
                      <a:lnTo>
                        <a:pt x="38" y="112"/>
                      </a:lnTo>
                      <a:lnTo>
                        <a:pt x="0" y="183"/>
                      </a:lnTo>
                      <a:lnTo>
                        <a:pt x="38" y="253"/>
                      </a:lnTo>
                      <a:lnTo>
                        <a:pt x="141" y="312"/>
                      </a:lnTo>
                      <a:lnTo>
                        <a:pt x="292" y="351"/>
                      </a:lnTo>
                      <a:lnTo>
                        <a:pt x="480" y="366"/>
                      </a:lnTo>
                      <a:lnTo>
                        <a:pt x="666" y="351"/>
                      </a:lnTo>
                      <a:lnTo>
                        <a:pt x="819" y="312"/>
                      </a:lnTo>
                      <a:lnTo>
                        <a:pt x="920" y="253"/>
                      </a:lnTo>
                      <a:lnTo>
                        <a:pt x="959" y="18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9" name="Freeform 428"/>
                <p:cNvSpPr>
                  <a:spLocks/>
                </p:cNvSpPr>
                <p:nvPr/>
              </p:nvSpPr>
              <p:spPr bwMode="auto">
                <a:xfrm>
                  <a:off x="2879" y="952"/>
                  <a:ext cx="15" cy="584"/>
                </a:xfrm>
                <a:custGeom>
                  <a:avLst/>
                  <a:gdLst>
                    <a:gd name="T0" fmla="*/ 0 w 60"/>
                    <a:gd name="T1" fmla="*/ 0 h 2338"/>
                    <a:gd name="T2" fmla="*/ 0 w 60"/>
                    <a:gd name="T3" fmla="*/ 0 h 2338"/>
                    <a:gd name="T4" fmla="*/ 0 w 60"/>
                    <a:gd name="T5" fmla="*/ 0 h 2338"/>
                    <a:gd name="T6" fmla="*/ 0 w 60"/>
                    <a:gd name="T7" fmla="*/ 0 h 2338"/>
                    <a:gd name="T8" fmla="*/ 0 w 60"/>
                    <a:gd name="T9" fmla="*/ 0 h 23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0"/>
                    <a:gd name="T16" fmla="*/ 0 h 2338"/>
                    <a:gd name="T17" fmla="*/ 60 w 60"/>
                    <a:gd name="T18" fmla="*/ 2338 h 23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0" h="2338">
                      <a:moveTo>
                        <a:pt x="0" y="36"/>
                      </a:moveTo>
                      <a:lnTo>
                        <a:pt x="0" y="2338"/>
                      </a:lnTo>
                      <a:lnTo>
                        <a:pt x="60" y="2338"/>
                      </a:lnTo>
                      <a:lnTo>
                        <a:pt x="6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7" name="Group 598"/>
                <p:cNvGrpSpPr>
                  <a:grpSpLocks/>
                </p:cNvGrpSpPr>
                <p:nvPr/>
              </p:nvGrpSpPr>
              <p:grpSpPr bwMode="auto">
                <a:xfrm>
                  <a:off x="2898" y="768"/>
                  <a:ext cx="284" cy="199"/>
                  <a:chOff x="2874" y="1331"/>
                  <a:chExt cx="284" cy="199"/>
                </a:xfrm>
              </p:grpSpPr>
              <p:sp>
                <p:nvSpPr>
                  <p:cNvPr id="4431" name="Freeform 501"/>
                  <p:cNvSpPr>
                    <a:spLocks/>
                  </p:cNvSpPr>
                  <p:nvPr/>
                </p:nvSpPr>
                <p:spPr bwMode="auto">
                  <a:xfrm>
                    <a:off x="2874" y="1331"/>
                    <a:ext cx="284" cy="198"/>
                  </a:xfrm>
                  <a:custGeom>
                    <a:avLst/>
                    <a:gdLst>
                      <a:gd name="T0" fmla="*/ 0 w 1136"/>
                      <a:gd name="T1" fmla="*/ 0 h 793"/>
                      <a:gd name="T2" fmla="*/ 0 w 1136"/>
                      <a:gd name="T3" fmla="*/ 0 h 793"/>
                      <a:gd name="T4" fmla="*/ 0 w 1136"/>
                      <a:gd name="T5" fmla="*/ 0 h 793"/>
                      <a:gd name="T6" fmla="*/ 0 w 1136"/>
                      <a:gd name="T7" fmla="*/ 0 h 793"/>
                      <a:gd name="T8" fmla="*/ 0 w 1136"/>
                      <a:gd name="T9" fmla="*/ 0 h 793"/>
                      <a:gd name="T10" fmla="*/ 0 w 1136"/>
                      <a:gd name="T11" fmla="*/ 0 h 793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136"/>
                      <a:gd name="T19" fmla="*/ 0 h 793"/>
                      <a:gd name="T20" fmla="*/ 1136 w 1136"/>
                      <a:gd name="T21" fmla="*/ 793 h 793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136" h="793">
                        <a:moveTo>
                          <a:pt x="1136" y="793"/>
                        </a:moveTo>
                        <a:lnTo>
                          <a:pt x="0" y="793"/>
                        </a:lnTo>
                        <a:lnTo>
                          <a:pt x="1" y="790"/>
                        </a:lnTo>
                        <a:lnTo>
                          <a:pt x="1" y="0"/>
                        </a:lnTo>
                        <a:lnTo>
                          <a:pt x="1136" y="0"/>
                        </a:lnTo>
                        <a:lnTo>
                          <a:pt x="1136" y="79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2" name="Rectangle 502"/>
                  <p:cNvSpPr>
                    <a:spLocks noChangeArrowheads="1"/>
                  </p:cNvSpPr>
                  <p:nvPr/>
                </p:nvSpPr>
                <p:spPr bwMode="auto">
                  <a:xfrm>
                    <a:off x="2989" y="1331"/>
                    <a:ext cx="169" cy="16"/>
                  </a:xfrm>
                  <a:prstGeom prst="rect">
                    <a:avLst/>
                  </a:pr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3" name="Rectangle 503"/>
                  <p:cNvSpPr>
                    <a:spLocks noChangeArrowheads="1"/>
                  </p:cNvSpPr>
                  <p:nvPr/>
                </p:nvSpPr>
                <p:spPr bwMode="auto">
                  <a:xfrm>
                    <a:off x="2989" y="1361"/>
                    <a:ext cx="169" cy="16"/>
                  </a:xfrm>
                  <a:prstGeom prst="rect">
                    <a:avLst/>
                  </a:pr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4" name="Freeform 504"/>
                  <p:cNvSpPr>
                    <a:spLocks/>
                  </p:cNvSpPr>
                  <p:nvPr/>
                </p:nvSpPr>
                <p:spPr bwMode="auto">
                  <a:xfrm>
                    <a:off x="2989" y="1393"/>
                    <a:ext cx="169" cy="15"/>
                  </a:xfrm>
                  <a:custGeom>
                    <a:avLst/>
                    <a:gdLst>
                      <a:gd name="T0" fmla="*/ 0 w 673"/>
                      <a:gd name="T1" fmla="*/ 0 h 63"/>
                      <a:gd name="T2" fmla="*/ 0 w 673"/>
                      <a:gd name="T3" fmla="*/ 0 h 63"/>
                      <a:gd name="T4" fmla="*/ 0 w 673"/>
                      <a:gd name="T5" fmla="*/ 0 h 63"/>
                      <a:gd name="T6" fmla="*/ 0 w 673"/>
                      <a:gd name="T7" fmla="*/ 0 h 63"/>
                      <a:gd name="T8" fmla="*/ 0 w 673"/>
                      <a:gd name="T9" fmla="*/ 0 h 63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673"/>
                      <a:gd name="T16" fmla="*/ 0 h 63"/>
                      <a:gd name="T17" fmla="*/ 673 w 673"/>
                      <a:gd name="T18" fmla="*/ 63 h 63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673" h="63">
                        <a:moveTo>
                          <a:pt x="1" y="63"/>
                        </a:moveTo>
                        <a:lnTo>
                          <a:pt x="673" y="63"/>
                        </a:lnTo>
                        <a:lnTo>
                          <a:pt x="673" y="0"/>
                        </a:lnTo>
                        <a:lnTo>
                          <a:pt x="0" y="0"/>
                        </a:lnTo>
                        <a:lnTo>
                          <a:pt x="1" y="63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5" name="Freeform 505"/>
                  <p:cNvSpPr>
                    <a:spLocks/>
                  </p:cNvSpPr>
                  <p:nvPr/>
                </p:nvSpPr>
                <p:spPr bwMode="auto">
                  <a:xfrm>
                    <a:off x="2989" y="1423"/>
                    <a:ext cx="169" cy="14"/>
                  </a:xfrm>
                  <a:custGeom>
                    <a:avLst/>
                    <a:gdLst>
                      <a:gd name="T0" fmla="*/ 0 w 673"/>
                      <a:gd name="T1" fmla="*/ 0 h 55"/>
                      <a:gd name="T2" fmla="*/ 0 w 673"/>
                      <a:gd name="T3" fmla="*/ 0 h 55"/>
                      <a:gd name="T4" fmla="*/ 0 w 673"/>
                      <a:gd name="T5" fmla="*/ 0 h 55"/>
                      <a:gd name="T6" fmla="*/ 0 w 673"/>
                      <a:gd name="T7" fmla="*/ 0 h 55"/>
                      <a:gd name="T8" fmla="*/ 0 w 673"/>
                      <a:gd name="T9" fmla="*/ 0 h 55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673"/>
                      <a:gd name="T16" fmla="*/ 0 h 55"/>
                      <a:gd name="T17" fmla="*/ 673 w 673"/>
                      <a:gd name="T18" fmla="*/ 55 h 55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673" h="55">
                        <a:moveTo>
                          <a:pt x="1" y="55"/>
                        </a:moveTo>
                        <a:lnTo>
                          <a:pt x="673" y="55"/>
                        </a:lnTo>
                        <a:lnTo>
                          <a:pt x="673" y="0"/>
                        </a:lnTo>
                        <a:lnTo>
                          <a:pt x="0" y="0"/>
                        </a:lnTo>
                        <a:lnTo>
                          <a:pt x="1" y="55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6" name="Rectangle 506"/>
                  <p:cNvSpPr>
                    <a:spLocks noChangeArrowheads="1"/>
                  </p:cNvSpPr>
                  <p:nvPr/>
                </p:nvSpPr>
                <p:spPr bwMode="auto">
                  <a:xfrm>
                    <a:off x="2874" y="1452"/>
                    <a:ext cx="284" cy="16"/>
                  </a:xfrm>
                  <a:prstGeom prst="rect">
                    <a:avLst/>
                  </a:pr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7" name="Rectangle 507"/>
                  <p:cNvSpPr>
                    <a:spLocks noChangeArrowheads="1"/>
                  </p:cNvSpPr>
                  <p:nvPr/>
                </p:nvSpPr>
                <p:spPr bwMode="auto">
                  <a:xfrm>
                    <a:off x="2874" y="1483"/>
                    <a:ext cx="284" cy="16"/>
                  </a:xfrm>
                  <a:prstGeom prst="rect">
                    <a:avLst/>
                  </a:pr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8" name="Rectangle 508"/>
                  <p:cNvSpPr>
                    <a:spLocks noChangeArrowheads="1"/>
                  </p:cNvSpPr>
                  <p:nvPr/>
                </p:nvSpPr>
                <p:spPr bwMode="auto">
                  <a:xfrm>
                    <a:off x="2874" y="1514"/>
                    <a:ext cx="284" cy="16"/>
                  </a:xfrm>
                  <a:prstGeom prst="rect">
                    <a:avLst/>
                  </a:pr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9" name="Rectangle 509"/>
                  <p:cNvSpPr>
                    <a:spLocks noChangeArrowheads="1"/>
                  </p:cNvSpPr>
                  <p:nvPr/>
                </p:nvSpPr>
                <p:spPr bwMode="auto">
                  <a:xfrm>
                    <a:off x="2875" y="1331"/>
                    <a:ext cx="116" cy="106"/>
                  </a:xfrm>
                  <a:prstGeom prst="rect">
                    <a:avLst/>
                  </a:prstGeom>
                  <a:solidFill>
                    <a:srgbClr val="0000FF"/>
                  </a:solidFill>
                  <a:ln w="0">
                    <a:solidFill>
                      <a:srgbClr val="0000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0" name="Freeform 510"/>
                  <p:cNvSpPr>
                    <a:spLocks/>
                  </p:cNvSpPr>
                  <p:nvPr/>
                </p:nvSpPr>
                <p:spPr bwMode="auto">
                  <a:xfrm>
                    <a:off x="2881" y="1335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7"/>
                        </a:lnTo>
                        <a:lnTo>
                          <a:pt x="0" y="19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1" name="Freeform 511"/>
                  <p:cNvSpPr>
                    <a:spLocks/>
                  </p:cNvSpPr>
                  <p:nvPr/>
                </p:nvSpPr>
                <p:spPr bwMode="auto">
                  <a:xfrm>
                    <a:off x="2900" y="1335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9" y="17"/>
                        </a:lnTo>
                        <a:lnTo>
                          <a:pt x="0" y="19"/>
                        </a:lnTo>
                        <a:lnTo>
                          <a:pt x="6" y="27"/>
                        </a:lnTo>
                        <a:lnTo>
                          <a:pt x="4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7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2" name="Freeform 512"/>
                  <p:cNvSpPr>
                    <a:spLocks/>
                  </p:cNvSpPr>
                  <p:nvPr/>
                </p:nvSpPr>
                <p:spPr bwMode="auto">
                  <a:xfrm>
                    <a:off x="2920" y="1335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10" y="17"/>
                        </a:lnTo>
                        <a:lnTo>
                          <a:pt x="0" y="19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1" y="40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3" name="Freeform 513"/>
                  <p:cNvSpPr>
                    <a:spLocks/>
                  </p:cNvSpPr>
                  <p:nvPr/>
                </p:nvSpPr>
                <p:spPr bwMode="auto">
                  <a:xfrm>
                    <a:off x="2938" y="1335"/>
                    <a:ext cx="7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7"/>
                        </a:lnTo>
                        <a:lnTo>
                          <a:pt x="0" y="19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7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4" name="Freeform 514"/>
                  <p:cNvSpPr>
                    <a:spLocks/>
                  </p:cNvSpPr>
                  <p:nvPr/>
                </p:nvSpPr>
                <p:spPr bwMode="auto">
                  <a:xfrm>
                    <a:off x="2958" y="1335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1" y="0"/>
                        </a:moveTo>
                        <a:lnTo>
                          <a:pt x="10" y="17"/>
                        </a:lnTo>
                        <a:lnTo>
                          <a:pt x="0" y="19"/>
                        </a:lnTo>
                        <a:lnTo>
                          <a:pt x="8" y="27"/>
                        </a:lnTo>
                        <a:lnTo>
                          <a:pt x="4" y="40"/>
                        </a:lnTo>
                        <a:lnTo>
                          <a:pt x="11" y="32"/>
                        </a:lnTo>
                        <a:lnTo>
                          <a:pt x="20" y="40"/>
                        </a:lnTo>
                        <a:lnTo>
                          <a:pt x="19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5" name="Freeform 515"/>
                  <p:cNvSpPr>
                    <a:spLocks/>
                  </p:cNvSpPr>
                  <p:nvPr/>
                </p:nvSpPr>
                <p:spPr bwMode="auto">
                  <a:xfrm>
                    <a:off x="2977" y="1335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3" y="0"/>
                        </a:moveTo>
                        <a:lnTo>
                          <a:pt x="10" y="17"/>
                        </a:lnTo>
                        <a:lnTo>
                          <a:pt x="0" y="19"/>
                        </a:lnTo>
                        <a:lnTo>
                          <a:pt x="8" y="27"/>
                        </a:lnTo>
                        <a:lnTo>
                          <a:pt x="4" y="40"/>
                        </a:lnTo>
                        <a:lnTo>
                          <a:pt x="13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7" y="17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6" name="Freeform 516"/>
                  <p:cNvSpPr>
                    <a:spLocks/>
                  </p:cNvSpPr>
                  <p:nvPr/>
                </p:nvSpPr>
                <p:spPr bwMode="auto">
                  <a:xfrm>
                    <a:off x="2967" y="1346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1" y="0"/>
                        </a:moveTo>
                        <a:lnTo>
                          <a:pt x="8" y="15"/>
                        </a:lnTo>
                        <a:lnTo>
                          <a:pt x="0" y="17"/>
                        </a:lnTo>
                        <a:lnTo>
                          <a:pt x="6" y="25"/>
                        </a:lnTo>
                        <a:lnTo>
                          <a:pt x="3" y="39"/>
                        </a:lnTo>
                        <a:lnTo>
                          <a:pt x="11" y="31"/>
                        </a:lnTo>
                        <a:lnTo>
                          <a:pt x="20" y="39"/>
                        </a:lnTo>
                        <a:lnTo>
                          <a:pt x="17" y="25"/>
                        </a:lnTo>
                        <a:lnTo>
                          <a:pt x="25" y="17"/>
                        </a:lnTo>
                        <a:lnTo>
                          <a:pt x="16" y="15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7" name="Freeform 517"/>
                  <p:cNvSpPr>
                    <a:spLocks/>
                  </p:cNvSpPr>
                  <p:nvPr/>
                </p:nvSpPr>
                <p:spPr bwMode="auto">
                  <a:xfrm>
                    <a:off x="2948" y="1346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10" y="15"/>
                        </a:lnTo>
                        <a:lnTo>
                          <a:pt x="0" y="17"/>
                        </a:lnTo>
                        <a:lnTo>
                          <a:pt x="7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0" y="39"/>
                        </a:lnTo>
                        <a:lnTo>
                          <a:pt x="19" y="25"/>
                        </a:lnTo>
                        <a:lnTo>
                          <a:pt x="25" y="17"/>
                        </a:lnTo>
                        <a:lnTo>
                          <a:pt x="17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8" name="Freeform 518"/>
                  <p:cNvSpPr>
                    <a:spLocks/>
                  </p:cNvSpPr>
                  <p:nvPr/>
                </p:nvSpPr>
                <p:spPr bwMode="auto">
                  <a:xfrm>
                    <a:off x="2929" y="1346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9" y="15"/>
                        </a:lnTo>
                        <a:lnTo>
                          <a:pt x="0" y="17"/>
                        </a:lnTo>
                        <a:lnTo>
                          <a:pt x="8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0" y="39"/>
                        </a:lnTo>
                        <a:lnTo>
                          <a:pt x="19" y="25"/>
                        </a:lnTo>
                        <a:lnTo>
                          <a:pt x="25" y="17"/>
                        </a:lnTo>
                        <a:lnTo>
                          <a:pt x="16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9" name="Freeform 519"/>
                  <p:cNvSpPr>
                    <a:spLocks/>
                  </p:cNvSpPr>
                  <p:nvPr/>
                </p:nvSpPr>
                <p:spPr bwMode="auto">
                  <a:xfrm>
                    <a:off x="2891" y="1346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1" y="0"/>
                        </a:moveTo>
                        <a:lnTo>
                          <a:pt x="10" y="15"/>
                        </a:lnTo>
                        <a:lnTo>
                          <a:pt x="0" y="17"/>
                        </a:lnTo>
                        <a:lnTo>
                          <a:pt x="8" y="25"/>
                        </a:lnTo>
                        <a:lnTo>
                          <a:pt x="4" y="39"/>
                        </a:lnTo>
                        <a:lnTo>
                          <a:pt x="11" y="31"/>
                        </a:lnTo>
                        <a:lnTo>
                          <a:pt x="20" y="39"/>
                        </a:lnTo>
                        <a:lnTo>
                          <a:pt x="19" y="25"/>
                        </a:lnTo>
                        <a:lnTo>
                          <a:pt x="25" y="17"/>
                        </a:lnTo>
                        <a:lnTo>
                          <a:pt x="16" y="15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0" name="Freeform 520"/>
                  <p:cNvSpPr>
                    <a:spLocks/>
                  </p:cNvSpPr>
                  <p:nvPr/>
                </p:nvSpPr>
                <p:spPr bwMode="auto">
                  <a:xfrm>
                    <a:off x="2881" y="1358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9"/>
                        </a:lnTo>
                        <a:lnTo>
                          <a:pt x="7" y="26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8" y="26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1" name="Freeform 521"/>
                  <p:cNvSpPr>
                    <a:spLocks/>
                  </p:cNvSpPr>
                  <p:nvPr/>
                </p:nvSpPr>
                <p:spPr bwMode="auto">
                  <a:xfrm>
                    <a:off x="2900" y="1358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9"/>
                        </a:lnTo>
                        <a:lnTo>
                          <a:pt x="7" y="26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8" y="26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2" name="Freeform 522"/>
                  <p:cNvSpPr>
                    <a:spLocks/>
                  </p:cNvSpPr>
                  <p:nvPr/>
                </p:nvSpPr>
                <p:spPr bwMode="auto">
                  <a:xfrm>
                    <a:off x="2920" y="1358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9" y="16"/>
                        </a:lnTo>
                        <a:lnTo>
                          <a:pt x="0" y="19"/>
                        </a:lnTo>
                        <a:lnTo>
                          <a:pt x="7" y="26"/>
                        </a:lnTo>
                        <a:lnTo>
                          <a:pt x="4" y="40"/>
                        </a:lnTo>
                        <a:lnTo>
                          <a:pt x="12" y="32"/>
                        </a:lnTo>
                        <a:lnTo>
                          <a:pt x="21" y="40"/>
                        </a:lnTo>
                        <a:lnTo>
                          <a:pt x="19" y="26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3" name="Freeform 523"/>
                  <p:cNvSpPr>
                    <a:spLocks/>
                  </p:cNvSpPr>
                  <p:nvPr/>
                </p:nvSpPr>
                <p:spPr bwMode="auto">
                  <a:xfrm>
                    <a:off x="2958" y="1358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1" y="0"/>
                        </a:moveTo>
                        <a:lnTo>
                          <a:pt x="10" y="16"/>
                        </a:lnTo>
                        <a:lnTo>
                          <a:pt x="0" y="19"/>
                        </a:lnTo>
                        <a:lnTo>
                          <a:pt x="8" y="26"/>
                        </a:lnTo>
                        <a:lnTo>
                          <a:pt x="4" y="40"/>
                        </a:lnTo>
                        <a:lnTo>
                          <a:pt x="11" y="32"/>
                        </a:lnTo>
                        <a:lnTo>
                          <a:pt x="20" y="40"/>
                        </a:lnTo>
                        <a:lnTo>
                          <a:pt x="19" y="26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4" name="Freeform 524"/>
                  <p:cNvSpPr>
                    <a:spLocks/>
                  </p:cNvSpPr>
                  <p:nvPr/>
                </p:nvSpPr>
                <p:spPr bwMode="auto">
                  <a:xfrm>
                    <a:off x="2976" y="1358"/>
                    <a:ext cx="7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1" y="0"/>
                        </a:moveTo>
                        <a:lnTo>
                          <a:pt x="9" y="16"/>
                        </a:lnTo>
                        <a:lnTo>
                          <a:pt x="0" y="19"/>
                        </a:lnTo>
                        <a:lnTo>
                          <a:pt x="6" y="26"/>
                        </a:lnTo>
                        <a:lnTo>
                          <a:pt x="4" y="40"/>
                        </a:lnTo>
                        <a:lnTo>
                          <a:pt x="11" y="32"/>
                        </a:lnTo>
                        <a:lnTo>
                          <a:pt x="20" y="40"/>
                        </a:lnTo>
                        <a:lnTo>
                          <a:pt x="18" y="26"/>
                        </a:lnTo>
                        <a:lnTo>
                          <a:pt x="25" y="19"/>
                        </a:lnTo>
                        <a:lnTo>
                          <a:pt x="15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5" name="Freeform 525"/>
                  <p:cNvSpPr>
                    <a:spLocks/>
                  </p:cNvSpPr>
                  <p:nvPr/>
                </p:nvSpPr>
                <p:spPr bwMode="auto">
                  <a:xfrm>
                    <a:off x="2968" y="1369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3" y="0"/>
                        </a:moveTo>
                        <a:lnTo>
                          <a:pt x="9" y="16"/>
                        </a:lnTo>
                        <a:lnTo>
                          <a:pt x="0" y="19"/>
                        </a:lnTo>
                        <a:lnTo>
                          <a:pt x="6" y="26"/>
                        </a:lnTo>
                        <a:lnTo>
                          <a:pt x="4" y="40"/>
                        </a:lnTo>
                        <a:lnTo>
                          <a:pt x="13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6" name="Freeform 526"/>
                  <p:cNvSpPr>
                    <a:spLocks/>
                  </p:cNvSpPr>
                  <p:nvPr/>
                </p:nvSpPr>
                <p:spPr bwMode="auto">
                  <a:xfrm>
                    <a:off x="2948" y="1369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3" y="0"/>
                        </a:moveTo>
                        <a:lnTo>
                          <a:pt x="9" y="16"/>
                        </a:lnTo>
                        <a:lnTo>
                          <a:pt x="0" y="19"/>
                        </a:lnTo>
                        <a:lnTo>
                          <a:pt x="7" y="26"/>
                        </a:lnTo>
                        <a:lnTo>
                          <a:pt x="4" y="40"/>
                        </a:lnTo>
                        <a:lnTo>
                          <a:pt x="13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7" y="16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7" name="Freeform 527"/>
                  <p:cNvSpPr>
                    <a:spLocks/>
                  </p:cNvSpPr>
                  <p:nvPr/>
                </p:nvSpPr>
                <p:spPr bwMode="auto">
                  <a:xfrm>
                    <a:off x="2929" y="1369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3" y="0"/>
                        </a:moveTo>
                        <a:lnTo>
                          <a:pt x="9" y="16"/>
                        </a:lnTo>
                        <a:lnTo>
                          <a:pt x="0" y="19"/>
                        </a:lnTo>
                        <a:lnTo>
                          <a:pt x="8" y="26"/>
                        </a:lnTo>
                        <a:lnTo>
                          <a:pt x="4" y="40"/>
                        </a:lnTo>
                        <a:lnTo>
                          <a:pt x="13" y="32"/>
                        </a:lnTo>
                        <a:lnTo>
                          <a:pt x="20" y="40"/>
                        </a:lnTo>
                        <a:lnTo>
                          <a:pt x="19" y="27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8" name="Freeform 528"/>
                  <p:cNvSpPr>
                    <a:spLocks/>
                  </p:cNvSpPr>
                  <p:nvPr/>
                </p:nvSpPr>
                <p:spPr bwMode="auto">
                  <a:xfrm>
                    <a:off x="2910" y="1369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3" y="0"/>
                        </a:moveTo>
                        <a:lnTo>
                          <a:pt x="9" y="16"/>
                        </a:lnTo>
                        <a:lnTo>
                          <a:pt x="0" y="19"/>
                        </a:lnTo>
                        <a:lnTo>
                          <a:pt x="7" y="26"/>
                        </a:lnTo>
                        <a:lnTo>
                          <a:pt x="4" y="40"/>
                        </a:lnTo>
                        <a:lnTo>
                          <a:pt x="13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5" y="16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9" name="Freeform 529"/>
                  <p:cNvSpPr>
                    <a:spLocks/>
                  </p:cNvSpPr>
                  <p:nvPr/>
                </p:nvSpPr>
                <p:spPr bwMode="auto">
                  <a:xfrm>
                    <a:off x="2891" y="1369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1" y="0"/>
                        </a:moveTo>
                        <a:lnTo>
                          <a:pt x="10" y="16"/>
                        </a:lnTo>
                        <a:lnTo>
                          <a:pt x="0" y="19"/>
                        </a:lnTo>
                        <a:lnTo>
                          <a:pt x="8" y="26"/>
                        </a:lnTo>
                        <a:lnTo>
                          <a:pt x="4" y="40"/>
                        </a:lnTo>
                        <a:lnTo>
                          <a:pt x="11" y="32"/>
                        </a:lnTo>
                        <a:lnTo>
                          <a:pt x="20" y="40"/>
                        </a:lnTo>
                        <a:lnTo>
                          <a:pt x="19" y="27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0" name="Freeform 530"/>
                  <p:cNvSpPr>
                    <a:spLocks/>
                  </p:cNvSpPr>
                  <p:nvPr/>
                </p:nvSpPr>
                <p:spPr bwMode="auto">
                  <a:xfrm>
                    <a:off x="2881" y="1381"/>
                    <a:ext cx="6" cy="9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2" y="0"/>
                        </a:moveTo>
                        <a:lnTo>
                          <a:pt x="8" y="15"/>
                        </a:lnTo>
                        <a:lnTo>
                          <a:pt x="0" y="18"/>
                        </a:lnTo>
                        <a:lnTo>
                          <a:pt x="7" y="25"/>
                        </a:lnTo>
                        <a:lnTo>
                          <a:pt x="3" y="39"/>
                        </a:lnTo>
                        <a:lnTo>
                          <a:pt x="12" y="31"/>
                        </a:lnTo>
                        <a:lnTo>
                          <a:pt x="20" y="39"/>
                        </a:lnTo>
                        <a:lnTo>
                          <a:pt x="18" y="25"/>
                        </a:lnTo>
                        <a:lnTo>
                          <a:pt x="25" y="18"/>
                        </a:lnTo>
                        <a:lnTo>
                          <a:pt x="16" y="15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1" name="Freeform 531"/>
                  <p:cNvSpPr>
                    <a:spLocks/>
                  </p:cNvSpPr>
                  <p:nvPr/>
                </p:nvSpPr>
                <p:spPr bwMode="auto">
                  <a:xfrm>
                    <a:off x="2900" y="1381"/>
                    <a:ext cx="6" cy="9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2" y="0"/>
                        </a:moveTo>
                        <a:lnTo>
                          <a:pt x="9" y="15"/>
                        </a:lnTo>
                        <a:lnTo>
                          <a:pt x="0" y="18"/>
                        </a:lnTo>
                        <a:lnTo>
                          <a:pt x="6" y="25"/>
                        </a:lnTo>
                        <a:lnTo>
                          <a:pt x="4" y="39"/>
                        </a:lnTo>
                        <a:lnTo>
                          <a:pt x="12" y="31"/>
                        </a:lnTo>
                        <a:lnTo>
                          <a:pt x="20" y="39"/>
                        </a:lnTo>
                        <a:lnTo>
                          <a:pt x="17" y="25"/>
                        </a:lnTo>
                        <a:lnTo>
                          <a:pt x="25" y="18"/>
                        </a:lnTo>
                        <a:lnTo>
                          <a:pt x="16" y="15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2" name="Freeform 532"/>
                  <p:cNvSpPr>
                    <a:spLocks/>
                  </p:cNvSpPr>
                  <p:nvPr/>
                </p:nvSpPr>
                <p:spPr bwMode="auto">
                  <a:xfrm>
                    <a:off x="2920" y="1381"/>
                    <a:ext cx="6" cy="9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2" y="0"/>
                        </a:moveTo>
                        <a:lnTo>
                          <a:pt x="10" y="15"/>
                        </a:lnTo>
                        <a:lnTo>
                          <a:pt x="0" y="18"/>
                        </a:lnTo>
                        <a:lnTo>
                          <a:pt x="7" y="25"/>
                        </a:lnTo>
                        <a:lnTo>
                          <a:pt x="3" y="39"/>
                        </a:lnTo>
                        <a:lnTo>
                          <a:pt x="12" y="31"/>
                        </a:lnTo>
                        <a:lnTo>
                          <a:pt x="21" y="39"/>
                        </a:lnTo>
                        <a:lnTo>
                          <a:pt x="18" y="25"/>
                        </a:lnTo>
                        <a:lnTo>
                          <a:pt x="25" y="18"/>
                        </a:lnTo>
                        <a:lnTo>
                          <a:pt x="16" y="15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3" name="Freeform 533"/>
                  <p:cNvSpPr>
                    <a:spLocks/>
                  </p:cNvSpPr>
                  <p:nvPr/>
                </p:nvSpPr>
                <p:spPr bwMode="auto">
                  <a:xfrm>
                    <a:off x="2958" y="1381"/>
                    <a:ext cx="6" cy="9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1" y="0"/>
                        </a:moveTo>
                        <a:lnTo>
                          <a:pt x="10" y="15"/>
                        </a:lnTo>
                        <a:lnTo>
                          <a:pt x="0" y="18"/>
                        </a:lnTo>
                        <a:lnTo>
                          <a:pt x="8" y="25"/>
                        </a:lnTo>
                        <a:lnTo>
                          <a:pt x="4" y="39"/>
                        </a:lnTo>
                        <a:lnTo>
                          <a:pt x="11" y="31"/>
                        </a:lnTo>
                        <a:lnTo>
                          <a:pt x="20" y="39"/>
                        </a:lnTo>
                        <a:lnTo>
                          <a:pt x="19" y="25"/>
                        </a:lnTo>
                        <a:lnTo>
                          <a:pt x="25" y="18"/>
                        </a:lnTo>
                        <a:lnTo>
                          <a:pt x="16" y="15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4" name="Freeform 534"/>
                  <p:cNvSpPr>
                    <a:spLocks/>
                  </p:cNvSpPr>
                  <p:nvPr/>
                </p:nvSpPr>
                <p:spPr bwMode="auto">
                  <a:xfrm>
                    <a:off x="2976" y="1381"/>
                    <a:ext cx="7" cy="9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1" y="0"/>
                        </a:moveTo>
                        <a:lnTo>
                          <a:pt x="9" y="15"/>
                        </a:lnTo>
                        <a:lnTo>
                          <a:pt x="0" y="18"/>
                        </a:lnTo>
                        <a:lnTo>
                          <a:pt x="6" y="25"/>
                        </a:lnTo>
                        <a:lnTo>
                          <a:pt x="4" y="39"/>
                        </a:lnTo>
                        <a:lnTo>
                          <a:pt x="11" y="31"/>
                        </a:lnTo>
                        <a:lnTo>
                          <a:pt x="20" y="39"/>
                        </a:lnTo>
                        <a:lnTo>
                          <a:pt x="18" y="25"/>
                        </a:lnTo>
                        <a:lnTo>
                          <a:pt x="25" y="18"/>
                        </a:lnTo>
                        <a:lnTo>
                          <a:pt x="15" y="15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5" name="Freeform 535"/>
                  <p:cNvSpPr>
                    <a:spLocks/>
                  </p:cNvSpPr>
                  <p:nvPr/>
                </p:nvSpPr>
                <p:spPr bwMode="auto">
                  <a:xfrm>
                    <a:off x="2967" y="1392"/>
                    <a:ext cx="6" cy="10"/>
                  </a:xfrm>
                  <a:custGeom>
                    <a:avLst/>
                    <a:gdLst>
                      <a:gd name="T0" fmla="*/ 0 w 25"/>
                      <a:gd name="T1" fmla="*/ 0 h 41"/>
                      <a:gd name="T2" fmla="*/ 0 w 25"/>
                      <a:gd name="T3" fmla="*/ 0 h 41"/>
                      <a:gd name="T4" fmla="*/ 0 w 25"/>
                      <a:gd name="T5" fmla="*/ 0 h 41"/>
                      <a:gd name="T6" fmla="*/ 0 w 25"/>
                      <a:gd name="T7" fmla="*/ 0 h 41"/>
                      <a:gd name="T8" fmla="*/ 0 w 25"/>
                      <a:gd name="T9" fmla="*/ 0 h 41"/>
                      <a:gd name="T10" fmla="*/ 0 w 25"/>
                      <a:gd name="T11" fmla="*/ 0 h 41"/>
                      <a:gd name="T12" fmla="*/ 0 w 25"/>
                      <a:gd name="T13" fmla="*/ 0 h 41"/>
                      <a:gd name="T14" fmla="*/ 0 w 25"/>
                      <a:gd name="T15" fmla="*/ 0 h 41"/>
                      <a:gd name="T16" fmla="*/ 0 w 25"/>
                      <a:gd name="T17" fmla="*/ 0 h 41"/>
                      <a:gd name="T18" fmla="*/ 0 w 25"/>
                      <a:gd name="T19" fmla="*/ 0 h 41"/>
                      <a:gd name="T20" fmla="*/ 0 w 25"/>
                      <a:gd name="T21" fmla="*/ 0 h 4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1"/>
                      <a:gd name="T35" fmla="*/ 25 w 25"/>
                      <a:gd name="T36" fmla="*/ 41 h 41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1">
                        <a:moveTo>
                          <a:pt x="11" y="0"/>
                        </a:moveTo>
                        <a:lnTo>
                          <a:pt x="8" y="17"/>
                        </a:lnTo>
                        <a:lnTo>
                          <a:pt x="0" y="19"/>
                        </a:lnTo>
                        <a:lnTo>
                          <a:pt x="6" y="27"/>
                        </a:lnTo>
                        <a:lnTo>
                          <a:pt x="3" y="41"/>
                        </a:lnTo>
                        <a:lnTo>
                          <a:pt x="11" y="32"/>
                        </a:lnTo>
                        <a:lnTo>
                          <a:pt x="20" y="41"/>
                        </a:lnTo>
                        <a:lnTo>
                          <a:pt x="17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6" name="Freeform 536"/>
                  <p:cNvSpPr>
                    <a:spLocks/>
                  </p:cNvSpPr>
                  <p:nvPr/>
                </p:nvSpPr>
                <p:spPr bwMode="auto">
                  <a:xfrm>
                    <a:off x="2948" y="1392"/>
                    <a:ext cx="6" cy="10"/>
                  </a:xfrm>
                  <a:custGeom>
                    <a:avLst/>
                    <a:gdLst>
                      <a:gd name="T0" fmla="*/ 0 w 25"/>
                      <a:gd name="T1" fmla="*/ 0 h 41"/>
                      <a:gd name="T2" fmla="*/ 0 w 25"/>
                      <a:gd name="T3" fmla="*/ 0 h 41"/>
                      <a:gd name="T4" fmla="*/ 0 w 25"/>
                      <a:gd name="T5" fmla="*/ 0 h 41"/>
                      <a:gd name="T6" fmla="*/ 0 w 25"/>
                      <a:gd name="T7" fmla="*/ 0 h 41"/>
                      <a:gd name="T8" fmla="*/ 0 w 25"/>
                      <a:gd name="T9" fmla="*/ 0 h 41"/>
                      <a:gd name="T10" fmla="*/ 0 w 25"/>
                      <a:gd name="T11" fmla="*/ 0 h 41"/>
                      <a:gd name="T12" fmla="*/ 0 w 25"/>
                      <a:gd name="T13" fmla="*/ 0 h 41"/>
                      <a:gd name="T14" fmla="*/ 0 w 25"/>
                      <a:gd name="T15" fmla="*/ 0 h 41"/>
                      <a:gd name="T16" fmla="*/ 0 w 25"/>
                      <a:gd name="T17" fmla="*/ 0 h 41"/>
                      <a:gd name="T18" fmla="*/ 0 w 25"/>
                      <a:gd name="T19" fmla="*/ 0 h 41"/>
                      <a:gd name="T20" fmla="*/ 0 w 25"/>
                      <a:gd name="T21" fmla="*/ 0 h 4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1"/>
                      <a:gd name="T35" fmla="*/ 25 w 25"/>
                      <a:gd name="T36" fmla="*/ 41 h 41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1">
                        <a:moveTo>
                          <a:pt x="13" y="0"/>
                        </a:moveTo>
                        <a:lnTo>
                          <a:pt x="9" y="17"/>
                        </a:lnTo>
                        <a:lnTo>
                          <a:pt x="0" y="19"/>
                        </a:lnTo>
                        <a:lnTo>
                          <a:pt x="7" y="27"/>
                        </a:lnTo>
                        <a:lnTo>
                          <a:pt x="4" y="41"/>
                        </a:lnTo>
                        <a:lnTo>
                          <a:pt x="13" y="32"/>
                        </a:lnTo>
                        <a:lnTo>
                          <a:pt x="20" y="41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7" y="17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7" name="Freeform 537"/>
                  <p:cNvSpPr>
                    <a:spLocks/>
                  </p:cNvSpPr>
                  <p:nvPr/>
                </p:nvSpPr>
                <p:spPr bwMode="auto">
                  <a:xfrm>
                    <a:off x="2929" y="1392"/>
                    <a:ext cx="6" cy="10"/>
                  </a:xfrm>
                  <a:custGeom>
                    <a:avLst/>
                    <a:gdLst>
                      <a:gd name="T0" fmla="*/ 0 w 25"/>
                      <a:gd name="T1" fmla="*/ 0 h 41"/>
                      <a:gd name="T2" fmla="*/ 0 w 25"/>
                      <a:gd name="T3" fmla="*/ 0 h 41"/>
                      <a:gd name="T4" fmla="*/ 0 w 25"/>
                      <a:gd name="T5" fmla="*/ 0 h 41"/>
                      <a:gd name="T6" fmla="*/ 0 w 25"/>
                      <a:gd name="T7" fmla="*/ 0 h 41"/>
                      <a:gd name="T8" fmla="*/ 0 w 25"/>
                      <a:gd name="T9" fmla="*/ 0 h 41"/>
                      <a:gd name="T10" fmla="*/ 0 w 25"/>
                      <a:gd name="T11" fmla="*/ 0 h 41"/>
                      <a:gd name="T12" fmla="*/ 0 w 25"/>
                      <a:gd name="T13" fmla="*/ 0 h 41"/>
                      <a:gd name="T14" fmla="*/ 0 w 25"/>
                      <a:gd name="T15" fmla="*/ 0 h 41"/>
                      <a:gd name="T16" fmla="*/ 0 w 25"/>
                      <a:gd name="T17" fmla="*/ 0 h 41"/>
                      <a:gd name="T18" fmla="*/ 0 w 25"/>
                      <a:gd name="T19" fmla="*/ 0 h 41"/>
                      <a:gd name="T20" fmla="*/ 0 w 25"/>
                      <a:gd name="T21" fmla="*/ 0 h 4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1"/>
                      <a:gd name="T35" fmla="*/ 25 w 25"/>
                      <a:gd name="T36" fmla="*/ 41 h 41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1">
                        <a:moveTo>
                          <a:pt x="12" y="0"/>
                        </a:moveTo>
                        <a:lnTo>
                          <a:pt x="9" y="17"/>
                        </a:lnTo>
                        <a:lnTo>
                          <a:pt x="0" y="19"/>
                        </a:lnTo>
                        <a:lnTo>
                          <a:pt x="7" y="27"/>
                        </a:lnTo>
                        <a:lnTo>
                          <a:pt x="4" y="41"/>
                        </a:lnTo>
                        <a:lnTo>
                          <a:pt x="12" y="32"/>
                        </a:lnTo>
                        <a:lnTo>
                          <a:pt x="20" y="41"/>
                        </a:lnTo>
                        <a:lnTo>
                          <a:pt x="19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8" name="Freeform 538"/>
                  <p:cNvSpPr>
                    <a:spLocks/>
                  </p:cNvSpPr>
                  <p:nvPr/>
                </p:nvSpPr>
                <p:spPr bwMode="auto">
                  <a:xfrm>
                    <a:off x="2910" y="1392"/>
                    <a:ext cx="6" cy="10"/>
                  </a:xfrm>
                  <a:custGeom>
                    <a:avLst/>
                    <a:gdLst>
                      <a:gd name="T0" fmla="*/ 0 w 25"/>
                      <a:gd name="T1" fmla="*/ 0 h 41"/>
                      <a:gd name="T2" fmla="*/ 0 w 25"/>
                      <a:gd name="T3" fmla="*/ 0 h 41"/>
                      <a:gd name="T4" fmla="*/ 0 w 25"/>
                      <a:gd name="T5" fmla="*/ 0 h 41"/>
                      <a:gd name="T6" fmla="*/ 0 w 25"/>
                      <a:gd name="T7" fmla="*/ 0 h 41"/>
                      <a:gd name="T8" fmla="*/ 0 w 25"/>
                      <a:gd name="T9" fmla="*/ 0 h 41"/>
                      <a:gd name="T10" fmla="*/ 0 w 25"/>
                      <a:gd name="T11" fmla="*/ 0 h 41"/>
                      <a:gd name="T12" fmla="*/ 0 w 25"/>
                      <a:gd name="T13" fmla="*/ 0 h 41"/>
                      <a:gd name="T14" fmla="*/ 0 w 25"/>
                      <a:gd name="T15" fmla="*/ 0 h 41"/>
                      <a:gd name="T16" fmla="*/ 0 w 25"/>
                      <a:gd name="T17" fmla="*/ 0 h 41"/>
                      <a:gd name="T18" fmla="*/ 0 w 25"/>
                      <a:gd name="T19" fmla="*/ 0 h 41"/>
                      <a:gd name="T20" fmla="*/ 0 w 25"/>
                      <a:gd name="T21" fmla="*/ 0 h 4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1"/>
                      <a:gd name="T35" fmla="*/ 25 w 25"/>
                      <a:gd name="T36" fmla="*/ 41 h 41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1">
                        <a:moveTo>
                          <a:pt x="13" y="0"/>
                        </a:moveTo>
                        <a:lnTo>
                          <a:pt x="9" y="17"/>
                        </a:lnTo>
                        <a:lnTo>
                          <a:pt x="0" y="19"/>
                        </a:lnTo>
                        <a:lnTo>
                          <a:pt x="7" y="27"/>
                        </a:lnTo>
                        <a:lnTo>
                          <a:pt x="4" y="41"/>
                        </a:lnTo>
                        <a:lnTo>
                          <a:pt x="13" y="32"/>
                        </a:lnTo>
                        <a:lnTo>
                          <a:pt x="20" y="41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5" y="17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9" name="Freeform 539"/>
                  <p:cNvSpPr>
                    <a:spLocks/>
                  </p:cNvSpPr>
                  <p:nvPr/>
                </p:nvSpPr>
                <p:spPr bwMode="auto">
                  <a:xfrm>
                    <a:off x="2891" y="1392"/>
                    <a:ext cx="6" cy="10"/>
                  </a:xfrm>
                  <a:custGeom>
                    <a:avLst/>
                    <a:gdLst>
                      <a:gd name="T0" fmla="*/ 0 w 25"/>
                      <a:gd name="T1" fmla="*/ 0 h 41"/>
                      <a:gd name="T2" fmla="*/ 0 w 25"/>
                      <a:gd name="T3" fmla="*/ 0 h 41"/>
                      <a:gd name="T4" fmla="*/ 0 w 25"/>
                      <a:gd name="T5" fmla="*/ 0 h 41"/>
                      <a:gd name="T6" fmla="*/ 0 w 25"/>
                      <a:gd name="T7" fmla="*/ 0 h 41"/>
                      <a:gd name="T8" fmla="*/ 0 w 25"/>
                      <a:gd name="T9" fmla="*/ 0 h 41"/>
                      <a:gd name="T10" fmla="*/ 0 w 25"/>
                      <a:gd name="T11" fmla="*/ 0 h 41"/>
                      <a:gd name="T12" fmla="*/ 0 w 25"/>
                      <a:gd name="T13" fmla="*/ 0 h 41"/>
                      <a:gd name="T14" fmla="*/ 0 w 25"/>
                      <a:gd name="T15" fmla="*/ 0 h 41"/>
                      <a:gd name="T16" fmla="*/ 0 w 25"/>
                      <a:gd name="T17" fmla="*/ 0 h 41"/>
                      <a:gd name="T18" fmla="*/ 0 w 25"/>
                      <a:gd name="T19" fmla="*/ 0 h 41"/>
                      <a:gd name="T20" fmla="*/ 0 w 25"/>
                      <a:gd name="T21" fmla="*/ 0 h 4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1"/>
                      <a:gd name="T35" fmla="*/ 25 w 25"/>
                      <a:gd name="T36" fmla="*/ 41 h 41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1">
                        <a:moveTo>
                          <a:pt x="11" y="0"/>
                        </a:moveTo>
                        <a:lnTo>
                          <a:pt x="10" y="17"/>
                        </a:lnTo>
                        <a:lnTo>
                          <a:pt x="0" y="19"/>
                        </a:lnTo>
                        <a:lnTo>
                          <a:pt x="8" y="27"/>
                        </a:lnTo>
                        <a:lnTo>
                          <a:pt x="4" y="41"/>
                        </a:lnTo>
                        <a:lnTo>
                          <a:pt x="11" y="32"/>
                        </a:lnTo>
                        <a:lnTo>
                          <a:pt x="20" y="41"/>
                        </a:lnTo>
                        <a:lnTo>
                          <a:pt x="19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0" name="Freeform 540"/>
                  <p:cNvSpPr>
                    <a:spLocks/>
                  </p:cNvSpPr>
                  <p:nvPr/>
                </p:nvSpPr>
                <p:spPr bwMode="auto">
                  <a:xfrm>
                    <a:off x="2900" y="1403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8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1" name="Freeform 541"/>
                  <p:cNvSpPr>
                    <a:spLocks/>
                  </p:cNvSpPr>
                  <p:nvPr/>
                </p:nvSpPr>
                <p:spPr bwMode="auto">
                  <a:xfrm>
                    <a:off x="2920" y="1403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10" y="16"/>
                        </a:lnTo>
                        <a:lnTo>
                          <a:pt x="0" y="18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1" y="40"/>
                        </a:lnTo>
                        <a:lnTo>
                          <a:pt x="18" y="27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2" name="Freeform 542"/>
                  <p:cNvSpPr>
                    <a:spLocks/>
                  </p:cNvSpPr>
                  <p:nvPr/>
                </p:nvSpPr>
                <p:spPr bwMode="auto">
                  <a:xfrm>
                    <a:off x="2938" y="1403"/>
                    <a:ext cx="7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8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7" y="27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3" name="Freeform 543"/>
                  <p:cNvSpPr>
                    <a:spLocks/>
                  </p:cNvSpPr>
                  <p:nvPr/>
                </p:nvSpPr>
                <p:spPr bwMode="auto">
                  <a:xfrm>
                    <a:off x="2958" y="1403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1" y="0"/>
                        </a:moveTo>
                        <a:lnTo>
                          <a:pt x="10" y="16"/>
                        </a:lnTo>
                        <a:lnTo>
                          <a:pt x="0" y="18"/>
                        </a:lnTo>
                        <a:lnTo>
                          <a:pt x="8" y="27"/>
                        </a:lnTo>
                        <a:lnTo>
                          <a:pt x="4" y="40"/>
                        </a:lnTo>
                        <a:lnTo>
                          <a:pt x="11" y="32"/>
                        </a:lnTo>
                        <a:lnTo>
                          <a:pt x="20" y="40"/>
                        </a:lnTo>
                        <a:lnTo>
                          <a:pt x="19" y="27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4" name="Freeform 544"/>
                  <p:cNvSpPr>
                    <a:spLocks/>
                  </p:cNvSpPr>
                  <p:nvPr/>
                </p:nvSpPr>
                <p:spPr bwMode="auto">
                  <a:xfrm>
                    <a:off x="2976" y="1403"/>
                    <a:ext cx="7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1" y="0"/>
                        </a:moveTo>
                        <a:lnTo>
                          <a:pt x="9" y="16"/>
                        </a:lnTo>
                        <a:lnTo>
                          <a:pt x="0" y="18"/>
                        </a:lnTo>
                        <a:lnTo>
                          <a:pt x="6" y="27"/>
                        </a:lnTo>
                        <a:lnTo>
                          <a:pt x="4" y="40"/>
                        </a:lnTo>
                        <a:lnTo>
                          <a:pt x="11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8"/>
                        </a:lnTo>
                        <a:lnTo>
                          <a:pt x="15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5" name="Freeform 545"/>
                  <p:cNvSpPr>
                    <a:spLocks/>
                  </p:cNvSpPr>
                  <p:nvPr/>
                </p:nvSpPr>
                <p:spPr bwMode="auto">
                  <a:xfrm>
                    <a:off x="2968" y="1415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9" y="15"/>
                        </a:lnTo>
                        <a:lnTo>
                          <a:pt x="0" y="17"/>
                        </a:lnTo>
                        <a:lnTo>
                          <a:pt x="6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0" y="39"/>
                        </a:lnTo>
                        <a:lnTo>
                          <a:pt x="18" y="25"/>
                        </a:lnTo>
                        <a:lnTo>
                          <a:pt x="25" y="17"/>
                        </a:lnTo>
                        <a:lnTo>
                          <a:pt x="16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6" name="Freeform 546"/>
                  <p:cNvSpPr>
                    <a:spLocks/>
                  </p:cNvSpPr>
                  <p:nvPr/>
                </p:nvSpPr>
                <p:spPr bwMode="auto">
                  <a:xfrm>
                    <a:off x="2948" y="1415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9" y="15"/>
                        </a:lnTo>
                        <a:lnTo>
                          <a:pt x="0" y="17"/>
                        </a:lnTo>
                        <a:lnTo>
                          <a:pt x="7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0" y="39"/>
                        </a:lnTo>
                        <a:lnTo>
                          <a:pt x="18" y="25"/>
                        </a:lnTo>
                        <a:lnTo>
                          <a:pt x="25" y="17"/>
                        </a:lnTo>
                        <a:lnTo>
                          <a:pt x="17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7" name="Freeform 547"/>
                  <p:cNvSpPr>
                    <a:spLocks/>
                  </p:cNvSpPr>
                  <p:nvPr/>
                </p:nvSpPr>
                <p:spPr bwMode="auto">
                  <a:xfrm>
                    <a:off x="2929" y="1415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2" y="0"/>
                        </a:moveTo>
                        <a:lnTo>
                          <a:pt x="9" y="15"/>
                        </a:lnTo>
                        <a:lnTo>
                          <a:pt x="0" y="17"/>
                        </a:lnTo>
                        <a:lnTo>
                          <a:pt x="7" y="25"/>
                        </a:lnTo>
                        <a:lnTo>
                          <a:pt x="4" y="39"/>
                        </a:lnTo>
                        <a:lnTo>
                          <a:pt x="12" y="31"/>
                        </a:lnTo>
                        <a:lnTo>
                          <a:pt x="20" y="39"/>
                        </a:lnTo>
                        <a:lnTo>
                          <a:pt x="19" y="25"/>
                        </a:lnTo>
                        <a:lnTo>
                          <a:pt x="25" y="17"/>
                        </a:lnTo>
                        <a:lnTo>
                          <a:pt x="16" y="15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8" name="Freeform 548"/>
                  <p:cNvSpPr>
                    <a:spLocks/>
                  </p:cNvSpPr>
                  <p:nvPr/>
                </p:nvSpPr>
                <p:spPr bwMode="auto">
                  <a:xfrm>
                    <a:off x="2910" y="1415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9" y="15"/>
                        </a:lnTo>
                        <a:lnTo>
                          <a:pt x="0" y="17"/>
                        </a:lnTo>
                        <a:lnTo>
                          <a:pt x="7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0" y="39"/>
                        </a:lnTo>
                        <a:lnTo>
                          <a:pt x="18" y="25"/>
                        </a:lnTo>
                        <a:lnTo>
                          <a:pt x="25" y="17"/>
                        </a:lnTo>
                        <a:lnTo>
                          <a:pt x="15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9" name="Freeform 549"/>
                  <p:cNvSpPr>
                    <a:spLocks/>
                  </p:cNvSpPr>
                  <p:nvPr/>
                </p:nvSpPr>
                <p:spPr bwMode="auto">
                  <a:xfrm>
                    <a:off x="2891" y="1415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10" y="15"/>
                        </a:lnTo>
                        <a:lnTo>
                          <a:pt x="0" y="17"/>
                        </a:lnTo>
                        <a:lnTo>
                          <a:pt x="8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1" y="39"/>
                        </a:lnTo>
                        <a:lnTo>
                          <a:pt x="19" y="25"/>
                        </a:lnTo>
                        <a:lnTo>
                          <a:pt x="25" y="17"/>
                        </a:lnTo>
                        <a:lnTo>
                          <a:pt x="16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0" name="Freeform 550"/>
                  <p:cNvSpPr>
                    <a:spLocks/>
                  </p:cNvSpPr>
                  <p:nvPr/>
                </p:nvSpPr>
                <p:spPr bwMode="auto">
                  <a:xfrm>
                    <a:off x="2881" y="1426"/>
                    <a:ext cx="6" cy="10"/>
                  </a:xfrm>
                  <a:custGeom>
                    <a:avLst/>
                    <a:gdLst>
                      <a:gd name="T0" fmla="*/ 0 w 25"/>
                      <a:gd name="T1" fmla="*/ 0 h 38"/>
                      <a:gd name="T2" fmla="*/ 0 w 25"/>
                      <a:gd name="T3" fmla="*/ 0 h 38"/>
                      <a:gd name="T4" fmla="*/ 0 w 25"/>
                      <a:gd name="T5" fmla="*/ 0 h 38"/>
                      <a:gd name="T6" fmla="*/ 0 w 25"/>
                      <a:gd name="T7" fmla="*/ 0 h 38"/>
                      <a:gd name="T8" fmla="*/ 0 w 25"/>
                      <a:gd name="T9" fmla="*/ 0 h 38"/>
                      <a:gd name="T10" fmla="*/ 0 w 25"/>
                      <a:gd name="T11" fmla="*/ 0 h 38"/>
                      <a:gd name="T12" fmla="*/ 0 w 25"/>
                      <a:gd name="T13" fmla="*/ 0 h 38"/>
                      <a:gd name="T14" fmla="*/ 0 w 25"/>
                      <a:gd name="T15" fmla="*/ 0 h 38"/>
                      <a:gd name="T16" fmla="*/ 0 w 25"/>
                      <a:gd name="T17" fmla="*/ 0 h 38"/>
                      <a:gd name="T18" fmla="*/ 0 w 25"/>
                      <a:gd name="T19" fmla="*/ 0 h 38"/>
                      <a:gd name="T20" fmla="*/ 0 w 25"/>
                      <a:gd name="T21" fmla="*/ 0 h 3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8"/>
                      <a:gd name="T35" fmla="*/ 25 w 25"/>
                      <a:gd name="T36" fmla="*/ 38 h 38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8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8"/>
                        </a:lnTo>
                        <a:lnTo>
                          <a:pt x="7" y="25"/>
                        </a:lnTo>
                        <a:lnTo>
                          <a:pt x="3" y="38"/>
                        </a:lnTo>
                        <a:lnTo>
                          <a:pt x="12" y="31"/>
                        </a:lnTo>
                        <a:lnTo>
                          <a:pt x="20" y="38"/>
                        </a:lnTo>
                        <a:lnTo>
                          <a:pt x="18" y="25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1" name="Freeform 551"/>
                  <p:cNvSpPr>
                    <a:spLocks/>
                  </p:cNvSpPr>
                  <p:nvPr/>
                </p:nvSpPr>
                <p:spPr bwMode="auto">
                  <a:xfrm>
                    <a:off x="2900" y="1426"/>
                    <a:ext cx="6" cy="10"/>
                  </a:xfrm>
                  <a:custGeom>
                    <a:avLst/>
                    <a:gdLst>
                      <a:gd name="T0" fmla="*/ 0 w 25"/>
                      <a:gd name="T1" fmla="*/ 0 h 38"/>
                      <a:gd name="T2" fmla="*/ 0 w 25"/>
                      <a:gd name="T3" fmla="*/ 0 h 38"/>
                      <a:gd name="T4" fmla="*/ 0 w 25"/>
                      <a:gd name="T5" fmla="*/ 0 h 38"/>
                      <a:gd name="T6" fmla="*/ 0 w 25"/>
                      <a:gd name="T7" fmla="*/ 0 h 38"/>
                      <a:gd name="T8" fmla="*/ 0 w 25"/>
                      <a:gd name="T9" fmla="*/ 0 h 38"/>
                      <a:gd name="T10" fmla="*/ 0 w 25"/>
                      <a:gd name="T11" fmla="*/ 0 h 38"/>
                      <a:gd name="T12" fmla="*/ 0 w 25"/>
                      <a:gd name="T13" fmla="*/ 0 h 38"/>
                      <a:gd name="T14" fmla="*/ 0 w 25"/>
                      <a:gd name="T15" fmla="*/ 0 h 38"/>
                      <a:gd name="T16" fmla="*/ 0 w 25"/>
                      <a:gd name="T17" fmla="*/ 0 h 38"/>
                      <a:gd name="T18" fmla="*/ 0 w 25"/>
                      <a:gd name="T19" fmla="*/ 0 h 38"/>
                      <a:gd name="T20" fmla="*/ 0 w 25"/>
                      <a:gd name="T21" fmla="*/ 0 h 3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8"/>
                      <a:gd name="T35" fmla="*/ 25 w 25"/>
                      <a:gd name="T36" fmla="*/ 38 h 38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8">
                        <a:moveTo>
                          <a:pt x="12" y="0"/>
                        </a:moveTo>
                        <a:lnTo>
                          <a:pt x="9" y="16"/>
                        </a:lnTo>
                        <a:lnTo>
                          <a:pt x="0" y="18"/>
                        </a:lnTo>
                        <a:lnTo>
                          <a:pt x="6" y="25"/>
                        </a:lnTo>
                        <a:lnTo>
                          <a:pt x="4" y="38"/>
                        </a:lnTo>
                        <a:lnTo>
                          <a:pt x="12" y="31"/>
                        </a:lnTo>
                        <a:lnTo>
                          <a:pt x="20" y="38"/>
                        </a:lnTo>
                        <a:lnTo>
                          <a:pt x="17" y="25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2" name="Freeform 552"/>
                  <p:cNvSpPr>
                    <a:spLocks/>
                  </p:cNvSpPr>
                  <p:nvPr/>
                </p:nvSpPr>
                <p:spPr bwMode="auto">
                  <a:xfrm>
                    <a:off x="2920" y="1426"/>
                    <a:ext cx="6" cy="10"/>
                  </a:xfrm>
                  <a:custGeom>
                    <a:avLst/>
                    <a:gdLst>
                      <a:gd name="T0" fmla="*/ 0 w 25"/>
                      <a:gd name="T1" fmla="*/ 0 h 38"/>
                      <a:gd name="T2" fmla="*/ 0 w 25"/>
                      <a:gd name="T3" fmla="*/ 0 h 38"/>
                      <a:gd name="T4" fmla="*/ 0 w 25"/>
                      <a:gd name="T5" fmla="*/ 0 h 38"/>
                      <a:gd name="T6" fmla="*/ 0 w 25"/>
                      <a:gd name="T7" fmla="*/ 0 h 38"/>
                      <a:gd name="T8" fmla="*/ 0 w 25"/>
                      <a:gd name="T9" fmla="*/ 0 h 38"/>
                      <a:gd name="T10" fmla="*/ 0 w 25"/>
                      <a:gd name="T11" fmla="*/ 0 h 38"/>
                      <a:gd name="T12" fmla="*/ 0 w 25"/>
                      <a:gd name="T13" fmla="*/ 0 h 38"/>
                      <a:gd name="T14" fmla="*/ 0 w 25"/>
                      <a:gd name="T15" fmla="*/ 0 h 38"/>
                      <a:gd name="T16" fmla="*/ 0 w 25"/>
                      <a:gd name="T17" fmla="*/ 0 h 38"/>
                      <a:gd name="T18" fmla="*/ 0 w 25"/>
                      <a:gd name="T19" fmla="*/ 0 h 38"/>
                      <a:gd name="T20" fmla="*/ 0 w 25"/>
                      <a:gd name="T21" fmla="*/ 0 h 3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8"/>
                      <a:gd name="T35" fmla="*/ 25 w 25"/>
                      <a:gd name="T36" fmla="*/ 38 h 38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8">
                        <a:moveTo>
                          <a:pt x="12" y="0"/>
                        </a:moveTo>
                        <a:lnTo>
                          <a:pt x="10" y="16"/>
                        </a:lnTo>
                        <a:lnTo>
                          <a:pt x="0" y="18"/>
                        </a:lnTo>
                        <a:lnTo>
                          <a:pt x="7" y="25"/>
                        </a:lnTo>
                        <a:lnTo>
                          <a:pt x="3" y="38"/>
                        </a:lnTo>
                        <a:lnTo>
                          <a:pt x="12" y="31"/>
                        </a:lnTo>
                        <a:lnTo>
                          <a:pt x="21" y="38"/>
                        </a:lnTo>
                        <a:lnTo>
                          <a:pt x="18" y="25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3" name="Freeform 553"/>
                  <p:cNvSpPr>
                    <a:spLocks/>
                  </p:cNvSpPr>
                  <p:nvPr/>
                </p:nvSpPr>
                <p:spPr bwMode="auto">
                  <a:xfrm>
                    <a:off x="2938" y="1426"/>
                    <a:ext cx="7" cy="10"/>
                  </a:xfrm>
                  <a:custGeom>
                    <a:avLst/>
                    <a:gdLst>
                      <a:gd name="T0" fmla="*/ 0 w 25"/>
                      <a:gd name="T1" fmla="*/ 0 h 38"/>
                      <a:gd name="T2" fmla="*/ 0 w 25"/>
                      <a:gd name="T3" fmla="*/ 0 h 38"/>
                      <a:gd name="T4" fmla="*/ 0 w 25"/>
                      <a:gd name="T5" fmla="*/ 0 h 38"/>
                      <a:gd name="T6" fmla="*/ 0 w 25"/>
                      <a:gd name="T7" fmla="*/ 0 h 38"/>
                      <a:gd name="T8" fmla="*/ 0 w 25"/>
                      <a:gd name="T9" fmla="*/ 0 h 38"/>
                      <a:gd name="T10" fmla="*/ 0 w 25"/>
                      <a:gd name="T11" fmla="*/ 0 h 38"/>
                      <a:gd name="T12" fmla="*/ 0 w 25"/>
                      <a:gd name="T13" fmla="*/ 0 h 38"/>
                      <a:gd name="T14" fmla="*/ 0 w 25"/>
                      <a:gd name="T15" fmla="*/ 0 h 38"/>
                      <a:gd name="T16" fmla="*/ 0 w 25"/>
                      <a:gd name="T17" fmla="*/ 0 h 38"/>
                      <a:gd name="T18" fmla="*/ 0 w 25"/>
                      <a:gd name="T19" fmla="*/ 0 h 38"/>
                      <a:gd name="T20" fmla="*/ 0 w 25"/>
                      <a:gd name="T21" fmla="*/ 0 h 3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8"/>
                      <a:gd name="T35" fmla="*/ 25 w 25"/>
                      <a:gd name="T36" fmla="*/ 38 h 38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8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8"/>
                        </a:lnTo>
                        <a:lnTo>
                          <a:pt x="7" y="25"/>
                        </a:lnTo>
                        <a:lnTo>
                          <a:pt x="3" y="38"/>
                        </a:lnTo>
                        <a:lnTo>
                          <a:pt x="12" y="31"/>
                        </a:lnTo>
                        <a:lnTo>
                          <a:pt x="20" y="38"/>
                        </a:lnTo>
                        <a:lnTo>
                          <a:pt x="17" y="25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4" name="Freeform 554"/>
                  <p:cNvSpPr>
                    <a:spLocks/>
                  </p:cNvSpPr>
                  <p:nvPr/>
                </p:nvSpPr>
                <p:spPr bwMode="auto">
                  <a:xfrm>
                    <a:off x="2958" y="1426"/>
                    <a:ext cx="6" cy="10"/>
                  </a:xfrm>
                  <a:custGeom>
                    <a:avLst/>
                    <a:gdLst>
                      <a:gd name="T0" fmla="*/ 0 w 25"/>
                      <a:gd name="T1" fmla="*/ 0 h 38"/>
                      <a:gd name="T2" fmla="*/ 0 w 25"/>
                      <a:gd name="T3" fmla="*/ 0 h 38"/>
                      <a:gd name="T4" fmla="*/ 0 w 25"/>
                      <a:gd name="T5" fmla="*/ 0 h 38"/>
                      <a:gd name="T6" fmla="*/ 0 w 25"/>
                      <a:gd name="T7" fmla="*/ 0 h 38"/>
                      <a:gd name="T8" fmla="*/ 0 w 25"/>
                      <a:gd name="T9" fmla="*/ 0 h 38"/>
                      <a:gd name="T10" fmla="*/ 0 w 25"/>
                      <a:gd name="T11" fmla="*/ 0 h 38"/>
                      <a:gd name="T12" fmla="*/ 0 w 25"/>
                      <a:gd name="T13" fmla="*/ 0 h 38"/>
                      <a:gd name="T14" fmla="*/ 0 w 25"/>
                      <a:gd name="T15" fmla="*/ 0 h 38"/>
                      <a:gd name="T16" fmla="*/ 0 w 25"/>
                      <a:gd name="T17" fmla="*/ 0 h 38"/>
                      <a:gd name="T18" fmla="*/ 0 w 25"/>
                      <a:gd name="T19" fmla="*/ 0 h 38"/>
                      <a:gd name="T20" fmla="*/ 0 w 25"/>
                      <a:gd name="T21" fmla="*/ 0 h 3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8"/>
                      <a:gd name="T35" fmla="*/ 25 w 25"/>
                      <a:gd name="T36" fmla="*/ 38 h 38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8">
                        <a:moveTo>
                          <a:pt x="11" y="0"/>
                        </a:moveTo>
                        <a:lnTo>
                          <a:pt x="10" y="16"/>
                        </a:lnTo>
                        <a:lnTo>
                          <a:pt x="0" y="18"/>
                        </a:lnTo>
                        <a:lnTo>
                          <a:pt x="8" y="25"/>
                        </a:lnTo>
                        <a:lnTo>
                          <a:pt x="4" y="38"/>
                        </a:lnTo>
                        <a:lnTo>
                          <a:pt x="11" y="31"/>
                        </a:lnTo>
                        <a:lnTo>
                          <a:pt x="20" y="38"/>
                        </a:lnTo>
                        <a:lnTo>
                          <a:pt x="19" y="25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5" name="Freeform 555"/>
                  <p:cNvSpPr>
                    <a:spLocks/>
                  </p:cNvSpPr>
                  <p:nvPr/>
                </p:nvSpPr>
                <p:spPr bwMode="auto">
                  <a:xfrm>
                    <a:off x="2976" y="1426"/>
                    <a:ext cx="7" cy="10"/>
                  </a:xfrm>
                  <a:custGeom>
                    <a:avLst/>
                    <a:gdLst>
                      <a:gd name="T0" fmla="*/ 0 w 25"/>
                      <a:gd name="T1" fmla="*/ 0 h 38"/>
                      <a:gd name="T2" fmla="*/ 0 w 25"/>
                      <a:gd name="T3" fmla="*/ 0 h 38"/>
                      <a:gd name="T4" fmla="*/ 0 w 25"/>
                      <a:gd name="T5" fmla="*/ 0 h 38"/>
                      <a:gd name="T6" fmla="*/ 0 w 25"/>
                      <a:gd name="T7" fmla="*/ 0 h 38"/>
                      <a:gd name="T8" fmla="*/ 0 w 25"/>
                      <a:gd name="T9" fmla="*/ 0 h 38"/>
                      <a:gd name="T10" fmla="*/ 0 w 25"/>
                      <a:gd name="T11" fmla="*/ 0 h 38"/>
                      <a:gd name="T12" fmla="*/ 0 w 25"/>
                      <a:gd name="T13" fmla="*/ 0 h 38"/>
                      <a:gd name="T14" fmla="*/ 0 w 25"/>
                      <a:gd name="T15" fmla="*/ 0 h 38"/>
                      <a:gd name="T16" fmla="*/ 0 w 25"/>
                      <a:gd name="T17" fmla="*/ 0 h 38"/>
                      <a:gd name="T18" fmla="*/ 0 w 25"/>
                      <a:gd name="T19" fmla="*/ 0 h 38"/>
                      <a:gd name="T20" fmla="*/ 0 w 25"/>
                      <a:gd name="T21" fmla="*/ 0 h 3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8"/>
                      <a:gd name="T35" fmla="*/ 25 w 25"/>
                      <a:gd name="T36" fmla="*/ 38 h 38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8">
                        <a:moveTo>
                          <a:pt x="11" y="0"/>
                        </a:moveTo>
                        <a:lnTo>
                          <a:pt x="9" y="16"/>
                        </a:lnTo>
                        <a:lnTo>
                          <a:pt x="0" y="18"/>
                        </a:lnTo>
                        <a:lnTo>
                          <a:pt x="6" y="25"/>
                        </a:lnTo>
                        <a:lnTo>
                          <a:pt x="4" y="38"/>
                        </a:lnTo>
                        <a:lnTo>
                          <a:pt x="11" y="31"/>
                        </a:lnTo>
                        <a:lnTo>
                          <a:pt x="20" y="38"/>
                        </a:lnTo>
                        <a:lnTo>
                          <a:pt x="18" y="25"/>
                        </a:lnTo>
                        <a:lnTo>
                          <a:pt x="25" y="18"/>
                        </a:lnTo>
                        <a:lnTo>
                          <a:pt x="15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6" name="Freeform 556"/>
                  <p:cNvSpPr>
                    <a:spLocks/>
                  </p:cNvSpPr>
                  <p:nvPr/>
                </p:nvSpPr>
                <p:spPr bwMode="auto">
                  <a:xfrm>
                    <a:off x="2910" y="1346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9" y="15"/>
                        </a:lnTo>
                        <a:lnTo>
                          <a:pt x="0" y="17"/>
                        </a:lnTo>
                        <a:lnTo>
                          <a:pt x="7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0" y="39"/>
                        </a:lnTo>
                        <a:lnTo>
                          <a:pt x="18" y="25"/>
                        </a:lnTo>
                        <a:lnTo>
                          <a:pt x="25" y="17"/>
                        </a:lnTo>
                        <a:lnTo>
                          <a:pt x="15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7" name="Freeform 557"/>
                  <p:cNvSpPr>
                    <a:spLocks/>
                  </p:cNvSpPr>
                  <p:nvPr/>
                </p:nvSpPr>
                <p:spPr bwMode="auto">
                  <a:xfrm>
                    <a:off x="2938" y="1358"/>
                    <a:ext cx="7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9"/>
                        </a:lnTo>
                        <a:lnTo>
                          <a:pt x="7" y="26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7" y="26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8" name="Freeform 558"/>
                  <p:cNvSpPr>
                    <a:spLocks/>
                  </p:cNvSpPr>
                  <p:nvPr/>
                </p:nvSpPr>
                <p:spPr bwMode="auto">
                  <a:xfrm>
                    <a:off x="2938" y="1381"/>
                    <a:ext cx="7" cy="9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2" y="0"/>
                        </a:moveTo>
                        <a:lnTo>
                          <a:pt x="8" y="15"/>
                        </a:lnTo>
                        <a:lnTo>
                          <a:pt x="0" y="18"/>
                        </a:lnTo>
                        <a:lnTo>
                          <a:pt x="7" y="25"/>
                        </a:lnTo>
                        <a:lnTo>
                          <a:pt x="3" y="39"/>
                        </a:lnTo>
                        <a:lnTo>
                          <a:pt x="12" y="31"/>
                        </a:lnTo>
                        <a:lnTo>
                          <a:pt x="20" y="39"/>
                        </a:lnTo>
                        <a:lnTo>
                          <a:pt x="17" y="25"/>
                        </a:lnTo>
                        <a:lnTo>
                          <a:pt x="25" y="18"/>
                        </a:lnTo>
                        <a:lnTo>
                          <a:pt x="16" y="15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9" name="Freeform 559"/>
                  <p:cNvSpPr>
                    <a:spLocks/>
                  </p:cNvSpPr>
                  <p:nvPr/>
                </p:nvSpPr>
                <p:spPr bwMode="auto">
                  <a:xfrm>
                    <a:off x="2881" y="1403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8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8" name="Group 560"/>
              <p:cNvGrpSpPr>
                <a:grpSpLocks/>
              </p:cNvGrpSpPr>
              <p:nvPr/>
            </p:nvGrpSpPr>
            <p:grpSpPr bwMode="auto">
              <a:xfrm rot="-5400000">
                <a:off x="2251" y="1009"/>
                <a:ext cx="244" cy="714"/>
                <a:chOff x="4604" y="1734"/>
                <a:chExt cx="328" cy="999"/>
              </a:xfrm>
            </p:grpSpPr>
            <p:sp>
              <p:nvSpPr>
                <p:cNvPr id="4392" name="Rectangle 561"/>
                <p:cNvSpPr>
                  <a:spLocks noChangeArrowheads="1"/>
                </p:cNvSpPr>
                <p:nvPr/>
              </p:nvSpPr>
              <p:spPr bwMode="auto">
                <a:xfrm>
                  <a:off x="4701" y="1799"/>
                  <a:ext cx="70" cy="58"/>
                </a:xfrm>
                <a:prstGeom prst="rect">
                  <a:avLst/>
                </a:prstGeom>
                <a:solidFill>
                  <a:srgbClr val="CFAF8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3" name="Rectangle 562"/>
                <p:cNvSpPr>
                  <a:spLocks noChangeArrowheads="1"/>
                </p:cNvSpPr>
                <p:nvPr/>
              </p:nvSpPr>
              <p:spPr bwMode="auto">
                <a:xfrm>
                  <a:off x="4705" y="1803"/>
                  <a:ext cx="62" cy="50"/>
                </a:xfrm>
                <a:prstGeom prst="rect">
                  <a:avLst/>
                </a:prstGeom>
                <a:noFill/>
                <a:ln w="14288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4" name="Freeform 563"/>
                <p:cNvSpPr>
                  <a:spLocks/>
                </p:cNvSpPr>
                <p:nvPr/>
              </p:nvSpPr>
              <p:spPr bwMode="auto">
                <a:xfrm>
                  <a:off x="4623" y="1734"/>
                  <a:ext cx="146" cy="88"/>
                </a:xfrm>
                <a:custGeom>
                  <a:avLst/>
                  <a:gdLst>
                    <a:gd name="T0" fmla="*/ 0 w 439"/>
                    <a:gd name="T1" fmla="*/ 0 h 354"/>
                    <a:gd name="T2" fmla="*/ 0 w 439"/>
                    <a:gd name="T3" fmla="*/ 0 h 354"/>
                    <a:gd name="T4" fmla="*/ 1 w 439"/>
                    <a:gd name="T5" fmla="*/ 0 h 354"/>
                    <a:gd name="T6" fmla="*/ 1 w 439"/>
                    <a:gd name="T7" fmla="*/ 0 h 354"/>
                    <a:gd name="T8" fmla="*/ 1 w 439"/>
                    <a:gd name="T9" fmla="*/ 0 h 354"/>
                    <a:gd name="T10" fmla="*/ 0 w 439"/>
                    <a:gd name="T11" fmla="*/ 0 h 35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9"/>
                    <a:gd name="T19" fmla="*/ 0 h 354"/>
                    <a:gd name="T20" fmla="*/ 439 w 439"/>
                    <a:gd name="T21" fmla="*/ 354 h 35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9" h="354">
                      <a:moveTo>
                        <a:pt x="4" y="0"/>
                      </a:moveTo>
                      <a:lnTo>
                        <a:pt x="0" y="169"/>
                      </a:lnTo>
                      <a:lnTo>
                        <a:pt x="439" y="354"/>
                      </a:lnTo>
                      <a:lnTo>
                        <a:pt x="432" y="27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5" name="Freeform 564"/>
                <p:cNvSpPr>
                  <a:spLocks/>
                </p:cNvSpPr>
                <p:nvPr/>
              </p:nvSpPr>
              <p:spPr bwMode="auto">
                <a:xfrm>
                  <a:off x="4623" y="1734"/>
                  <a:ext cx="146" cy="88"/>
                </a:xfrm>
                <a:custGeom>
                  <a:avLst/>
                  <a:gdLst>
                    <a:gd name="T0" fmla="*/ 0 w 439"/>
                    <a:gd name="T1" fmla="*/ 0 h 354"/>
                    <a:gd name="T2" fmla="*/ 0 w 439"/>
                    <a:gd name="T3" fmla="*/ 0 h 354"/>
                    <a:gd name="T4" fmla="*/ 1 w 439"/>
                    <a:gd name="T5" fmla="*/ 0 h 354"/>
                    <a:gd name="T6" fmla="*/ 1 w 439"/>
                    <a:gd name="T7" fmla="*/ 0 h 354"/>
                    <a:gd name="T8" fmla="*/ 1 w 439"/>
                    <a:gd name="T9" fmla="*/ 0 h 354"/>
                    <a:gd name="T10" fmla="*/ 0 w 439"/>
                    <a:gd name="T11" fmla="*/ 0 h 35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9"/>
                    <a:gd name="T19" fmla="*/ 0 h 354"/>
                    <a:gd name="T20" fmla="*/ 439 w 439"/>
                    <a:gd name="T21" fmla="*/ 354 h 35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9" h="354">
                      <a:moveTo>
                        <a:pt x="4" y="0"/>
                      </a:moveTo>
                      <a:lnTo>
                        <a:pt x="0" y="169"/>
                      </a:lnTo>
                      <a:lnTo>
                        <a:pt x="439" y="354"/>
                      </a:lnTo>
                      <a:lnTo>
                        <a:pt x="432" y="270"/>
                      </a:lnTo>
                      <a:lnTo>
                        <a:pt x="4" y="0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6" name="Freeform 565"/>
                <p:cNvSpPr>
                  <a:spLocks/>
                </p:cNvSpPr>
                <p:nvPr/>
              </p:nvSpPr>
              <p:spPr bwMode="auto">
                <a:xfrm>
                  <a:off x="4616" y="1827"/>
                  <a:ext cx="145" cy="94"/>
                </a:xfrm>
                <a:custGeom>
                  <a:avLst/>
                  <a:gdLst>
                    <a:gd name="T0" fmla="*/ 0 w 433"/>
                    <a:gd name="T1" fmla="*/ 0 h 375"/>
                    <a:gd name="T2" fmla="*/ 0 w 433"/>
                    <a:gd name="T3" fmla="*/ 0 h 375"/>
                    <a:gd name="T4" fmla="*/ 1 w 433"/>
                    <a:gd name="T5" fmla="*/ 0 h 375"/>
                    <a:gd name="T6" fmla="*/ 1 w 433"/>
                    <a:gd name="T7" fmla="*/ 0 h 375"/>
                    <a:gd name="T8" fmla="*/ 1 w 433"/>
                    <a:gd name="T9" fmla="*/ 0 h 375"/>
                    <a:gd name="T10" fmla="*/ 0 w 433"/>
                    <a:gd name="T11" fmla="*/ 0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3"/>
                    <a:gd name="T19" fmla="*/ 0 h 375"/>
                    <a:gd name="T20" fmla="*/ 433 w 433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3" h="375">
                      <a:moveTo>
                        <a:pt x="0" y="207"/>
                      </a:moveTo>
                      <a:lnTo>
                        <a:pt x="22" y="375"/>
                      </a:lnTo>
                      <a:lnTo>
                        <a:pt x="433" y="92"/>
                      </a:lnTo>
                      <a:lnTo>
                        <a:pt x="412" y="0"/>
                      </a:lnTo>
                      <a:lnTo>
                        <a:pt x="413" y="11"/>
                      </a:lnTo>
                      <a:lnTo>
                        <a:pt x="0" y="20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7" name="Freeform 566"/>
                <p:cNvSpPr>
                  <a:spLocks/>
                </p:cNvSpPr>
                <p:nvPr/>
              </p:nvSpPr>
              <p:spPr bwMode="auto">
                <a:xfrm>
                  <a:off x="4616" y="1827"/>
                  <a:ext cx="145" cy="94"/>
                </a:xfrm>
                <a:custGeom>
                  <a:avLst/>
                  <a:gdLst>
                    <a:gd name="T0" fmla="*/ 0 w 433"/>
                    <a:gd name="T1" fmla="*/ 0 h 375"/>
                    <a:gd name="T2" fmla="*/ 0 w 433"/>
                    <a:gd name="T3" fmla="*/ 0 h 375"/>
                    <a:gd name="T4" fmla="*/ 1 w 433"/>
                    <a:gd name="T5" fmla="*/ 0 h 375"/>
                    <a:gd name="T6" fmla="*/ 1 w 433"/>
                    <a:gd name="T7" fmla="*/ 0 h 375"/>
                    <a:gd name="T8" fmla="*/ 1 w 433"/>
                    <a:gd name="T9" fmla="*/ 0 h 375"/>
                    <a:gd name="T10" fmla="*/ 0 w 433"/>
                    <a:gd name="T11" fmla="*/ 0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3"/>
                    <a:gd name="T19" fmla="*/ 0 h 375"/>
                    <a:gd name="T20" fmla="*/ 433 w 433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3" h="375">
                      <a:moveTo>
                        <a:pt x="0" y="207"/>
                      </a:moveTo>
                      <a:lnTo>
                        <a:pt x="22" y="375"/>
                      </a:lnTo>
                      <a:lnTo>
                        <a:pt x="433" y="92"/>
                      </a:lnTo>
                      <a:lnTo>
                        <a:pt x="412" y="0"/>
                      </a:lnTo>
                      <a:lnTo>
                        <a:pt x="413" y="11"/>
                      </a:lnTo>
                      <a:lnTo>
                        <a:pt x="0" y="207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8" name="Line 567"/>
                <p:cNvSpPr>
                  <a:spLocks noChangeShapeType="1"/>
                </p:cNvSpPr>
                <p:nvPr/>
              </p:nvSpPr>
              <p:spPr bwMode="auto">
                <a:xfrm>
                  <a:off x="4692" y="1828"/>
                  <a:ext cx="240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9" name="Line 568"/>
                <p:cNvSpPr>
                  <a:spLocks noChangeShapeType="1"/>
                </p:cNvSpPr>
                <p:nvPr/>
              </p:nvSpPr>
              <p:spPr bwMode="auto">
                <a:xfrm>
                  <a:off x="4724" y="1775"/>
                  <a:ext cx="44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0" name="Line 569"/>
                <p:cNvSpPr>
                  <a:spLocks noChangeShapeType="1"/>
                </p:cNvSpPr>
                <p:nvPr/>
              </p:nvSpPr>
              <p:spPr bwMode="auto">
                <a:xfrm>
                  <a:off x="4712" y="1881"/>
                  <a:ext cx="56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1" name="Rectangle 570"/>
                <p:cNvSpPr>
                  <a:spLocks noChangeArrowheads="1"/>
                </p:cNvSpPr>
                <p:nvPr/>
              </p:nvSpPr>
              <p:spPr bwMode="auto">
                <a:xfrm>
                  <a:off x="4695" y="2073"/>
                  <a:ext cx="69" cy="59"/>
                </a:xfrm>
                <a:prstGeom prst="rect">
                  <a:avLst/>
                </a:prstGeom>
                <a:solidFill>
                  <a:srgbClr val="CFAF8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2" name="Rectangle 571"/>
                <p:cNvSpPr>
                  <a:spLocks noChangeArrowheads="1"/>
                </p:cNvSpPr>
                <p:nvPr/>
              </p:nvSpPr>
              <p:spPr bwMode="auto">
                <a:xfrm>
                  <a:off x="4699" y="2077"/>
                  <a:ext cx="61" cy="50"/>
                </a:xfrm>
                <a:prstGeom prst="rect">
                  <a:avLst/>
                </a:prstGeom>
                <a:noFill/>
                <a:ln w="14288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3" name="Freeform 572"/>
                <p:cNvSpPr>
                  <a:spLocks/>
                </p:cNvSpPr>
                <p:nvPr/>
              </p:nvSpPr>
              <p:spPr bwMode="auto">
                <a:xfrm>
                  <a:off x="4616" y="2008"/>
                  <a:ext cx="147" cy="88"/>
                </a:xfrm>
                <a:custGeom>
                  <a:avLst/>
                  <a:gdLst>
                    <a:gd name="T0" fmla="*/ 0 w 439"/>
                    <a:gd name="T1" fmla="*/ 0 h 354"/>
                    <a:gd name="T2" fmla="*/ 0 w 439"/>
                    <a:gd name="T3" fmla="*/ 0 h 354"/>
                    <a:gd name="T4" fmla="*/ 1 w 439"/>
                    <a:gd name="T5" fmla="*/ 0 h 354"/>
                    <a:gd name="T6" fmla="*/ 1 w 439"/>
                    <a:gd name="T7" fmla="*/ 0 h 354"/>
                    <a:gd name="T8" fmla="*/ 1 w 439"/>
                    <a:gd name="T9" fmla="*/ 0 h 354"/>
                    <a:gd name="T10" fmla="*/ 0 w 439"/>
                    <a:gd name="T11" fmla="*/ 0 h 35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9"/>
                    <a:gd name="T19" fmla="*/ 0 h 354"/>
                    <a:gd name="T20" fmla="*/ 439 w 439"/>
                    <a:gd name="T21" fmla="*/ 354 h 35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9" h="354">
                      <a:moveTo>
                        <a:pt x="4" y="0"/>
                      </a:moveTo>
                      <a:lnTo>
                        <a:pt x="0" y="169"/>
                      </a:lnTo>
                      <a:lnTo>
                        <a:pt x="439" y="354"/>
                      </a:lnTo>
                      <a:lnTo>
                        <a:pt x="432" y="27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4" name="Freeform 573"/>
                <p:cNvSpPr>
                  <a:spLocks/>
                </p:cNvSpPr>
                <p:nvPr/>
              </p:nvSpPr>
              <p:spPr bwMode="auto">
                <a:xfrm>
                  <a:off x="4616" y="2008"/>
                  <a:ext cx="147" cy="88"/>
                </a:xfrm>
                <a:custGeom>
                  <a:avLst/>
                  <a:gdLst>
                    <a:gd name="T0" fmla="*/ 0 w 439"/>
                    <a:gd name="T1" fmla="*/ 0 h 354"/>
                    <a:gd name="T2" fmla="*/ 0 w 439"/>
                    <a:gd name="T3" fmla="*/ 0 h 354"/>
                    <a:gd name="T4" fmla="*/ 1 w 439"/>
                    <a:gd name="T5" fmla="*/ 0 h 354"/>
                    <a:gd name="T6" fmla="*/ 1 w 439"/>
                    <a:gd name="T7" fmla="*/ 0 h 354"/>
                    <a:gd name="T8" fmla="*/ 1 w 439"/>
                    <a:gd name="T9" fmla="*/ 0 h 354"/>
                    <a:gd name="T10" fmla="*/ 0 w 439"/>
                    <a:gd name="T11" fmla="*/ 0 h 35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9"/>
                    <a:gd name="T19" fmla="*/ 0 h 354"/>
                    <a:gd name="T20" fmla="*/ 439 w 439"/>
                    <a:gd name="T21" fmla="*/ 354 h 35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9" h="354">
                      <a:moveTo>
                        <a:pt x="4" y="0"/>
                      </a:moveTo>
                      <a:lnTo>
                        <a:pt x="0" y="169"/>
                      </a:lnTo>
                      <a:lnTo>
                        <a:pt x="439" y="354"/>
                      </a:lnTo>
                      <a:lnTo>
                        <a:pt x="432" y="270"/>
                      </a:lnTo>
                      <a:lnTo>
                        <a:pt x="4" y="0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5" name="Freeform 574"/>
                <p:cNvSpPr>
                  <a:spLocks/>
                </p:cNvSpPr>
                <p:nvPr/>
              </p:nvSpPr>
              <p:spPr bwMode="auto">
                <a:xfrm>
                  <a:off x="4610" y="2101"/>
                  <a:ext cx="144" cy="94"/>
                </a:xfrm>
                <a:custGeom>
                  <a:avLst/>
                  <a:gdLst>
                    <a:gd name="T0" fmla="*/ 0 w 433"/>
                    <a:gd name="T1" fmla="*/ 0 h 374"/>
                    <a:gd name="T2" fmla="*/ 0 w 433"/>
                    <a:gd name="T3" fmla="*/ 0 h 374"/>
                    <a:gd name="T4" fmla="*/ 1 w 433"/>
                    <a:gd name="T5" fmla="*/ 0 h 374"/>
                    <a:gd name="T6" fmla="*/ 1 w 433"/>
                    <a:gd name="T7" fmla="*/ 0 h 374"/>
                    <a:gd name="T8" fmla="*/ 1 w 433"/>
                    <a:gd name="T9" fmla="*/ 0 h 374"/>
                    <a:gd name="T10" fmla="*/ 0 w 433"/>
                    <a:gd name="T11" fmla="*/ 0 h 37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3"/>
                    <a:gd name="T19" fmla="*/ 0 h 374"/>
                    <a:gd name="T20" fmla="*/ 433 w 433"/>
                    <a:gd name="T21" fmla="*/ 374 h 37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3" h="374">
                      <a:moveTo>
                        <a:pt x="0" y="207"/>
                      </a:moveTo>
                      <a:lnTo>
                        <a:pt x="22" y="374"/>
                      </a:lnTo>
                      <a:lnTo>
                        <a:pt x="433" y="91"/>
                      </a:lnTo>
                      <a:lnTo>
                        <a:pt x="412" y="0"/>
                      </a:lnTo>
                      <a:lnTo>
                        <a:pt x="413" y="10"/>
                      </a:lnTo>
                      <a:lnTo>
                        <a:pt x="0" y="20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6" name="Freeform 575"/>
                <p:cNvSpPr>
                  <a:spLocks/>
                </p:cNvSpPr>
                <p:nvPr/>
              </p:nvSpPr>
              <p:spPr bwMode="auto">
                <a:xfrm>
                  <a:off x="4610" y="2101"/>
                  <a:ext cx="144" cy="94"/>
                </a:xfrm>
                <a:custGeom>
                  <a:avLst/>
                  <a:gdLst>
                    <a:gd name="T0" fmla="*/ 0 w 433"/>
                    <a:gd name="T1" fmla="*/ 0 h 374"/>
                    <a:gd name="T2" fmla="*/ 0 w 433"/>
                    <a:gd name="T3" fmla="*/ 0 h 374"/>
                    <a:gd name="T4" fmla="*/ 1 w 433"/>
                    <a:gd name="T5" fmla="*/ 0 h 374"/>
                    <a:gd name="T6" fmla="*/ 1 w 433"/>
                    <a:gd name="T7" fmla="*/ 0 h 374"/>
                    <a:gd name="T8" fmla="*/ 1 w 433"/>
                    <a:gd name="T9" fmla="*/ 0 h 374"/>
                    <a:gd name="T10" fmla="*/ 0 w 433"/>
                    <a:gd name="T11" fmla="*/ 0 h 37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3"/>
                    <a:gd name="T19" fmla="*/ 0 h 374"/>
                    <a:gd name="T20" fmla="*/ 433 w 433"/>
                    <a:gd name="T21" fmla="*/ 374 h 37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3" h="374">
                      <a:moveTo>
                        <a:pt x="0" y="207"/>
                      </a:moveTo>
                      <a:lnTo>
                        <a:pt x="22" y="374"/>
                      </a:lnTo>
                      <a:lnTo>
                        <a:pt x="433" y="91"/>
                      </a:lnTo>
                      <a:lnTo>
                        <a:pt x="412" y="0"/>
                      </a:lnTo>
                      <a:lnTo>
                        <a:pt x="413" y="10"/>
                      </a:lnTo>
                      <a:lnTo>
                        <a:pt x="0" y="207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7" name="Line 576"/>
                <p:cNvSpPr>
                  <a:spLocks noChangeShapeType="1"/>
                </p:cNvSpPr>
                <p:nvPr/>
              </p:nvSpPr>
              <p:spPr bwMode="auto">
                <a:xfrm>
                  <a:off x="4686" y="2102"/>
                  <a:ext cx="239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8" name="Line 577"/>
                <p:cNvSpPr>
                  <a:spLocks noChangeShapeType="1"/>
                </p:cNvSpPr>
                <p:nvPr/>
              </p:nvSpPr>
              <p:spPr bwMode="auto">
                <a:xfrm>
                  <a:off x="4717" y="2049"/>
                  <a:ext cx="45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9" name="Line 578"/>
                <p:cNvSpPr>
                  <a:spLocks noChangeShapeType="1"/>
                </p:cNvSpPr>
                <p:nvPr/>
              </p:nvSpPr>
              <p:spPr bwMode="auto">
                <a:xfrm>
                  <a:off x="4705" y="2155"/>
                  <a:ext cx="57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0" name="Rectangle 579"/>
                <p:cNvSpPr>
                  <a:spLocks noChangeArrowheads="1"/>
                </p:cNvSpPr>
                <p:nvPr/>
              </p:nvSpPr>
              <p:spPr bwMode="auto">
                <a:xfrm>
                  <a:off x="4689" y="2342"/>
                  <a:ext cx="70" cy="58"/>
                </a:xfrm>
                <a:prstGeom prst="rect">
                  <a:avLst/>
                </a:prstGeom>
                <a:solidFill>
                  <a:srgbClr val="CFAF8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1" name="Rectangle 580"/>
                <p:cNvSpPr>
                  <a:spLocks noChangeArrowheads="1"/>
                </p:cNvSpPr>
                <p:nvPr/>
              </p:nvSpPr>
              <p:spPr bwMode="auto">
                <a:xfrm>
                  <a:off x="4693" y="2346"/>
                  <a:ext cx="61" cy="50"/>
                </a:xfrm>
                <a:prstGeom prst="rect">
                  <a:avLst/>
                </a:prstGeom>
                <a:noFill/>
                <a:ln w="14288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2" name="Freeform 581"/>
                <p:cNvSpPr>
                  <a:spLocks/>
                </p:cNvSpPr>
                <p:nvPr/>
              </p:nvSpPr>
              <p:spPr bwMode="auto">
                <a:xfrm>
                  <a:off x="4611" y="2277"/>
                  <a:ext cx="146" cy="88"/>
                </a:xfrm>
                <a:custGeom>
                  <a:avLst/>
                  <a:gdLst>
                    <a:gd name="T0" fmla="*/ 0 w 440"/>
                    <a:gd name="T1" fmla="*/ 0 h 353"/>
                    <a:gd name="T2" fmla="*/ 0 w 440"/>
                    <a:gd name="T3" fmla="*/ 0 h 353"/>
                    <a:gd name="T4" fmla="*/ 1 w 440"/>
                    <a:gd name="T5" fmla="*/ 0 h 353"/>
                    <a:gd name="T6" fmla="*/ 1 w 440"/>
                    <a:gd name="T7" fmla="*/ 0 h 353"/>
                    <a:gd name="T8" fmla="*/ 1 w 440"/>
                    <a:gd name="T9" fmla="*/ 0 h 353"/>
                    <a:gd name="T10" fmla="*/ 0 w 440"/>
                    <a:gd name="T11" fmla="*/ 0 h 35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40"/>
                    <a:gd name="T19" fmla="*/ 0 h 353"/>
                    <a:gd name="T20" fmla="*/ 440 w 440"/>
                    <a:gd name="T21" fmla="*/ 353 h 35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40" h="353">
                      <a:moveTo>
                        <a:pt x="5" y="0"/>
                      </a:moveTo>
                      <a:lnTo>
                        <a:pt x="0" y="169"/>
                      </a:lnTo>
                      <a:lnTo>
                        <a:pt x="440" y="353"/>
                      </a:lnTo>
                      <a:lnTo>
                        <a:pt x="433" y="269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3" name="Freeform 582"/>
                <p:cNvSpPr>
                  <a:spLocks/>
                </p:cNvSpPr>
                <p:nvPr/>
              </p:nvSpPr>
              <p:spPr bwMode="auto">
                <a:xfrm>
                  <a:off x="4611" y="2277"/>
                  <a:ext cx="146" cy="88"/>
                </a:xfrm>
                <a:custGeom>
                  <a:avLst/>
                  <a:gdLst>
                    <a:gd name="T0" fmla="*/ 0 w 440"/>
                    <a:gd name="T1" fmla="*/ 0 h 353"/>
                    <a:gd name="T2" fmla="*/ 0 w 440"/>
                    <a:gd name="T3" fmla="*/ 0 h 353"/>
                    <a:gd name="T4" fmla="*/ 1 w 440"/>
                    <a:gd name="T5" fmla="*/ 0 h 353"/>
                    <a:gd name="T6" fmla="*/ 1 w 440"/>
                    <a:gd name="T7" fmla="*/ 0 h 353"/>
                    <a:gd name="T8" fmla="*/ 1 w 440"/>
                    <a:gd name="T9" fmla="*/ 0 h 353"/>
                    <a:gd name="T10" fmla="*/ 0 w 440"/>
                    <a:gd name="T11" fmla="*/ 0 h 35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40"/>
                    <a:gd name="T19" fmla="*/ 0 h 353"/>
                    <a:gd name="T20" fmla="*/ 440 w 440"/>
                    <a:gd name="T21" fmla="*/ 353 h 35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40" h="353">
                      <a:moveTo>
                        <a:pt x="5" y="0"/>
                      </a:moveTo>
                      <a:lnTo>
                        <a:pt x="0" y="169"/>
                      </a:lnTo>
                      <a:lnTo>
                        <a:pt x="440" y="353"/>
                      </a:lnTo>
                      <a:lnTo>
                        <a:pt x="433" y="269"/>
                      </a:lnTo>
                      <a:lnTo>
                        <a:pt x="5" y="0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4" name="Freeform 583"/>
                <p:cNvSpPr>
                  <a:spLocks/>
                </p:cNvSpPr>
                <p:nvPr/>
              </p:nvSpPr>
              <p:spPr bwMode="auto">
                <a:xfrm>
                  <a:off x="4604" y="2370"/>
                  <a:ext cx="145" cy="94"/>
                </a:xfrm>
                <a:custGeom>
                  <a:avLst/>
                  <a:gdLst>
                    <a:gd name="T0" fmla="*/ 0 w 434"/>
                    <a:gd name="T1" fmla="*/ 0 h 375"/>
                    <a:gd name="T2" fmla="*/ 0 w 434"/>
                    <a:gd name="T3" fmla="*/ 0 h 375"/>
                    <a:gd name="T4" fmla="*/ 1 w 434"/>
                    <a:gd name="T5" fmla="*/ 0 h 375"/>
                    <a:gd name="T6" fmla="*/ 1 w 434"/>
                    <a:gd name="T7" fmla="*/ 0 h 375"/>
                    <a:gd name="T8" fmla="*/ 1 w 434"/>
                    <a:gd name="T9" fmla="*/ 0 h 375"/>
                    <a:gd name="T10" fmla="*/ 0 w 434"/>
                    <a:gd name="T11" fmla="*/ 0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4"/>
                    <a:gd name="T19" fmla="*/ 0 h 375"/>
                    <a:gd name="T20" fmla="*/ 434 w 434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4" h="375">
                      <a:moveTo>
                        <a:pt x="0" y="207"/>
                      </a:moveTo>
                      <a:lnTo>
                        <a:pt x="23" y="375"/>
                      </a:lnTo>
                      <a:lnTo>
                        <a:pt x="434" y="92"/>
                      </a:lnTo>
                      <a:lnTo>
                        <a:pt x="413" y="0"/>
                      </a:lnTo>
                      <a:lnTo>
                        <a:pt x="414" y="11"/>
                      </a:lnTo>
                      <a:lnTo>
                        <a:pt x="0" y="20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5" name="Freeform 584"/>
                <p:cNvSpPr>
                  <a:spLocks/>
                </p:cNvSpPr>
                <p:nvPr/>
              </p:nvSpPr>
              <p:spPr bwMode="auto">
                <a:xfrm>
                  <a:off x="4604" y="2370"/>
                  <a:ext cx="145" cy="94"/>
                </a:xfrm>
                <a:custGeom>
                  <a:avLst/>
                  <a:gdLst>
                    <a:gd name="T0" fmla="*/ 0 w 434"/>
                    <a:gd name="T1" fmla="*/ 0 h 375"/>
                    <a:gd name="T2" fmla="*/ 0 w 434"/>
                    <a:gd name="T3" fmla="*/ 0 h 375"/>
                    <a:gd name="T4" fmla="*/ 1 w 434"/>
                    <a:gd name="T5" fmla="*/ 0 h 375"/>
                    <a:gd name="T6" fmla="*/ 1 w 434"/>
                    <a:gd name="T7" fmla="*/ 0 h 375"/>
                    <a:gd name="T8" fmla="*/ 1 w 434"/>
                    <a:gd name="T9" fmla="*/ 0 h 375"/>
                    <a:gd name="T10" fmla="*/ 0 w 434"/>
                    <a:gd name="T11" fmla="*/ 0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4"/>
                    <a:gd name="T19" fmla="*/ 0 h 375"/>
                    <a:gd name="T20" fmla="*/ 434 w 434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4" h="375">
                      <a:moveTo>
                        <a:pt x="0" y="207"/>
                      </a:moveTo>
                      <a:lnTo>
                        <a:pt x="23" y="375"/>
                      </a:lnTo>
                      <a:lnTo>
                        <a:pt x="434" y="92"/>
                      </a:lnTo>
                      <a:lnTo>
                        <a:pt x="413" y="0"/>
                      </a:lnTo>
                      <a:lnTo>
                        <a:pt x="414" y="11"/>
                      </a:lnTo>
                      <a:lnTo>
                        <a:pt x="0" y="207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6" name="Line 585"/>
                <p:cNvSpPr>
                  <a:spLocks noChangeShapeType="1"/>
                </p:cNvSpPr>
                <p:nvPr/>
              </p:nvSpPr>
              <p:spPr bwMode="auto">
                <a:xfrm>
                  <a:off x="4680" y="2371"/>
                  <a:ext cx="240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7" name="Line 586"/>
                <p:cNvSpPr>
                  <a:spLocks noChangeShapeType="1"/>
                </p:cNvSpPr>
                <p:nvPr/>
              </p:nvSpPr>
              <p:spPr bwMode="auto">
                <a:xfrm>
                  <a:off x="4712" y="2318"/>
                  <a:ext cx="44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8" name="Line 587"/>
                <p:cNvSpPr>
                  <a:spLocks noChangeShapeType="1"/>
                </p:cNvSpPr>
                <p:nvPr/>
              </p:nvSpPr>
              <p:spPr bwMode="auto">
                <a:xfrm>
                  <a:off x="4699" y="2424"/>
                  <a:ext cx="57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9" name="Rectangle 588"/>
                <p:cNvSpPr>
                  <a:spLocks noChangeArrowheads="1"/>
                </p:cNvSpPr>
                <p:nvPr/>
              </p:nvSpPr>
              <p:spPr bwMode="auto">
                <a:xfrm>
                  <a:off x="4689" y="2611"/>
                  <a:ext cx="69" cy="59"/>
                </a:xfrm>
                <a:prstGeom prst="rect">
                  <a:avLst/>
                </a:prstGeom>
                <a:solidFill>
                  <a:srgbClr val="CFAF8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0" name="Rectangle 589"/>
                <p:cNvSpPr>
                  <a:spLocks noChangeArrowheads="1"/>
                </p:cNvSpPr>
                <p:nvPr/>
              </p:nvSpPr>
              <p:spPr bwMode="auto">
                <a:xfrm>
                  <a:off x="4693" y="2615"/>
                  <a:ext cx="61" cy="50"/>
                </a:xfrm>
                <a:prstGeom prst="rect">
                  <a:avLst/>
                </a:prstGeom>
                <a:noFill/>
                <a:ln w="14288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1" name="Freeform 590"/>
                <p:cNvSpPr>
                  <a:spLocks/>
                </p:cNvSpPr>
                <p:nvPr/>
              </p:nvSpPr>
              <p:spPr bwMode="auto">
                <a:xfrm>
                  <a:off x="4610" y="2546"/>
                  <a:ext cx="147" cy="88"/>
                </a:xfrm>
                <a:custGeom>
                  <a:avLst/>
                  <a:gdLst>
                    <a:gd name="T0" fmla="*/ 0 w 439"/>
                    <a:gd name="T1" fmla="*/ 0 h 354"/>
                    <a:gd name="T2" fmla="*/ 0 w 439"/>
                    <a:gd name="T3" fmla="*/ 0 h 354"/>
                    <a:gd name="T4" fmla="*/ 1 w 439"/>
                    <a:gd name="T5" fmla="*/ 0 h 354"/>
                    <a:gd name="T6" fmla="*/ 1 w 439"/>
                    <a:gd name="T7" fmla="*/ 0 h 354"/>
                    <a:gd name="T8" fmla="*/ 1 w 439"/>
                    <a:gd name="T9" fmla="*/ 0 h 354"/>
                    <a:gd name="T10" fmla="*/ 0 w 439"/>
                    <a:gd name="T11" fmla="*/ 0 h 35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9"/>
                    <a:gd name="T19" fmla="*/ 0 h 354"/>
                    <a:gd name="T20" fmla="*/ 439 w 439"/>
                    <a:gd name="T21" fmla="*/ 354 h 35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9" h="354">
                      <a:moveTo>
                        <a:pt x="5" y="0"/>
                      </a:moveTo>
                      <a:lnTo>
                        <a:pt x="0" y="169"/>
                      </a:lnTo>
                      <a:lnTo>
                        <a:pt x="439" y="354"/>
                      </a:lnTo>
                      <a:lnTo>
                        <a:pt x="432" y="270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2" name="Freeform 591"/>
                <p:cNvSpPr>
                  <a:spLocks/>
                </p:cNvSpPr>
                <p:nvPr/>
              </p:nvSpPr>
              <p:spPr bwMode="auto">
                <a:xfrm>
                  <a:off x="4610" y="2546"/>
                  <a:ext cx="147" cy="88"/>
                </a:xfrm>
                <a:custGeom>
                  <a:avLst/>
                  <a:gdLst>
                    <a:gd name="T0" fmla="*/ 0 w 439"/>
                    <a:gd name="T1" fmla="*/ 0 h 354"/>
                    <a:gd name="T2" fmla="*/ 0 w 439"/>
                    <a:gd name="T3" fmla="*/ 0 h 354"/>
                    <a:gd name="T4" fmla="*/ 1 w 439"/>
                    <a:gd name="T5" fmla="*/ 0 h 354"/>
                    <a:gd name="T6" fmla="*/ 1 w 439"/>
                    <a:gd name="T7" fmla="*/ 0 h 354"/>
                    <a:gd name="T8" fmla="*/ 1 w 439"/>
                    <a:gd name="T9" fmla="*/ 0 h 354"/>
                    <a:gd name="T10" fmla="*/ 0 w 439"/>
                    <a:gd name="T11" fmla="*/ 0 h 35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9"/>
                    <a:gd name="T19" fmla="*/ 0 h 354"/>
                    <a:gd name="T20" fmla="*/ 439 w 439"/>
                    <a:gd name="T21" fmla="*/ 354 h 35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9" h="354">
                      <a:moveTo>
                        <a:pt x="5" y="0"/>
                      </a:moveTo>
                      <a:lnTo>
                        <a:pt x="0" y="169"/>
                      </a:lnTo>
                      <a:lnTo>
                        <a:pt x="439" y="354"/>
                      </a:lnTo>
                      <a:lnTo>
                        <a:pt x="432" y="270"/>
                      </a:lnTo>
                      <a:lnTo>
                        <a:pt x="5" y="0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3" name="Freeform 592"/>
                <p:cNvSpPr>
                  <a:spLocks/>
                </p:cNvSpPr>
                <p:nvPr/>
              </p:nvSpPr>
              <p:spPr bwMode="auto">
                <a:xfrm>
                  <a:off x="4604" y="2640"/>
                  <a:ext cx="144" cy="93"/>
                </a:xfrm>
                <a:custGeom>
                  <a:avLst/>
                  <a:gdLst>
                    <a:gd name="T0" fmla="*/ 0 w 434"/>
                    <a:gd name="T1" fmla="*/ 0 h 375"/>
                    <a:gd name="T2" fmla="*/ 0 w 434"/>
                    <a:gd name="T3" fmla="*/ 0 h 375"/>
                    <a:gd name="T4" fmla="*/ 1 w 434"/>
                    <a:gd name="T5" fmla="*/ 0 h 375"/>
                    <a:gd name="T6" fmla="*/ 1 w 434"/>
                    <a:gd name="T7" fmla="*/ 0 h 375"/>
                    <a:gd name="T8" fmla="*/ 1 w 434"/>
                    <a:gd name="T9" fmla="*/ 0 h 375"/>
                    <a:gd name="T10" fmla="*/ 0 w 434"/>
                    <a:gd name="T11" fmla="*/ 0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4"/>
                    <a:gd name="T19" fmla="*/ 0 h 375"/>
                    <a:gd name="T20" fmla="*/ 434 w 434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4" h="375">
                      <a:moveTo>
                        <a:pt x="0" y="207"/>
                      </a:moveTo>
                      <a:lnTo>
                        <a:pt x="22" y="375"/>
                      </a:lnTo>
                      <a:lnTo>
                        <a:pt x="434" y="92"/>
                      </a:lnTo>
                      <a:lnTo>
                        <a:pt x="413" y="0"/>
                      </a:lnTo>
                      <a:lnTo>
                        <a:pt x="414" y="11"/>
                      </a:lnTo>
                      <a:lnTo>
                        <a:pt x="0" y="20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4" name="Freeform 593"/>
                <p:cNvSpPr>
                  <a:spLocks/>
                </p:cNvSpPr>
                <p:nvPr/>
              </p:nvSpPr>
              <p:spPr bwMode="auto">
                <a:xfrm>
                  <a:off x="4604" y="2640"/>
                  <a:ext cx="144" cy="93"/>
                </a:xfrm>
                <a:custGeom>
                  <a:avLst/>
                  <a:gdLst>
                    <a:gd name="T0" fmla="*/ 0 w 434"/>
                    <a:gd name="T1" fmla="*/ 0 h 375"/>
                    <a:gd name="T2" fmla="*/ 0 w 434"/>
                    <a:gd name="T3" fmla="*/ 0 h 375"/>
                    <a:gd name="T4" fmla="*/ 1 w 434"/>
                    <a:gd name="T5" fmla="*/ 0 h 375"/>
                    <a:gd name="T6" fmla="*/ 1 w 434"/>
                    <a:gd name="T7" fmla="*/ 0 h 375"/>
                    <a:gd name="T8" fmla="*/ 1 w 434"/>
                    <a:gd name="T9" fmla="*/ 0 h 375"/>
                    <a:gd name="T10" fmla="*/ 0 w 434"/>
                    <a:gd name="T11" fmla="*/ 0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4"/>
                    <a:gd name="T19" fmla="*/ 0 h 375"/>
                    <a:gd name="T20" fmla="*/ 434 w 434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4" h="375">
                      <a:moveTo>
                        <a:pt x="0" y="207"/>
                      </a:moveTo>
                      <a:lnTo>
                        <a:pt x="22" y="375"/>
                      </a:lnTo>
                      <a:lnTo>
                        <a:pt x="434" y="92"/>
                      </a:lnTo>
                      <a:lnTo>
                        <a:pt x="413" y="0"/>
                      </a:lnTo>
                      <a:lnTo>
                        <a:pt x="414" y="11"/>
                      </a:lnTo>
                      <a:lnTo>
                        <a:pt x="0" y="207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5" name="Line 594"/>
                <p:cNvSpPr>
                  <a:spLocks noChangeShapeType="1"/>
                </p:cNvSpPr>
                <p:nvPr/>
              </p:nvSpPr>
              <p:spPr bwMode="auto">
                <a:xfrm>
                  <a:off x="4680" y="2640"/>
                  <a:ext cx="239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6" name="Line 595"/>
                <p:cNvSpPr>
                  <a:spLocks noChangeShapeType="1"/>
                </p:cNvSpPr>
                <p:nvPr/>
              </p:nvSpPr>
              <p:spPr bwMode="auto">
                <a:xfrm>
                  <a:off x="4712" y="2587"/>
                  <a:ext cx="44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7" name="Line 596"/>
                <p:cNvSpPr>
                  <a:spLocks noChangeShapeType="1"/>
                </p:cNvSpPr>
                <p:nvPr/>
              </p:nvSpPr>
              <p:spPr bwMode="auto">
                <a:xfrm>
                  <a:off x="4699" y="2693"/>
                  <a:ext cx="57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600"/>
              <p:cNvGrpSpPr>
                <a:grpSpLocks/>
              </p:cNvGrpSpPr>
              <p:nvPr/>
            </p:nvGrpSpPr>
            <p:grpSpPr bwMode="auto">
              <a:xfrm>
                <a:off x="1138" y="1902"/>
                <a:ext cx="3456" cy="34"/>
                <a:chOff x="133" y="517"/>
                <a:chExt cx="3740" cy="49"/>
              </a:xfrm>
            </p:grpSpPr>
            <p:sp>
              <p:nvSpPr>
                <p:cNvPr id="4273" name="Freeform 602"/>
                <p:cNvSpPr>
                  <a:spLocks/>
                </p:cNvSpPr>
                <p:nvPr/>
              </p:nvSpPr>
              <p:spPr bwMode="auto">
                <a:xfrm>
                  <a:off x="1277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7" name="Freeform 606"/>
                <p:cNvSpPr>
                  <a:spLocks/>
                </p:cNvSpPr>
                <p:nvPr/>
              </p:nvSpPr>
              <p:spPr bwMode="auto">
                <a:xfrm>
                  <a:off x="1149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1" name="Freeform 610"/>
                <p:cNvSpPr>
                  <a:spLocks/>
                </p:cNvSpPr>
                <p:nvPr/>
              </p:nvSpPr>
              <p:spPr bwMode="auto">
                <a:xfrm>
                  <a:off x="1022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5" name="Freeform 614"/>
                <p:cNvSpPr>
                  <a:spLocks/>
                </p:cNvSpPr>
                <p:nvPr/>
              </p:nvSpPr>
              <p:spPr bwMode="auto">
                <a:xfrm>
                  <a:off x="896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9" name="Freeform 618"/>
                <p:cNvSpPr>
                  <a:spLocks/>
                </p:cNvSpPr>
                <p:nvPr/>
              </p:nvSpPr>
              <p:spPr bwMode="auto">
                <a:xfrm>
                  <a:off x="768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93" name="Freeform 622"/>
                <p:cNvSpPr>
                  <a:spLocks/>
                </p:cNvSpPr>
                <p:nvPr/>
              </p:nvSpPr>
              <p:spPr bwMode="auto">
                <a:xfrm>
                  <a:off x="639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97" name="Freeform 626"/>
                <p:cNvSpPr>
                  <a:spLocks/>
                </p:cNvSpPr>
                <p:nvPr/>
              </p:nvSpPr>
              <p:spPr bwMode="auto">
                <a:xfrm>
                  <a:off x="511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1" name="Freeform 630"/>
                <p:cNvSpPr>
                  <a:spLocks/>
                </p:cNvSpPr>
                <p:nvPr/>
              </p:nvSpPr>
              <p:spPr bwMode="auto">
                <a:xfrm>
                  <a:off x="385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5" name="Freeform 634"/>
                <p:cNvSpPr>
                  <a:spLocks/>
                </p:cNvSpPr>
                <p:nvPr/>
              </p:nvSpPr>
              <p:spPr bwMode="auto">
                <a:xfrm>
                  <a:off x="133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9" name="Freeform 638"/>
                <p:cNvSpPr>
                  <a:spLocks/>
                </p:cNvSpPr>
                <p:nvPr/>
              </p:nvSpPr>
              <p:spPr bwMode="auto">
                <a:xfrm>
                  <a:off x="257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3" name="Freeform 642"/>
                <p:cNvSpPr>
                  <a:spLocks/>
                </p:cNvSpPr>
                <p:nvPr/>
              </p:nvSpPr>
              <p:spPr bwMode="auto">
                <a:xfrm>
                  <a:off x="2549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7" name="Freeform 646"/>
                <p:cNvSpPr>
                  <a:spLocks/>
                </p:cNvSpPr>
                <p:nvPr/>
              </p:nvSpPr>
              <p:spPr bwMode="auto">
                <a:xfrm>
                  <a:off x="2421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21" name="Freeform 650"/>
                <p:cNvSpPr>
                  <a:spLocks/>
                </p:cNvSpPr>
                <p:nvPr/>
              </p:nvSpPr>
              <p:spPr bwMode="auto">
                <a:xfrm>
                  <a:off x="2294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25" name="Freeform 654"/>
                <p:cNvSpPr>
                  <a:spLocks/>
                </p:cNvSpPr>
                <p:nvPr/>
              </p:nvSpPr>
              <p:spPr bwMode="auto">
                <a:xfrm>
                  <a:off x="2168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29" name="Freeform 658"/>
                <p:cNvSpPr>
                  <a:spLocks/>
                </p:cNvSpPr>
                <p:nvPr/>
              </p:nvSpPr>
              <p:spPr bwMode="auto">
                <a:xfrm>
                  <a:off x="2040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33" name="Freeform 662"/>
                <p:cNvSpPr>
                  <a:spLocks/>
                </p:cNvSpPr>
                <p:nvPr/>
              </p:nvSpPr>
              <p:spPr bwMode="auto">
                <a:xfrm>
                  <a:off x="1911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37" name="Freeform 666"/>
                <p:cNvSpPr>
                  <a:spLocks/>
                </p:cNvSpPr>
                <p:nvPr/>
              </p:nvSpPr>
              <p:spPr bwMode="auto">
                <a:xfrm>
                  <a:off x="1783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41" name="Freeform 670"/>
                <p:cNvSpPr>
                  <a:spLocks/>
                </p:cNvSpPr>
                <p:nvPr/>
              </p:nvSpPr>
              <p:spPr bwMode="auto">
                <a:xfrm>
                  <a:off x="1657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45" name="Freeform 674"/>
                <p:cNvSpPr>
                  <a:spLocks/>
                </p:cNvSpPr>
                <p:nvPr/>
              </p:nvSpPr>
              <p:spPr bwMode="auto">
                <a:xfrm>
                  <a:off x="1405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49" name="Freeform 678"/>
                <p:cNvSpPr>
                  <a:spLocks/>
                </p:cNvSpPr>
                <p:nvPr/>
              </p:nvSpPr>
              <p:spPr bwMode="auto">
                <a:xfrm>
                  <a:off x="1529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53" name="Freeform 682"/>
                <p:cNvSpPr>
                  <a:spLocks/>
                </p:cNvSpPr>
                <p:nvPr/>
              </p:nvSpPr>
              <p:spPr bwMode="auto">
                <a:xfrm>
                  <a:off x="3821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57" name="Freeform 686"/>
                <p:cNvSpPr>
                  <a:spLocks/>
                </p:cNvSpPr>
                <p:nvPr/>
              </p:nvSpPr>
              <p:spPr bwMode="auto">
                <a:xfrm>
                  <a:off x="3693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61" name="Freeform 690"/>
                <p:cNvSpPr>
                  <a:spLocks/>
                </p:cNvSpPr>
                <p:nvPr/>
              </p:nvSpPr>
              <p:spPr bwMode="auto">
                <a:xfrm>
                  <a:off x="3566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65" name="Freeform 694"/>
                <p:cNvSpPr>
                  <a:spLocks/>
                </p:cNvSpPr>
                <p:nvPr/>
              </p:nvSpPr>
              <p:spPr bwMode="auto">
                <a:xfrm>
                  <a:off x="3440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69" name="Freeform 698"/>
                <p:cNvSpPr>
                  <a:spLocks/>
                </p:cNvSpPr>
                <p:nvPr/>
              </p:nvSpPr>
              <p:spPr bwMode="auto">
                <a:xfrm>
                  <a:off x="3312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73" name="Freeform 702"/>
                <p:cNvSpPr>
                  <a:spLocks/>
                </p:cNvSpPr>
                <p:nvPr/>
              </p:nvSpPr>
              <p:spPr bwMode="auto">
                <a:xfrm>
                  <a:off x="3183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77" name="Freeform 706"/>
                <p:cNvSpPr>
                  <a:spLocks/>
                </p:cNvSpPr>
                <p:nvPr/>
              </p:nvSpPr>
              <p:spPr bwMode="auto">
                <a:xfrm>
                  <a:off x="3055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1" name="Freeform 710"/>
                <p:cNvSpPr>
                  <a:spLocks/>
                </p:cNvSpPr>
                <p:nvPr/>
              </p:nvSpPr>
              <p:spPr bwMode="auto">
                <a:xfrm>
                  <a:off x="2929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5" name="Freeform 714"/>
                <p:cNvSpPr>
                  <a:spLocks/>
                </p:cNvSpPr>
                <p:nvPr/>
              </p:nvSpPr>
              <p:spPr bwMode="auto">
                <a:xfrm>
                  <a:off x="2677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9" name="Freeform 718"/>
                <p:cNvSpPr>
                  <a:spLocks/>
                </p:cNvSpPr>
                <p:nvPr/>
              </p:nvSpPr>
              <p:spPr bwMode="auto">
                <a:xfrm>
                  <a:off x="2801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55" name="Rectangle 740"/>
              <p:cNvSpPr>
                <a:spLocks noChangeArrowheads="1"/>
              </p:cNvSpPr>
              <p:nvPr/>
            </p:nvSpPr>
            <p:spPr bwMode="auto">
              <a:xfrm>
                <a:off x="816" y="2275"/>
                <a:ext cx="506" cy="341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endParaRPr lang="en-US" sz="1400" dirty="0">
                  <a:latin typeface="Times New Roman" pitchFamily="18" charset="0"/>
                </a:endParaRPr>
              </a:p>
              <a:p>
                <a:pPr algn="ctr"/>
                <a:r>
                  <a:rPr lang="en-US" sz="1400" dirty="0">
                    <a:latin typeface="Times New Roman" pitchFamily="18" charset="0"/>
                  </a:rPr>
                  <a:t>BAND</a:t>
                </a:r>
              </a:p>
            </p:txBody>
          </p:sp>
        </p:grpSp>
      </p:grpSp>
      <p:sp>
        <p:nvSpPr>
          <p:cNvPr id="405" name="Oval 404"/>
          <p:cNvSpPr/>
          <p:nvPr/>
        </p:nvSpPr>
        <p:spPr>
          <a:xfrm>
            <a:off x="2619375" y="42672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6" name="Oval 405"/>
          <p:cNvSpPr/>
          <p:nvPr/>
        </p:nvSpPr>
        <p:spPr>
          <a:xfrm>
            <a:off x="22383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7" name="Oval 406"/>
          <p:cNvSpPr/>
          <p:nvPr/>
        </p:nvSpPr>
        <p:spPr>
          <a:xfrm>
            <a:off x="22383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8" name="Oval 407"/>
          <p:cNvSpPr/>
          <p:nvPr/>
        </p:nvSpPr>
        <p:spPr>
          <a:xfrm>
            <a:off x="22383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9" name="Oval 408"/>
          <p:cNvSpPr/>
          <p:nvPr/>
        </p:nvSpPr>
        <p:spPr>
          <a:xfrm>
            <a:off x="26193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0" name="Oval 409"/>
          <p:cNvSpPr/>
          <p:nvPr/>
        </p:nvSpPr>
        <p:spPr>
          <a:xfrm>
            <a:off x="26193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1" name="Oval 410"/>
          <p:cNvSpPr/>
          <p:nvPr/>
        </p:nvSpPr>
        <p:spPr>
          <a:xfrm>
            <a:off x="26193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2" name="Oval 411"/>
          <p:cNvSpPr/>
          <p:nvPr/>
        </p:nvSpPr>
        <p:spPr>
          <a:xfrm>
            <a:off x="29718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3" name="Oval 412"/>
          <p:cNvSpPr/>
          <p:nvPr/>
        </p:nvSpPr>
        <p:spPr>
          <a:xfrm>
            <a:off x="2971800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4" name="Oval 413"/>
          <p:cNvSpPr/>
          <p:nvPr/>
        </p:nvSpPr>
        <p:spPr>
          <a:xfrm>
            <a:off x="2971800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5" name="Oval 414"/>
          <p:cNvSpPr/>
          <p:nvPr/>
        </p:nvSpPr>
        <p:spPr>
          <a:xfrm>
            <a:off x="3764281" y="4305299"/>
            <a:ext cx="45719" cy="45719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6" name="Oval 415"/>
          <p:cNvSpPr/>
          <p:nvPr/>
        </p:nvSpPr>
        <p:spPr>
          <a:xfrm>
            <a:off x="34290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7" name="Oval 416"/>
          <p:cNvSpPr/>
          <p:nvPr/>
        </p:nvSpPr>
        <p:spPr>
          <a:xfrm>
            <a:off x="37623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8" name="Oval 417"/>
          <p:cNvSpPr/>
          <p:nvPr/>
        </p:nvSpPr>
        <p:spPr>
          <a:xfrm>
            <a:off x="3429000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9" name="Oval 418"/>
          <p:cNvSpPr/>
          <p:nvPr/>
        </p:nvSpPr>
        <p:spPr>
          <a:xfrm>
            <a:off x="3429000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0" name="Oval 419"/>
          <p:cNvSpPr/>
          <p:nvPr/>
        </p:nvSpPr>
        <p:spPr>
          <a:xfrm>
            <a:off x="37623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1" name="Oval 420"/>
          <p:cNvSpPr/>
          <p:nvPr/>
        </p:nvSpPr>
        <p:spPr>
          <a:xfrm>
            <a:off x="37623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2" name="Oval 421"/>
          <p:cNvSpPr/>
          <p:nvPr/>
        </p:nvSpPr>
        <p:spPr>
          <a:xfrm>
            <a:off x="40671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3" name="Oval 422"/>
          <p:cNvSpPr/>
          <p:nvPr/>
        </p:nvSpPr>
        <p:spPr>
          <a:xfrm>
            <a:off x="40671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4" name="Oval 423"/>
          <p:cNvSpPr/>
          <p:nvPr/>
        </p:nvSpPr>
        <p:spPr>
          <a:xfrm>
            <a:off x="40671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6" name="Oval 425"/>
          <p:cNvSpPr/>
          <p:nvPr/>
        </p:nvSpPr>
        <p:spPr>
          <a:xfrm>
            <a:off x="4038600" y="46101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7" name="Oval 426"/>
          <p:cNvSpPr/>
          <p:nvPr/>
        </p:nvSpPr>
        <p:spPr>
          <a:xfrm>
            <a:off x="4267200" y="46101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8" name="Oval 427"/>
          <p:cNvSpPr/>
          <p:nvPr/>
        </p:nvSpPr>
        <p:spPr>
          <a:xfrm>
            <a:off x="4495800" y="46101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9" name="Oval 428"/>
          <p:cNvSpPr/>
          <p:nvPr/>
        </p:nvSpPr>
        <p:spPr>
          <a:xfrm>
            <a:off x="5438775" y="42672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0" name="Oval 429"/>
          <p:cNvSpPr/>
          <p:nvPr/>
        </p:nvSpPr>
        <p:spPr>
          <a:xfrm>
            <a:off x="51054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1" name="Oval 430"/>
          <p:cNvSpPr/>
          <p:nvPr/>
        </p:nvSpPr>
        <p:spPr>
          <a:xfrm>
            <a:off x="5105400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2" name="Oval 431"/>
          <p:cNvSpPr/>
          <p:nvPr/>
        </p:nvSpPr>
        <p:spPr>
          <a:xfrm>
            <a:off x="5105400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3" name="Oval 432"/>
          <p:cNvSpPr/>
          <p:nvPr/>
        </p:nvSpPr>
        <p:spPr>
          <a:xfrm>
            <a:off x="54387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4" name="Oval 433"/>
          <p:cNvSpPr/>
          <p:nvPr/>
        </p:nvSpPr>
        <p:spPr>
          <a:xfrm>
            <a:off x="54387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5" name="Oval 434"/>
          <p:cNvSpPr/>
          <p:nvPr/>
        </p:nvSpPr>
        <p:spPr>
          <a:xfrm>
            <a:off x="54387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6" name="Oval 435"/>
          <p:cNvSpPr/>
          <p:nvPr/>
        </p:nvSpPr>
        <p:spPr>
          <a:xfrm>
            <a:off x="57435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7" name="Oval 436"/>
          <p:cNvSpPr/>
          <p:nvPr/>
        </p:nvSpPr>
        <p:spPr>
          <a:xfrm>
            <a:off x="57435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8" name="Oval 437"/>
          <p:cNvSpPr/>
          <p:nvPr/>
        </p:nvSpPr>
        <p:spPr>
          <a:xfrm>
            <a:off x="57435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9" name="Oval 438"/>
          <p:cNvSpPr/>
          <p:nvPr/>
        </p:nvSpPr>
        <p:spPr>
          <a:xfrm>
            <a:off x="6429375" y="42672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0" name="Oval 439"/>
          <p:cNvSpPr/>
          <p:nvPr/>
        </p:nvSpPr>
        <p:spPr>
          <a:xfrm>
            <a:off x="61245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1" name="Oval 440"/>
          <p:cNvSpPr/>
          <p:nvPr/>
        </p:nvSpPr>
        <p:spPr>
          <a:xfrm>
            <a:off x="61245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2" name="Oval 441"/>
          <p:cNvSpPr/>
          <p:nvPr/>
        </p:nvSpPr>
        <p:spPr>
          <a:xfrm>
            <a:off x="61245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3" name="Oval 442"/>
          <p:cNvSpPr/>
          <p:nvPr/>
        </p:nvSpPr>
        <p:spPr>
          <a:xfrm>
            <a:off x="64293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4" name="Oval 443"/>
          <p:cNvSpPr/>
          <p:nvPr/>
        </p:nvSpPr>
        <p:spPr>
          <a:xfrm>
            <a:off x="64293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5" name="Oval 444"/>
          <p:cNvSpPr/>
          <p:nvPr/>
        </p:nvSpPr>
        <p:spPr>
          <a:xfrm>
            <a:off x="64293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6" name="Oval 445"/>
          <p:cNvSpPr/>
          <p:nvPr/>
        </p:nvSpPr>
        <p:spPr>
          <a:xfrm>
            <a:off x="67818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7" name="Oval 446"/>
          <p:cNvSpPr/>
          <p:nvPr/>
        </p:nvSpPr>
        <p:spPr>
          <a:xfrm>
            <a:off x="6781800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8" name="Oval 447"/>
          <p:cNvSpPr/>
          <p:nvPr/>
        </p:nvSpPr>
        <p:spPr>
          <a:xfrm>
            <a:off x="6781800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1" name="Oval 330"/>
          <p:cNvSpPr/>
          <p:nvPr/>
        </p:nvSpPr>
        <p:spPr>
          <a:xfrm>
            <a:off x="4724400" y="46101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2" name="Oval 331"/>
          <p:cNvSpPr/>
          <p:nvPr/>
        </p:nvSpPr>
        <p:spPr>
          <a:xfrm>
            <a:off x="4953000" y="46101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3" name="Oval 332"/>
          <p:cNvSpPr/>
          <p:nvPr/>
        </p:nvSpPr>
        <p:spPr>
          <a:xfrm>
            <a:off x="72675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4" name="Oval 333"/>
          <p:cNvSpPr/>
          <p:nvPr/>
        </p:nvSpPr>
        <p:spPr>
          <a:xfrm>
            <a:off x="75723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5" name="Oval 334"/>
          <p:cNvSpPr/>
          <p:nvPr/>
        </p:nvSpPr>
        <p:spPr>
          <a:xfrm>
            <a:off x="78771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6" name="Oval 335"/>
          <p:cNvSpPr/>
          <p:nvPr/>
        </p:nvSpPr>
        <p:spPr>
          <a:xfrm>
            <a:off x="72675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7" name="Oval 336"/>
          <p:cNvSpPr/>
          <p:nvPr/>
        </p:nvSpPr>
        <p:spPr>
          <a:xfrm>
            <a:off x="72675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8" name="Oval 337"/>
          <p:cNvSpPr/>
          <p:nvPr/>
        </p:nvSpPr>
        <p:spPr>
          <a:xfrm>
            <a:off x="75723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9" name="Oval 338"/>
          <p:cNvSpPr/>
          <p:nvPr/>
        </p:nvSpPr>
        <p:spPr>
          <a:xfrm>
            <a:off x="75723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0" name="Oval 339"/>
          <p:cNvSpPr/>
          <p:nvPr/>
        </p:nvSpPr>
        <p:spPr>
          <a:xfrm>
            <a:off x="78771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1" name="Oval 340"/>
          <p:cNvSpPr/>
          <p:nvPr/>
        </p:nvSpPr>
        <p:spPr>
          <a:xfrm>
            <a:off x="78771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2" name="Oval 341"/>
          <p:cNvSpPr/>
          <p:nvPr/>
        </p:nvSpPr>
        <p:spPr>
          <a:xfrm>
            <a:off x="7572375" y="42672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3964301" y="5880556"/>
            <a:ext cx="45236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CJCS</a:t>
            </a:r>
          </a:p>
        </p:txBody>
      </p:sp>
      <p:sp>
        <p:nvSpPr>
          <p:cNvPr id="350" name="Rectangle 349"/>
          <p:cNvSpPr/>
          <p:nvPr/>
        </p:nvSpPr>
        <p:spPr>
          <a:xfrm>
            <a:off x="4695570" y="5867400"/>
            <a:ext cx="48603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CHOD</a:t>
            </a:r>
          </a:p>
        </p:txBody>
      </p:sp>
      <p:sp>
        <p:nvSpPr>
          <p:cNvPr id="351" name="Oval 350"/>
          <p:cNvSpPr/>
          <p:nvPr/>
        </p:nvSpPr>
        <p:spPr>
          <a:xfrm>
            <a:off x="4419600" y="51435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2" name="Oval 351"/>
          <p:cNvSpPr/>
          <p:nvPr/>
        </p:nvSpPr>
        <p:spPr>
          <a:xfrm>
            <a:off x="4267200" y="51435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3" name="Oval 352"/>
          <p:cNvSpPr/>
          <p:nvPr/>
        </p:nvSpPr>
        <p:spPr>
          <a:xfrm>
            <a:off x="4572000" y="51435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4" name="Oval 353"/>
          <p:cNvSpPr/>
          <p:nvPr/>
        </p:nvSpPr>
        <p:spPr>
          <a:xfrm>
            <a:off x="4724400" y="51435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5" name="Oval 354"/>
          <p:cNvSpPr/>
          <p:nvPr/>
        </p:nvSpPr>
        <p:spPr>
          <a:xfrm>
            <a:off x="4905375" y="51435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6" name="Oval 355"/>
          <p:cNvSpPr/>
          <p:nvPr/>
        </p:nvSpPr>
        <p:spPr>
          <a:xfrm>
            <a:off x="4495800" y="48387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14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57"/>
          <p:cNvGrpSpPr>
            <a:grpSpLocks/>
          </p:cNvGrpSpPr>
          <p:nvPr/>
        </p:nvGrpSpPr>
        <p:grpSpPr bwMode="auto">
          <a:xfrm>
            <a:off x="1295400" y="100146"/>
            <a:ext cx="7899401" cy="6089650"/>
            <a:chOff x="816" y="90"/>
            <a:chExt cx="4976" cy="3836"/>
          </a:xfrm>
        </p:grpSpPr>
        <p:sp>
          <p:nvSpPr>
            <p:cNvPr id="4099" name="Text Box 597"/>
            <p:cNvSpPr txBox="1">
              <a:spLocks noChangeArrowheads="1"/>
            </p:cNvSpPr>
            <p:nvPr/>
          </p:nvSpPr>
          <p:spPr bwMode="auto">
            <a:xfrm>
              <a:off x="816" y="90"/>
              <a:ext cx="4976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</a:rPr>
                <a:t>ARMED FORCES FULL HONOR ARRIVAL</a:t>
              </a:r>
            </a:p>
          </p:txBody>
        </p:sp>
        <p:grpSp>
          <p:nvGrpSpPr>
            <p:cNvPr id="3" name="Group 756"/>
            <p:cNvGrpSpPr>
              <a:grpSpLocks/>
            </p:cNvGrpSpPr>
            <p:nvPr/>
          </p:nvGrpSpPr>
          <p:grpSpPr bwMode="auto">
            <a:xfrm>
              <a:off x="816" y="432"/>
              <a:ext cx="4035" cy="3494"/>
              <a:chOff x="816" y="432"/>
              <a:chExt cx="4035" cy="3494"/>
            </a:xfrm>
          </p:grpSpPr>
          <p:sp>
            <p:nvSpPr>
              <p:cNvPr id="4101" name="Freeform 2"/>
              <p:cNvSpPr>
                <a:spLocks/>
              </p:cNvSpPr>
              <p:nvPr/>
            </p:nvSpPr>
            <p:spPr bwMode="auto">
              <a:xfrm>
                <a:off x="1114" y="1284"/>
                <a:ext cx="3737" cy="570"/>
              </a:xfrm>
              <a:custGeom>
                <a:avLst/>
                <a:gdLst>
                  <a:gd name="T0" fmla="*/ 0 w 14947"/>
                  <a:gd name="T1" fmla="*/ 0 h 2281"/>
                  <a:gd name="T2" fmla="*/ 1 w 14947"/>
                  <a:gd name="T3" fmla="*/ 0 h 2281"/>
                  <a:gd name="T4" fmla="*/ 1 w 14947"/>
                  <a:gd name="T5" fmla="*/ 0 h 2281"/>
                  <a:gd name="T6" fmla="*/ 1 w 14947"/>
                  <a:gd name="T7" fmla="*/ 0 h 2281"/>
                  <a:gd name="T8" fmla="*/ 1 w 14947"/>
                  <a:gd name="T9" fmla="*/ 0 h 2281"/>
                  <a:gd name="T10" fmla="*/ 1 w 14947"/>
                  <a:gd name="T11" fmla="*/ 0 h 2281"/>
                  <a:gd name="T12" fmla="*/ 1 w 14947"/>
                  <a:gd name="T13" fmla="*/ 0 h 2281"/>
                  <a:gd name="T14" fmla="*/ 1 w 14947"/>
                  <a:gd name="T15" fmla="*/ 0 h 2281"/>
                  <a:gd name="T16" fmla="*/ 1 w 14947"/>
                  <a:gd name="T17" fmla="*/ 0 h 2281"/>
                  <a:gd name="T18" fmla="*/ 1 w 14947"/>
                  <a:gd name="T19" fmla="*/ 0 h 2281"/>
                  <a:gd name="T20" fmla="*/ 1 w 14947"/>
                  <a:gd name="T21" fmla="*/ 0 h 2281"/>
                  <a:gd name="T22" fmla="*/ 2 w 14947"/>
                  <a:gd name="T23" fmla="*/ 0 h 2281"/>
                  <a:gd name="T24" fmla="*/ 2 w 14947"/>
                  <a:gd name="T25" fmla="*/ 0 h 2281"/>
                  <a:gd name="T26" fmla="*/ 2 w 14947"/>
                  <a:gd name="T27" fmla="*/ 0 h 2281"/>
                  <a:gd name="T28" fmla="*/ 2 w 14947"/>
                  <a:gd name="T29" fmla="*/ 0 h 2281"/>
                  <a:gd name="T30" fmla="*/ 2 w 14947"/>
                  <a:gd name="T31" fmla="*/ 0 h 2281"/>
                  <a:gd name="T32" fmla="*/ 2 w 14947"/>
                  <a:gd name="T33" fmla="*/ 0 h 2281"/>
                  <a:gd name="T34" fmla="*/ 2 w 14947"/>
                  <a:gd name="T35" fmla="*/ 0 h 2281"/>
                  <a:gd name="T36" fmla="*/ 2 w 14947"/>
                  <a:gd name="T37" fmla="*/ 0 h 2281"/>
                  <a:gd name="T38" fmla="*/ 2 w 14947"/>
                  <a:gd name="T39" fmla="*/ 0 h 2281"/>
                  <a:gd name="T40" fmla="*/ 2 w 14947"/>
                  <a:gd name="T41" fmla="*/ 0 h 2281"/>
                  <a:gd name="T42" fmla="*/ 3 w 14947"/>
                  <a:gd name="T43" fmla="*/ 0 h 2281"/>
                  <a:gd name="T44" fmla="*/ 3 w 14947"/>
                  <a:gd name="T45" fmla="*/ 0 h 2281"/>
                  <a:gd name="T46" fmla="*/ 3 w 14947"/>
                  <a:gd name="T47" fmla="*/ 0 h 2281"/>
                  <a:gd name="T48" fmla="*/ 3 w 14947"/>
                  <a:gd name="T49" fmla="*/ 0 h 2281"/>
                  <a:gd name="T50" fmla="*/ 3 w 14947"/>
                  <a:gd name="T51" fmla="*/ 0 h 2281"/>
                  <a:gd name="T52" fmla="*/ 3 w 14947"/>
                  <a:gd name="T53" fmla="*/ 0 h 2281"/>
                  <a:gd name="T54" fmla="*/ 3 w 14947"/>
                  <a:gd name="T55" fmla="*/ 0 h 2281"/>
                  <a:gd name="T56" fmla="*/ 3 w 14947"/>
                  <a:gd name="T57" fmla="*/ 0 h 2281"/>
                  <a:gd name="T58" fmla="*/ 3 w 14947"/>
                  <a:gd name="T59" fmla="*/ 0 h 2281"/>
                  <a:gd name="T60" fmla="*/ 3 w 14947"/>
                  <a:gd name="T61" fmla="*/ 0 h 2281"/>
                  <a:gd name="T62" fmla="*/ 3 w 14947"/>
                  <a:gd name="T63" fmla="*/ 0 h 2281"/>
                  <a:gd name="T64" fmla="*/ 3 w 14947"/>
                  <a:gd name="T65" fmla="*/ 0 h 2281"/>
                  <a:gd name="T66" fmla="*/ 4 w 14947"/>
                  <a:gd name="T67" fmla="*/ 0 h 2281"/>
                  <a:gd name="T68" fmla="*/ 4 w 14947"/>
                  <a:gd name="T69" fmla="*/ 0 h 2281"/>
                  <a:gd name="T70" fmla="*/ 4 w 14947"/>
                  <a:gd name="T71" fmla="*/ 0 h 2281"/>
                  <a:gd name="T72" fmla="*/ 4 w 14947"/>
                  <a:gd name="T73" fmla="*/ 0 h 2281"/>
                  <a:gd name="T74" fmla="*/ 4 w 14947"/>
                  <a:gd name="T75" fmla="*/ 0 h 2281"/>
                  <a:gd name="T76" fmla="*/ 4 w 14947"/>
                  <a:gd name="T77" fmla="*/ 0 h 2281"/>
                  <a:gd name="T78" fmla="*/ 4 w 14947"/>
                  <a:gd name="T79" fmla="*/ 0 h 2281"/>
                  <a:gd name="T80" fmla="*/ 4 w 14947"/>
                  <a:gd name="T81" fmla="*/ 0 h 2281"/>
                  <a:gd name="T82" fmla="*/ 4 w 14947"/>
                  <a:gd name="T83" fmla="*/ 0 h 2281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4947"/>
                  <a:gd name="T127" fmla="*/ 0 h 2281"/>
                  <a:gd name="T128" fmla="*/ 14947 w 14947"/>
                  <a:gd name="T129" fmla="*/ 2281 h 2281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4947" h="2281">
                    <a:moveTo>
                      <a:pt x="0" y="600"/>
                    </a:moveTo>
                    <a:lnTo>
                      <a:pt x="1646" y="379"/>
                    </a:lnTo>
                    <a:lnTo>
                      <a:pt x="2133" y="307"/>
                    </a:lnTo>
                    <a:lnTo>
                      <a:pt x="2494" y="242"/>
                    </a:lnTo>
                    <a:lnTo>
                      <a:pt x="2772" y="183"/>
                    </a:lnTo>
                    <a:lnTo>
                      <a:pt x="3006" y="133"/>
                    </a:lnTo>
                    <a:lnTo>
                      <a:pt x="3241" y="91"/>
                    </a:lnTo>
                    <a:lnTo>
                      <a:pt x="3519" y="56"/>
                    </a:lnTo>
                    <a:lnTo>
                      <a:pt x="3881" y="30"/>
                    </a:lnTo>
                    <a:lnTo>
                      <a:pt x="4369" y="15"/>
                    </a:lnTo>
                    <a:lnTo>
                      <a:pt x="5002" y="4"/>
                    </a:lnTo>
                    <a:lnTo>
                      <a:pt x="5546" y="0"/>
                    </a:lnTo>
                    <a:lnTo>
                      <a:pt x="6017" y="2"/>
                    </a:lnTo>
                    <a:lnTo>
                      <a:pt x="6423" y="9"/>
                    </a:lnTo>
                    <a:lnTo>
                      <a:pt x="6778" y="24"/>
                    </a:lnTo>
                    <a:lnTo>
                      <a:pt x="7096" y="46"/>
                    </a:lnTo>
                    <a:lnTo>
                      <a:pt x="7388" y="73"/>
                    </a:lnTo>
                    <a:lnTo>
                      <a:pt x="7669" y="108"/>
                    </a:lnTo>
                    <a:lnTo>
                      <a:pt x="8240" y="197"/>
                    </a:lnTo>
                    <a:lnTo>
                      <a:pt x="8913" y="313"/>
                    </a:lnTo>
                    <a:lnTo>
                      <a:pt x="9317" y="383"/>
                    </a:lnTo>
                    <a:lnTo>
                      <a:pt x="9785" y="460"/>
                    </a:lnTo>
                    <a:lnTo>
                      <a:pt x="10329" y="543"/>
                    </a:lnTo>
                    <a:lnTo>
                      <a:pt x="10958" y="636"/>
                    </a:lnTo>
                    <a:lnTo>
                      <a:pt x="11348" y="682"/>
                    </a:lnTo>
                    <a:lnTo>
                      <a:pt x="11642" y="705"/>
                    </a:lnTo>
                    <a:lnTo>
                      <a:pt x="11871" y="717"/>
                    </a:lnTo>
                    <a:lnTo>
                      <a:pt x="12065" y="730"/>
                    </a:lnTo>
                    <a:lnTo>
                      <a:pt x="12255" y="757"/>
                    </a:lnTo>
                    <a:lnTo>
                      <a:pt x="12472" y="808"/>
                    </a:lnTo>
                    <a:lnTo>
                      <a:pt x="12747" y="897"/>
                    </a:lnTo>
                    <a:lnTo>
                      <a:pt x="13110" y="1039"/>
                    </a:lnTo>
                    <a:lnTo>
                      <a:pt x="13432" y="1172"/>
                    </a:lnTo>
                    <a:lnTo>
                      <a:pt x="13670" y="1282"/>
                    </a:lnTo>
                    <a:lnTo>
                      <a:pt x="13849" y="1380"/>
                    </a:lnTo>
                    <a:lnTo>
                      <a:pt x="13995" y="1479"/>
                    </a:lnTo>
                    <a:lnTo>
                      <a:pt x="14137" y="1591"/>
                    </a:lnTo>
                    <a:lnTo>
                      <a:pt x="14298" y="1729"/>
                    </a:lnTo>
                    <a:lnTo>
                      <a:pt x="14507" y="1905"/>
                    </a:lnTo>
                    <a:lnTo>
                      <a:pt x="14790" y="2134"/>
                    </a:lnTo>
                    <a:lnTo>
                      <a:pt x="14873" y="2206"/>
                    </a:lnTo>
                    <a:lnTo>
                      <a:pt x="14947" y="2281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2" name="Freeform 62"/>
              <p:cNvSpPr>
                <a:spLocks/>
              </p:cNvSpPr>
              <p:nvPr/>
            </p:nvSpPr>
            <p:spPr bwMode="auto">
              <a:xfrm>
                <a:off x="3920" y="933"/>
                <a:ext cx="46" cy="36"/>
              </a:xfrm>
              <a:custGeom>
                <a:avLst/>
                <a:gdLst>
                  <a:gd name="T0" fmla="*/ 0 w 182"/>
                  <a:gd name="T1" fmla="*/ 0 h 143"/>
                  <a:gd name="T2" fmla="*/ 0 w 182"/>
                  <a:gd name="T3" fmla="*/ 0 h 143"/>
                  <a:gd name="T4" fmla="*/ 0 w 182"/>
                  <a:gd name="T5" fmla="*/ 0 h 143"/>
                  <a:gd name="T6" fmla="*/ 0 w 182"/>
                  <a:gd name="T7" fmla="*/ 0 h 143"/>
                  <a:gd name="T8" fmla="*/ 0 w 182"/>
                  <a:gd name="T9" fmla="*/ 0 h 143"/>
                  <a:gd name="T10" fmla="*/ 0 w 182"/>
                  <a:gd name="T11" fmla="*/ 0 h 143"/>
                  <a:gd name="T12" fmla="*/ 0 w 182"/>
                  <a:gd name="T13" fmla="*/ 0 h 143"/>
                  <a:gd name="T14" fmla="*/ 0 w 182"/>
                  <a:gd name="T15" fmla="*/ 0 h 143"/>
                  <a:gd name="T16" fmla="*/ 0 w 182"/>
                  <a:gd name="T17" fmla="*/ 0 h 143"/>
                  <a:gd name="T18" fmla="*/ 0 w 182"/>
                  <a:gd name="T19" fmla="*/ 0 h 143"/>
                  <a:gd name="T20" fmla="*/ 0 w 182"/>
                  <a:gd name="T21" fmla="*/ 0 h 143"/>
                  <a:gd name="T22" fmla="*/ 0 w 182"/>
                  <a:gd name="T23" fmla="*/ 0 h 143"/>
                  <a:gd name="T24" fmla="*/ 0 w 182"/>
                  <a:gd name="T25" fmla="*/ 0 h 143"/>
                  <a:gd name="T26" fmla="*/ 0 w 182"/>
                  <a:gd name="T27" fmla="*/ 0 h 143"/>
                  <a:gd name="T28" fmla="*/ 0 w 182"/>
                  <a:gd name="T29" fmla="*/ 0 h 143"/>
                  <a:gd name="T30" fmla="*/ 0 w 182"/>
                  <a:gd name="T31" fmla="*/ 0 h 143"/>
                  <a:gd name="T32" fmla="*/ 0 w 182"/>
                  <a:gd name="T33" fmla="*/ 0 h 143"/>
                  <a:gd name="T34" fmla="*/ 0 w 182"/>
                  <a:gd name="T35" fmla="*/ 0 h 143"/>
                  <a:gd name="T36" fmla="*/ 0 w 182"/>
                  <a:gd name="T37" fmla="*/ 0 h 143"/>
                  <a:gd name="T38" fmla="*/ 0 w 182"/>
                  <a:gd name="T39" fmla="*/ 0 h 143"/>
                  <a:gd name="T40" fmla="*/ 0 w 182"/>
                  <a:gd name="T41" fmla="*/ 0 h 143"/>
                  <a:gd name="T42" fmla="*/ 0 w 182"/>
                  <a:gd name="T43" fmla="*/ 0 h 143"/>
                  <a:gd name="T44" fmla="*/ 0 w 182"/>
                  <a:gd name="T45" fmla="*/ 0 h 143"/>
                  <a:gd name="T46" fmla="*/ 0 w 182"/>
                  <a:gd name="T47" fmla="*/ 0 h 143"/>
                  <a:gd name="T48" fmla="*/ 0 w 182"/>
                  <a:gd name="T49" fmla="*/ 0 h 143"/>
                  <a:gd name="T50" fmla="*/ 0 w 182"/>
                  <a:gd name="T51" fmla="*/ 0 h 143"/>
                  <a:gd name="T52" fmla="*/ 0 w 182"/>
                  <a:gd name="T53" fmla="*/ 0 h 143"/>
                  <a:gd name="T54" fmla="*/ 0 w 182"/>
                  <a:gd name="T55" fmla="*/ 0 h 143"/>
                  <a:gd name="T56" fmla="*/ 0 w 182"/>
                  <a:gd name="T57" fmla="*/ 0 h 143"/>
                  <a:gd name="T58" fmla="*/ 0 w 182"/>
                  <a:gd name="T59" fmla="*/ 0 h 143"/>
                  <a:gd name="T60" fmla="*/ 0 w 182"/>
                  <a:gd name="T61" fmla="*/ 0 h 143"/>
                  <a:gd name="T62" fmla="*/ 0 w 182"/>
                  <a:gd name="T63" fmla="*/ 0 h 143"/>
                  <a:gd name="T64" fmla="*/ 0 w 182"/>
                  <a:gd name="T65" fmla="*/ 0 h 143"/>
                  <a:gd name="T66" fmla="*/ 0 w 182"/>
                  <a:gd name="T67" fmla="*/ 0 h 143"/>
                  <a:gd name="T68" fmla="*/ 0 w 182"/>
                  <a:gd name="T69" fmla="*/ 0 h 143"/>
                  <a:gd name="T70" fmla="*/ 0 w 182"/>
                  <a:gd name="T71" fmla="*/ 0 h 143"/>
                  <a:gd name="T72" fmla="*/ 0 w 182"/>
                  <a:gd name="T73" fmla="*/ 0 h 143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82"/>
                  <a:gd name="T112" fmla="*/ 0 h 143"/>
                  <a:gd name="T113" fmla="*/ 182 w 182"/>
                  <a:gd name="T114" fmla="*/ 143 h 143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82" h="143">
                    <a:moveTo>
                      <a:pt x="177" y="35"/>
                    </a:moveTo>
                    <a:lnTo>
                      <a:pt x="181" y="35"/>
                    </a:lnTo>
                    <a:lnTo>
                      <a:pt x="181" y="28"/>
                    </a:lnTo>
                    <a:lnTo>
                      <a:pt x="177" y="28"/>
                    </a:lnTo>
                    <a:lnTo>
                      <a:pt x="177" y="25"/>
                    </a:lnTo>
                    <a:lnTo>
                      <a:pt x="182" y="25"/>
                    </a:lnTo>
                    <a:lnTo>
                      <a:pt x="182" y="18"/>
                    </a:lnTo>
                    <a:lnTo>
                      <a:pt x="57" y="18"/>
                    </a:lnTo>
                    <a:lnTo>
                      <a:pt x="57" y="13"/>
                    </a:lnTo>
                    <a:lnTo>
                      <a:pt x="55" y="13"/>
                    </a:lnTo>
                    <a:lnTo>
                      <a:pt x="55" y="9"/>
                    </a:lnTo>
                    <a:lnTo>
                      <a:pt x="57" y="9"/>
                    </a:lnTo>
                    <a:lnTo>
                      <a:pt x="57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6" y="3"/>
                    </a:lnTo>
                    <a:lnTo>
                      <a:pt x="6" y="9"/>
                    </a:lnTo>
                    <a:lnTo>
                      <a:pt x="6" y="13"/>
                    </a:lnTo>
                    <a:lnTo>
                      <a:pt x="6" y="14"/>
                    </a:lnTo>
                    <a:lnTo>
                      <a:pt x="0" y="14"/>
                    </a:lnTo>
                    <a:lnTo>
                      <a:pt x="0" y="19"/>
                    </a:lnTo>
                    <a:lnTo>
                      <a:pt x="38" y="19"/>
                    </a:lnTo>
                    <a:lnTo>
                      <a:pt x="38" y="27"/>
                    </a:lnTo>
                    <a:lnTo>
                      <a:pt x="42" y="27"/>
                    </a:lnTo>
                    <a:lnTo>
                      <a:pt x="42" y="115"/>
                    </a:lnTo>
                    <a:lnTo>
                      <a:pt x="38" y="115"/>
                    </a:lnTo>
                    <a:lnTo>
                      <a:pt x="38" y="122"/>
                    </a:lnTo>
                    <a:lnTo>
                      <a:pt x="7" y="122"/>
                    </a:lnTo>
                    <a:lnTo>
                      <a:pt x="7" y="143"/>
                    </a:lnTo>
                    <a:lnTo>
                      <a:pt x="57" y="143"/>
                    </a:lnTo>
                    <a:lnTo>
                      <a:pt x="57" y="135"/>
                    </a:lnTo>
                    <a:lnTo>
                      <a:pt x="182" y="135"/>
                    </a:lnTo>
                    <a:lnTo>
                      <a:pt x="182" y="102"/>
                    </a:lnTo>
                    <a:lnTo>
                      <a:pt x="181" y="102"/>
                    </a:lnTo>
                    <a:lnTo>
                      <a:pt x="181" y="95"/>
                    </a:lnTo>
                    <a:lnTo>
                      <a:pt x="177" y="95"/>
                    </a:lnTo>
                    <a:lnTo>
                      <a:pt x="177" y="3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" name="Freeform 63"/>
              <p:cNvSpPr>
                <a:spLocks/>
              </p:cNvSpPr>
              <p:nvPr/>
            </p:nvSpPr>
            <p:spPr bwMode="auto">
              <a:xfrm>
                <a:off x="3907" y="936"/>
                <a:ext cx="7" cy="21"/>
              </a:xfrm>
              <a:custGeom>
                <a:avLst/>
                <a:gdLst>
                  <a:gd name="T0" fmla="*/ 0 w 25"/>
                  <a:gd name="T1" fmla="*/ 0 h 85"/>
                  <a:gd name="T2" fmla="*/ 0 w 25"/>
                  <a:gd name="T3" fmla="*/ 0 h 85"/>
                  <a:gd name="T4" fmla="*/ 0 w 25"/>
                  <a:gd name="T5" fmla="*/ 0 h 85"/>
                  <a:gd name="T6" fmla="*/ 0 w 25"/>
                  <a:gd name="T7" fmla="*/ 0 h 85"/>
                  <a:gd name="T8" fmla="*/ 0 w 25"/>
                  <a:gd name="T9" fmla="*/ 0 h 85"/>
                  <a:gd name="T10" fmla="*/ 0 w 25"/>
                  <a:gd name="T11" fmla="*/ 0 h 85"/>
                  <a:gd name="T12" fmla="*/ 0 w 25"/>
                  <a:gd name="T13" fmla="*/ 0 h 85"/>
                  <a:gd name="T14" fmla="*/ 0 w 25"/>
                  <a:gd name="T15" fmla="*/ 0 h 85"/>
                  <a:gd name="T16" fmla="*/ 0 w 25"/>
                  <a:gd name="T17" fmla="*/ 0 h 8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5"/>
                  <a:gd name="T28" fmla="*/ 0 h 85"/>
                  <a:gd name="T29" fmla="*/ 25 w 25"/>
                  <a:gd name="T30" fmla="*/ 85 h 8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5" h="85">
                    <a:moveTo>
                      <a:pt x="3" y="85"/>
                    </a:moveTo>
                    <a:lnTo>
                      <a:pt x="3" y="69"/>
                    </a:lnTo>
                    <a:lnTo>
                      <a:pt x="0" y="69"/>
                    </a:lnTo>
                    <a:lnTo>
                      <a:pt x="0" y="0"/>
                    </a:lnTo>
                    <a:lnTo>
                      <a:pt x="25" y="0"/>
                    </a:lnTo>
                    <a:lnTo>
                      <a:pt x="25" y="70"/>
                    </a:lnTo>
                    <a:lnTo>
                      <a:pt x="21" y="70"/>
                    </a:lnTo>
                    <a:lnTo>
                      <a:pt x="21" y="85"/>
                    </a:lnTo>
                    <a:lnTo>
                      <a:pt x="3" y="85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4" name="Freeform 64"/>
              <p:cNvSpPr>
                <a:spLocks/>
              </p:cNvSpPr>
              <p:nvPr/>
            </p:nvSpPr>
            <p:spPr bwMode="auto">
              <a:xfrm>
                <a:off x="3895" y="936"/>
                <a:ext cx="6" cy="21"/>
              </a:xfrm>
              <a:custGeom>
                <a:avLst/>
                <a:gdLst>
                  <a:gd name="T0" fmla="*/ 0 w 25"/>
                  <a:gd name="T1" fmla="*/ 0 h 85"/>
                  <a:gd name="T2" fmla="*/ 0 w 25"/>
                  <a:gd name="T3" fmla="*/ 0 h 85"/>
                  <a:gd name="T4" fmla="*/ 0 w 25"/>
                  <a:gd name="T5" fmla="*/ 0 h 85"/>
                  <a:gd name="T6" fmla="*/ 0 w 25"/>
                  <a:gd name="T7" fmla="*/ 0 h 85"/>
                  <a:gd name="T8" fmla="*/ 0 w 25"/>
                  <a:gd name="T9" fmla="*/ 0 h 85"/>
                  <a:gd name="T10" fmla="*/ 0 w 25"/>
                  <a:gd name="T11" fmla="*/ 0 h 85"/>
                  <a:gd name="T12" fmla="*/ 0 w 25"/>
                  <a:gd name="T13" fmla="*/ 0 h 85"/>
                  <a:gd name="T14" fmla="*/ 0 w 25"/>
                  <a:gd name="T15" fmla="*/ 0 h 85"/>
                  <a:gd name="T16" fmla="*/ 0 w 25"/>
                  <a:gd name="T17" fmla="*/ 0 h 8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5"/>
                  <a:gd name="T28" fmla="*/ 0 h 85"/>
                  <a:gd name="T29" fmla="*/ 25 w 25"/>
                  <a:gd name="T30" fmla="*/ 85 h 8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5" h="85">
                    <a:moveTo>
                      <a:pt x="4" y="85"/>
                    </a:moveTo>
                    <a:lnTo>
                      <a:pt x="4" y="69"/>
                    </a:lnTo>
                    <a:lnTo>
                      <a:pt x="0" y="69"/>
                    </a:lnTo>
                    <a:lnTo>
                      <a:pt x="0" y="0"/>
                    </a:lnTo>
                    <a:lnTo>
                      <a:pt x="25" y="0"/>
                    </a:lnTo>
                    <a:lnTo>
                      <a:pt x="25" y="70"/>
                    </a:lnTo>
                    <a:lnTo>
                      <a:pt x="22" y="70"/>
                    </a:lnTo>
                    <a:lnTo>
                      <a:pt x="22" y="85"/>
                    </a:lnTo>
                    <a:lnTo>
                      <a:pt x="4" y="85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5" name="Freeform 65"/>
              <p:cNvSpPr>
                <a:spLocks/>
              </p:cNvSpPr>
              <p:nvPr/>
            </p:nvSpPr>
            <p:spPr bwMode="auto">
              <a:xfrm>
                <a:off x="3883" y="936"/>
                <a:ext cx="6" cy="21"/>
              </a:xfrm>
              <a:custGeom>
                <a:avLst/>
                <a:gdLst>
                  <a:gd name="T0" fmla="*/ 0 w 25"/>
                  <a:gd name="T1" fmla="*/ 0 h 85"/>
                  <a:gd name="T2" fmla="*/ 0 w 25"/>
                  <a:gd name="T3" fmla="*/ 0 h 85"/>
                  <a:gd name="T4" fmla="*/ 0 w 25"/>
                  <a:gd name="T5" fmla="*/ 0 h 85"/>
                  <a:gd name="T6" fmla="*/ 0 w 25"/>
                  <a:gd name="T7" fmla="*/ 0 h 85"/>
                  <a:gd name="T8" fmla="*/ 0 w 25"/>
                  <a:gd name="T9" fmla="*/ 0 h 85"/>
                  <a:gd name="T10" fmla="*/ 0 w 25"/>
                  <a:gd name="T11" fmla="*/ 0 h 85"/>
                  <a:gd name="T12" fmla="*/ 0 w 25"/>
                  <a:gd name="T13" fmla="*/ 0 h 85"/>
                  <a:gd name="T14" fmla="*/ 0 w 25"/>
                  <a:gd name="T15" fmla="*/ 0 h 85"/>
                  <a:gd name="T16" fmla="*/ 0 w 25"/>
                  <a:gd name="T17" fmla="*/ 0 h 8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5"/>
                  <a:gd name="T28" fmla="*/ 0 h 85"/>
                  <a:gd name="T29" fmla="*/ 25 w 25"/>
                  <a:gd name="T30" fmla="*/ 85 h 8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5" h="85">
                    <a:moveTo>
                      <a:pt x="3" y="85"/>
                    </a:moveTo>
                    <a:lnTo>
                      <a:pt x="3" y="69"/>
                    </a:lnTo>
                    <a:lnTo>
                      <a:pt x="0" y="69"/>
                    </a:lnTo>
                    <a:lnTo>
                      <a:pt x="0" y="0"/>
                    </a:lnTo>
                    <a:lnTo>
                      <a:pt x="25" y="0"/>
                    </a:lnTo>
                    <a:lnTo>
                      <a:pt x="25" y="70"/>
                    </a:lnTo>
                    <a:lnTo>
                      <a:pt x="21" y="70"/>
                    </a:lnTo>
                    <a:lnTo>
                      <a:pt x="21" y="85"/>
                    </a:lnTo>
                    <a:lnTo>
                      <a:pt x="3" y="85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66"/>
              <p:cNvSpPr>
                <a:spLocks/>
              </p:cNvSpPr>
              <p:nvPr/>
            </p:nvSpPr>
            <p:spPr bwMode="auto">
              <a:xfrm>
                <a:off x="3870" y="936"/>
                <a:ext cx="6" cy="21"/>
              </a:xfrm>
              <a:custGeom>
                <a:avLst/>
                <a:gdLst>
                  <a:gd name="T0" fmla="*/ 0 w 25"/>
                  <a:gd name="T1" fmla="*/ 0 h 85"/>
                  <a:gd name="T2" fmla="*/ 0 w 25"/>
                  <a:gd name="T3" fmla="*/ 0 h 85"/>
                  <a:gd name="T4" fmla="*/ 0 w 25"/>
                  <a:gd name="T5" fmla="*/ 0 h 85"/>
                  <a:gd name="T6" fmla="*/ 0 w 25"/>
                  <a:gd name="T7" fmla="*/ 0 h 85"/>
                  <a:gd name="T8" fmla="*/ 0 w 25"/>
                  <a:gd name="T9" fmla="*/ 0 h 85"/>
                  <a:gd name="T10" fmla="*/ 0 w 25"/>
                  <a:gd name="T11" fmla="*/ 0 h 85"/>
                  <a:gd name="T12" fmla="*/ 0 w 25"/>
                  <a:gd name="T13" fmla="*/ 0 h 85"/>
                  <a:gd name="T14" fmla="*/ 0 w 25"/>
                  <a:gd name="T15" fmla="*/ 0 h 85"/>
                  <a:gd name="T16" fmla="*/ 0 w 25"/>
                  <a:gd name="T17" fmla="*/ 0 h 8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5"/>
                  <a:gd name="T28" fmla="*/ 0 h 85"/>
                  <a:gd name="T29" fmla="*/ 25 w 25"/>
                  <a:gd name="T30" fmla="*/ 85 h 8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5" h="85">
                    <a:moveTo>
                      <a:pt x="3" y="85"/>
                    </a:moveTo>
                    <a:lnTo>
                      <a:pt x="3" y="69"/>
                    </a:lnTo>
                    <a:lnTo>
                      <a:pt x="0" y="69"/>
                    </a:lnTo>
                    <a:lnTo>
                      <a:pt x="0" y="0"/>
                    </a:lnTo>
                    <a:lnTo>
                      <a:pt x="25" y="0"/>
                    </a:lnTo>
                    <a:lnTo>
                      <a:pt x="25" y="69"/>
                    </a:lnTo>
                    <a:lnTo>
                      <a:pt x="20" y="69"/>
                    </a:lnTo>
                    <a:lnTo>
                      <a:pt x="20" y="85"/>
                    </a:lnTo>
                    <a:lnTo>
                      <a:pt x="3" y="85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7" name="Freeform 67"/>
              <p:cNvSpPr>
                <a:spLocks/>
              </p:cNvSpPr>
              <p:nvPr/>
            </p:nvSpPr>
            <p:spPr bwMode="auto">
              <a:xfrm>
                <a:off x="3853" y="938"/>
                <a:ext cx="11" cy="25"/>
              </a:xfrm>
              <a:custGeom>
                <a:avLst/>
                <a:gdLst>
                  <a:gd name="T0" fmla="*/ 0 w 43"/>
                  <a:gd name="T1" fmla="*/ 0 h 103"/>
                  <a:gd name="T2" fmla="*/ 0 w 43"/>
                  <a:gd name="T3" fmla="*/ 0 h 103"/>
                  <a:gd name="T4" fmla="*/ 0 w 43"/>
                  <a:gd name="T5" fmla="*/ 0 h 103"/>
                  <a:gd name="T6" fmla="*/ 0 w 43"/>
                  <a:gd name="T7" fmla="*/ 0 h 103"/>
                  <a:gd name="T8" fmla="*/ 0 w 43"/>
                  <a:gd name="T9" fmla="*/ 0 h 103"/>
                  <a:gd name="T10" fmla="*/ 0 w 43"/>
                  <a:gd name="T11" fmla="*/ 0 h 103"/>
                  <a:gd name="T12" fmla="*/ 0 w 43"/>
                  <a:gd name="T13" fmla="*/ 0 h 103"/>
                  <a:gd name="T14" fmla="*/ 0 w 43"/>
                  <a:gd name="T15" fmla="*/ 0 h 103"/>
                  <a:gd name="T16" fmla="*/ 0 w 43"/>
                  <a:gd name="T17" fmla="*/ 0 h 103"/>
                  <a:gd name="T18" fmla="*/ 0 w 43"/>
                  <a:gd name="T19" fmla="*/ 0 h 103"/>
                  <a:gd name="T20" fmla="*/ 0 w 43"/>
                  <a:gd name="T21" fmla="*/ 0 h 103"/>
                  <a:gd name="T22" fmla="*/ 0 w 43"/>
                  <a:gd name="T23" fmla="*/ 0 h 103"/>
                  <a:gd name="T24" fmla="*/ 0 w 43"/>
                  <a:gd name="T25" fmla="*/ 0 h 10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3"/>
                  <a:gd name="T40" fmla="*/ 0 h 103"/>
                  <a:gd name="T41" fmla="*/ 43 w 43"/>
                  <a:gd name="T42" fmla="*/ 103 h 10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3" h="103">
                    <a:moveTo>
                      <a:pt x="35" y="80"/>
                    </a:moveTo>
                    <a:lnTo>
                      <a:pt x="39" y="80"/>
                    </a:lnTo>
                    <a:lnTo>
                      <a:pt x="39" y="64"/>
                    </a:lnTo>
                    <a:lnTo>
                      <a:pt x="43" y="64"/>
                    </a:lnTo>
                    <a:lnTo>
                      <a:pt x="43" y="0"/>
                    </a:lnTo>
                    <a:lnTo>
                      <a:pt x="4" y="0"/>
                    </a:lnTo>
                    <a:lnTo>
                      <a:pt x="4" y="8"/>
                    </a:lnTo>
                    <a:lnTo>
                      <a:pt x="0" y="8"/>
                    </a:lnTo>
                    <a:lnTo>
                      <a:pt x="0" y="95"/>
                    </a:lnTo>
                    <a:lnTo>
                      <a:pt x="4" y="95"/>
                    </a:lnTo>
                    <a:lnTo>
                      <a:pt x="4" y="103"/>
                    </a:lnTo>
                    <a:lnTo>
                      <a:pt x="35" y="103"/>
                    </a:lnTo>
                    <a:lnTo>
                      <a:pt x="35" y="80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8" name="Freeform 68"/>
              <p:cNvSpPr>
                <a:spLocks/>
              </p:cNvSpPr>
              <p:nvPr/>
            </p:nvSpPr>
            <p:spPr bwMode="auto">
              <a:xfrm>
                <a:off x="3920" y="938"/>
                <a:ext cx="11" cy="25"/>
              </a:xfrm>
              <a:custGeom>
                <a:avLst/>
                <a:gdLst>
                  <a:gd name="T0" fmla="*/ 0 w 42"/>
                  <a:gd name="T1" fmla="*/ 0 h 103"/>
                  <a:gd name="T2" fmla="*/ 0 w 42"/>
                  <a:gd name="T3" fmla="*/ 0 h 103"/>
                  <a:gd name="T4" fmla="*/ 0 w 42"/>
                  <a:gd name="T5" fmla="*/ 0 h 103"/>
                  <a:gd name="T6" fmla="*/ 0 w 42"/>
                  <a:gd name="T7" fmla="*/ 0 h 103"/>
                  <a:gd name="T8" fmla="*/ 0 w 42"/>
                  <a:gd name="T9" fmla="*/ 0 h 103"/>
                  <a:gd name="T10" fmla="*/ 0 w 42"/>
                  <a:gd name="T11" fmla="*/ 0 h 103"/>
                  <a:gd name="T12" fmla="*/ 0 w 42"/>
                  <a:gd name="T13" fmla="*/ 0 h 103"/>
                  <a:gd name="T14" fmla="*/ 0 w 42"/>
                  <a:gd name="T15" fmla="*/ 0 h 103"/>
                  <a:gd name="T16" fmla="*/ 0 w 42"/>
                  <a:gd name="T17" fmla="*/ 0 h 103"/>
                  <a:gd name="T18" fmla="*/ 0 w 42"/>
                  <a:gd name="T19" fmla="*/ 0 h 103"/>
                  <a:gd name="T20" fmla="*/ 0 w 42"/>
                  <a:gd name="T21" fmla="*/ 0 h 103"/>
                  <a:gd name="T22" fmla="*/ 0 w 42"/>
                  <a:gd name="T23" fmla="*/ 0 h 103"/>
                  <a:gd name="T24" fmla="*/ 0 w 42"/>
                  <a:gd name="T25" fmla="*/ 0 h 10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2"/>
                  <a:gd name="T40" fmla="*/ 0 h 103"/>
                  <a:gd name="T41" fmla="*/ 42 w 42"/>
                  <a:gd name="T42" fmla="*/ 103 h 10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2" h="103">
                    <a:moveTo>
                      <a:pt x="7" y="80"/>
                    </a:moveTo>
                    <a:lnTo>
                      <a:pt x="3" y="80"/>
                    </a:lnTo>
                    <a:lnTo>
                      <a:pt x="3" y="64"/>
                    </a:lnTo>
                    <a:lnTo>
                      <a:pt x="0" y="64"/>
                    </a:lnTo>
                    <a:lnTo>
                      <a:pt x="0" y="0"/>
                    </a:lnTo>
                    <a:lnTo>
                      <a:pt x="38" y="0"/>
                    </a:lnTo>
                    <a:lnTo>
                      <a:pt x="38" y="8"/>
                    </a:lnTo>
                    <a:lnTo>
                      <a:pt x="42" y="8"/>
                    </a:lnTo>
                    <a:lnTo>
                      <a:pt x="42" y="96"/>
                    </a:lnTo>
                    <a:lnTo>
                      <a:pt x="38" y="96"/>
                    </a:lnTo>
                    <a:lnTo>
                      <a:pt x="38" y="103"/>
                    </a:lnTo>
                    <a:lnTo>
                      <a:pt x="7" y="103"/>
                    </a:lnTo>
                    <a:lnTo>
                      <a:pt x="7" y="80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9" name="Freeform 69"/>
              <p:cNvSpPr>
                <a:spLocks/>
              </p:cNvSpPr>
              <p:nvPr/>
            </p:nvSpPr>
            <p:spPr bwMode="auto">
              <a:xfrm>
                <a:off x="3882" y="860"/>
                <a:ext cx="19" cy="13"/>
              </a:xfrm>
              <a:custGeom>
                <a:avLst/>
                <a:gdLst>
                  <a:gd name="T0" fmla="*/ 0 w 73"/>
                  <a:gd name="T1" fmla="*/ 0 h 55"/>
                  <a:gd name="T2" fmla="*/ 0 w 73"/>
                  <a:gd name="T3" fmla="*/ 0 h 55"/>
                  <a:gd name="T4" fmla="*/ 0 w 73"/>
                  <a:gd name="T5" fmla="*/ 0 h 55"/>
                  <a:gd name="T6" fmla="*/ 0 w 73"/>
                  <a:gd name="T7" fmla="*/ 0 h 55"/>
                  <a:gd name="T8" fmla="*/ 0 w 73"/>
                  <a:gd name="T9" fmla="*/ 0 h 55"/>
                  <a:gd name="T10" fmla="*/ 0 w 73"/>
                  <a:gd name="T11" fmla="*/ 0 h 55"/>
                  <a:gd name="T12" fmla="*/ 0 w 73"/>
                  <a:gd name="T13" fmla="*/ 0 h 55"/>
                  <a:gd name="T14" fmla="*/ 0 w 73"/>
                  <a:gd name="T15" fmla="*/ 0 h 55"/>
                  <a:gd name="T16" fmla="*/ 0 w 73"/>
                  <a:gd name="T17" fmla="*/ 0 h 55"/>
                  <a:gd name="T18" fmla="*/ 0 w 73"/>
                  <a:gd name="T19" fmla="*/ 0 h 55"/>
                  <a:gd name="T20" fmla="*/ 0 w 73"/>
                  <a:gd name="T21" fmla="*/ 0 h 55"/>
                  <a:gd name="T22" fmla="*/ 0 w 73"/>
                  <a:gd name="T23" fmla="*/ 0 h 55"/>
                  <a:gd name="T24" fmla="*/ 0 w 73"/>
                  <a:gd name="T25" fmla="*/ 0 h 55"/>
                  <a:gd name="T26" fmla="*/ 0 w 73"/>
                  <a:gd name="T27" fmla="*/ 0 h 55"/>
                  <a:gd name="T28" fmla="*/ 0 w 73"/>
                  <a:gd name="T29" fmla="*/ 0 h 55"/>
                  <a:gd name="T30" fmla="*/ 0 w 73"/>
                  <a:gd name="T31" fmla="*/ 0 h 55"/>
                  <a:gd name="T32" fmla="*/ 0 w 73"/>
                  <a:gd name="T33" fmla="*/ 0 h 55"/>
                  <a:gd name="T34" fmla="*/ 0 w 73"/>
                  <a:gd name="T35" fmla="*/ 0 h 55"/>
                  <a:gd name="T36" fmla="*/ 0 w 73"/>
                  <a:gd name="T37" fmla="*/ 0 h 55"/>
                  <a:gd name="T38" fmla="*/ 0 w 73"/>
                  <a:gd name="T39" fmla="*/ 0 h 55"/>
                  <a:gd name="T40" fmla="*/ 0 w 73"/>
                  <a:gd name="T41" fmla="*/ 0 h 55"/>
                  <a:gd name="T42" fmla="*/ 0 w 73"/>
                  <a:gd name="T43" fmla="*/ 0 h 55"/>
                  <a:gd name="T44" fmla="*/ 0 w 73"/>
                  <a:gd name="T45" fmla="*/ 0 h 55"/>
                  <a:gd name="T46" fmla="*/ 0 w 73"/>
                  <a:gd name="T47" fmla="*/ 0 h 55"/>
                  <a:gd name="T48" fmla="*/ 0 w 73"/>
                  <a:gd name="T49" fmla="*/ 0 h 55"/>
                  <a:gd name="T50" fmla="*/ 0 w 73"/>
                  <a:gd name="T51" fmla="*/ 0 h 55"/>
                  <a:gd name="T52" fmla="*/ 0 w 73"/>
                  <a:gd name="T53" fmla="*/ 0 h 55"/>
                  <a:gd name="T54" fmla="*/ 0 w 73"/>
                  <a:gd name="T55" fmla="*/ 0 h 55"/>
                  <a:gd name="T56" fmla="*/ 0 w 73"/>
                  <a:gd name="T57" fmla="*/ 0 h 55"/>
                  <a:gd name="T58" fmla="*/ 0 w 73"/>
                  <a:gd name="T59" fmla="*/ 0 h 55"/>
                  <a:gd name="T60" fmla="*/ 0 w 73"/>
                  <a:gd name="T61" fmla="*/ 0 h 55"/>
                  <a:gd name="T62" fmla="*/ 0 w 73"/>
                  <a:gd name="T63" fmla="*/ 0 h 55"/>
                  <a:gd name="T64" fmla="*/ 0 w 73"/>
                  <a:gd name="T65" fmla="*/ 0 h 55"/>
                  <a:gd name="T66" fmla="*/ 0 w 73"/>
                  <a:gd name="T67" fmla="*/ 0 h 55"/>
                  <a:gd name="T68" fmla="*/ 0 w 73"/>
                  <a:gd name="T69" fmla="*/ 0 h 55"/>
                  <a:gd name="T70" fmla="*/ 0 w 73"/>
                  <a:gd name="T71" fmla="*/ 0 h 55"/>
                  <a:gd name="T72" fmla="*/ 0 w 73"/>
                  <a:gd name="T73" fmla="*/ 0 h 55"/>
                  <a:gd name="T74" fmla="*/ 0 w 73"/>
                  <a:gd name="T75" fmla="*/ 0 h 55"/>
                  <a:gd name="T76" fmla="*/ 0 w 73"/>
                  <a:gd name="T77" fmla="*/ 0 h 55"/>
                  <a:gd name="T78" fmla="*/ 0 w 73"/>
                  <a:gd name="T79" fmla="*/ 0 h 55"/>
                  <a:gd name="T80" fmla="*/ 0 w 73"/>
                  <a:gd name="T81" fmla="*/ 0 h 55"/>
                  <a:gd name="T82" fmla="*/ 0 w 73"/>
                  <a:gd name="T83" fmla="*/ 0 h 55"/>
                  <a:gd name="T84" fmla="*/ 0 w 73"/>
                  <a:gd name="T85" fmla="*/ 0 h 55"/>
                  <a:gd name="T86" fmla="*/ 0 w 73"/>
                  <a:gd name="T87" fmla="*/ 0 h 55"/>
                  <a:gd name="T88" fmla="*/ 0 w 73"/>
                  <a:gd name="T89" fmla="*/ 0 h 55"/>
                  <a:gd name="T90" fmla="*/ 0 w 73"/>
                  <a:gd name="T91" fmla="*/ 0 h 55"/>
                  <a:gd name="T92" fmla="*/ 0 w 73"/>
                  <a:gd name="T93" fmla="*/ 0 h 55"/>
                  <a:gd name="T94" fmla="*/ 0 w 73"/>
                  <a:gd name="T95" fmla="*/ 0 h 55"/>
                  <a:gd name="T96" fmla="*/ 0 w 73"/>
                  <a:gd name="T97" fmla="*/ 0 h 55"/>
                  <a:gd name="T98" fmla="*/ 0 w 73"/>
                  <a:gd name="T99" fmla="*/ 0 h 55"/>
                  <a:gd name="T100" fmla="*/ 0 w 73"/>
                  <a:gd name="T101" fmla="*/ 0 h 55"/>
                  <a:gd name="T102" fmla="*/ 0 w 73"/>
                  <a:gd name="T103" fmla="*/ 0 h 55"/>
                  <a:gd name="T104" fmla="*/ 0 w 73"/>
                  <a:gd name="T105" fmla="*/ 0 h 55"/>
                  <a:gd name="T106" fmla="*/ 0 w 73"/>
                  <a:gd name="T107" fmla="*/ 0 h 55"/>
                  <a:gd name="T108" fmla="*/ 0 w 73"/>
                  <a:gd name="T109" fmla="*/ 0 h 55"/>
                  <a:gd name="T110" fmla="*/ 0 w 73"/>
                  <a:gd name="T111" fmla="*/ 0 h 55"/>
                  <a:gd name="T112" fmla="*/ 0 w 73"/>
                  <a:gd name="T113" fmla="*/ 0 h 55"/>
                  <a:gd name="T114" fmla="*/ 0 w 73"/>
                  <a:gd name="T115" fmla="*/ 0 h 55"/>
                  <a:gd name="T116" fmla="*/ 0 w 73"/>
                  <a:gd name="T117" fmla="*/ 0 h 55"/>
                  <a:gd name="T118" fmla="*/ 0 w 73"/>
                  <a:gd name="T119" fmla="*/ 0 h 55"/>
                  <a:gd name="T120" fmla="*/ 0 w 73"/>
                  <a:gd name="T121" fmla="*/ 0 h 55"/>
                  <a:gd name="T122" fmla="*/ 0 w 73"/>
                  <a:gd name="T123" fmla="*/ 0 h 55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73"/>
                  <a:gd name="T187" fmla="*/ 0 h 55"/>
                  <a:gd name="T188" fmla="*/ 73 w 73"/>
                  <a:gd name="T189" fmla="*/ 55 h 55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73" h="55">
                    <a:moveTo>
                      <a:pt x="0" y="55"/>
                    </a:moveTo>
                    <a:lnTo>
                      <a:pt x="4" y="53"/>
                    </a:lnTo>
                    <a:lnTo>
                      <a:pt x="8" y="50"/>
                    </a:lnTo>
                    <a:lnTo>
                      <a:pt x="13" y="48"/>
                    </a:lnTo>
                    <a:lnTo>
                      <a:pt x="18" y="47"/>
                    </a:lnTo>
                    <a:lnTo>
                      <a:pt x="23" y="45"/>
                    </a:lnTo>
                    <a:lnTo>
                      <a:pt x="30" y="44"/>
                    </a:lnTo>
                    <a:lnTo>
                      <a:pt x="37" y="43"/>
                    </a:lnTo>
                    <a:lnTo>
                      <a:pt x="43" y="44"/>
                    </a:lnTo>
                    <a:lnTo>
                      <a:pt x="51" y="45"/>
                    </a:lnTo>
                    <a:lnTo>
                      <a:pt x="56" y="47"/>
                    </a:lnTo>
                    <a:lnTo>
                      <a:pt x="61" y="48"/>
                    </a:lnTo>
                    <a:lnTo>
                      <a:pt x="66" y="50"/>
                    </a:lnTo>
                    <a:lnTo>
                      <a:pt x="69" y="53"/>
                    </a:lnTo>
                    <a:lnTo>
                      <a:pt x="73" y="55"/>
                    </a:lnTo>
                    <a:lnTo>
                      <a:pt x="73" y="24"/>
                    </a:lnTo>
                    <a:lnTo>
                      <a:pt x="72" y="22"/>
                    </a:lnTo>
                    <a:lnTo>
                      <a:pt x="72" y="19"/>
                    </a:lnTo>
                    <a:lnTo>
                      <a:pt x="71" y="17"/>
                    </a:lnTo>
                    <a:lnTo>
                      <a:pt x="69" y="14"/>
                    </a:lnTo>
                    <a:lnTo>
                      <a:pt x="69" y="43"/>
                    </a:lnTo>
                    <a:lnTo>
                      <a:pt x="68" y="42"/>
                    </a:lnTo>
                    <a:lnTo>
                      <a:pt x="67" y="40"/>
                    </a:lnTo>
                    <a:lnTo>
                      <a:pt x="66" y="39"/>
                    </a:lnTo>
                    <a:lnTo>
                      <a:pt x="66" y="9"/>
                    </a:lnTo>
                    <a:lnTo>
                      <a:pt x="63" y="8"/>
                    </a:lnTo>
                    <a:lnTo>
                      <a:pt x="61" y="7"/>
                    </a:lnTo>
                    <a:lnTo>
                      <a:pt x="59" y="5"/>
                    </a:lnTo>
                    <a:lnTo>
                      <a:pt x="59" y="35"/>
                    </a:lnTo>
                    <a:lnTo>
                      <a:pt x="56" y="34"/>
                    </a:lnTo>
                    <a:lnTo>
                      <a:pt x="53" y="33"/>
                    </a:lnTo>
                    <a:lnTo>
                      <a:pt x="53" y="3"/>
                    </a:lnTo>
                    <a:lnTo>
                      <a:pt x="49" y="2"/>
                    </a:lnTo>
                    <a:lnTo>
                      <a:pt x="46" y="2"/>
                    </a:lnTo>
                    <a:lnTo>
                      <a:pt x="43" y="0"/>
                    </a:lnTo>
                    <a:lnTo>
                      <a:pt x="42" y="0"/>
                    </a:lnTo>
                    <a:lnTo>
                      <a:pt x="42" y="32"/>
                    </a:lnTo>
                    <a:lnTo>
                      <a:pt x="37" y="32"/>
                    </a:lnTo>
                    <a:lnTo>
                      <a:pt x="32" y="32"/>
                    </a:lnTo>
                    <a:lnTo>
                      <a:pt x="32" y="0"/>
                    </a:lnTo>
                    <a:lnTo>
                      <a:pt x="30" y="0"/>
                    </a:lnTo>
                    <a:lnTo>
                      <a:pt x="28" y="2"/>
                    </a:lnTo>
                    <a:lnTo>
                      <a:pt x="24" y="2"/>
                    </a:lnTo>
                    <a:lnTo>
                      <a:pt x="20" y="3"/>
                    </a:lnTo>
                    <a:lnTo>
                      <a:pt x="20" y="33"/>
                    </a:lnTo>
                    <a:lnTo>
                      <a:pt x="18" y="34"/>
                    </a:lnTo>
                    <a:lnTo>
                      <a:pt x="14" y="35"/>
                    </a:lnTo>
                    <a:lnTo>
                      <a:pt x="14" y="5"/>
                    </a:lnTo>
                    <a:lnTo>
                      <a:pt x="13" y="7"/>
                    </a:lnTo>
                    <a:lnTo>
                      <a:pt x="10" y="8"/>
                    </a:lnTo>
                    <a:lnTo>
                      <a:pt x="8" y="9"/>
                    </a:lnTo>
                    <a:lnTo>
                      <a:pt x="8" y="39"/>
                    </a:lnTo>
                    <a:lnTo>
                      <a:pt x="7" y="40"/>
                    </a:lnTo>
                    <a:lnTo>
                      <a:pt x="5" y="42"/>
                    </a:lnTo>
                    <a:lnTo>
                      <a:pt x="4" y="43"/>
                    </a:lnTo>
                    <a:lnTo>
                      <a:pt x="4" y="14"/>
                    </a:lnTo>
                    <a:lnTo>
                      <a:pt x="3" y="17"/>
                    </a:lnTo>
                    <a:lnTo>
                      <a:pt x="2" y="19"/>
                    </a:lnTo>
                    <a:lnTo>
                      <a:pt x="2" y="22"/>
                    </a:lnTo>
                    <a:lnTo>
                      <a:pt x="0" y="24"/>
                    </a:lnTo>
                    <a:lnTo>
                      <a:pt x="0" y="5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0" name="Freeform 70"/>
              <p:cNvSpPr>
                <a:spLocks/>
              </p:cNvSpPr>
              <p:nvPr/>
            </p:nvSpPr>
            <p:spPr bwMode="auto">
              <a:xfrm>
                <a:off x="3880" y="856"/>
                <a:ext cx="23" cy="14"/>
              </a:xfrm>
              <a:custGeom>
                <a:avLst/>
                <a:gdLst>
                  <a:gd name="T0" fmla="*/ 0 w 93"/>
                  <a:gd name="T1" fmla="*/ 0 h 58"/>
                  <a:gd name="T2" fmla="*/ 0 w 93"/>
                  <a:gd name="T3" fmla="*/ 0 h 58"/>
                  <a:gd name="T4" fmla="*/ 0 w 93"/>
                  <a:gd name="T5" fmla="*/ 0 h 58"/>
                  <a:gd name="T6" fmla="*/ 0 w 93"/>
                  <a:gd name="T7" fmla="*/ 0 h 58"/>
                  <a:gd name="T8" fmla="*/ 0 w 93"/>
                  <a:gd name="T9" fmla="*/ 0 h 58"/>
                  <a:gd name="T10" fmla="*/ 0 w 93"/>
                  <a:gd name="T11" fmla="*/ 0 h 58"/>
                  <a:gd name="T12" fmla="*/ 0 w 93"/>
                  <a:gd name="T13" fmla="*/ 0 h 58"/>
                  <a:gd name="T14" fmla="*/ 0 w 93"/>
                  <a:gd name="T15" fmla="*/ 0 h 58"/>
                  <a:gd name="T16" fmla="*/ 0 w 93"/>
                  <a:gd name="T17" fmla="*/ 0 h 58"/>
                  <a:gd name="T18" fmla="*/ 0 w 93"/>
                  <a:gd name="T19" fmla="*/ 0 h 58"/>
                  <a:gd name="T20" fmla="*/ 0 w 93"/>
                  <a:gd name="T21" fmla="*/ 0 h 58"/>
                  <a:gd name="T22" fmla="*/ 0 w 93"/>
                  <a:gd name="T23" fmla="*/ 0 h 58"/>
                  <a:gd name="T24" fmla="*/ 0 w 93"/>
                  <a:gd name="T25" fmla="*/ 0 h 58"/>
                  <a:gd name="T26" fmla="*/ 0 w 93"/>
                  <a:gd name="T27" fmla="*/ 0 h 58"/>
                  <a:gd name="T28" fmla="*/ 0 w 93"/>
                  <a:gd name="T29" fmla="*/ 0 h 58"/>
                  <a:gd name="T30" fmla="*/ 0 w 93"/>
                  <a:gd name="T31" fmla="*/ 0 h 58"/>
                  <a:gd name="T32" fmla="*/ 0 w 93"/>
                  <a:gd name="T33" fmla="*/ 0 h 58"/>
                  <a:gd name="T34" fmla="*/ 0 w 93"/>
                  <a:gd name="T35" fmla="*/ 0 h 58"/>
                  <a:gd name="T36" fmla="*/ 0 w 93"/>
                  <a:gd name="T37" fmla="*/ 0 h 58"/>
                  <a:gd name="T38" fmla="*/ 0 w 93"/>
                  <a:gd name="T39" fmla="*/ 0 h 58"/>
                  <a:gd name="T40" fmla="*/ 0 w 93"/>
                  <a:gd name="T41" fmla="*/ 0 h 58"/>
                  <a:gd name="T42" fmla="*/ 0 w 93"/>
                  <a:gd name="T43" fmla="*/ 0 h 58"/>
                  <a:gd name="T44" fmla="*/ 0 w 93"/>
                  <a:gd name="T45" fmla="*/ 0 h 58"/>
                  <a:gd name="T46" fmla="*/ 0 w 93"/>
                  <a:gd name="T47" fmla="*/ 0 h 58"/>
                  <a:gd name="T48" fmla="*/ 0 w 93"/>
                  <a:gd name="T49" fmla="*/ 0 h 58"/>
                  <a:gd name="T50" fmla="*/ 0 w 93"/>
                  <a:gd name="T51" fmla="*/ 0 h 58"/>
                  <a:gd name="T52" fmla="*/ 0 w 93"/>
                  <a:gd name="T53" fmla="*/ 0 h 58"/>
                  <a:gd name="T54" fmla="*/ 0 w 93"/>
                  <a:gd name="T55" fmla="*/ 0 h 58"/>
                  <a:gd name="T56" fmla="*/ 0 w 93"/>
                  <a:gd name="T57" fmla="*/ 0 h 58"/>
                  <a:gd name="T58" fmla="*/ 0 w 93"/>
                  <a:gd name="T59" fmla="*/ 0 h 58"/>
                  <a:gd name="T60" fmla="*/ 0 w 93"/>
                  <a:gd name="T61" fmla="*/ 0 h 58"/>
                  <a:gd name="T62" fmla="*/ 0 w 93"/>
                  <a:gd name="T63" fmla="*/ 0 h 58"/>
                  <a:gd name="T64" fmla="*/ 0 w 93"/>
                  <a:gd name="T65" fmla="*/ 0 h 58"/>
                  <a:gd name="T66" fmla="*/ 0 w 93"/>
                  <a:gd name="T67" fmla="*/ 0 h 58"/>
                  <a:gd name="T68" fmla="*/ 0 w 93"/>
                  <a:gd name="T69" fmla="*/ 0 h 58"/>
                  <a:gd name="T70" fmla="*/ 0 w 93"/>
                  <a:gd name="T71" fmla="*/ 0 h 58"/>
                  <a:gd name="T72" fmla="*/ 0 w 93"/>
                  <a:gd name="T73" fmla="*/ 0 h 58"/>
                  <a:gd name="T74" fmla="*/ 0 w 93"/>
                  <a:gd name="T75" fmla="*/ 0 h 58"/>
                  <a:gd name="T76" fmla="*/ 0 w 93"/>
                  <a:gd name="T77" fmla="*/ 0 h 58"/>
                  <a:gd name="T78" fmla="*/ 0 w 93"/>
                  <a:gd name="T79" fmla="*/ 0 h 58"/>
                  <a:gd name="T80" fmla="*/ 0 w 93"/>
                  <a:gd name="T81" fmla="*/ 0 h 58"/>
                  <a:gd name="T82" fmla="*/ 0 w 93"/>
                  <a:gd name="T83" fmla="*/ 0 h 58"/>
                  <a:gd name="T84" fmla="*/ 0 w 93"/>
                  <a:gd name="T85" fmla="*/ 0 h 58"/>
                  <a:gd name="T86" fmla="*/ 0 w 93"/>
                  <a:gd name="T87" fmla="*/ 0 h 58"/>
                  <a:gd name="T88" fmla="*/ 0 w 93"/>
                  <a:gd name="T89" fmla="*/ 0 h 58"/>
                  <a:gd name="T90" fmla="*/ 0 w 93"/>
                  <a:gd name="T91" fmla="*/ 0 h 58"/>
                  <a:gd name="T92" fmla="*/ 0 w 93"/>
                  <a:gd name="T93" fmla="*/ 0 h 58"/>
                  <a:gd name="T94" fmla="*/ 0 w 93"/>
                  <a:gd name="T95" fmla="*/ 0 h 58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93"/>
                  <a:gd name="T145" fmla="*/ 0 h 58"/>
                  <a:gd name="T146" fmla="*/ 93 w 93"/>
                  <a:gd name="T147" fmla="*/ 58 h 58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93" h="58">
                    <a:moveTo>
                      <a:pt x="84" y="13"/>
                    </a:moveTo>
                    <a:lnTo>
                      <a:pt x="87" y="15"/>
                    </a:lnTo>
                    <a:lnTo>
                      <a:pt x="89" y="17"/>
                    </a:lnTo>
                    <a:lnTo>
                      <a:pt x="91" y="19"/>
                    </a:lnTo>
                    <a:lnTo>
                      <a:pt x="92" y="22"/>
                    </a:lnTo>
                    <a:lnTo>
                      <a:pt x="92" y="24"/>
                    </a:lnTo>
                    <a:lnTo>
                      <a:pt x="93" y="27"/>
                    </a:lnTo>
                    <a:lnTo>
                      <a:pt x="93" y="29"/>
                    </a:lnTo>
                    <a:lnTo>
                      <a:pt x="93" y="32"/>
                    </a:lnTo>
                    <a:lnTo>
                      <a:pt x="92" y="33"/>
                    </a:lnTo>
                    <a:lnTo>
                      <a:pt x="91" y="34"/>
                    </a:lnTo>
                    <a:lnTo>
                      <a:pt x="89" y="35"/>
                    </a:lnTo>
                    <a:lnTo>
                      <a:pt x="88" y="37"/>
                    </a:lnTo>
                    <a:lnTo>
                      <a:pt x="87" y="38"/>
                    </a:lnTo>
                    <a:lnTo>
                      <a:pt x="84" y="38"/>
                    </a:lnTo>
                    <a:lnTo>
                      <a:pt x="83" y="39"/>
                    </a:lnTo>
                    <a:lnTo>
                      <a:pt x="82" y="35"/>
                    </a:lnTo>
                    <a:lnTo>
                      <a:pt x="82" y="33"/>
                    </a:lnTo>
                    <a:lnTo>
                      <a:pt x="81" y="30"/>
                    </a:lnTo>
                    <a:lnTo>
                      <a:pt x="79" y="29"/>
                    </a:lnTo>
                    <a:lnTo>
                      <a:pt x="79" y="58"/>
                    </a:lnTo>
                    <a:lnTo>
                      <a:pt x="78" y="57"/>
                    </a:lnTo>
                    <a:lnTo>
                      <a:pt x="77" y="55"/>
                    </a:lnTo>
                    <a:lnTo>
                      <a:pt x="76" y="53"/>
                    </a:lnTo>
                    <a:lnTo>
                      <a:pt x="76" y="24"/>
                    </a:lnTo>
                    <a:lnTo>
                      <a:pt x="73" y="23"/>
                    </a:lnTo>
                    <a:lnTo>
                      <a:pt x="71" y="20"/>
                    </a:lnTo>
                    <a:lnTo>
                      <a:pt x="69" y="19"/>
                    </a:lnTo>
                    <a:lnTo>
                      <a:pt x="69" y="50"/>
                    </a:lnTo>
                    <a:lnTo>
                      <a:pt x="66" y="49"/>
                    </a:lnTo>
                    <a:lnTo>
                      <a:pt x="63" y="48"/>
                    </a:lnTo>
                    <a:lnTo>
                      <a:pt x="63" y="17"/>
                    </a:lnTo>
                    <a:lnTo>
                      <a:pt x="59" y="17"/>
                    </a:lnTo>
                    <a:lnTo>
                      <a:pt x="56" y="15"/>
                    </a:lnTo>
                    <a:lnTo>
                      <a:pt x="53" y="15"/>
                    </a:lnTo>
                    <a:lnTo>
                      <a:pt x="52" y="15"/>
                    </a:lnTo>
                    <a:lnTo>
                      <a:pt x="52" y="45"/>
                    </a:lnTo>
                    <a:lnTo>
                      <a:pt x="47" y="45"/>
                    </a:lnTo>
                    <a:lnTo>
                      <a:pt x="42" y="45"/>
                    </a:lnTo>
                    <a:lnTo>
                      <a:pt x="42" y="15"/>
                    </a:lnTo>
                    <a:lnTo>
                      <a:pt x="40" y="15"/>
                    </a:lnTo>
                    <a:lnTo>
                      <a:pt x="38" y="15"/>
                    </a:lnTo>
                    <a:lnTo>
                      <a:pt x="34" y="17"/>
                    </a:lnTo>
                    <a:lnTo>
                      <a:pt x="30" y="17"/>
                    </a:lnTo>
                    <a:lnTo>
                      <a:pt x="30" y="48"/>
                    </a:lnTo>
                    <a:lnTo>
                      <a:pt x="28" y="49"/>
                    </a:lnTo>
                    <a:lnTo>
                      <a:pt x="24" y="50"/>
                    </a:lnTo>
                    <a:lnTo>
                      <a:pt x="24" y="19"/>
                    </a:lnTo>
                    <a:lnTo>
                      <a:pt x="23" y="20"/>
                    </a:lnTo>
                    <a:lnTo>
                      <a:pt x="20" y="23"/>
                    </a:lnTo>
                    <a:lnTo>
                      <a:pt x="18" y="24"/>
                    </a:lnTo>
                    <a:lnTo>
                      <a:pt x="18" y="53"/>
                    </a:lnTo>
                    <a:lnTo>
                      <a:pt x="17" y="55"/>
                    </a:lnTo>
                    <a:lnTo>
                      <a:pt x="15" y="57"/>
                    </a:lnTo>
                    <a:lnTo>
                      <a:pt x="14" y="58"/>
                    </a:lnTo>
                    <a:lnTo>
                      <a:pt x="14" y="29"/>
                    </a:lnTo>
                    <a:lnTo>
                      <a:pt x="13" y="30"/>
                    </a:lnTo>
                    <a:lnTo>
                      <a:pt x="12" y="33"/>
                    </a:lnTo>
                    <a:lnTo>
                      <a:pt x="12" y="35"/>
                    </a:lnTo>
                    <a:lnTo>
                      <a:pt x="10" y="39"/>
                    </a:lnTo>
                    <a:lnTo>
                      <a:pt x="9" y="38"/>
                    </a:lnTo>
                    <a:lnTo>
                      <a:pt x="7" y="38"/>
                    </a:lnTo>
                    <a:lnTo>
                      <a:pt x="5" y="37"/>
                    </a:lnTo>
                    <a:lnTo>
                      <a:pt x="4" y="35"/>
                    </a:lnTo>
                    <a:lnTo>
                      <a:pt x="3" y="34"/>
                    </a:lnTo>
                    <a:lnTo>
                      <a:pt x="2" y="33"/>
                    </a:lnTo>
                    <a:lnTo>
                      <a:pt x="0" y="32"/>
                    </a:lnTo>
                    <a:lnTo>
                      <a:pt x="0" y="29"/>
                    </a:lnTo>
                    <a:lnTo>
                      <a:pt x="0" y="27"/>
                    </a:lnTo>
                    <a:lnTo>
                      <a:pt x="2" y="24"/>
                    </a:lnTo>
                    <a:lnTo>
                      <a:pt x="2" y="22"/>
                    </a:lnTo>
                    <a:lnTo>
                      <a:pt x="3" y="19"/>
                    </a:lnTo>
                    <a:lnTo>
                      <a:pt x="5" y="17"/>
                    </a:lnTo>
                    <a:lnTo>
                      <a:pt x="7" y="15"/>
                    </a:lnTo>
                    <a:lnTo>
                      <a:pt x="9" y="13"/>
                    </a:lnTo>
                    <a:lnTo>
                      <a:pt x="12" y="10"/>
                    </a:lnTo>
                    <a:lnTo>
                      <a:pt x="14" y="9"/>
                    </a:lnTo>
                    <a:lnTo>
                      <a:pt x="17" y="8"/>
                    </a:lnTo>
                    <a:lnTo>
                      <a:pt x="20" y="5"/>
                    </a:lnTo>
                    <a:lnTo>
                      <a:pt x="24" y="4"/>
                    </a:lnTo>
                    <a:lnTo>
                      <a:pt x="27" y="3"/>
                    </a:lnTo>
                    <a:lnTo>
                      <a:pt x="30" y="3"/>
                    </a:lnTo>
                    <a:lnTo>
                      <a:pt x="34" y="2"/>
                    </a:lnTo>
                    <a:lnTo>
                      <a:pt x="39" y="2"/>
                    </a:lnTo>
                    <a:lnTo>
                      <a:pt x="43" y="0"/>
                    </a:lnTo>
                    <a:lnTo>
                      <a:pt x="47" y="0"/>
                    </a:lnTo>
                    <a:lnTo>
                      <a:pt x="51" y="0"/>
                    </a:lnTo>
                    <a:lnTo>
                      <a:pt x="56" y="2"/>
                    </a:lnTo>
                    <a:lnTo>
                      <a:pt x="59" y="2"/>
                    </a:lnTo>
                    <a:lnTo>
                      <a:pt x="63" y="3"/>
                    </a:lnTo>
                    <a:lnTo>
                      <a:pt x="67" y="3"/>
                    </a:lnTo>
                    <a:lnTo>
                      <a:pt x="71" y="4"/>
                    </a:lnTo>
                    <a:lnTo>
                      <a:pt x="73" y="5"/>
                    </a:lnTo>
                    <a:lnTo>
                      <a:pt x="77" y="8"/>
                    </a:lnTo>
                    <a:lnTo>
                      <a:pt x="79" y="9"/>
                    </a:lnTo>
                    <a:lnTo>
                      <a:pt x="82" y="10"/>
                    </a:lnTo>
                    <a:lnTo>
                      <a:pt x="84" y="13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1" name="Freeform 71"/>
              <p:cNvSpPr>
                <a:spLocks/>
              </p:cNvSpPr>
              <p:nvPr/>
            </p:nvSpPr>
            <p:spPr bwMode="auto">
              <a:xfrm>
                <a:off x="3866" y="902"/>
                <a:ext cx="51" cy="25"/>
              </a:xfrm>
              <a:custGeom>
                <a:avLst/>
                <a:gdLst>
                  <a:gd name="T0" fmla="*/ 0 w 203"/>
                  <a:gd name="T1" fmla="*/ 0 h 100"/>
                  <a:gd name="T2" fmla="*/ 0 w 203"/>
                  <a:gd name="T3" fmla="*/ 0 h 100"/>
                  <a:gd name="T4" fmla="*/ 0 w 203"/>
                  <a:gd name="T5" fmla="*/ 0 h 100"/>
                  <a:gd name="T6" fmla="*/ 0 w 203"/>
                  <a:gd name="T7" fmla="*/ 0 h 100"/>
                  <a:gd name="T8" fmla="*/ 0 w 203"/>
                  <a:gd name="T9" fmla="*/ 0 h 100"/>
                  <a:gd name="T10" fmla="*/ 0 w 203"/>
                  <a:gd name="T11" fmla="*/ 0 h 100"/>
                  <a:gd name="T12" fmla="*/ 0 w 203"/>
                  <a:gd name="T13" fmla="*/ 0 h 100"/>
                  <a:gd name="T14" fmla="*/ 0 w 203"/>
                  <a:gd name="T15" fmla="*/ 0 h 100"/>
                  <a:gd name="T16" fmla="*/ 0 w 203"/>
                  <a:gd name="T17" fmla="*/ 0 h 100"/>
                  <a:gd name="T18" fmla="*/ 0 w 203"/>
                  <a:gd name="T19" fmla="*/ 0 h 100"/>
                  <a:gd name="T20" fmla="*/ 0 w 203"/>
                  <a:gd name="T21" fmla="*/ 0 h 100"/>
                  <a:gd name="T22" fmla="*/ 0 w 203"/>
                  <a:gd name="T23" fmla="*/ 0 h 100"/>
                  <a:gd name="T24" fmla="*/ 0 w 203"/>
                  <a:gd name="T25" fmla="*/ 0 h 100"/>
                  <a:gd name="T26" fmla="*/ 0 w 203"/>
                  <a:gd name="T27" fmla="*/ 0 h 100"/>
                  <a:gd name="T28" fmla="*/ 0 w 203"/>
                  <a:gd name="T29" fmla="*/ 0 h 100"/>
                  <a:gd name="T30" fmla="*/ 0 w 203"/>
                  <a:gd name="T31" fmla="*/ 0 h 100"/>
                  <a:gd name="T32" fmla="*/ 0 w 203"/>
                  <a:gd name="T33" fmla="*/ 0 h 100"/>
                  <a:gd name="T34" fmla="*/ 0 w 203"/>
                  <a:gd name="T35" fmla="*/ 0 h 100"/>
                  <a:gd name="T36" fmla="*/ 0 w 203"/>
                  <a:gd name="T37" fmla="*/ 0 h 100"/>
                  <a:gd name="T38" fmla="*/ 0 w 203"/>
                  <a:gd name="T39" fmla="*/ 0 h 100"/>
                  <a:gd name="T40" fmla="*/ 0 w 203"/>
                  <a:gd name="T41" fmla="*/ 0 h 100"/>
                  <a:gd name="T42" fmla="*/ 0 w 203"/>
                  <a:gd name="T43" fmla="*/ 0 h 100"/>
                  <a:gd name="T44" fmla="*/ 0 w 203"/>
                  <a:gd name="T45" fmla="*/ 0 h 100"/>
                  <a:gd name="T46" fmla="*/ 0 w 203"/>
                  <a:gd name="T47" fmla="*/ 0 h 100"/>
                  <a:gd name="T48" fmla="*/ 0 w 203"/>
                  <a:gd name="T49" fmla="*/ 0 h 100"/>
                  <a:gd name="T50" fmla="*/ 0 w 203"/>
                  <a:gd name="T51" fmla="*/ 0 h 100"/>
                  <a:gd name="T52" fmla="*/ 0 w 203"/>
                  <a:gd name="T53" fmla="*/ 0 h 100"/>
                  <a:gd name="T54" fmla="*/ 0 w 203"/>
                  <a:gd name="T55" fmla="*/ 0 h 100"/>
                  <a:gd name="T56" fmla="*/ 0 w 203"/>
                  <a:gd name="T57" fmla="*/ 0 h 100"/>
                  <a:gd name="T58" fmla="*/ 0 w 203"/>
                  <a:gd name="T59" fmla="*/ 0 h 100"/>
                  <a:gd name="T60" fmla="*/ 0 w 203"/>
                  <a:gd name="T61" fmla="*/ 0 h 100"/>
                  <a:gd name="T62" fmla="*/ 0 w 203"/>
                  <a:gd name="T63" fmla="*/ 0 h 100"/>
                  <a:gd name="T64" fmla="*/ 0 w 203"/>
                  <a:gd name="T65" fmla="*/ 0 h 100"/>
                  <a:gd name="T66" fmla="*/ 0 w 203"/>
                  <a:gd name="T67" fmla="*/ 0 h 100"/>
                  <a:gd name="T68" fmla="*/ 0 w 203"/>
                  <a:gd name="T69" fmla="*/ 0 h 100"/>
                  <a:gd name="T70" fmla="*/ 0 w 203"/>
                  <a:gd name="T71" fmla="*/ 0 h 100"/>
                  <a:gd name="T72" fmla="*/ 0 w 203"/>
                  <a:gd name="T73" fmla="*/ 0 h 100"/>
                  <a:gd name="T74" fmla="*/ 0 w 203"/>
                  <a:gd name="T75" fmla="*/ 0 h 100"/>
                  <a:gd name="T76" fmla="*/ 0 w 203"/>
                  <a:gd name="T77" fmla="*/ 0 h 100"/>
                  <a:gd name="T78" fmla="*/ 0 w 203"/>
                  <a:gd name="T79" fmla="*/ 0 h 100"/>
                  <a:gd name="T80" fmla="*/ 0 w 203"/>
                  <a:gd name="T81" fmla="*/ 0 h 100"/>
                  <a:gd name="T82" fmla="*/ 0 w 203"/>
                  <a:gd name="T83" fmla="*/ 0 h 100"/>
                  <a:gd name="T84" fmla="*/ 0 w 203"/>
                  <a:gd name="T85" fmla="*/ 0 h 100"/>
                  <a:gd name="T86" fmla="*/ 0 w 203"/>
                  <a:gd name="T87" fmla="*/ 0 h 100"/>
                  <a:gd name="T88" fmla="*/ 0 w 203"/>
                  <a:gd name="T89" fmla="*/ 0 h 100"/>
                  <a:gd name="T90" fmla="*/ 0 w 203"/>
                  <a:gd name="T91" fmla="*/ 0 h 100"/>
                  <a:gd name="T92" fmla="*/ 0 w 203"/>
                  <a:gd name="T93" fmla="*/ 0 h 100"/>
                  <a:gd name="T94" fmla="*/ 0 w 203"/>
                  <a:gd name="T95" fmla="*/ 0 h 100"/>
                  <a:gd name="T96" fmla="*/ 0 w 203"/>
                  <a:gd name="T97" fmla="*/ 0 h 100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203"/>
                  <a:gd name="T148" fmla="*/ 0 h 100"/>
                  <a:gd name="T149" fmla="*/ 203 w 203"/>
                  <a:gd name="T150" fmla="*/ 100 h 100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203" h="100">
                    <a:moveTo>
                      <a:pt x="8" y="25"/>
                    </a:moveTo>
                    <a:lnTo>
                      <a:pt x="7" y="28"/>
                    </a:lnTo>
                    <a:lnTo>
                      <a:pt x="3" y="30"/>
                    </a:lnTo>
                    <a:lnTo>
                      <a:pt x="2" y="34"/>
                    </a:lnTo>
                    <a:lnTo>
                      <a:pt x="0" y="38"/>
                    </a:lnTo>
                    <a:lnTo>
                      <a:pt x="0" y="41"/>
                    </a:lnTo>
                    <a:lnTo>
                      <a:pt x="0" y="45"/>
                    </a:lnTo>
                    <a:lnTo>
                      <a:pt x="2" y="49"/>
                    </a:lnTo>
                    <a:lnTo>
                      <a:pt x="3" y="53"/>
                    </a:lnTo>
                    <a:lnTo>
                      <a:pt x="7" y="55"/>
                    </a:lnTo>
                    <a:lnTo>
                      <a:pt x="9" y="59"/>
                    </a:lnTo>
                    <a:lnTo>
                      <a:pt x="10" y="55"/>
                    </a:lnTo>
                    <a:lnTo>
                      <a:pt x="12" y="53"/>
                    </a:lnTo>
                    <a:lnTo>
                      <a:pt x="13" y="49"/>
                    </a:lnTo>
                    <a:lnTo>
                      <a:pt x="15" y="45"/>
                    </a:lnTo>
                    <a:lnTo>
                      <a:pt x="17" y="44"/>
                    </a:lnTo>
                    <a:lnTo>
                      <a:pt x="17" y="100"/>
                    </a:lnTo>
                    <a:lnTo>
                      <a:pt x="22" y="99"/>
                    </a:lnTo>
                    <a:lnTo>
                      <a:pt x="29" y="96"/>
                    </a:lnTo>
                    <a:lnTo>
                      <a:pt x="29" y="34"/>
                    </a:lnTo>
                    <a:lnTo>
                      <a:pt x="32" y="34"/>
                    </a:lnTo>
                    <a:lnTo>
                      <a:pt x="37" y="31"/>
                    </a:lnTo>
                    <a:lnTo>
                      <a:pt x="40" y="29"/>
                    </a:lnTo>
                    <a:lnTo>
                      <a:pt x="40" y="94"/>
                    </a:lnTo>
                    <a:lnTo>
                      <a:pt x="49" y="93"/>
                    </a:lnTo>
                    <a:lnTo>
                      <a:pt x="57" y="91"/>
                    </a:lnTo>
                    <a:lnTo>
                      <a:pt x="57" y="24"/>
                    </a:lnTo>
                    <a:lnTo>
                      <a:pt x="63" y="23"/>
                    </a:lnTo>
                    <a:lnTo>
                      <a:pt x="70" y="21"/>
                    </a:lnTo>
                    <a:lnTo>
                      <a:pt x="72" y="21"/>
                    </a:lnTo>
                    <a:lnTo>
                      <a:pt x="72" y="89"/>
                    </a:lnTo>
                    <a:lnTo>
                      <a:pt x="80" y="89"/>
                    </a:lnTo>
                    <a:lnTo>
                      <a:pt x="88" y="88"/>
                    </a:lnTo>
                    <a:lnTo>
                      <a:pt x="88" y="19"/>
                    </a:lnTo>
                    <a:lnTo>
                      <a:pt x="94" y="19"/>
                    </a:lnTo>
                    <a:lnTo>
                      <a:pt x="102" y="19"/>
                    </a:lnTo>
                    <a:lnTo>
                      <a:pt x="109" y="19"/>
                    </a:lnTo>
                    <a:lnTo>
                      <a:pt x="116" y="19"/>
                    </a:lnTo>
                    <a:lnTo>
                      <a:pt x="116" y="88"/>
                    </a:lnTo>
                    <a:lnTo>
                      <a:pt x="123" y="89"/>
                    </a:lnTo>
                    <a:lnTo>
                      <a:pt x="132" y="89"/>
                    </a:lnTo>
                    <a:lnTo>
                      <a:pt x="132" y="21"/>
                    </a:lnTo>
                    <a:lnTo>
                      <a:pt x="133" y="21"/>
                    </a:lnTo>
                    <a:lnTo>
                      <a:pt x="141" y="23"/>
                    </a:lnTo>
                    <a:lnTo>
                      <a:pt x="148" y="24"/>
                    </a:lnTo>
                    <a:lnTo>
                      <a:pt x="148" y="91"/>
                    </a:lnTo>
                    <a:lnTo>
                      <a:pt x="154" y="93"/>
                    </a:lnTo>
                    <a:lnTo>
                      <a:pt x="163" y="94"/>
                    </a:lnTo>
                    <a:lnTo>
                      <a:pt x="163" y="29"/>
                    </a:lnTo>
                    <a:lnTo>
                      <a:pt x="167" y="31"/>
                    </a:lnTo>
                    <a:lnTo>
                      <a:pt x="172" y="34"/>
                    </a:lnTo>
                    <a:lnTo>
                      <a:pt x="174" y="34"/>
                    </a:lnTo>
                    <a:lnTo>
                      <a:pt x="174" y="96"/>
                    </a:lnTo>
                    <a:lnTo>
                      <a:pt x="182" y="99"/>
                    </a:lnTo>
                    <a:lnTo>
                      <a:pt x="187" y="100"/>
                    </a:lnTo>
                    <a:lnTo>
                      <a:pt x="187" y="44"/>
                    </a:lnTo>
                    <a:lnTo>
                      <a:pt x="188" y="45"/>
                    </a:lnTo>
                    <a:lnTo>
                      <a:pt x="191" y="49"/>
                    </a:lnTo>
                    <a:lnTo>
                      <a:pt x="192" y="53"/>
                    </a:lnTo>
                    <a:lnTo>
                      <a:pt x="193" y="55"/>
                    </a:lnTo>
                    <a:lnTo>
                      <a:pt x="194" y="59"/>
                    </a:lnTo>
                    <a:lnTo>
                      <a:pt x="198" y="55"/>
                    </a:lnTo>
                    <a:lnTo>
                      <a:pt x="201" y="53"/>
                    </a:lnTo>
                    <a:lnTo>
                      <a:pt x="202" y="49"/>
                    </a:lnTo>
                    <a:lnTo>
                      <a:pt x="203" y="45"/>
                    </a:lnTo>
                    <a:lnTo>
                      <a:pt x="203" y="41"/>
                    </a:lnTo>
                    <a:lnTo>
                      <a:pt x="203" y="38"/>
                    </a:lnTo>
                    <a:lnTo>
                      <a:pt x="202" y="34"/>
                    </a:lnTo>
                    <a:lnTo>
                      <a:pt x="201" y="30"/>
                    </a:lnTo>
                    <a:lnTo>
                      <a:pt x="198" y="28"/>
                    </a:lnTo>
                    <a:lnTo>
                      <a:pt x="196" y="25"/>
                    </a:lnTo>
                    <a:lnTo>
                      <a:pt x="194" y="24"/>
                    </a:lnTo>
                    <a:lnTo>
                      <a:pt x="191" y="20"/>
                    </a:lnTo>
                    <a:lnTo>
                      <a:pt x="186" y="18"/>
                    </a:lnTo>
                    <a:lnTo>
                      <a:pt x="179" y="15"/>
                    </a:lnTo>
                    <a:lnTo>
                      <a:pt x="174" y="13"/>
                    </a:lnTo>
                    <a:lnTo>
                      <a:pt x="167" y="10"/>
                    </a:lnTo>
                    <a:lnTo>
                      <a:pt x="161" y="8"/>
                    </a:lnTo>
                    <a:lnTo>
                      <a:pt x="153" y="5"/>
                    </a:lnTo>
                    <a:lnTo>
                      <a:pt x="146" y="4"/>
                    </a:lnTo>
                    <a:lnTo>
                      <a:pt x="137" y="3"/>
                    </a:lnTo>
                    <a:lnTo>
                      <a:pt x="128" y="1"/>
                    </a:lnTo>
                    <a:lnTo>
                      <a:pt x="119" y="0"/>
                    </a:lnTo>
                    <a:lnTo>
                      <a:pt x="111" y="0"/>
                    </a:lnTo>
                    <a:lnTo>
                      <a:pt x="102" y="0"/>
                    </a:lnTo>
                    <a:lnTo>
                      <a:pt x="93" y="0"/>
                    </a:lnTo>
                    <a:lnTo>
                      <a:pt x="84" y="0"/>
                    </a:lnTo>
                    <a:lnTo>
                      <a:pt x="75" y="1"/>
                    </a:lnTo>
                    <a:lnTo>
                      <a:pt x="67" y="3"/>
                    </a:lnTo>
                    <a:lnTo>
                      <a:pt x="59" y="4"/>
                    </a:lnTo>
                    <a:lnTo>
                      <a:pt x="50" y="5"/>
                    </a:lnTo>
                    <a:lnTo>
                      <a:pt x="43" y="8"/>
                    </a:lnTo>
                    <a:lnTo>
                      <a:pt x="37" y="10"/>
                    </a:lnTo>
                    <a:lnTo>
                      <a:pt x="29" y="13"/>
                    </a:lnTo>
                    <a:lnTo>
                      <a:pt x="24" y="15"/>
                    </a:lnTo>
                    <a:lnTo>
                      <a:pt x="18" y="18"/>
                    </a:lnTo>
                    <a:lnTo>
                      <a:pt x="14" y="20"/>
                    </a:lnTo>
                    <a:lnTo>
                      <a:pt x="9" y="24"/>
                    </a:lnTo>
                    <a:lnTo>
                      <a:pt x="8" y="25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2" name="Freeform 72"/>
              <p:cNvSpPr>
                <a:spLocks/>
              </p:cNvSpPr>
              <p:nvPr/>
            </p:nvSpPr>
            <p:spPr bwMode="auto">
              <a:xfrm>
                <a:off x="3924" y="940"/>
                <a:ext cx="5" cy="8"/>
              </a:xfrm>
              <a:custGeom>
                <a:avLst/>
                <a:gdLst>
                  <a:gd name="T0" fmla="*/ 0 w 20"/>
                  <a:gd name="T1" fmla="*/ 0 h 35"/>
                  <a:gd name="T2" fmla="*/ 0 w 20"/>
                  <a:gd name="T3" fmla="*/ 0 h 35"/>
                  <a:gd name="T4" fmla="*/ 0 w 20"/>
                  <a:gd name="T5" fmla="*/ 0 h 35"/>
                  <a:gd name="T6" fmla="*/ 0 w 20"/>
                  <a:gd name="T7" fmla="*/ 0 h 35"/>
                  <a:gd name="T8" fmla="*/ 0 w 20"/>
                  <a:gd name="T9" fmla="*/ 0 h 35"/>
                  <a:gd name="T10" fmla="*/ 0 w 20"/>
                  <a:gd name="T11" fmla="*/ 0 h 35"/>
                  <a:gd name="T12" fmla="*/ 0 w 20"/>
                  <a:gd name="T13" fmla="*/ 0 h 35"/>
                  <a:gd name="T14" fmla="*/ 0 w 20"/>
                  <a:gd name="T15" fmla="*/ 0 h 35"/>
                  <a:gd name="T16" fmla="*/ 0 w 20"/>
                  <a:gd name="T17" fmla="*/ 0 h 35"/>
                  <a:gd name="T18" fmla="*/ 0 w 20"/>
                  <a:gd name="T19" fmla="*/ 0 h 35"/>
                  <a:gd name="T20" fmla="*/ 0 w 20"/>
                  <a:gd name="T21" fmla="*/ 0 h 35"/>
                  <a:gd name="T22" fmla="*/ 0 w 20"/>
                  <a:gd name="T23" fmla="*/ 0 h 35"/>
                  <a:gd name="T24" fmla="*/ 0 w 20"/>
                  <a:gd name="T25" fmla="*/ 0 h 35"/>
                  <a:gd name="T26" fmla="*/ 0 w 20"/>
                  <a:gd name="T27" fmla="*/ 0 h 35"/>
                  <a:gd name="T28" fmla="*/ 0 w 20"/>
                  <a:gd name="T29" fmla="*/ 0 h 35"/>
                  <a:gd name="T30" fmla="*/ 0 w 20"/>
                  <a:gd name="T31" fmla="*/ 0 h 35"/>
                  <a:gd name="T32" fmla="*/ 0 w 20"/>
                  <a:gd name="T33" fmla="*/ 0 h 35"/>
                  <a:gd name="T34" fmla="*/ 0 w 20"/>
                  <a:gd name="T35" fmla="*/ 0 h 35"/>
                  <a:gd name="T36" fmla="*/ 0 w 20"/>
                  <a:gd name="T37" fmla="*/ 0 h 35"/>
                  <a:gd name="T38" fmla="*/ 0 w 20"/>
                  <a:gd name="T39" fmla="*/ 0 h 35"/>
                  <a:gd name="T40" fmla="*/ 0 w 20"/>
                  <a:gd name="T41" fmla="*/ 0 h 35"/>
                  <a:gd name="T42" fmla="*/ 0 w 20"/>
                  <a:gd name="T43" fmla="*/ 0 h 35"/>
                  <a:gd name="T44" fmla="*/ 0 w 20"/>
                  <a:gd name="T45" fmla="*/ 0 h 35"/>
                  <a:gd name="T46" fmla="*/ 0 w 20"/>
                  <a:gd name="T47" fmla="*/ 0 h 35"/>
                  <a:gd name="T48" fmla="*/ 0 w 20"/>
                  <a:gd name="T49" fmla="*/ 0 h 35"/>
                  <a:gd name="T50" fmla="*/ 0 w 20"/>
                  <a:gd name="T51" fmla="*/ 0 h 35"/>
                  <a:gd name="T52" fmla="*/ 0 w 20"/>
                  <a:gd name="T53" fmla="*/ 0 h 35"/>
                  <a:gd name="T54" fmla="*/ 0 w 20"/>
                  <a:gd name="T55" fmla="*/ 0 h 35"/>
                  <a:gd name="T56" fmla="*/ 0 w 20"/>
                  <a:gd name="T57" fmla="*/ 0 h 35"/>
                  <a:gd name="T58" fmla="*/ 0 w 20"/>
                  <a:gd name="T59" fmla="*/ 0 h 35"/>
                  <a:gd name="T60" fmla="*/ 0 w 20"/>
                  <a:gd name="T61" fmla="*/ 0 h 35"/>
                  <a:gd name="T62" fmla="*/ 0 w 20"/>
                  <a:gd name="T63" fmla="*/ 0 h 35"/>
                  <a:gd name="T64" fmla="*/ 0 w 20"/>
                  <a:gd name="T65" fmla="*/ 0 h 35"/>
                  <a:gd name="T66" fmla="*/ 0 w 20"/>
                  <a:gd name="T67" fmla="*/ 0 h 35"/>
                  <a:gd name="T68" fmla="*/ 0 w 20"/>
                  <a:gd name="T69" fmla="*/ 0 h 35"/>
                  <a:gd name="T70" fmla="*/ 0 w 20"/>
                  <a:gd name="T71" fmla="*/ 0 h 35"/>
                  <a:gd name="T72" fmla="*/ 0 w 20"/>
                  <a:gd name="T73" fmla="*/ 0 h 35"/>
                  <a:gd name="T74" fmla="*/ 0 w 20"/>
                  <a:gd name="T75" fmla="*/ 0 h 35"/>
                  <a:gd name="T76" fmla="*/ 0 w 20"/>
                  <a:gd name="T77" fmla="*/ 0 h 35"/>
                  <a:gd name="T78" fmla="*/ 0 w 20"/>
                  <a:gd name="T79" fmla="*/ 0 h 35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0"/>
                  <a:gd name="T121" fmla="*/ 0 h 35"/>
                  <a:gd name="T122" fmla="*/ 20 w 20"/>
                  <a:gd name="T123" fmla="*/ 35 h 35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0" h="35">
                    <a:moveTo>
                      <a:pt x="0" y="35"/>
                    </a:moveTo>
                    <a:lnTo>
                      <a:pt x="0" y="11"/>
                    </a:lnTo>
                    <a:lnTo>
                      <a:pt x="0" y="10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1" y="3"/>
                    </a:lnTo>
                    <a:lnTo>
                      <a:pt x="2" y="3"/>
                    </a:lnTo>
                    <a:lnTo>
                      <a:pt x="2" y="2"/>
                    </a:lnTo>
                    <a:lnTo>
                      <a:pt x="4" y="2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6" y="0"/>
                    </a:lnTo>
                    <a:lnTo>
                      <a:pt x="7" y="0"/>
                    </a:lnTo>
                    <a:lnTo>
                      <a:pt x="9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5" y="1"/>
                    </a:lnTo>
                    <a:lnTo>
                      <a:pt x="16" y="1"/>
                    </a:lnTo>
                    <a:lnTo>
                      <a:pt x="16" y="2"/>
                    </a:lnTo>
                    <a:lnTo>
                      <a:pt x="17" y="2"/>
                    </a:lnTo>
                    <a:lnTo>
                      <a:pt x="17" y="3"/>
                    </a:lnTo>
                    <a:lnTo>
                      <a:pt x="19" y="3"/>
                    </a:lnTo>
                    <a:lnTo>
                      <a:pt x="19" y="5"/>
                    </a:lnTo>
                    <a:lnTo>
                      <a:pt x="19" y="6"/>
                    </a:lnTo>
                    <a:lnTo>
                      <a:pt x="20" y="7"/>
                    </a:lnTo>
                    <a:lnTo>
                      <a:pt x="20" y="8"/>
                    </a:lnTo>
                    <a:lnTo>
                      <a:pt x="20" y="10"/>
                    </a:lnTo>
                    <a:lnTo>
                      <a:pt x="20" y="11"/>
                    </a:lnTo>
                    <a:lnTo>
                      <a:pt x="20" y="35"/>
                    </a:lnTo>
                    <a:lnTo>
                      <a:pt x="0" y="3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3" name="Freeform 73"/>
              <p:cNvSpPr>
                <a:spLocks/>
              </p:cNvSpPr>
              <p:nvPr/>
            </p:nvSpPr>
            <p:spPr bwMode="auto">
              <a:xfrm>
                <a:off x="3924" y="952"/>
                <a:ext cx="5" cy="8"/>
              </a:xfrm>
              <a:custGeom>
                <a:avLst/>
                <a:gdLst>
                  <a:gd name="T0" fmla="*/ 0 w 20"/>
                  <a:gd name="T1" fmla="*/ 0 h 35"/>
                  <a:gd name="T2" fmla="*/ 0 w 20"/>
                  <a:gd name="T3" fmla="*/ 0 h 35"/>
                  <a:gd name="T4" fmla="*/ 0 w 20"/>
                  <a:gd name="T5" fmla="*/ 0 h 35"/>
                  <a:gd name="T6" fmla="*/ 0 w 20"/>
                  <a:gd name="T7" fmla="*/ 0 h 35"/>
                  <a:gd name="T8" fmla="*/ 0 w 20"/>
                  <a:gd name="T9" fmla="*/ 0 h 35"/>
                  <a:gd name="T10" fmla="*/ 0 w 20"/>
                  <a:gd name="T11" fmla="*/ 0 h 35"/>
                  <a:gd name="T12" fmla="*/ 0 w 20"/>
                  <a:gd name="T13" fmla="*/ 0 h 35"/>
                  <a:gd name="T14" fmla="*/ 0 w 20"/>
                  <a:gd name="T15" fmla="*/ 0 h 35"/>
                  <a:gd name="T16" fmla="*/ 0 w 20"/>
                  <a:gd name="T17" fmla="*/ 0 h 35"/>
                  <a:gd name="T18" fmla="*/ 0 w 20"/>
                  <a:gd name="T19" fmla="*/ 0 h 35"/>
                  <a:gd name="T20" fmla="*/ 0 w 20"/>
                  <a:gd name="T21" fmla="*/ 0 h 35"/>
                  <a:gd name="T22" fmla="*/ 0 w 20"/>
                  <a:gd name="T23" fmla="*/ 0 h 35"/>
                  <a:gd name="T24" fmla="*/ 0 w 20"/>
                  <a:gd name="T25" fmla="*/ 0 h 35"/>
                  <a:gd name="T26" fmla="*/ 0 w 20"/>
                  <a:gd name="T27" fmla="*/ 0 h 35"/>
                  <a:gd name="T28" fmla="*/ 0 w 20"/>
                  <a:gd name="T29" fmla="*/ 0 h 35"/>
                  <a:gd name="T30" fmla="*/ 0 w 20"/>
                  <a:gd name="T31" fmla="*/ 0 h 35"/>
                  <a:gd name="T32" fmla="*/ 0 w 20"/>
                  <a:gd name="T33" fmla="*/ 0 h 35"/>
                  <a:gd name="T34" fmla="*/ 0 w 20"/>
                  <a:gd name="T35" fmla="*/ 0 h 35"/>
                  <a:gd name="T36" fmla="*/ 0 w 20"/>
                  <a:gd name="T37" fmla="*/ 0 h 35"/>
                  <a:gd name="T38" fmla="*/ 0 w 20"/>
                  <a:gd name="T39" fmla="*/ 0 h 35"/>
                  <a:gd name="T40" fmla="*/ 0 w 20"/>
                  <a:gd name="T41" fmla="*/ 0 h 35"/>
                  <a:gd name="T42" fmla="*/ 0 w 20"/>
                  <a:gd name="T43" fmla="*/ 0 h 35"/>
                  <a:gd name="T44" fmla="*/ 0 w 20"/>
                  <a:gd name="T45" fmla="*/ 0 h 35"/>
                  <a:gd name="T46" fmla="*/ 0 w 20"/>
                  <a:gd name="T47" fmla="*/ 0 h 35"/>
                  <a:gd name="T48" fmla="*/ 0 w 20"/>
                  <a:gd name="T49" fmla="*/ 0 h 35"/>
                  <a:gd name="T50" fmla="*/ 0 w 20"/>
                  <a:gd name="T51" fmla="*/ 0 h 35"/>
                  <a:gd name="T52" fmla="*/ 0 w 20"/>
                  <a:gd name="T53" fmla="*/ 0 h 35"/>
                  <a:gd name="T54" fmla="*/ 0 w 20"/>
                  <a:gd name="T55" fmla="*/ 0 h 35"/>
                  <a:gd name="T56" fmla="*/ 0 w 20"/>
                  <a:gd name="T57" fmla="*/ 0 h 35"/>
                  <a:gd name="T58" fmla="*/ 0 w 20"/>
                  <a:gd name="T59" fmla="*/ 0 h 35"/>
                  <a:gd name="T60" fmla="*/ 0 w 20"/>
                  <a:gd name="T61" fmla="*/ 0 h 35"/>
                  <a:gd name="T62" fmla="*/ 0 w 20"/>
                  <a:gd name="T63" fmla="*/ 0 h 35"/>
                  <a:gd name="T64" fmla="*/ 0 w 20"/>
                  <a:gd name="T65" fmla="*/ 0 h 35"/>
                  <a:gd name="T66" fmla="*/ 0 w 20"/>
                  <a:gd name="T67" fmla="*/ 0 h 35"/>
                  <a:gd name="T68" fmla="*/ 0 w 20"/>
                  <a:gd name="T69" fmla="*/ 0 h 35"/>
                  <a:gd name="T70" fmla="*/ 0 w 20"/>
                  <a:gd name="T71" fmla="*/ 0 h 35"/>
                  <a:gd name="T72" fmla="*/ 0 w 20"/>
                  <a:gd name="T73" fmla="*/ 0 h 35"/>
                  <a:gd name="T74" fmla="*/ 0 w 20"/>
                  <a:gd name="T75" fmla="*/ 0 h 35"/>
                  <a:gd name="T76" fmla="*/ 0 w 20"/>
                  <a:gd name="T77" fmla="*/ 0 h 35"/>
                  <a:gd name="T78" fmla="*/ 0 w 20"/>
                  <a:gd name="T79" fmla="*/ 0 h 35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0"/>
                  <a:gd name="T121" fmla="*/ 0 h 35"/>
                  <a:gd name="T122" fmla="*/ 20 w 20"/>
                  <a:gd name="T123" fmla="*/ 35 h 35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0" h="35">
                    <a:moveTo>
                      <a:pt x="0" y="35"/>
                    </a:moveTo>
                    <a:lnTo>
                      <a:pt x="0" y="11"/>
                    </a:lnTo>
                    <a:lnTo>
                      <a:pt x="0" y="10"/>
                    </a:lnTo>
                    <a:lnTo>
                      <a:pt x="0" y="9"/>
                    </a:lnTo>
                    <a:lnTo>
                      <a:pt x="0" y="8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4" y="3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6" y="1"/>
                    </a:lnTo>
                    <a:lnTo>
                      <a:pt x="6" y="0"/>
                    </a:lnTo>
                    <a:lnTo>
                      <a:pt x="7" y="0"/>
                    </a:lnTo>
                    <a:lnTo>
                      <a:pt x="9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4" y="1"/>
                    </a:lnTo>
                    <a:lnTo>
                      <a:pt x="15" y="1"/>
                    </a:lnTo>
                    <a:lnTo>
                      <a:pt x="16" y="1"/>
                    </a:lnTo>
                    <a:lnTo>
                      <a:pt x="16" y="3"/>
                    </a:lnTo>
                    <a:lnTo>
                      <a:pt x="17" y="3"/>
                    </a:lnTo>
                    <a:lnTo>
                      <a:pt x="17" y="4"/>
                    </a:lnTo>
                    <a:lnTo>
                      <a:pt x="19" y="5"/>
                    </a:lnTo>
                    <a:lnTo>
                      <a:pt x="19" y="6"/>
                    </a:lnTo>
                    <a:lnTo>
                      <a:pt x="20" y="8"/>
                    </a:lnTo>
                    <a:lnTo>
                      <a:pt x="20" y="9"/>
                    </a:lnTo>
                    <a:lnTo>
                      <a:pt x="20" y="10"/>
                    </a:lnTo>
                    <a:lnTo>
                      <a:pt x="20" y="11"/>
                    </a:lnTo>
                    <a:lnTo>
                      <a:pt x="20" y="35"/>
                    </a:lnTo>
                    <a:lnTo>
                      <a:pt x="0" y="3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4" name="Freeform 74"/>
              <p:cNvSpPr>
                <a:spLocks/>
              </p:cNvSpPr>
              <p:nvPr/>
            </p:nvSpPr>
            <p:spPr bwMode="auto">
              <a:xfrm>
                <a:off x="3819" y="933"/>
                <a:ext cx="45" cy="36"/>
              </a:xfrm>
              <a:custGeom>
                <a:avLst/>
                <a:gdLst>
                  <a:gd name="T0" fmla="*/ 0 w 183"/>
                  <a:gd name="T1" fmla="*/ 0 h 143"/>
                  <a:gd name="T2" fmla="*/ 0 w 183"/>
                  <a:gd name="T3" fmla="*/ 0 h 143"/>
                  <a:gd name="T4" fmla="*/ 0 w 183"/>
                  <a:gd name="T5" fmla="*/ 0 h 143"/>
                  <a:gd name="T6" fmla="*/ 0 w 183"/>
                  <a:gd name="T7" fmla="*/ 0 h 143"/>
                  <a:gd name="T8" fmla="*/ 0 w 183"/>
                  <a:gd name="T9" fmla="*/ 0 h 143"/>
                  <a:gd name="T10" fmla="*/ 0 w 183"/>
                  <a:gd name="T11" fmla="*/ 0 h 143"/>
                  <a:gd name="T12" fmla="*/ 0 w 183"/>
                  <a:gd name="T13" fmla="*/ 0 h 143"/>
                  <a:gd name="T14" fmla="*/ 0 w 183"/>
                  <a:gd name="T15" fmla="*/ 0 h 143"/>
                  <a:gd name="T16" fmla="*/ 0 w 183"/>
                  <a:gd name="T17" fmla="*/ 0 h 143"/>
                  <a:gd name="T18" fmla="*/ 0 w 183"/>
                  <a:gd name="T19" fmla="*/ 0 h 143"/>
                  <a:gd name="T20" fmla="*/ 0 w 183"/>
                  <a:gd name="T21" fmla="*/ 0 h 143"/>
                  <a:gd name="T22" fmla="*/ 0 w 183"/>
                  <a:gd name="T23" fmla="*/ 0 h 143"/>
                  <a:gd name="T24" fmla="*/ 0 w 183"/>
                  <a:gd name="T25" fmla="*/ 0 h 143"/>
                  <a:gd name="T26" fmla="*/ 0 w 183"/>
                  <a:gd name="T27" fmla="*/ 0 h 143"/>
                  <a:gd name="T28" fmla="*/ 0 w 183"/>
                  <a:gd name="T29" fmla="*/ 0 h 143"/>
                  <a:gd name="T30" fmla="*/ 0 w 183"/>
                  <a:gd name="T31" fmla="*/ 0 h 143"/>
                  <a:gd name="T32" fmla="*/ 0 w 183"/>
                  <a:gd name="T33" fmla="*/ 0 h 143"/>
                  <a:gd name="T34" fmla="*/ 0 w 183"/>
                  <a:gd name="T35" fmla="*/ 0 h 143"/>
                  <a:gd name="T36" fmla="*/ 0 w 183"/>
                  <a:gd name="T37" fmla="*/ 0 h 143"/>
                  <a:gd name="T38" fmla="*/ 0 w 183"/>
                  <a:gd name="T39" fmla="*/ 0 h 143"/>
                  <a:gd name="T40" fmla="*/ 0 w 183"/>
                  <a:gd name="T41" fmla="*/ 0 h 143"/>
                  <a:gd name="T42" fmla="*/ 0 w 183"/>
                  <a:gd name="T43" fmla="*/ 0 h 143"/>
                  <a:gd name="T44" fmla="*/ 0 w 183"/>
                  <a:gd name="T45" fmla="*/ 0 h 143"/>
                  <a:gd name="T46" fmla="*/ 0 w 183"/>
                  <a:gd name="T47" fmla="*/ 0 h 143"/>
                  <a:gd name="T48" fmla="*/ 0 w 183"/>
                  <a:gd name="T49" fmla="*/ 0 h 143"/>
                  <a:gd name="T50" fmla="*/ 0 w 183"/>
                  <a:gd name="T51" fmla="*/ 0 h 143"/>
                  <a:gd name="T52" fmla="*/ 0 w 183"/>
                  <a:gd name="T53" fmla="*/ 0 h 143"/>
                  <a:gd name="T54" fmla="*/ 0 w 183"/>
                  <a:gd name="T55" fmla="*/ 0 h 143"/>
                  <a:gd name="T56" fmla="*/ 0 w 183"/>
                  <a:gd name="T57" fmla="*/ 0 h 143"/>
                  <a:gd name="T58" fmla="*/ 0 w 183"/>
                  <a:gd name="T59" fmla="*/ 0 h 143"/>
                  <a:gd name="T60" fmla="*/ 0 w 183"/>
                  <a:gd name="T61" fmla="*/ 0 h 143"/>
                  <a:gd name="T62" fmla="*/ 0 w 183"/>
                  <a:gd name="T63" fmla="*/ 0 h 143"/>
                  <a:gd name="T64" fmla="*/ 0 w 183"/>
                  <a:gd name="T65" fmla="*/ 0 h 143"/>
                  <a:gd name="T66" fmla="*/ 0 w 183"/>
                  <a:gd name="T67" fmla="*/ 0 h 143"/>
                  <a:gd name="T68" fmla="*/ 0 w 183"/>
                  <a:gd name="T69" fmla="*/ 0 h 143"/>
                  <a:gd name="T70" fmla="*/ 0 w 183"/>
                  <a:gd name="T71" fmla="*/ 0 h 143"/>
                  <a:gd name="T72" fmla="*/ 0 w 183"/>
                  <a:gd name="T73" fmla="*/ 0 h 143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83"/>
                  <a:gd name="T112" fmla="*/ 0 h 143"/>
                  <a:gd name="T113" fmla="*/ 183 w 183"/>
                  <a:gd name="T114" fmla="*/ 143 h 143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83" h="143">
                    <a:moveTo>
                      <a:pt x="5" y="35"/>
                    </a:moveTo>
                    <a:lnTo>
                      <a:pt x="1" y="35"/>
                    </a:lnTo>
                    <a:lnTo>
                      <a:pt x="1" y="28"/>
                    </a:lnTo>
                    <a:lnTo>
                      <a:pt x="5" y="28"/>
                    </a:lnTo>
                    <a:lnTo>
                      <a:pt x="5" y="25"/>
                    </a:lnTo>
                    <a:lnTo>
                      <a:pt x="0" y="25"/>
                    </a:lnTo>
                    <a:lnTo>
                      <a:pt x="0" y="18"/>
                    </a:lnTo>
                    <a:lnTo>
                      <a:pt x="125" y="18"/>
                    </a:lnTo>
                    <a:lnTo>
                      <a:pt x="125" y="13"/>
                    </a:lnTo>
                    <a:lnTo>
                      <a:pt x="129" y="13"/>
                    </a:lnTo>
                    <a:lnTo>
                      <a:pt x="129" y="9"/>
                    </a:lnTo>
                    <a:lnTo>
                      <a:pt x="125" y="9"/>
                    </a:lnTo>
                    <a:lnTo>
                      <a:pt x="125" y="0"/>
                    </a:lnTo>
                    <a:lnTo>
                      <a:pt x="182" y="0"/>
                    </a:lnTo>
                    <a:lnTo>
                      <a:pt x="182" y="3"/>
                    </a:lnTo>
                    <a:lnTo>
                      <a:pt x="177" y="3"/>
                    </a:lnTo>
                    <a:lnTo>
                      <a:pt x="177" y="9"/>
                    </a:lnTo>
                    <a:lnTo>
                      <a:pt x="177" y="13"/>
                    </a:lnTo>
                    <a:lnTo>
                      <a:pt x="177" y="14"/>
                    </a:lnTo>
                    <a:lnTo>
                      <a:pt x="183" y="14"/>
                    </a:lnTo>
                    <a:lnTo>
                      <a:pt x="183" y="19"/>
                    </a:lnTo>
                    <a:lnTo>
                      <a:pt x="144" y="19"/>
                    </a:lnTo>
                    <a:lnTo>
                      <a:pt x="144" y="27"/>
                    </a:lnTo>
                    <a:lnTo>
                      <a:pt x="140" y="27"/>
                    </a:lnTo>
                    <a:lnTo>
                      <a:pt x="140" y="115"/>
                    </a:lnTo>
                    <a:lnTo>
                      <a:pt x="144" y="115"/>
                    </a:lnTo>
                    <a:lnTo>
                      <a:pt x="144" y="122"/>
                    </a:lnTo>
                    <a:lnTo>
                      <a:pt x="175" y="122"/>
                    </a:lnTo>
                    <a:lnTo>
                      <a:pt x="175" y="143"/>
                    </a:lnTo>
                    <a:lnTo>
                      <a:pt x="125" y="143"/>
                    </a:lnTo>
                    <a:lnTo>
                      <a:pt x="125" y="135"/>
                    </a:lnTo>
                    <a:lnTo>
                      <a:pt x="0" y="135"/>
                    </a:lnTo>
                    <a:lnTo>
                      <a:pt x="0" y="102"/>
                    </a:lnTo>
                    <a:lnTo>
                      <a:pt x="1" y="102"/>
                    </a:lnTo>
                    <a:lnTo>
                      <a:pt x="1" y="95"/>
                    </a:lnTo>
                    <a:lnTo>
                      <a:pt x="5" y="95"/>
                    </a:lnTo>
                    <a:lnTo>
                      <a:pt x="5" y="3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5" name="Freeform 75"/>
              <p:cNvSpPr>
                <a:spLocks/>
              </p:cNvSpPr>
              <p:nvPr/>
            </p:nvSpPr>
            <p:spPr bwMode="auto">
              <a:xfrm>
                <a:off x="3855" y="940"/>
                <a:ext cx="5" cy="8"/>
              </a:xfrm>
              <a:custGeom>
                <a:avLst/>
                <a:gdLst>
                  <a:gd name="T0" fmla="*/ 0 w 20"/>
                  <a:gd name="T1" fmla="*/ 0 h 35"/>
                  <a:gd name="T2" fmla="*/ 0 w 20"/>
                  <a:gd name="T3" fmla="*/ 0 h 35"/>
                  <a:gd name="T4" fmla="*/ 0 w 20"/>
                  <a:gd name="T5" fmla="*/ 0 h 35"/>
                  <a:gd name="T6" fmla="*/ 0 w 20"/>
                  <a:gd name="T7" fmla="*/ 0 h 35"/>
                  <a:gd name="T8" fmla="*/ 0 w 20"/>
                  <a:gd name="T9" fmla="*/ 0 h 35"/>
                  <a:gd name="T10" fmla="*/ 0 w 20"/>
                  <a:gd name="T11" fmla="*/ 0 h 35"/>
                  <a:gd name="T12" fmla="*/ 0 w 20"/>
                  <a:gd name="T13" fmla="*/ 0 h 35"/>
                  <a:gd name="T14" fmla="*/ 0 w 20"/>
                  <a:gd name="T15" fmla="*/ 0 h 35"/>
                  <a:gd name="T16" fmla="*/ 0 w 20"/>
                  <a:gd name="T17" fmla="*/ 0 h 35"/>
                  <a:gd name="T18" fmla="*/ 0 w 20"/>
                  <a:gd name="T19" fmla="*/ 0 h 35"/>
                  <a:gd name="T20" fmla="*/ 0 w 20"/>
                  <a:gd name="T21" fmla="*/ 0 h 35"/>
                  <a:gd name="T22" fmla="*/ 0 w 20"/>
                  <a:gd name="T23" fmla="*/ 0 h 35"/>
                  <a:gd name="T24" fmla="*/ 0 w 20"/>
                  <a:gd name="T25" fmla="*/ 0 h 35"/>
                  <a:gd name="T26" fmla="*/ 0 w 20"/>
                  <a:gd name="T27" fmla="*/ 0 h 35"/>
                  <a:gd name="T28" fmla="*/ 0 w 20"/>
                  <a:gd name="T29" fmla="*/ 0 h 35"/>
                  <a:gd name="T30" fmla="*/ 0 w 20"/>
                  <a:gd name="T31" fmla="*/ 0 h 35"/>
                  <a:gd name="T32" fmla="*/ 0 w 20"/>
                  <a:gd name="T33" fmla="*/ 0 h 35"/>
                  <a:gd name="T34" fmla="*/ 0 w 20"/>
                  <a:gd name="T35" fmla="*/ 0 h 35"/>
                  <a:gd name="T36" fmla="*/ 0 w 20"/>
                  <a:gd name="T37" fmla="*/ 0 h 35"/>
                  <a:gd name="T38" fmla="*/ 0 w 20"/>
                  <a:gd name="T39" fmla="*/ 0 h 35"/>
                  <a:gd name="T40" fmla="*/ 0 w 20"/>
                  <a:gd name="T41" fmla="*/ 0 h 35"/>
                  <a:gd name="T42" fmla="*/ 0 w 20"/>
                  <a:gd name="T43" fmla="*/ 0 h 35"/>
                  <a:gd name="T44" fmla="*/ 0 w 20"/>
                  <a:gd name="T45" fmla="*/ 0 h 35"/>
                  <a:gd name="T46" fmla="*/ 0 w 20"/>
                  <a:gd name="T47" fmla="*/ 0 h 35"/>
                  <a:gd name="T48" fmla="*/ 0 w 20"/>
                  <a:gd name="T49" fmla="*/ 0 h 35"/>
                  <a:gd name="T50" fmla="*/ 0 w 20"/>
                  <a:gd name="T51" fmla="*/ 0 h 35"/>
                  <a:gd name="T52" fmla="*/ 0 w 20"/>
                  <a:gd name="T53" fmla="*/ 0 h 35"/>
                  <a:gd name="T54" fmla="*/ 0 w 20"/>
                  <a:gd name="T55" fmla="*/ 0 h 35"/>
                  <a:gd name="T56" fmla="*/ 0 w 20"/>
                  <a:gd name="T57" fmla="*/ 0 h 35"/>
                  <a:gd name="T58" fmla="*/ 0 w 20"/>
                  <a:gd name="T59" fmla="*/ 0 h 35"/>
                  <a:gd name="T60" fmla="*/ 0 w 20"/>
                  <a:gd name="T61" fmla="*/ 0 h 35"/>
                  <a:gd name="T62" fmla="*/ 0 w 20"/>
                  <a:gd name="T63" fmla="*/ 0 h 35"/>
                  <a:gd name="T64" fmla="*/ 0 w 20"/>
                  <a:gd name="T65" fmla="*/ 0 h 35"/>
                  <a:gd name="T66" fmla="*/ 0 w 20"/>
                  <a:gd name="T67" fmla="*/ 0 h 35"/>
                  <a:gd name="T68" fmla="*/ 0 w 20"/>
                  <a:gd name="T69" fmla="*/ 0 h 35"/>
                  <a:gd name="T70" fmla="*/ 0 w 20"/>
                  <a:gd name="T71" fmla="*/ 0 h 35"/>
                  <a:gd name="T72" fmla="*/ 0 w 20"/>
                  <a:gd name="T73" fmla="*/ 0 h 35"/>
                  <a:gd name="T74" fmla="*/ 0 w 20"/>
                  <a:gd name="T75" fmla="*/ 0 h 35"/>
                  <a:gd name="T76" fmla="*/ 0 w 20"/>
                  <a:gd name="T77" fmla="*/ 0 h 35"/>
                  <a:gd name="T78" fmla="*/ 0 w 20"/>
                  <a:gd name="T79" fmla="*/ 0 h 35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0"/>
                  <a:gd name="T121" fmla="*/ 0 h 35"/>
                  <a:gd name="T122" fmla="*/ 20 w 20"/>
                  <a:gd name="T123" fmla="*/ 35 h 35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0" h="35">
                    <a:moveTo>
                      <a:pt x="20" y="35"/>
                    </a:moveTo>
                    <a:lnTo>
                      <a:pt x="20" y="11"/>
                    </a:lnTo>
                    <a:lnTo>
                      <a:pt x="20" y="10"/>
                    </a:lnTo>
                    <a:lnTo>
                      <a:pt x="20" y="8"/>
                    </a:lnTo>
                    <a:lnTo>
                      <a:pt x="20" y="7"/>
                    </a:lnTo>
                    <a:lnTo>
                      <a:pt x="19" y="6"/>
                    </a:lnTo>
                    <a:lnTo>
                      <a:pt x="19" y="5"/>
                    </a:lnTo>
                    <a:lnTo>
                      <a:pt x="19" y="3"/>
                    </a:lnTo>
                    <a:lnTo>
                      <a:pt x="18" y="3"/>
                    </a:lnTo>
                    <a:lnTo>
                      <a:pt x="18" y="2"/>
                    </a:lnTo>
                    <a:lnTo>
                      <a:pt x="16" y="2"/>
                    </a:lnTo>
                    <a:lnTo>
                      <a:pt x="16" y="1"/>
                    </a:lnTo>
                    <a:lnTo>
                      <a:pt x="15" y="1"/>
                    </a:lnTo>
                    <a:lnTo>
                      <a:pt x="14" y="0"/>
                    </a:lnTo>
                    <a:lnTo>
                      <a:pt x="13" y="0"/>
                    </a:lnTo>
                    <a:lnTo>
                      <a:pt x="11" y="0"/>
                    </a:lnTo>
                    <a:lnTo>
                      <a:pt x="10" y="0"/>
                    </a:lnTo>
                    <a:lnTo>
                      <a:pt x="9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5" y="1"/>
                    </a:lnTo>
                    <a:lnTo>
                      <a:pt x="4" y="1"/>
                    </a:lnTo>
                    <a:lnTo>
                      <a:pt x="4" y="2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1" y="3"/>
                    </a:lnTo>
                    <a:lnTo>
                      <a:pt x="1" y="5"/>
                    </a:lnTo>
                    <a:lnTo>
                      <a:pt x="1" y="6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0" y="10"/>
                    </a:lnTo>
                    <a:lnTo>
                      <a:pt x="0" y="11"/>
                    </a:lnTo>
                    <a:lnTo>
                      <a:pt x="0" y="35"/>
                    </a:lnTo>
                    <a:lnTo>
                      <a:pt x="20" y="3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6" name="Freeform 76"/>
              <p:cNvSpPr>
                <a:spLocks/>
              </p:cNvSpPr>
              <p:nvPr/>
            </p:nvSpPr>
            <p:spPr bwMode="auto">
              <a:xfrm>
                <a:off x="3855" y="952"/>
                <a:ext cx="5" cy="8"/>
              </a:xfrm>
              <a:custGeom>
                <a:avLst/>
                <a:gdLst>
                  <a:gd name="T0" fmla="*/ 0 w 20"/>
                  <a:gd name="T1" fmla="*/ 0 h 35"/>
                  <a:gd name="T2" fmla="*/ 0 w 20"/>
                  <a:gd name="T3" fmla="*/ 0 h 35"/>
                  <a:gd name="T4" fmla="*/ 0 w 20"/>
                  <a:gd name="T5" fmla="*/ 0 h 35"/>
                  <a:gd name="T6" fmla="*/ 0 w 20"/>
                  <a:gd name="T7" fmla="*/ 0 h 35"/>
                  <a:gd name="T8" fmla="*/ 0 w 20"/>
                  <a:gd name="T9" fmla="*/ 0 h 35"/>
                  <a:gd name="T10" fmla="*/ 0 w 20"/>
                  <a:gd name="T11" fmla="*/ 0 h 35"/>
                  <a:gd name="T12" fmla="*/ 0 w 20"/>
                  <a:gd name="T13" fmla="*/ 0 h 35"/>
                  <a:gd name="T14" fmla="*/ 0 w 20"/>
                  <a:gd name="T15" fmla="*/ 0 h 35"/>
                  <a:gd name="T16" fmla="*/ 0 w 20"/>
                  <a:gd name="T17" fmla="*/ 0 h 35"/>
                  <a:gd name="T18" fmla="*/ 0 w 20"/>
                  <a:gd name="T19" fmla="*/ 0 h 35"/>
                  <a:gd name="T20" fmla="*/ 0 w 20"/>
                  <a:gd name="T21" fmla="*/ 0 h 35"/>
                  <a:gd name="T22" fmla="*/ 0 w 20"/>
                  <a:gd name="T23" fmla="*/ 0 h 35"/>
                  <a:gd name="T24" fmla="*/ 0 w 20"/>
                  <a:gd name="T25" fmla="*/ 0 h 35"/>
                  <a:gd name="T26" fmla="*/ 0 w 20"/>
                  <a:gd name="T27" fmla="*/ 0 h 35"/>
                  <a:gd name="T28" fmla="*/ 0 w 20"/>
                  <a:gd name="T29" fmla="*/ 0 h 35"/>
                  <a:gd name="T30" fmla="*/ 0 w 20"/>
                  <a:gd name="T31" fmla="*/ 0 h 35"/>
                  <a:gd name="T32" fmla="*/ 0 w 20"/>
                  <a:gd name="T33" fmla="*/ 0 h 35"/>
                  <a:gd name="T34" fmla="*/ 0 w 20"/>
                  <a:gd name="T35" fmla="*/ 0 h 35"/>
                  <a:gd name="T36" fmla="*/ 0 w 20"/>
                  <a:gd name="T37" fmla="*/ 0 h 35"/>
                  <a:gd name="T38" fmla="*/ 0 w 20"/>
                  <a:gd name="T39" fmla="*/ 0 h 35"/>
                  <a:gd name="T40" fmla="*/ 0 w 20"/>
                  <a:gd name="T41" fmla="*/ 0 h 35"/>
                  <a:gd name="T42" fmla="*/ 0 w 20"/>
                  <a:gd name="T43" fmla="*/ 0 h 35"/>
                  <a:gd name="T44" fmla="*/ 0 w 20"/>
                  <a:gd name="T45" fmla="*/ 0 h 35"/>
                  <a:gd name="T46" fmla="*/ 0 w 20"/>
                  <a:gd name="T47" fmla="*/ 0 h 35"/>
                  <a:gd name="T48" fmla="*/ 0 w 20"/>
                  <a:gd name="T49" fmla="*/ 0 h 35"/>
                  <a:gd name="T50" fmla="*/ 0 w 20"/>
                  <a:gd name="T51" fmla="*/ 0 h 35"/>
                  <a:gd name="T52" fmla="*/ 0 w 20"/>
                  <a:gd name="T53" fmla="*/ 0 h 35"/>
                  <a:gd name="T54" fmla="*/ 0 w 20"/>
                  <a:gd name="T55" fmla="*/ 0 h 35"/>
                  <a:gd name="T56" fmla="*/ 0 w 20"/>
                  <a:gd name="T57" fmla="*/ 0 h 35"/>
                  <a:gd name="T58" fmla="*/ 0 w 20"/>
                  <a:gd name="T59" fmla="*/ 0 h 35"/>
                  <a:gd name="T60" fmla="*/ 0 w 20"/>
                  <a:gd name="T61" fmla="*/ 0 h 35"/>
                  <a:gd name="T62" fmla="*/ 0 w 20"/>
                  <a:gd name="T63" fmla="*/ 0 h 35"/>
                  <a:gd name="T64" fmla="*/ 0 w 20"/>
                  <a:gd name="T65" fmla="*/ 0 h 35"/>
                  <a:gd name="T66" fmla="*/ 0 w 20"/>
                  <a:gd name="T67" fmla="*/ 0 h 35"/>
                  <a:gd name="T68" fmla="*/ 0 w 20"/>
                  <a:gd name="T69" fmla="*/ 0 h 35"/>
                  <a:gd name="T70" fmla="*/ 0 w 20"/>
                  <a:gd name="T71" fmla="*/ 0 h 35"/>
                  <a:gd name="T72" fmla="*/ 0 w 20"/>
                  <a:gd name="T73" fmla="*/ 0 h 35"/>
                  <a:gd name="T74" fmla="*/ 0 w 20"/>
                  <a:gd name="T75" fmla="*/ 0 h 35"/>
                  <a:gd name="T76" fmla="*/ 0 w 20"/>
                  <a:gd name="T77" fmla="*/ 0 h 35"/>
                  <a:gd name="T78" fmla="*/ 0 w 20"/>
                  <a:gd name="T79" fmla="*/ 0 h 35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0"/>
                  <a:gd name="T121" fmla="*/ 0 h 35"/>
                  <a:gd name="T122" fmla="*/ 20 w 20"/>
                  <a:gd name="T123" fmla="*/ 35 h 35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0" h="35">
                    <a:moveTo>
                      <a:pt x="20" y="35"/>
                    </a:moveTo>
                    <a:lnTo>
                      <a:pt x="20" y="11"/>
                    </a:lnTo>
                    <a:lnTo>
                      <a:pt x="20" y="10"/>
                    </a:lnTo>
                    <a:lnTo>
                      <a:pt x="20" y="9"/>
                    </a:lnTo>
                    <a:lnTo>
                      <a:pt x="20" y="8"/>
                    </a:lnTo>
                    <a:lnTo>
                      <a:pt x="19" y="6"/>
                    </a:lnTo>
                    <a:lnTo>
                      <a:pt x="19" y="5"/>
                    </a:lnTo>
                    <a:lnTo>
                      <a:pt x="18" y="4"/>
                    </a:lnTo>
                    <a:lnTo>
                      <a:pt x="18" y="3"/>
                    </a:lnTo>
                    <a:lnTo>
                      <a:pt x="16" y="3"/>
                    </a:lnTo>
                    <a:lnTo>
                      <a:pt x="16" y="1"/>
                    </a:lnTo>
                    <a:lnTo>
                      <a:pt x="15" y="1"/>
                    </a:lnTo>
                    <a:lnTo>
                      <a:pt x="14" y="1"/>
                    </a:lnTo>
                    <a:lnTo>
                      <a:pt x="14" y="0"/>
                    </a:lnTo>
                    <a:lnTo>
                      <a:pt x="13" y="0"/>
                    </a:lnTo>
                    <a:lnTo>
                      <a:pt x="11" y="0"/>
                    </a:lnTo>
                    <a:lnTo>
                      <a:pt x="10" y="0"/>
                    </a:lnTo>
                    <a:lnTo>
                      <a:pt x="9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6" y="1"/>
                    </a:lnTo>
                    <a:lnTo>
                      <a:pt x="5" y="1"/>
                    </a:lnTo>
                    <a:lnTo>
                      <a:pt x="4" y="1"/>
                    </a:lnTo>
                    <a:lnTo>
                      <a:pt x="4" y="3"/>
                    </a:lnTo>
                    <a:lnTo>
                      <a:pt x="3" y="3"/>
                    </a:lnTo>
                    <a:lnTo>
                      <a:pt x="3" y="4"/>
                    </a:lnTo>
                    <a:lnTo>
                      <a:pt x="1" y="5"/>
                    </a:lnTo>
                    <a:lnTo>
                      <a:pt x="1" y="6"/>
                    </a:lnTo>
                    <a:lnTo>
                      <a:pt x="0" y="8"/>
                    </a:lnTo>
                    <a:lnTo>
                      <a:pt x="0" y="9"/>
                    </a:lnTo>
                    <a:lnTo>
                      <a:pt x="0" y="10"/>
                    </a:lnTo>
                    <a:lnTo>
                      <a:pt x="0" y="11"/>
                    </a:lnTo>
                    <a:lnTo>
                      <a:pt x="0" y="35"/>
                    </a:lnTo>
                    <a:lnTo>
                      <a:pt x="20" y="3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7" name="Line 77"/>
              <p:cNvSpPr>
                <a:spLocks noChangeShapeType="1"/>
              </p:cNvSpPr>
              <p:nvPr/>
            </p:nvSpPr>
            <p:spPr bwMode="auto">
              <a:xfrm flipV="1">
                <a:off x="3891" y="845"/>
                <a:ext cx="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8" name="Freeform 78"/>
              <p:cNvSpPr>
                <a:spLocks/>
              </p:cNvSpPr>
              <p:nvPr/>
            </p:nvSpPr>
            <p:spPr bwMode="auto">
              <a:xfrm>
                <a:off x="3876" y="907"/>
                <a:ext cx="4" cy="1"/>
              </a:xfrm>
              <a:custGeom>
                <a:avLst/>
                <a:gdLst>
                  <a:gd name="T0" fmla="*/ 0 w 15"/>
                  <a:gd name="T1" fmla="*/ 0 h 5"/>
                  <a:gd name="T2" fmla="*/ 0 w 15"/>
                  <a:gd name="T3" fmla="*/ 0 h 5"/>
                  <a:gd name="T4" fmla="*/ 0 w 15"/>
                  <a:gd name="T5" fmla="*/ 0 h 5"/>
                  <a:gd name="T6" fmla="*/ 0 w 15"/>
                  <a:gd name="T7" fmla="*/ 0 h 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"/>
                  <a:gd name="T13" fmla="*/ 0 h 5"/>
                  <a:gd name="T14" fmla="*/ 15 w 15"/>
                  <a:gd name="T15" fmla="*/ 5 h 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" h="5">
                    <a:moveTo>
                      <a:pt x="0" y="5"/>
                    </a:moveTo>
                    <a:lnTo>
                      <a:pt x="1" y="3"/>
                    </a:lnTo>
                    <a:lnTo>
                      <a:pt x="7" y="2"/>
                    </a:lnTo>
                    <a:lnTo>
                      <a:pt x="15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9" name="Freeform 79"/>
              <p:cNvSpPr>
                <a:spLocks/>
              </p:cNvSpPr>
              <p:nvPr/>
            </p:nvSpPr>
            <p:spPr bwMode="auto">
              <a:xfrm>
                <a:off x="3871" y="910"/>
                <a:ext cx="3" cy="2"/>
              </a:xfrm>
              <a:custGeom>
                <a:avLst/>
                <a:gdLst>
                  <a:gd name="T0" fmla="*/ 0 w 13"/>
                  <a:gd name="T1" fmla="*/ 0 h 10"/>
                  <a:gd name="T2" fmla="*/ 0 w 13"/>
                  <a:gd name="T3" fmla="*/ 0 h 10"/>
                  <a:gd name="T4" fmla="*/ 0 w 13"/>
                  <a:gd name="T5" fmla="*/ 0 h 10"/>
                  <a:gd name="T6" fmla="*/ 0 w 13"/>
                  <a:gd name="T7" fmla="*/ 0 h 10"/>
                  <a:gd name="T8" fmla="*/ 0 w 13"/>
                  <a:gd name="T9" fmla="*/ 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"/>
                  <a:gd name="T16" fmla="*/ 0 h 10"/>
                  <a:gd name="T17" fmla="*/ 13 w 13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" h="10">
                    <a:moveTo>
                      <a:pt x="0" y="10"/>
                    </a:moveTo>
                    <a:lnTo>
                      <a:pt x="1" y="8"/>
                    </a:lnTo>
                    <a:lnTo>
                      <a:pt x="5" y="5"/>
                    </a:lnTo>
                    <a:lnTo>
                      <a:pt x="10" y="2"/>
                    </a:lnTo>
                    <a:lnTo>
                      <a:pt x="13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0" name="Freeform 80"/>
              <p:cNvSpPr>
                <a:spLocks/>
              </p:cNvSpPr>
              <p:nvPr/>
            </p:nvSpPr>
            <p:spPr bwMode="auto">
              <a:xfrm>
                <a:off x="3885" y="906"/>
                <a:ext cx="3" cy="1"/>
              </a:xfrm>
              <a:custGeom>
                <a:avLst/>
                <a:gdLst>
                  <a:gd name="T0" fmla="*/ 0 w 15"/>
                  <a:gd name="T1" fmla="*/ 1 h 2"/>
                  <a:gd name="T2" fmla="*/ 0 w 15"/>
                  <a:gd name="T3" fmla="*/ 1 h 2"/>
                  <a:gd name="T4" fmla="*/ 0 w 15"/>
                  <a:gd name="T5" fmla="*/ 0 h 2"/>
                  <a:gd name="T6" fmla="*/ 0 w 15"/>
                  <a:gd name="T7" fmla="*/ 0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"/>
                  <a:gd name="T13" fmla="*/ 0 h 2"/>
                  <a:gd name="T14" fmla="*/ 15 w 15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" h="2">
                    <a:moveTo>
                      <a:pt x="0" y="2"/>
                    </a:moveTo>
                    <a:lnTo>
                      <a:pt x="6" y="1"/>
                    </a:lnTo>
                    <a:lnTo>
                      <a:pt x="14" y="0"/>
                    </a:lnTo>
                    <a:lnTo>
                      <a:pt x="15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1" name="Freeform 81"/>
              <p:cNvSpPr>
                <a:spLocks/>
              </p:cNvSpPr>
              <p:nvPr/>
            </p:nvSpPr>
            <p:spPr bwMode="auto">
              <a:xfrm>
                <a:off x="3886" y="860"/>
                <a:ext cx="2" cy="1"/>
              </a:xfrm>
              <a:custGeom>
                <a:avLst/>
                <a:gdLst>
                  <a:gd name="T0" fmla="*/ 0 w 6"/>
                  <a:gd name="T1" fmla="*/ 1 h 2"/>
                  <a:gd name="T2" fmla="*/ 0 w 6"/>
                  <a:gd name="T3" fmla="*/ 1 h 2"/>
                  <a:gd name="T4" fmla="*/ 0 w 6"/>
                  <a:gd name="T5" fmla="*/ 1 h 2"/>
                  <a:gd name="T6" fmla="*/ 0 w 6"/>
                  <a:gd name="T7" fmla="*/ 0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"/>
                  <a:gd name="T13" fmla="*/ 0 h 2"/>
                  <a:gd name="T14" fmla="*/ 6 w 6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" h="2">
                    <a:moveTo>
                      <a:pt x="0" y="2"/>
                    </a:moveTo>
                    <a:lnTo>
                      <a:pt x="1" y="1"/>
                    </a:lnTo>
                    <a:lnTo>
                      <a:pt x="3" y="1"/>
                    </a:lnTo>
                    <a:lnTo>
                      <a:pt x="6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2" name="Freeform 82"/>
              <p:cNvSpPr>
                <a:spLocks/>
              </p:cNvSpPr>
              <p:nvPr/>
            </p:nvSpPr>
            <p:spPr bwMode="auto">
              <a:xfrm>
                <a:off x="3884" y="862"/>
                <a:ext cx="1" cy="1"/>
              </a:xfrm>
              <a:custGeom>
                <a:avLst/>
                <a:gdLst>
                  <a:gd name="T0" fmla="*/ 0 w 5"/>
                  <a:gd name="T1" fmla="*/ 0 h 5"/>
                  <a:gd name="T2" fmla="*/ 0 w 5"/>
                  <a:gd name="T3" fmla="*/ 0 h 5"/>
                  <a:gd name="T4" fmla="*/ 0 w 5"/>
                  <a:gd name="T5" fmla="*/ 0 h 5"/>
                  <a:gd name="T6" fmla="*/ 0 w 5"/>
                  <a:gd name="T7" fmla="*/ 0 h 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"/>
                  <a:gd name="T13" fmla="*/ 0 h 5"/>
                  <a:gd name="T14" fmla="*/ 5 w 5"/>
                  <a:gd name="T15" fmla="*/ 5 h 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" h="5">
                    <a:moveTo>
                      <a:pt x="0" y="5"/>
                    </a:moveTo>
                    <a:lnTo>
                      <a:pt x="1" y="4"/>
                    </a:lnTo>
                    <a:lnTo>
                      <a:pt x="2" y="1"/>
                    </a:lnTo>
                    <a:lnTo>
                      <a:pt x="5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3" name="Freeform 83"/>
              <p:cNvSpPr>
                <a:spLocks/>
              </p:cNvSpPr>
              <p:nvPr/>
            </p:nvSpPr>
            <p:spPr bwMode="auto">
              <a:xfrm>
                <a:off x="3883" y="870"/>
                <a:ext cx="1" cy="3"/>
              </a:xfrm>
              <a:custGeom>
                <a:avLst/>
                <a:gdLst>
                  <a:gd name="T0" fmla="*/ 1 w 2"/>
                  <a:gd name="T1" fmla="*/ 0 h 12"/>
                  <a:gd name="T2" fmla="*/ 1 w 2"/>
                  <a:gd name="T3" fmla="*/ 0 h 12"/>
                  <a:gd name="T4" fmla="*/ 0 w 2"/>
                  <a:gd name="T5" fmla="*/ 0 h 12"/>
                  <a:gd name="T6" fmla="*/ 0 w 2"/>
                  <a:gd name="T7" fmla="*/ 0 h 12"/>
                  <a:gd name="T8" fmla="*/ 0 w 2"/>
                  <a:gd name="T9" fmla="*/ 0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12"/>
                  <a:gd name="T17" fmla="*/ 2 w 2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12">
                    <a:moveTo>
                      <a:pt x="2" y="0"/>
                    </a:moveTo>
                    <a:lnTo>
                      <a:pt x="1" y="2"/>
                    </a:lnTo>
                    <a:lnTo>
                      <a:pt x="0" y="5"/>
                    </a:lnTo>
                    <a:lnTo>
                      <a:pt x="0" y="8"/>
                    </a:lnTo>
                    <a:lnTo>
                      <a:pt x="0" y="1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4" name="Freeform 84"/>
              <p:cNvSpPr>
                <a:spLocks/>
              </p:cNvSpPr>
              <p:nvPr/>
            </p:nvSpPr>
            <p:spPr bwMode="auto">
              <a:xfrm>
                <a:off x="3885" y="868"/>
                <a:ext cx="2" cy="1"/>
              </a:xfrm>
              <a:custGeom>
                <a:avLst/>
                <a:gdLst>
                  <a:gd name="T0" fmla="*/ 0 w 6"/>
                  <a:gd name="T1" fmla="*/ 0 h 3"/>
                  <a:gd name="T2" fmla="*/ 0 w 6"/>
                  <a:gd name="T3" fmla="*/ 0 h 3"/>
                  <a:gd name="T4" fmla="*/ 0 w 6"/>
                  <a:gd name="T5" fmla="*/ 0 h 3"/>
                  <a:gd name="T6" fmla="*/ 0 60000 65536"/>
                  <a:gd name="T7" fmla="*/ 0 60000 65536"/>
                  <a:gd name="T8" fmla="*/ 0 60000 65536"/>
                  <a:gd name="T9" fmla="*/ 0 w 6"/>
                  <a:gd name="T10" fmla="*/ 0 h 3"/>
                  <a:gd name="T11" fmla="*/ 6 w 6"/>
                  <a:gd name="T12" fmla="*/ 3 h 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" h="3">
                    <a:moveTo>
                      <a:pt x="6" y="0"/>
                    </a:moveTo>
                    <a:lnTo>
                      <a:pt x="3" y="2"/>
                    </a:lnTo>
                    <a:lnTo>
                      <a:pt x="0" y="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5" name="Freeform 85"/>
              <p:cNvSpPr>
                <a:spLocks/>
              </p:cNvSpPr>
              <p:nvPr/>
            </p:nvSpPr>
            <p:spPr bwMode="auto">
              <a:xfrm>
                <a:off x="3888" y="867"/>
                <a:ext cx="3" cy="1"/>
              </a:xfrm>
              <a:custGeom>
                <a:avLst/>
                <a:gdLst>
                  <a:gd name="T0" fmla="*/ 0 w 10"/>
                  <a:gd name="T1" fmla="*/ 0 h 2"/>
                  <a:gd name="T2" fmla="*/ 0 w 10"/>
                  <a:gd name="T3" fmla="*/ 1 h 2"/>
                  <a:gd name="T4" fmla="*/ 0 w 10"/>
                  <a:gd name="T5" fmla="*/ 1 h 2"/>
                  <a:gd name="T6" fmla="*/ 0 60000 65536"/>
                  <a:gd name="T7" fmla="*/ 0 60000 65536"/>
                  <a:gd name="T8" fmla="*/ 0 60000 65536"/>
                  <a:gd name="T9" fmla="*/ 0 w 10"/>
                  <a:gd name="T10" fmla="*/ 0 h 2"/>
                  <a:gd name="T11" fmla="*/ 10 w 10"/>
                  <a:gd name="T12" fmla="*/ 2 h 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" h="2">
                    <a:moveTo>
                      <a:pt x="10" y="0"/>
                    </a:moveTo>
                    <a:lnTo>
                      <a:pt x="4" y="1"/>
                    </a:lnTo>
                    <a:lnTo>
                      <a:pt x="0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6" name="Freeform 86"/>
              <p:cNvSpPr>
                <a:spLocks/>
              </p:cNvSpPr>
              <p:nvPr/>
            </p:nvSpPr>
            <p:spPr bwMode="auto">
              <a:xfrm>
                <a:off x="3903" y="907"/>
                <a:ext cx="4" cy="1"/>
              </a:xfrm>
              <a:custGeom>
                <a:avLst/>
                <a:gdLst>
                  <a:gd name="T0" fmla="*/ 0 w 15"/>
                  <a:gd name="T1" fmla="*/ 0 h 5"/>
                  <a:gd name="T2" fmla="*/ 0 w 15"/>
                  <a:gd name="T3" fmla="*/ 0 h 5"/>
                  <a:gd name="T4" fmla="*/ 0 w 15"/>
                  <a:gd name="T5" fmla="*/ 0 h 5"/>
                  <a:gd name="T6" fmla="*/ 0 w 15"/>
                  <a:gd name="T7" fmla="*/ 0 h 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"/>
                  <a:gd name="T13" fmla="*/ 0 h 5"/>
                  <a:gd name="T14" fmla="*/ 15 w 15"/>
                  <a:gd name="T15" fmla="*/ 5 h 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" h="5">
                    <a:moveTo>
                      <a:pt x="15" y="5"/>
                    </a:moveTo>
                    <a:lnTo>
                      <a:pt x="14" y="3"/>
                    </a:lnTo>
                    <a:lnTo>
                      <a:pt x="8" y="2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7" name="Freeform 87"/>
              <p:cNvSpPr>
                <a:spLocks/>
              </p:cNvSpPr>
              <p:nvPr/>
            </p:nvSpPr>
            <p:spPr bwMode="auto">
              <a:xfrm>
                <a:off x="3910" y="910"/>
                <a:ext cx="3" cy="2"/>
              </a:xfrm>
              <a:custGeom>
                <a:avLst/>
                <a:gdLst>
                  <a:gd name="T0" fmla="*/ 0 w 13"/>
                  <a:gd name="T1" fmla="*/ 0 h 10"/>
                  <a:gd name="T2" fmla="*/ 0 w 13"/>
                  <a:gd name="T3" fmla="*/ 0 h 10"/>
                  <a:gd name="T4" fmla="*/ 0 w 13"/>
                  <a:gd name="T5" fmla="*/ 0 h 10"/>
                  <a:gd name="T6" fmla="*/ 0 w 13"/>
                  <a:gd name="T7" fmla="*/ 0 h 10"/>
                  <a:gd name="T8" fmla="*/ 0 w 13"/>
                  <a:gd name="T9" fmla="*/ 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"/>
                  <a:gd name="T16" fmla="*/ 0 h 10"/>
                  <a:gd name="T17" fmla="*/ 13 w 13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" h="10">
                    <a:moveTo>
                      <a:pt x="13" y="10"/>
                    </a:moveTo>
                    <a:lnTo>
                      <a:pt x="12" y="8"/>
                    </a:lnTo>
                    <a:lnTo>
                      <a:pt x="8" y="5"/>
                    </a:lnTo>
                    <a:lnTo>
                      <a:pt x="4" y="2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8" name="Freeform 88"/>
              <p:cNvSpPr>
                <a:spLocks/>
              </p:cNvSpPr>
              <p:nvPr/>
            </p:nvSpPr>
            <p:spPr bwMode="auto">
              <a:xfrm>
                <a:off x="3895" y="906"/>
                <a:ext cx="4" cy="1"/>
              </a:xfrm>
              <a:custGeom>
                <a:avLst/>
                <a:gdLst>
                  <a:gd name="T0" fmla="*/ 0 w 15"/>
                  <a:gd name="T1" fmla="*/ 1 h 2"/>
                  <a:gd name="T2" fmla="*/ 0 w 15"/>
                  <a:gd name="T3" fmla="*/ 1 h 2"/>
                  <a:gd name="T4" fmla="*/ 0 w 15"/>
                  <a:gd name="T5" fmla="*/ 0 h 2"/>
                  <a:gd name="T6" fmla="*/ 0 w 15"/>
                  <a:gd name="T7" fmla="*/ 0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"/>
                  <a:gd name="T13" fmla="*/ 0 h 2"/>
                  <a:gd name="T14" fmla="*/ 15 w 15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" h="2">
                    <a:moveTo>
                      <a:pt x="15" y="2"/>
                    </a:moveTo>
                    <a:lnTo>
                      <a:pt x="9" y="1"/>
                    </a:lnTo>
                    <a:lnTo>
                      <a:pt x="1" y="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9" name="Freeform 89"/>
              <p:cNvSpPr>
                <a:spLocks/>
              </p:cNvSpPr>
              <p:nvPr/>
            </p:nvSpPr>
            <p:spPr bwMode="auto">
              <a:xfrm>
                <a:off x="3896" y="860"/>
                <a:ext cx="1" cy="1"/>
              </a:xfrm>
              <a:custGeom>
                <a:avLst/>
                <a:gdLst>
                  <a:gd name="T0" fmla="*/ 0 w 6"/>
                  <a:gd name="T1" fmla="*/ 1 h 2"/>
                  <a:gd name="T2" fmla="*/ 0 w 6"/>
                  <a:gd name="T3" fmla="*/ 1 h 2"/>
                  <a:gd name="T4" fmla="*/ 0 w 6"/>
                  <a:gd name="T5" fmla="*/ 1 h 2"/>
                  <a:gd name="T6" fmla="*/ 0 w 6"/>
                  <a:gd name="T7" fmla="*/ 0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"/>
                  <a:gd name="T13" fmla="*/ 0 h 2"/>
                  <a:gd name="T14" fmla="*/ 6 w 6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" h="2">
                    <a:moveTo>
                      <a:pt x="6" y="2"/>
                    </a:moveTo>
                    <a:lnTo>
                      <a:pt x="4" y="1"/>
                    </a:lnTo>
                    <a:lnTo>
                      <a:pt x="1" y="1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0" name="Freeform 90"/>
              <p:cNvSpPr>
                <a:spLocks/>
              </p:cNvSpPr>
              <p:nvPr/>
            </p:nvSpPr>
            <p:spPr bwMode="auto">
              <a:xfrm>
                <a:off x="3899" y="862"/>
                <a:ext cx="1" cy="1"/>
              </a:xfrm>
              <a:custGeom>
                <a:avLst/>
                <a:gdLst>
                  <a:gd name="T0" fmla="*/ 0 w 5"/>
                  <a:gd name="T1" fmla="*/ 0 h 5"/>
                  <a:gd name="T2" fmla="*/ 0 w 5"/>
                  <a:gd name="T3" fmla="*/ 0 h 5"/>
                  <a:gd name="T4" fmla="*/ 0 w 5"/>
                  <a:gd name="T5" fmla="*/ 0 h 5"/>
                  <a:gd name="T6" fmla="*/ 0 w 5"/>
                  <a:gd name="T7" fmla="*/ 0 h 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"/>
                  <a:gd name="T13" fmla="*/ 0 h 5"/>
                  <a:gd name="T14" fmla="*/ 5 w 5"/>
                  <a:gd name="T15" fmla="*/ 5 h 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" h="5">
                    <a:moveTo>
                      <a:pt x="5" y="5"/>
                    </a:moveTo>
                    <a:lnTo>
                      <a:pt x="3" y="4"/>
                    </a:lnTo>
                    <a:lnTo>
                      <a:pt x="2" y="1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1" name="Freeform 91"/>
              <p:cNvSpPr>
                <a:spLocks/>
              </p:cNvSpPr>
              <p:nvPr/>
            </p:nvSpPr>
            <p:spPr bwMode="auto">
              <a:xfrm>
                <a:off x="3900" y="870"/>
                <a:ext cx="1" cy="3"/>
              </a:xfrm>
              <a:custGeom>
                <a:avLst/>
                <a:gdLst>
                  <a:gd name="T0" fmla="*/ 0 w 3"/>
                  <a:gd name="T1" fmla="*/ 0 h 12"/>
                  <a:gd name="T2" fmla="*/ 0 w 3"/>
                  <a:gd name="T3" fmla="*/ 0 h 12"/>
                  <a:gd name="T4" fmla="*/ 0 w 3"/>
                  <a:gd name="T5" fmla="*/ 0 h 12"/>
                  <a:gd name="T6" fmla="*/ 0 w 3"/>
                  <a:gd name="T7" fmla="*/ 0 h 12"/>
                  <a:gd name="T8" fmla="*/ 0 w 3"/>
                  <a:gd name="T9" fmla="*/ 0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"/>
                  <a:gd name="T16" fmla="*/ 0 h 12"/>
                  <a:gd name="T17" fmla="*/ 3 w 3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" h="12">
                    <a:moveTo>
                      <a:pt x="0" y="0"/>
                    </a:moveTo>
                    <a:lnTo>
                      <a:pt x="2" y="2"/>
                    </a:lnTo>
                    <a:lnTo>
                      <a:pt x="3" y="5"/>
                    </a:lnTo>
                    <a:lnTo>
                      <a:pt x="3" y="8"/>
                    </a:lnTo>
                    <a:lnTo>
                      <a:pt x="3" y="1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2" name="Freeform 92"/>
              <p:cNvSpPr>
                <a:spLocks/>
              </p:cNvSpPr>
              <p:nvPr/>
            </p:nvSpPr>
            <p:spPr bwMode="auto">
              <a:xfrm>
                <a:off x="3897" y="868"/>
                <a:ext cx="2" cy="1"/>
              </a:xfrm>
              <a:custGeom>
                <a:avLst/>
                <a:gdLst>
                  <a:gd name="T0" fmla="*/ 0 w 7"/>
                  <a:gd name="T1" fmla="*/ 0 h 3"/>
                  <a:gd name="T2" fmla="*/ 0 w 7"/>
                  <a:gd name="T3" fmla="*/ 0 h 3"/>
                  <a:gd name="T4" fmla="*/ 0 w 7"/>
                  <a:gd name="T5" fmla="*/ 0 h 3"/>
                  <a:gd name="T6" fmla="*/ 0 60000 65536"/>
                  <a:gd name="T7" fmla="*/ 0 60000 65536"/>
                  <a:gd name="T8" fmla="*/ 0 60000 65536"/>
                  <a:gd name="T9" fmla="*/ 0 w 7"/>
                  <a:gd name="T10" fmla="*/ 0 h 3"/>
                  <a:gd name="T11" fmla="*/ 7 w 7"/>
                  <a:gd name="T12" fmla="*/ 3 h 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" h="3">
                    <a:moveTo>
                      <a:pt x="0" y="0"/>
                    </a:moveTo>
                    <a:lnTo>
                      <a:pt x="2" y="2"/>
                    </a:lnTo>
                    <a:lnTo>
                      <a:pt x="7" y="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3" name="Freeform 93"/>
              <p:cNvSpPr>
                <a:spLocks/>
              </p:cNvSpPr>
              <p:nvPr/>
            </p:nvSpPr>
            <p:spPr bwMode="auto">
              <a:xfrm>
                <a:off x="3893" y="867"/>
                <a:ext cx="2" cy="1"/>
              </a:xfrm>
              <a:custGeom>
                <a:avLst/>
                <a:gdLst>
                  <a:gd name="T0" fmla="*/ 0 w 10"/>
                  <a:gd name="T1" fmla="*/ 0 h 2"/>
                  <a:gd name="T2" fmla="*/ 0 w 10"/>
                  <a:gd name="T3" fmla="*/ 1 h 2"/>
                  <a:gd name="T4" fmla="*/ 0 w 10"/>
                  <a:gd name="T5" fmla="*/ 1 h 2"/>
                  <a:gd name="T6" fmla="*/ 0 60000 65536"/>
                  <a:gd name="T7" fmla="*/ 0 60000 65536"/>
                  <a:gd name="T8" fmla="*/ 0 60000 65536"/>
                  <a:gd name="T9" fmla="*/ 0 w 10"/>
                  <a:gd name="T10" fmla="*/ 0 h 2"/>
                  <a:gd name="T11" fmla="*/ 10 w 10"/>
                  <a:gd name="T12" fmla="*/ 2 h 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" h="2">
                    <a:moveTo>
                      <a:pt x="0" y="0"/>
                    </a:moveTo>
                    <a:lnTo>
                      <a:pt x="6" y="1"/>
                    </a:lnTo>
                    <a:lnTo>
                      <a:pt x="10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4" name="Freeform 94"/>
              <p:cNvSpPr>
                <a:spLocks/>
              </p:cNvSpPr>
              <p:nvPr/>
            </p:nvSpPr>
            <p:spPr bwMode="auto">
              <a:xfrm>
                <a:off x="3890" y="859"/>
                <a:ext cx="3" cy="1"/>
              </a:xfrm>
              <a:custGeom>
                <a:avLst/>
                <a:gdLst>
                  <a:gd name="T0" fmla="*/ 0 w 10"/>
                  <a:gd name="T1" fmla="*/ 0 h 1"/>
                  <a:gd name="T2" fmla="*/ 0 w 10"/>
                  <a:gd name="T3" fmla="*/ 0 h 1"/>
                  <a:gd name="T4" fmla="*/ 0 w 10"/>
                  <a:gd name="T5" fmla="*/ 0 h 1"/>
                  <a:gd name="T6" fmla="*/ 0 w 10"/>
                  <a:gd name="T7" fmla="*/ 0 h 1"/>
                  <a:gd name="T8" fmla="*/ 0 w 10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"/>
                  <a:gd name="T16" fmla="*/ 0 h 1"/>
                  <a:gd name="T17" fmla="*/ 10 w 10"/>
                  <a:gd name="T18" fmla="*/ 1 h 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" h="1">
                    <a:moveTo>
                      <a:pt x="0" y="0"/>
                    </a:moveTo>
                    <a:lnTo>
                      <a:pt x="2" y="0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1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5" name="Line 95"/>
              <p:cNvSpPr>
                <a:spLocks noChangeShapeType="1"/>
              </p:cNvSpPr>
              <p:nvPr/>
            </p:nvSpPr>
            <p:spPr bwMode="auto">
              <a:xfrm>
                <a:off x="3852" y="934"/>
                <a:ext cx="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6" name="Line 96"/>
              <p:cNvSpPr>
                <a:spLocks noChangeShapeType="1"/>
              </p:cNvSpPr>
              <p:nvPr/>
            </p:nvSpPr>
            <p:spPr bwMode="auto">
              <a:xfrm flipH="1">
                <a:off x="3852" y="934"/>
                <a:ext cx="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7" name="Line 97"/>
              <p:cNvSpPr>
                <a:spLocks noChangeShapeType="1"/>
              </p:cNvSpPr>
              <p:nvPr/>
            </p:nvSpPr>
            <p:spPr bwMode="auto">
              <a:xfrm>
                <a:off x="3923" y="934"/>
                <a:ext cx="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8" name="Line 98"/>
              <p:cNvSpPr>
                <a:spLocks noChangeShapeType="1"/>
              </p:cNvSpPr>
              <p:nvPr/>
            </p:nvSpPr>
            <p:spPr bwMode="auto">
              <a:xfrm flipH="1">
                <a:off x="3923" y="934"/>
                <a:ext cx="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9" name="Rectangle 99"/>
              <p:cNvSpPr>
                <a:spLocks noChangeArrowheads="1"/>
              </p:cNvSpPr>
              <p:nvPr/>
            </p:nvSpPr>
            <p:spPr bwMode="auto">
              <a:xfrm>
                <a:off x="3872" y="939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0" name="Rectangle 100"/>
              <p:cNvSpPr>
                <a:spLocks noChangeArrowheads="1"/>
              </p:cNvSpPr>
              <p:nvPr/>
            </p:nvSpPr>
            <p:spPr bwMode="auto">
              <a:xfrm>
                <a:off x="3872" y="946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1" name="Rectangle 101"/>
              <p:cNvSpPr>
                <a:spLocks noChangeArrowheads="1"/>
              </p:cNvSpPr>
              <p:nvPr/>
            </p:nvSpPr>
            <p:spPr bwMode="auto">
              <a:xfrm>
                <a:off x="3885" y="939"/>
                <a:ext cx="2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2" name="Rectangle 102"/>
              <p:cNvSpPr>
                <a:spLocks noChangeArrowheads="1"/>
              </p:cNvSpPr>
              <p:nvPr/>
            </p:nvSpPr>
            <p:spPr bwMode="auto">
              <a:xfrm>
                <a:off x="3885" y="946"/>
                <a:ext cx="2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3" name="Rectangle 103"/>
              <p:cNvSpPr>
                <a:spLocks noChangeArrowheads="1"/>
              </p:cNvSpPr>
              <p:nvPr/>
            </p:nvSpPr>
            <p:spPr bwMode="auto">
              <a:xfrm>
                <a:off x="3909" y="939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4" name="Rectangle 104"/>
              <p:cNvSpPr>
                <a:spLocks noChangeArrowheads="1"/>
              </p:cNvSpPr>
              <p:nvPr/>
            </p:nvSpPr>
            <p:spPr bwMode="auto">
              <a:xfrm>
                <a:off x="3909" y="946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5" name="Rectangle 105"/>
              <p:cNvSpPr>
                <a:spLocks noChangeArrowheads="1"/>
              </p:cNvSpPr>
              <p:nvPr/>
            </p:nvSpPr>
            <p:spPr bwMode="auto">
              <a:xfrm>
                <a:off x="3896" y="939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6" name="Rectangle 106"/>
              <p:cNvSpPr>
                <a:spLocks noChangeArrowheads="1"/>
              </p:cNvSpPr>
              <p:nvPr/>
            </p:nvSpPr>
            <p:spPr bwMode="auto">
              <a:xfrm>
                <a:off x="3896" y="946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7" name="Freeform 107"/>
              <p:cNvSpPr>
                <a:spLocks/>
              </p:cNvSpPr>
              <p:nvPr/>
            </p:nvSpPr>
            <p:spPr bwMode="auto">
              <a:xfrm>
                <a:off x="3913" y="912"/>
                <a:ext cx="2" cy="15"/>
              </a:xfrm>
              <a:custGeom>
                <a:avLst/>
                <a:gdLst>
                  <a:gd name="T0" fmla="*/ 0 w 7"/>
                  <a:gd name="T1" fmla="*/ 0 h 60"/>
                  <a:gd name="T2" fmla="*/ 0 w 7"/>
                  <a:gd name="T3" fmla="*/ 0 h 60"/>
                  <a:gd name="T4" fmla="*/ 0 w 7"/>
                  <a:gd name="T5" fmla="*/ 0 h 60"/>
                  <a:gd name="T6" fmla="*/ 0 w 7"/>
                  <a:gd name="T7" fmla="*/ 0 h 60"/>
                  <a:gd name="T8" fmla="*/ 0 w 7"/>
                  <a:gd name="T9" fmla="*/ 0 h 60"/>
                  <a:gd name="T10" fmla="*/ 0 w 7"/>
                  <a:gd name="T11" fmla="*/ 0 h 60"/>
                  <a:gd name="T12" fmla="*/ 0 w 7"/>
                  <a:gd name="T13" fmla="*/ 0 h 60"/>
                  <a:gd name="T14" fmla="*/ 0 w 7"/>
                  <a:gd name="T15" fmla="*/ 0 h 60"/>
                  <a:gd name="T16" fmla="*/ 0 w 7"/>
                  <a:gd name="T17" fmla="*/ 0 h 60"/>
                  <a:gd name="T18" fmla="*/ 0 w 7"/>
                  <a:gd name="T19" fmla="*/ 0 h 60"/>
                  <a:gd name="T20" fmla="*/ 0 w 7"/>
                  <a:gd name="T21" fmla="*/ 0 h 6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7"/>
                  <a:gd name="T34" fmla="*/ 0 h 60"/>
                  <a:gd name="T35" fmla="*/ 7 w 7"/>
                  <a:gd name="T36" fmla="*/ 60 h 6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7" h="60">
                    <a:moveTo>
                      <a:pt x="0" y="57"/>
                    </a:moveTo>
                    <a:lnTo>
                      <a:pt x="4" y="58"/>
                    </a:lnTo>
                    <a:lnTo>
                      <a:pt x="6" y="58"/>
                    </a:lnTo>
                    <a:lnTo>
                      <a:pt x="7" y="60"/>
                    </a:lnTo>
                    <a:lnTo>
                      <a:pt x="7" y="16"/>
                    </a:lnTo>
                    <a:lnTo>
                      <a:pt x="7" y="12"/>
                    </a:lnTo>
                    <a:lnTo>
                      <a:pt x="6" y="8"/>
                    </a:lnTo>
                    <a:lnTo>
                      <a:pt x="4" y="5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57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8" name="Freeform 108"/>
              <p:cNvSpPr>
                <a:spLocks/>
              </p:cNvSpPr>
              <p:nvPr/>
            </p:nvSpPr>
            <p:spPr bwMode="auto">
              <a:xfrm>
                <a:off x="3907" y="908"/>
                <a:ext cx="3" cy="17"/>
              </a:xfrm>
              <a:custGeom>
                <a:avLst/>
                <a:gdLst>
                  <a:gd name="T0" fmla="*/ 0 w 10"/>
                  <a:gd name="T1" fmla="*/ 0 h 67"/>
                  <a:gd name="T2" fmla="*/ 0 w 10"/>
                  <a:gd name="T3" fmla="*/ 0 h 67"/>
                  <a:gd name="T4" fmla="*/ 0 w 10"/>
                  <a:gd name="T5" fmla="*/ 0 h 67"/>
                  <a:gd name="T6" fmla="*/ 0 w 10"/>
                  <a:gd name="T7" fmla="*/ 0 h 67"/>
                  <a:gd name="T8" fmla="*/ 0 w 10"/>
                  <a:gd name="T9" fmla="*/ 0 h 67"/>
                  <a:gd name="T10" fmla="*/ 0 w 10"/>
                  <a:gd name="T11" fmla="*/ 0 h 67"/>
                  <a:gd name="T12" fmla="*/ 0 w 10"/>
                  <a:gd name="T13" fmla="*/ 0 h 67"/>
                  <a:gd name="T14" fmla="*/ 0 w 10"/>
                  <a:gd name="T15" fmla="*/ 0 h 6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0"/>
                  <a:gd name="T25" fmla="*/ 0 h 67"/>
                  <a:gd name="T26" fmla="*/ 10 w 10"/>
                  <a:gd name="T27" fmla="*/ 67 h 6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0" h="67">
                    <a:moveTo>
                      <a:pt x="10" y="5"/>
                    </a:moveTo>
                    <a:lnTo>
                      <a:pt x="10" y="67"/>
                    </a:lnTo>
                    <a:lnTo>
                      <a:pt x="2" y="65"/>
                    </a:lnTo>
                    <a:lnTo>
                      <a:pt x="0" y="65"/>
                    </a:lnTo>
                    <a:lnTo>
                      <a:pt x="0" y="0"/>
                    </a:lnTo>
                    <a:lnTo>
                      <a:pt x="4" y="2"/>
                    </a:lnTo>
                    <a:lnTo>
                      <a:pt x="9" y="5"/>
                    </a:lnTo>
                    <a:lnTo>
                      <a:pt x="10" y="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9" name="Freeform 109"/>
              <p:cNvSpPr>
                <a:spLocks/>
              </p:cNvSpPr>
              <p:nvPr/>
            </p:nvSpPr>
            <p:spPr bwMode="auto">
              <a:xfrm>
                <a:off x="3899" y="906"/>
                <a:ext cx="4" cy="18"/>
              </a:xfrm>
              <a:custGeom>
                <a:avLst/>
                <a:gdLst>
                  <a:gd name="T0" fmla="*/ 0 w 15"/>
                  <a:gd name="T1" fmla="*/ 0 h 70"/>
                  <a:gd name="T2" fmla="*/ 0 w 15"/>
                  <a:gd name="T3" fmla="*/ 0 h 70"/>
                  <a:gd name="T4" fmla="*/ 0 w 15"/>
                  <a:gd name="T5" fmla="*/ 0 h 70"/>
                  <a:gd name="T6" fmla="*/ 0 w 15"/>
                  <a:gd name="T7" fmla="*/ 0 h 70"/>
                  <a:gd name="T8" fmla="*/ 0 w 15"/>
                  <a:gd name="T9" fmla="*/ 0 h 70"/>
                  <a:gd name="T10" fmla="*/ 0 w 15"/>
                  <a:gd name="T11" fmla="*/ 0 h 70"/>
                  <a:gd name="T12" fmla="*/ 0 w 15"/>
                  <a:gd name="T13" fmla="*/ 0 h 70"/>
                  <a:gd name="T14" fmla="*/ 0 w 15"/>
                  <a:gd name="T15" fmla="*/ 0 h 70"/>
                  <a:gd name="T16" fmla="*/ 0 w 15"/>
                  <a:gd name="T17" fmla="*/ 0 h 7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"/>
                  <a:gd name="T28" fmla="*/ 0 h 70"/>
                  <a:gd name="T29" fmla="*/ 15 w 15"/>
                  <a:gd name="T30" fmla="*/ 70 h 7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" h="70">
                    <a:moveTo>
                      <a:pt x="0" y="0"/>
                    </a:moveTo>
                    <a:lnTo>
                      <a:pt x="1" y="0"/>
                    </a:lnTo>
                    <a:lnTo>
                      <a:pt x="9" y="1"/>
                    </a:lnTo>
                    <a:lnTo>
                      <a:pt x="15" y="4"/>
                    </a:lnTo>
                    <a:lnTo>
                      <a:pt x="15" y="70"/>
                    </a:lnTo>
                    <a:lnTo>
                      <a:pt x="12" y="70"/>
                    </a:lnTo>
                    <a:lnTo>
                      <a:pt x="2" y="69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0" name="Freeform 110"/>
              <p:cNvSpPr>
                <a:spLocks/>
              </p:cNvSpPr>
              <p:nvPr/>
            </p:nvSpPr>
            <p:spPr bwMode="auto">
              <a:xfrm>
                <a:off x="3888" y="906"/>
                <a:ext cx="7" cy="17"/>
              </a:xfrm>
              <a:custGeom>
                <a:avLst/>
                <a:gdLst>
                  <a:gd name="T0" fmla="*/ 0 w 28"/>
                  <a:gd name="T1" fmla="*/ 0 h 70"/>
                  <a:gd name="T2" fmla="*/ 0 w 28"/>
                  <a:gd name="T3" fmla="*/ 0 h 70"/>
                  <a:gd name="T4" fmla="*/ 0 w 28"/>
                  <a:gd name="T5" fmla="*/ 0 h 70"/>
                  <a:gd name="T6" fmla="*/ 0 w 28"/>
                  <a:gd name="T7" fmla="*/ 0 h 70"/>
                  <a:gd name="T8" fmla="*/ 0 w 28"/>
                  <a:gd name="T9" fmla="*/ 0 h 70"/>
                  <a:gd name="T10" fmla="*/ 0 w 28"/>
                  <a:gd name="T11" fmla="*/ 0 h 70"/>
                  <a:gd name="T12" fmla="*/ 0 w 28"/>
                  <a:gd name="T13" fmla="*/ 0 h 70"/>
                  <a:gd name="T14" fmla="*/ 0 w 28"/>
                  <a:gd name="T15" fmla="*/ 0 h 70"/>
                  <a:gd name="T16" fmla="*/ 0 w 28"/>
                  <a:gd name="T17" fmla="*/ 0 h 70"/>
                  <a:gd name="T18" fmla="*/ 0 w 28"/>
                  <a:gd name="T19" fmla="*/ 0 h 70"/>
                  <a:gd name="T20" fmla="*/ 0 w 28"/>
                  <a:gd name="T21" fmla="*/ 0 h 7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8"/>
                  <a:gd name="T34" fmla="*/ 0 h 70"/>
                  <a:gd name="T35" fmla="*/ 28 w 28"/>
                  <a:gd name="T36" fmla="*/ 70 h 7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8" h="70">
                    <a:moveTo>
                      <a:pt x="28" y="2"/>
                    </a:moveTo>
                    <a:lnTo>
                      <a:pt x="28" y="70"/>
                    </a:lnTo>
                    <a:lnTo>
                      <a:pt x="25" y="70"/>
                    </a:lnTo>
                    <a:lnTo>
                      <a:pt x="14" y="69"/>
                    </a:lnTo>
                    <a:lnTo>
                      <a:pt x="2" y="70"/>
                    </a:lnTo>
                    <a:lnTo>
                      <a:pt x="0" y="70"/>
                    </a:lnTo>
                    <a:lnTo>
                      <a:pt x="0" y="2"/>
                    </a:lnTo>
                    <a:lnTo>
                      <a:pt x="6" y="2"/>
                    </a:lnTo>
                    <a:lnTo>
                      <a:pt x="14" y="0"/>
                    </a:lnTo>
                    <a:lnTo>
                      <a:pt x="21" y="2"/>
                    </a:lnTo>
                    <a:lnTo>
                      <a:pt x="28" y="2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1" name="Freeform 111"/>
              <p:cNvSpPr>
                <a:spLocks/>
              </p:cNvSpPr>
              <p:nvPr/>
            </p:nvSpPr>
            <p:spPr bwMode="auto">
              <a:xfrm>
                <a:off x="3881" y="906"/>
                <a:ext cx="4" cy="18"/>
              </a:xfrm>
              <a:custGeom>
                <a:avLst/>
                <a:gdLst>
                  <a:gd name="T0" fmla="*/ 0 w 15"/>
                  <a:gd name="T1" fmla="*/ 0 h 70"/>
                  <a:gd name="T2" fmla="*/ 0 w 15"/>
                  <a:gd name="T3" fmla="*/ 0 h 70"/>
                  <a:gd name="T4" fmla="*/ 0 w 15"/>
                  <a:gd name="T5" fmla="*/ 0 h 70"/>
                  <a:gd name="T6" fmla="*/ 0 w 15"/>
                  <a:gd name="T7" fmla="*/ 0 h 70"/>
                  <a:gd name="T8" fmla="*/ 0 w 15"/>
                  <a:gd name="T9" fmla="*/ 0 h 70"/>
                  <a:gd name="T10" fmla="*/ 0 w 15"/>
                  <a:gd name="T11" fmla="*/ 0 h 70"/>
                  <a:gd name="T12" fmla="*/ 0 w 15"/>
                  <a:gd name="T13" fmla="*/ 0 h 70"/>
                  <a:gd name="T14" fmla="*/ 0 w 15"/>
                  <a:gd name="T15" fmla="*/ 0 h 70"/>
                  <a:gd name="T16" fmla="*/ 0 w 15"/>
                  <a:gd name="T17" fmla="*/ 0 h 7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"/>
                  <a:gd name="T28" fmla="*/ 0 h 70"/>
                  <a:gd name="T29" fmla="*/ 15 w 15"/>
                  <a:gd name="T30" fmla="*/ 70 h 7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" h="70">
                    <a:moveTo>
                      <a:pt x="15" y="67"/>
                    </a:moveTo>
                    <a:lnTo>
                      <a:pt x="15" y="0"/>
                    </a:lnTo>
                    <a:lnTo>
                      <a:pt x="14" y="0"/>
                    </a:lnTo>
                    <a:lnTo>
                      <a:pt x="6" y="1"/>
                    </a:lnTo>
                    <a:lnTo>
                      <a:pt x="0" y="4"/>
                    </a:lnTo>
                    <a:lnTo>
                      <a:pt x="0" y="70"/>
                    </a:lnTo>
                    <a:lnTo>
                      <a:pt x="3" y="70"/>
                    </a:lnTo>
                    <a:lnTo>
                      <a:pt x="13" y="69"/>
                    </a:lnTo>
                    <a:lnTo>
                      <a:pt x="15" y="67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2" name="Freeform 112"/>
              <p:cNvSpPr>
                <a:spLocks/>
              </p:cNvSpPr>
              <p:nvPr/>
            </p:nvSpPr>
            <p:spPr bwMode="auto">
              <a:xfrm>
                <a:off x="3874" y="908"/>
                <a:ext cx="3" cy="17"/>
              </a:xfrm>
              <a:custGeom>
                <a:avLst/>
                <a:gdLst>
                  <a:gd name="T0" fmla="*/ 0 w 10"/>
                  <a:gd name="T1" fmla="*/ 0 h 67"/>
                  <a:gd name="T2" fmla="*/ 0 w 10"/>
                  <a:gd name="T3" fmla="*/ 0 h 67"/>
                  <a:gd name="T4" fmla="*/ 0 w 10"/>
                  <a:gd name="T5" fmla="*/ 0 h 67"/>
                  <a:gd name="T6" fmla="*/ 0 w 10"/>
                  <a:gd name="T7" fmla="*/ 0 h 67"/>
                  <a:gd name="T8" fmla="*/ 0 w 10"/>
                  <a:gd name="T9" fmla="*/ 0 h 67"/>
                  <a:gd name="T10" fmla="*/ 0 w 10"/>
                  <a:gd name="T11" fmla="*/ 0 h 67"/>
                  <a:gd name="T12" fmla="*/ 0 w 10"/>
                  <a:gd name="T13" fmla="*/ 0 h 67"/>
                  <a:gd name="T14" fmla="*/ 0 w 10"/>
                  <a:gd name="T15" fmla="*/ 0 h 6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0"/>
                  <a:gd name="T25" fmla="*/ 0 h 67"/>
                  <a:gd name="T26" fmla="*/ 10 w 10"/>
                  <a:gd name="T27" fmla="*/ 67 h 6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0" h="67">
                    <a:moveTo>
                      <a:pt x="0" y="5"/>
                    </a:moveTo>
                    <a:lnTo>
                      <a:pt x="0" y="67"/>
                    </a:lnTo>
                    <a:lnTo>
                      <a:pt x="9" y="65"/>
                    </a:lnTo>
                    <a:lnTo>
                      <a:pt x="10" y="65"/>
                    </a:lnTo>
                    <a:lnTo>
                      <a:pt x="10" y="0"/>
                    </a:lnTo>
                    <a:lnTo>
                      <a:pt x="6" y="2"/>
                    </a:lnTo>
                    <a:lnTo>
                      <a:pt x="1" y="5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3" name="Freeform 113"/>
              <p:cNvSpPr>
                <a:spLocks/>
              </p:cNvSpPr>
              <p:nvPr/>
            </p:nvSpPr>
            <p:spPr bwMode="auto">
              <a:xfrm>
                <a:off x="3869" y="912"/>
                <a:ext cx="2" cy="15"/>
              </a:xfrm>
              <a:custGeom>
                <a:avLst/>
                <a:gdLst>
                  <a:gd name="T0" fmla="*/ 0 w 7"/>
                  <a:gd name="T1" fmla="*/ 0 h 60"/>
                  <a:gd name="T2" fmla="*/ 0 w 7"/>
                  <a:gd name="T3" fmla="*/ 0 h 60"/>
                  <a:gd name="T4" fmla="*/ 0 w 7"/>
                  <a:gd name="T5" fmla="*/ 0 h 60"/>
                  <a:gd name="T6" fmla="*/ 0 w 7"/>
                  <a:gd name="T7" fmla="*/ 0 h 60"/>
                  <a:gd name="T8" fmla="*/ 0 w 7"/>
                  <a:gd name="T9" fmla="*/ 0 h 60"/>
                  <a:gd name="T10" fmla="*/ 0 w 7"/>
                  <a:gd name="T11" fmla="*/ 0 h 60"/>
                  <a:gd name="T12" fmla="*/ 0 w 7"/>
                  <a:gd name="T13" fmla="*/ 0 h 60"/>
                  <a:gd name="T14" fmla="*/ 0 w 7"/>
                  <a:gd name="T15" fmla="*/ 0 h 60"/>
                  <a:gd name="T16" fmla="*/ 0 w 7"/>
                  <a:gd name="T17" fmla="*/ 0 h 60"/>
                  <a:gd name="T18" fmla="*/ 0 w 7"/>
                  <a:gd name="T19" fmla="*/ 0 h 60"/>
                  <a:gd name="T20" fmla="*/ 0 w 7"/>
                  <a:gd name="T21" fmla="*/ 0 h 6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7"/>
                  <a:gd name="T34" fmla="*/ 0 h 60"/>
                  <a:gd name="T35" fmla="*/ 7 w 7"/>
                  <a:gd name="T36" fmla="*/ 60 h 6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7" h="60">
                    <a:moveTo>
                      <a:pt x="7" y="0"/>
                    </a:moveTo>
                    <a:lnTo>
                      <a:pt x="6" y="2"/>
                    </a:lnTo>
                    <a:lnTo>
                      <a:pt x="3" y="5"/>
                    </a:lnTo>
                    <a:lnTo>
                      <a:pt x="1" y="8"/>
                    </a:lnTo>
                    <a:lnTo>
                      <a:pt x="1" y="12"/>
                    </a:lnTo>
                    <a:lnTo>
                      <a:pt x="0" y="16"/>
                    </a:lnTo>
                    <a:lnTo>
                      <a:pt x="0" y="60"/>
                    </a:lnTo>
                    <a:lnTo>
                      <a:pt x="1" y="58"/>
                    </a:lnTo>
                    <a:lnTo>
                      <a:pt x="3" y="58"/>
                    </a:lnTo>
                    <a:lnTo>
                      <a:pt x="7" y="5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4" name="Freeform 114"/>
              <p:cNvSpPr>
                <a:spLocks/>
              </p:cNvSpPr>
              <p:nvPr/>
            </p:nvSpPr>
            <p:spPr bwMode="auto">
              <a:xfrm>
                <a:off x="3868" y="874"/>
                <a:ext cx="47" cy="34"/>
              </a:xfrm>
              <a:custGeom>
                <a:avLst/>
                <a:gdLst>
                  <a:gd name="T0" fmla="*/ 0 w 188"/>
                  <a:gd name="T1" fmla="*/ 0 h 138"/>
                  <a:gd name="T2" fmla="*/ 0 w 188"/>
                  <a:gd name="T3" fmla="*/ 0 h 138"/>
                  <a:gd name="T4" fmla="*/ 0 w 188"/>
                  <a:gd name="T5" fmla="*/ 0 h 138"/>
                  <a:gd name="T6" fmla="*/ 0 w 188"/>
                  <a:gd name="T7" fmla="*/ 0 h 138"/>
                  <a:gd name="T8" fmla="*/ 0 w 188"/>
                  <a:gd name="T9" fmla="*/ 0 h 138"/>
                  <a:gd name="T10" fmla="*/ 0 w 188"/>
                  <a:gd name="T11" fmla="*/ 0 h 138"/>
                  <a:gd name="T12" fmla="*/ 0 w 188"/>
                  <a:gd name="T13" fmla="*/ 0 h 138"/>
                  <a:gd name="T14" fmla="*/ 0 w 188"/>
                  <a:gd name="T15" fmla="*/ 0 h 138"/>
                  <a:gd name="T16" fmla="*/ 0 w 188"/>
                  <a:gd name="T17" fmla="*/ 0 h 138"/>
                  <a:gd name="T18" fmla="*/ 0 w 188"/>
                  <a:gd name="T19" fmla="*/ 0 h 138"/>
                  <a:gd name="T20" fmla="*/ 0 w 188"/>
                  <a:gd name="T21" fmla="*/ 0 h 138"/>
                  <a:gd name="T22" fmla="*/ 0 w 188"/>
                  <a:gd name="T23" fmla="*/ 0 h 138"/>
                  <a:gd name="T24" fmla="*/ 0 w 188"/>
                  <a:gd name="T25" fmla="*/ 0 h 138"/>
                  <a:gd name="T26" fmla="*/ 0 w 188"/>
                  <a:gd name="T27" fmla="*/ 0 h 138"/>
                  <a:gd name="T28" fmla="*/ 0 w 188"/>
                  <a:gd name="T29" fmla="*/ 0 h 138"/>
                  <a:gd name="T30" fmla="*/ 0 w 188"/>
                  <a:gd name="T31" fmla="*/ 0 h 138"/>
                  <a:gd name="T32" fmla="*/ 0 w 188"/>
                  <a:gd name="T33" fmla="*/ 0 h 138"/>
                  <a:gd name="T34" fmla="*/ 0 w 188"/>
                  <a:gd name="T35" fmla="*/ 0 h 138"/>
                  <a:gd name="T36" fmla="*/ 0 w 188"/>
                  <a:gd name="T37" fmla="*/ 0 h 138"/>
                  <a:gd name="T38" fmla="*/ 0 w 188"/>
                  <a:gd name="T39" fmla="*/ 0 h 138"/>
                  <a:gd name="T40" fmla="*/ 0 w 188"/>
                  <a:gd name="T41" fmla="*/ 0 h 138"/>
                  <a:gd name="T42" fmla="*/ 0 w 188"/>
                  <a:gd name="T43" fmla="*/ 0 h 138"/>
                  <a:gd name="T44" fmla="*/ 0 w 188"/>
                  <a:gd name="T45" fmla="*/ 0 h 138"/>
                  <a:gd name="T46" fmla="*/ 0 w 188"/>
                  <a:gd name="T47" fmla="*/ 0 h 138"/>
                  <a:gd name="T48" fmla="*/ 0 w 188"/>
                  <a:gd name="T49" fmla="*/ 0 h 138"/>
                  <a:gd name="T50" fmla="*/ 0 w 188"/>
                  <a:gd name="T51" fmla="*/ 0 h 138"/>
                  <a:gd name="T52" fmla="*/ 0 w 188"/>
                  <a:gd name="T53" fmla="*/ 0 h 138"/>
                  <a:gd name="T54" fmla="*/ 0 w 188"/>
                  <a:gd name="T55" fmla="*/ 0 h 138"/>
                  <a:gd name="T56" fmla="*/ 0 w 188"/>
                  <a:gd name="T57" fmla="*/ 0 h 138"/>
                  <a:gd name="T58" fmla="*/ 0 w 188"/>
                  <a:gd name="T59" fmla="*/ 0 h 138"/>
                  <a:gd name="T60" fmla="*/ 0 w 188"/>
                  <a:gd name="T61" fmla="*/ 0 h 138"/>
                  <a:gd name="T62" fmla="*/ 0 w 188"/>
                  <a:gd name="T63" fmla="*/ 0 h 13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88"/>
                  <a:gd name="T97" fmla="*/ 0 h 138"/>
                  <a:gd name="T98" fmla="*/ 188 w 188"/>
                  <a:gd name="T99" fmla="*/ 138 h 138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88" h="138">
                    <a:moveTo>
                      <a:pt x="0" y="138"/>
                    </a:moveTo>
                    <a:lnTo>
                      <a:pt x="1" y="136"/>
                    </a:lnTo>
                    <a:lnTo>
                      <a:pt x="6" y="133"/>
                    </a:lnTo>
                    <a:lnTo>
                      <a:pt x="10" y="129"/>
                    </a:lnTo>
                    <a:lnTo>
                      <a:pt x="16" y="126"/>
                    </a:lnTo>
                    <a:lnTo>
                      <a:pt x="21" y="124"/>
                    </a:lnTo>
                    <a:lnTo>
                      <a:pt x="29" y="121"/>
                    </a:lnTo>
                    <a:lnTo>
                      <a:pt x="35" y="119"/>
                    </a:lnTo>
                    <a:lnTo>
                      <a:pt x="42" y="118"/>
                    </a:lnTo>
                    <a:lnTo>
                      <a:pt x="51" y="115"/>
                    </a:lnTo>
                    <a:lnTo>
                      <a:pt x="59" y="114"/>
                    </a:lnTo>
                    <a:lnTo>
                      <a:pt x="67" y="114"/>
                    </a:lnTo>
                    <a:lnTo>
                      <a:pt x="76" y="113"/>
                    </a:lnTo>
                    <a:lnTo>
                      <a:pt x="85" y="111"/>
                    </a:lnTo>
                    <a:lnTo>
                      <a:pt x="94" y="111"/>
                    </a:lnTo>
                    <a:lnTo>
                      <a:pt x="103" y="111"/>
                    </a:lnTo>
                    <a:lnTo>
                      <a:pt x="111" y="113"/>
                    </a:lnTo>
                    <a:lnTo>
                      <a:pt x="120" y="114"/>
                    </a:lnTo>
                    <a:lnTo>
                      <a:pt x="129" y="114"/>
                    </a:lnTo>
                    <a:lnTo>
                      <a:pt x="138" y="115"/>
                    </a:lnTo>
                    <a:lnTo>
                      <a:pt x="145" y="118"/>
                    </a:lnTo>
                    <a:lnTo>
                      <a:pt x="153" y="119"/>
                    </a:lnTo>
                    <a:lnTo>
                      <a:pt x="159" y="121"/>
                    </a:lnTo>
                    <a:lnTo>
                      <a:pt x="166" y="124"/>
                    </a:lnTo>
                    <a:lnTo>
                      <a:pt x="171" y="126"/>
                    </a:lnTo>
                    <a:lnTo>
                      <a:pt x="178" y="129"/>
                    </a:lnTo>
                    <a:lnTo>
                      <a:pt x="183" y="133"/>
                    </a:lnTo>
                    <a:lnTo>
                      <a:pt x="186" y="136"/>
                    </a:lnTo>
                    <a:lnTo>
                      <a:pt x="188" y="138"/>
                    </a:lnTo>
                    <a:lnTo>
                      <a:pt x="188" y="128"/>
                    </a:lnTo>
                    <a:lnTo>
                      <a:pt x="186" y="113"/>
                    </a:lnTo>
                    <a:lnTo>
                      <a:pt x="184" y="99"/>
                    </a:lnTo>
                    <a:lnTo>
                      <a:pt x="181" y="88"/>
                    </a:lnTo>
                    <a:lnTo>
                      <a:pt x="178" y="75"/>
                    </a:lnTo>
                    <a:lnTo>
                      <a:pt x="174" y="65"/>
                    </a:lnTo>
                    <a:lnTo>
                      <a:pt x="169" y="54"/>
                    </a:lnTo>
                    <a:lnTo>
                      <a:pt x="163" y="43"/>
                    </a:lnTo>
                    <a:lnTo>
                      <a:pt x="154" y="31"/>
                    </a:lnTo>
                    <a:lnTo>
                      <a:pt x="148" y="24"/>
                    </a:lnTo>
                    <a:lnTo>
                      <a:pt x="139" y="16"/>
                    </a:lnTo>
                    <a:lnTo>
                      <a:pt x="136" y="14"/>
                    </a:lnTo>
                    <a:lnTo>
                      <a:pt x="131" y="11"/>
                    </a:lnTo>
                    <a:lnTo>
                      <a:pt x="123" y="6"/>
                    </a:lnTo>
                    <a:lnTo>
                      <a:pt x="111" y="2"/>
                    </a:lnTo>
                    <a:lnTo>
                      <a:pt x="103" y="1"/>
                    </a:lnTo>
                    <a:lnTo>
                      <a:pt x="94" y="0"/>
                    </a:lnTo>
                    <a:lnTo>
                      <a:pt x="86" y="1"/>
                    </a:lnTo>
                    <a:lnTo>
                      <a:pt x="76" y="2"/>
                    </a:lnTo>
                    <a:lnTo>
                      <a:pt x="65" y="6"/>
                    </a:lnTo>
                    <a:lnTo>
                      <a:pt x="56" y="11"/>
                    </a:lnTo>
                    <a:lnTo>
                      <a:pt x="51" y="14"/>
                    </a:lnTo>
                    <a:lnTo>
                      <a:pt x="49" y="16"/>
                    </a:lnTo>
                    <a:lnTo>
                      <a:pt x="40" y="24"/>
                    </a:lnTo>
                    <a:lnTo>
                      <a:pt x="34" y="31"/>
                    </a:lnTo>
                    <a:lnTo>
                      <a:pt x="25" y="43"/>
                    </a:lnTo>
                    <a:lnTo>
                      <a:pt x="19" y="54"/>
                    </a:lnTo>
                    <a:lnTo>
                      <a:pt x="14" y="65"/>
                    </a:lnTo>
                    <a:lnTo>
                      <a:pt x="10" y="75"/>
                    </a:lnTo>
                    <a:lnTo>
                      <a:pt x="6" y="88"/>
                    </a:lnTo>
                    <a:lnTo>
                      <a:pt x="4" y="99"/>
                    </a:lnTo>
                    <a:lnTo>
                      <a:pt x="1" y="113"/>
                    </a:lnTo>
                    <a:lnTo>
                      <a:pt x="0" y="128"/>
                    </a:lnTo>
                    <a:lnTo>
                      <a:pt x="0" y="138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5" name="Freeform 115"/>
              <p:cNvSpPr>
                <a:spLocks/>
              </p:cNvSpPr>
              <p:nvPr/>
            </p:nvSpPr>
            <p:spPr bwMode="auto">
              <a:xfrm>
                <a:off x="3881" y="870"/>
                <a:ext cx="21" cy="7"/>
              </a:xfrm>
              <a:custGeom>
                <a:avLst/>
                <a:gdLst>
                  <a:gd name="T0" fmla="*/ 0 w 85"/>
                  <a:gd name="T1" fmla="*/ 0 h 27"/>
                  <a:gd name="T2" fmla="*/ 0 w 85"/>
                  <a:gd name="T3" fmla="*/ 0 h 27"/>
                  <a:gd name="T4" fmla="*/ 0 w 85"/>
                  <a:gd name="T5" fmla="*/ 0 h 27"/>
                  <a:gd name="T6" fmla="*/ 0 w 85"/>
                  <a:gd name="T7" fmla="*/ 0 h 27"/>
                  <a:gd name="T8" fmla="*/ 0 w 85"/>
                  <a:gd name="T9" fmla="*/ 0 h 27"/>
                  <a:gd name="T10" fmla="*/ 0 w 85"/>
                  <a:gd name="T11" fmla="*/ 0 h 27"/>
                  <a:gd name="T12" fmla="*/ 0 w 85"/>
                  <a:gd name="T13" fmla="*/ 0 h 27"/>
                  <a:gd name="T14" fmla="*/ 0 w 85"/>
                  <a:gd name="T15" fmla="*/ 0 h 27"/>
                  <a:gd name="T16" fmla="*/ 0 w 85"/>
                  <a:gd name="T17" fmla="*/ 0 h 27"/>
                  <a:gd name="T18" fmla="*/ 0 w 85"/>
                  <a:gd name="T19" fmla="*/ 0 h 27"/>
                  <a:gd name="T20" fmla="*/ 0 w 85"/>
                  <a:gd name="T21" fmla="*/ 0 h 27"/>
                  <a:gd name="T22" fmla="*/ 0 w 85"/>
                  <a:gd name="T23" fmla="*/ 0 h 27"/>
                  <a:gd name="T24" fmla="*/ 0 w 85"/>
                  <a:gd name="T25" fmla="*/ 0 h 27"/>
                  <a:gd name="T26" fmla="*/ 0 w 85"/>
                  <a:gd name="T27" fmla="*/ 0 h 27"/>
                  <a:gd name="T28" fmla="*/ 0 w 85"/>
                  <a:gd name="T29" fmla="*/ 0 h 27"/>
                  <a:gd name="T30" fmla="*/ 0 w 85"/>
                  <a:gd name="T31" fmla="*/ 0 h 27"/>
                  <a:gd name="T32" fmla="*/ 0 w 85"/>
                  <a:gd name="T33" fmla="*/ 0 h 27"/>
                  <a:gd name="T34" fmla="*/ 0 w 85"/>
                  <a:gd name="T35" fmla="*/ 0 h 27"/>
                  <a:gd name="T36" fmla="*/ 0 w 85"/>
                  <a:gd name="T37" fmla="*/ 0 h 27"/>
                  <a:gd name="T38" fmla="*/ 0 w 85"/>
                  <a:gd name="T39" fmla="*/ 0 h 27"/>
                  <a:gd name="T40" fmla="*/ 0 w 85"/>
                  <a:gd name="T41" fmla="*/ 0 h 27"/>
                  <a:gd name="T42" fmla="*/ 0 w 85"/>
                  <a:gd name="T43" fmla="*/ 0 h 27"/>
                  <a:gd name="T44" fmla="*/ 0 w 85"/>
                  <a:gd name="T45" fmla="*/ 0 h 27"/>
                  <a:gd name="T46" fmla="*/ 0 w 85"/>
                  <a:gd name="T47" fmla="*/ 0 h 27"/>
                  <a:gd name="T48" fmla="*/ 0 w 85"/>
                  <a:gd name="T49" fmla="*/ 0 h 27"/>
                  <a:gd name="T50" fmla="*/ 0 w 85"/>
                  <a:gd name="T51" fmla="*/ 0 h 27"/>
                  <a:gd name="T52" fmla="*/ 0 w 85"/>
                  <a:gd name="T53" fmla="*/ 0 h 27"/>
                  <a:gd name="T54" fmla="*/ 0 w 85"/>
                  <a:gd name="T55" fmla="*/ 0 h 27"/>
                  <a:gd name="T56" fmla="*/ 0 w 85"/>
                  <a:gd name="T57" fmla="*/ 0 h 27"/>
                  <a:gd name="T58" fmla="*/ 0 w 85"/>
                  <a:gd name="T59" fmla="*/ 0 h 27"/>
                  <a:gd name="T60" fmla="*/ 0 w 85"/>
                  <a:gd name="T61" fmla="*/ 0 h 27"/>
                  <a:gd name="T62" fmla="*/ 0 w 85"/>
                  <a:gd name="T63" fmla="*/ 0 h 27"/>
                  <a:gd name="T64" fmla="*/ 0 w 85"/>
                  <a:gd name="T65" fmla="*/ 0 h 27"/>
                  <a:gd name="T66" fmla="*/ 0 w 85"/>
                  <a:gd name="T67" fmla="*/ 0 h 27"/>
                  <a:gd name="T68" fmla="*/ 0 w 85"/>
                  <a:gd name="T69" fmla="*/ 0 h 27"/>
                  <a:gd name="T70" fmla="*/ 0 w 85"/>
                  <a:gd name="T71" fmla="*/ 0 h 27"/>
                  <a:gd name="T72" fmla="*/ 0 w 85"/>
                  <a:gd name="T73" fmla="*/ 0 h 2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85"/>
                  <a:gd name="T112" fmla="*/ 0 h 27"/>
                  <a:gd name="T113" fmla="*/ 85 w 85"/>
                  <a:gd name="T114" fmla="*/ 27 h 27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85" h="27">
                    <a:moveTo>
                      <a:pt x="85" y="27"/>
                    </a:moveTo>
                    <a:lnTo>
                      <a:pt x="80" y="25"/>
                    </a:lnTo>
                    <a:lnTo>
                      <a:pt x="72" y="20"/>
                    </a:lnTo>
                    <a:lnTo>
                      <a:pt x="60" y="16"/>
                    </a:lnTo>
                    <a:lnTo>
                      <a:pt x="52" y="15"/>
                    </a:lnTo>
                    <a:lnTo>
                      <a:pt x="43" y="15"/>
                    </a:lnTo>
                    <a:lnTo>
                      <a:pt x="35" y="15"/>
                    </a:lnTo>
                    <a:lnTo>
                      <a:pt x="25" y="16"/>
                    </a:lnTo>
                    <a:lnTo>
                      <a:pt x="14" y="20"/>
                    </a:lnTo>
                    <a:lnTo>
                      <a:pt x="5" y="25"/>
                    </a:lnTo>
                    <a:lnTo>
                      <a:pt x="0" y="27"/>
                    </a:lnTo>
                    <a:lnTo>
                      <a:pt x="0" y="24"/>
                    </a:lnTo>
                    <a:lnTo>
                      <a:pt x="1" y="20"/>
                    </a:lnTo>
                    <a:lnTo>
                      <a:pt x="3" y="16"/>
                    </a:lnTo>
                    <a:lnTo>
                      <a:pt x="5" y="14"/>
                    </a:lnTo>
                    <a:lnTo>
                      <a:pt x="6" y="11"/>
                    </a:lnTo>
                    <a:lnTo>
                      <a:pt x="10" y="9"/>
                    </a:lnTo>
                    <a:lnTo>
                      <a:pt x="14" y="6"/>
                    </a:lnTo>
                    <a:lnTo>
                      <a:pt x="19" y="4"/>
                    </a:lnTo>
                    <a:lnTo>
                      <a:pt x="24" y="2"/>
                    </a:lnTo>
                    <a:lnTo>
                      <a:pt x="29" y="1"/>
                    </a:lnTo>
                    <a:lnTo>
                      <a:pt x="36" y="0"/>
                    </a:lnTo>
                    <a:lnTo>
                      <a:pt x="43" y="0"/>
                    </a:lnTo>
                    <a:lnTo>
                      <a:pt x="49" y="0"/>
                    </a:lnTo>
                    <a:lnTo>
                      <a:pt x="57" y="1"/>
                    </a:lnTo>
                    <a:lnTo>
                      <a:pt x="62" y="2"/>
                    </a:lnTo>
                    <a:lnTo>
                      <a:pt x="67" y="4"/>
                    </a:lnTo>
                    <a:lnTo>
                      <a:pt x="72" y="6"/>
                    </a:lnTo>
                    <a:lnTo>
                      <a:pt x="75" y="9"/>
                    </a:lnTo>
                    <a:lnTo>
                      <a:pt x="79" y="11"/>
                    </a:lnTo>
                    <a:lnTo>
                      <a:pt x="80" y="14"/>
                    </a:lnTo>
                    <a:lnTo>
                      <a:pt x="83" y="16"/>
                    </a:lnTo>
                    <a:lnTo>
                      <a:pt x="84" y="20"/>
                    </a:lnTo>
                    <a:lnTo>
                      <a:pt x="85" y="24"/>
                    </a:lnTo>
                    <a:lnTo>
                      <a:pt x="85" y="27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6" name="Freeform 116"/>
              <p:cNvSpPr>
                <a:spLocks/>
              </p:cNvSpPr>
              <p:nvPr/>
            </p:nvSpPr>
            <p:spPr bwMode="auto">
              <a:xfrm>
                <a:off x="3882" y="849"/>
                <a:ext cx="19" cy="10"/>
              </a:xfrm>
              <a:custGeom>
                <a:avLst/>
                <a:gdLst>
                  <a:gd name="T0" fmla="*/ 0 w 75"/>
                  <a:gd name="T1" fmla="*/ 0 h 42"/>
                  <a:gd name="T2" fmla="*/ 0 w 75"/>
                  <a:gd name="T3" fmla="*/ 0 h 42"/>
                  <a:gd name="T4" fmla="*/ 0 w 75"/>
                  <a:gd name="T5" fmla="*/ 0 h 42"/>
                  <a:gd name="T6" fmla="*/ 0 w 75"/>
                  <a:gd name="T7" fmla="*/ 0 h 42"/>
                  <a:gd name="T8" fmla="*/ 0 w 75"/>
                  <a:gd name="T9" fmla="*/ 0 h 42"/>
                  <a:gd name="T10" fmla="*/ 0 w 75"/>
                  <a:gd name="T11" fmla="*/ 0 h 42"/>
                  <a:gd name="T12" fmla="*/ 0 w 75"/>
                  <a:gd name="T13" fmla="*/ 0 h 42"/>
                  <a:gd name="T14" fmla="*/ 0 w 75"/>
                  <a:gd name="T15" fmla="*/ 0 h 42"/>
                  <a:gd name="T16" fmla="*/ 0 w 75"/>
                  <a:gd name="T17" fmla="*/ 0 h 42"/>
                  <a:gd name="T18" fmla="*/ 0 w 75"/>
                  <a:gd name="T19" fmla="*/ 0 h 42"/>
                  <a:gd name="T20" fmla="*/ 0 w 75"/>
                  <a:gd name="T21" fmla="*/ 0 h 42"/>
                  <a:gd name="T22" fmla="*/ 0 w 75"/>
                  <a:gd name="T23" fmla="*/ 0 h 42"/>
                  <a:gd name="T24" fmla="*/ 0 w 75"/>
                  <a:gd name="T25" fmla="*/ 0 h 42"/>
                  <a:gd name="T26" fmla="*/ 0 w 75"/>
                  <a:gd name="T27" fmla="*/ 0 h 42"/>
                  <a:gd name="T28" fmla="*/ 0 w 75"/>
                  <a:gd name="T29" fmla="*/ 0 h 42"/>
                  <a:gd name="T30" fmla="*/ 0 w 75"/>
                  <a:gd name="T31" fmla="*/ 0 h 42"/>
                  <a:gd name="T32" fmla="*/ 0 w 75"/>
                  <a:gd name="T33" fmla="*/ 0 h 42"/>
                  <a:gd name="T34" fmla="*/ 0 w 75"/>
                  <a:gd name="T35" fmla="*/ 0 h 42"/>
                  <a:gd name="T36" fmla="*/ 0 w 75"/>
                  <a:gd name="T37" fmla="*/ 0 h 42"/>
                  <a:gd name="T38" fmla="*/ 0 w 75"/>
                  <a:gd name="T39" fmla="*/ 0 h 42"/>
                  <a:gd name="T40" fmla="*/ 0 w 75"/>
                  <a:gd name="T41" fmla="*/ 0 h 42"/>
                  <a:gd name="T42" fmla="*/ 0 w 75"/>
                  <a:gd name="T43" fmla="*/ 0 h 42"/>
                  <a:gd name="T44" fmla="*/ 0 w 75"/>
                  <a:gd name="T45" fmla="*/ 0 h 42"/>
                  <a:gd name="T46" fmla="*/ 0 w 75"/>
                  <a:gd name="T47" fmla="*/ 0 h 42"/>
                  <a:gd name="T48" fmla="*/ 0 w 75"/>
                  <a:gd name="T49" fmla="*/ 0 h 42"/>
                  <a:gd name="T50" fmla="*/ 0 w 75"/>
                  <a:gd name="T51" fmla="*/ 0 h 42"/>
                  <a:gd name="T52" fmla="*/ 0 w 75"/>
                  <a:gd name="T53" fmla="*/ 0 h 42"/>
                  <a:gd name="T54" fmla="*/ 0 w 75"/>
                  <a:gd name="T55" fmla="*/ 0 h 42"/>
                  <a:gd name="T56" fmla="*/ 0 w 75"/>
                  <a:gd name="T57" fmla="*/ 0 h 42"/>
                  <a:gd name="T58" fmla="*/ 0 w 75"/>
                  <a:gd name="T59" fmla="*/ 0 h 42"/>
                  <a:gd name="T60" fmla="*/ 0 w 75"/>
                  <a:gd name="T61" fmla="*/ 0 h 42"/>
                  <a:gd name="T62" fmla="*/ 0 w 75"/>
                  <a:gd name="T63" fmla="*/ 0 h 42"/>
                  <a:gd name="T64" fmla="*/ 0 w 75"/>
                  <a:gd name="T65" fmla="*/ 0 h 42"/>
                  <a:gd name="T66" fmla="*/ 0 w 75"/>
                  <a:gd name="T67" fmla="*/ 0 h 42"/>
                  <a:gd name="T68" fmla="*/ 0 w 75"/>
                  <a:gd name="T69" fmla="*/ 0 h 42"/>
                  <a:gd name="T70" fmla="*/ 0 w 75"/>
                  <a:gd name="T71" fmla="*/ 0 h 42"/>
                  <a:gd name="T72" fmla="*/ 0 w 75"/>
                  <a:gd name="T73" fmla="*/ 0 h 42"/>
                  <a:gd name="T74" fmla="*/ 0 w 75"/>
                  <a:gd name="T75" fmla="*/ 0 h 42"/>
                  <a:gd name="T76" fmla="*/ 0 w 75"/>
                  <a:gd name="T77" fmla="*/ 0 h 42"/>
                  <a:gd name="T78" fmla="*/ 0 w 75"/>
                  <a:gd name="T79" fmla="*/ 0 h 42"/>
                  <a:gd name="T80" fmla="*/ 0 w 75"/>
                  <a:gd name="T81" fmla="*/ 0 h 42"/>
                  <a:gd name="T82" fmla="*/ 0 w 75"/>
                  <a:gd name="T83" fmla="*/ 0 h 42"/>
                  <a:gd name="T84" fmla="*/ 0 w 75"/>
                  <a:gd name="T85" fmla="*/ 0 h 42"/>
                  <a:gd name="T86" fmla="*/ 0 w 75"/>
                  <a:gd name="T87" fmla="*/ 0 h 42"/>
                  <a:gd name="T88" fmla="*/ 0 w 75"/>
                  <a:gd name="T89" fmla="*/ 0 h 42"/>
                  <a:gd name="T90" fmla="*/ 0 w 75"/>
                  <a:gd name="T91" fmla="*/ 0 h 42"/>
                  <a:gd name="T92" fmla="*/ 0 w 75"/>
                  <a:gd name="T93" fmla="*/ 0 h 42"/>
                  <a:gd name="T94" fmla="*/ 0 w 75"/>
                  <a:gd name="T95" fmla="*/ 0 h 42"/>
                  <a:gd name="T96" fmla="*/ 0 w 75"/>
                  <a:gd name="T97" fmla="*/ 0 h 42"/>
                  <a:gd name="T98" fmla="*/ 0 w 75"/>
                  <a:gd name="T99" fmla="*/ 0 h 42"/>
                  <a:gd name="T100" fmla="*/ 0 w 75"/>
                  <a:gd name="T101" fmla="*/ 0 h 42"/>
                  <a:gd name="T102" fmla="*/ 0 w 75"/>
                  <a:gd name="T103" fmla="*/ 0 h 42"/>
                  <a:gd name="T104" fmla="*/ 0 w 75"/>
                  <a:gd name="T105" fmla="*/ 0 h 42"/>
                  <a:gd name="T106" fmla="*/ 0 w 75"/>
                  <a:gd name="T107" fmla="*/ 0 h 42"/>
                  <a:gd name="T108" fmla="*/ 0 w 75"/>
                  <a:gd name="T109" fmla="*/ 0 h 42"/>
                  <a:gd name="T110" fmla="*/ 0 w 75"/>
                  <a:gd name="T111" fmla="*/ 0 h 42"/>
                  <a:gd name="T112" fmla="*/ 0 w 75"/>
                  <a:gd name="T113" fmla="*/ 0 h 42"/>
                  <a:gd name="T114" fmla="*/ 0 w 75"/>
                  <a:gd name="T115" fmla="*/ 0 h 42"/>
                  <a:gd name="T116" fmla="*/ 0 w 75"/>
                  <a:gd name="T117" fmla="*/ 0 h 42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75"/>
                  <a:gd name="T178" fmla="*/ 0 h 42"/>
                  <a:gd name="T179" fmla="*/ 75 w 75"/>
                  <a:gd name="T180" fmla="*/ 42 h 42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75" h="42">
                    <a:moveTo>
                      <a:pt x="0" y="42"/>
                    </a:moveTo>
                    <a:lnTo>
                      <a:pt x="0" y="40"/>
                    </a:lnTo>
                    <a:lnTo>
                      <a:pt x="0" y="36"/>
                    </a:lnTo>
                    <a:lnTo>
                      <a:pt x="1" y="32"/>
                    </a:lnTo>
                    <a:lnTo>
                      <a:pt x="3" y="28"/>
                    </a:lnTo>
                    <a:lnTo>
                      <a:pt x="4" y="25"/>
                    </a:lnTo>
                    <a:lnTo>
                      <a:pt x="5" y="22"/>
                    </a:lnTo>
                    <a:lnTo>
                      <a:pt x="6" y="18"/>
                    </a:lnTo>
                    <a:lnTo>
                      <a:pt x="9" y="16"/>
                    </a:lnTo>
                    <a:lnTo>
                      <a:pt x="11" y="12"/>
                    </a:lnTo>
                    <a:lnTo>
                      <a:pt x="14" y="10"/>
                    </a:lnTo>
                    <a:lnTo>
                      <a:pt x="16" y="8"/>
                    </a:lnTo>
                    <a:lnTo>
                      <a:pt x="19" y="6"/>
                    </a:lnTo>
                    <a:lnTo>
                      <a:pt x="21" y="5"/>
                    </a:lnTo>
                    <a:lnTo>
                      <a:pt x="25" y="3"/>
                    </a:lnTo>
                    <a:lnTo>
                      <a:pt x="28" y="2"/>
                    </a:lnTo>
                    <a:lnTo>
                      <a:pt x="31" y="1"/>
                    </a:lnTo>
                    <a:lnTo>
                      <a:pt x="34" y="1"/>
                    </a:lnTo>
                    <a:lnTo>
                      <a:pt x="38" y="0"/>
                    </a:lnTo>
                    <a:lnTo>
                      <a:pt x="42" y="1"/>
                    </a:lnTo>
                    <a:lnTo>
                      <a:pt x="44" y="1"/>
                    </a:lnTo>
                    <a:lnTo>
                      <a:pt x="48" y="2"/>
                    </a:lnTo>
                    <a:lnTo>
                      <a:pt x="50" y="3"/>
                    </a:lnTo>
                    <a:lnTo>
                      <a:pt x="54" y="5"/>
                    </a:lnTo>
                    <a:lnTo>
                      <a:pt x="57" y="6"/>
                    </a:lnTo>
                    <a:lnTo>
                      <a:pt x="59" y="8"/>
                    </a:lnTo>
                    <a:lnTo>
                      <a:pt x="62" y="10"/>
                    </a:lnTo>
                    <a:lnTo>
                      <a:pt x="64" y="12"/>
                    </a:lnTo>
                    <a:lnTo>
                      <a:pt x="67" y="16"/>
                    </a:lnTo>
                    <a:lnTo>
                      <a:pt x="69" y="18"/>
                    </a:lnTo>
                    <a:lnTo>
                      <a:pt x="70" y="22"/>
                    </a:lnTo>
                    <a:lnTo>
                      <a:pt x="72" y="25"/>
                    </a:lnTo>
                    <a:lnTo>
                      <a:pt x="73" y="28"/>
                    </a:lnTo>
                    <a:lnTo>
                      <a:pt x="74" y="32"/>
                    </a:lnTo>
                    <a:lnTo>
                      <a:pt x="75" y="36"/>
                    </a:lnTo>
                    <a:lnTo>
                      <a:pt x="75" y="40"/>
                    </a:lnTo>
                    <a:lnTo>
                      <a:pt x="75" y="42"/>
                    </a:lnTo>
                    <a:lnTo>
                      <a:pt x="73" y="40"/>
                    </a:lnTo>
                    <a:lnTo>
                      <a:pt x="70" y="38"/>
                    </a:lnTo>
                    <a:lnTo>
                      <a:pt x="68" y="37"/>
                    </a:lnTo>
                    <a:lnTo>
                      <a:pt x="64" y="35"/>
                    </a:lnTo>
                    <a:lnTo>
                      <a:pt x="62" y="33"/>
                    </a:lnTo>
                    <a:lnTo>
                      <a:pt x="58" y="32"/>
                    </a:lnTo>
                    <a:lnTo>
                      <a:pt x="54" y="32"/>
                    </a:lnTo>
                    <a:lnTo>
                      <a:pt x="50" y="31"/>
                    </a:lnTo>
                    <a:lnTo>
                      <a:pt x="47" y="31"/>
                    </a:lnTo>
                    <a:lnTo>
                      <a:pt x="42" y="30"/>
                    </a:lnTo>
                    <a:lnTo>
                      <a:pt x="38" y="30"/>
                    </a:lnTo>
                    <a:lnTo>
                      <a:pt x="34" y="30"/>
                    </a:lnTo>
                    <a:lnTo>
                      <a:pt x="30" y="31"/>
                    </a:lnTo>
                    <a:lnTo>
                      <a:pt x="25" y="31"/>
                    </a:lnTo>
                    <a:lnTo>
                      <a:pt x="21" y="32"/>
                    </a:lnTo>
                    <a:lnTo>
                      <a:pt x="18" y="32"/>
                    </a:lnTo>
                    <a:lnTo>
                      <a:pt x="15" y="33"/>
                    </a:lnTo>
                    <a:lnTo>
                      <a:pt x="11" y="35"/>
                    </a:lnTo>
                    <a:lnTo>
                      <a:pt x="8" y="37"/>
                    </a:lnTo>
                    <a:lnTo>
                      <a:pt x="5" y="38"/>
                    </a:lnTo>
                    <a:lnTo>
                      <a:pt x="3" y="40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7" name="Freeform 117"/>
              <p:cNvSpPr>
                <a:spLocks/>
              </p:cNvSpPr>
              <p:nvPr/>
            </p:nvSpPr>
            <p:spPr bwMode="auto">
              <a:xfrm>
                <a:off x="3891" y="840"/>
                <a:ext cx="8" cy="8"/>
              </a:xfrm>
              <a:custGeom>
                <a:avLst/>
                <a:gdLst>
                  <a:gd name="T0" fmla="*/ 0 w 30"/>
                  <a:gd name="T1" fmla="*/ 0 h 35"/>
                  <a:gd name="T2" fmla="*/ 0 w 30"/>
                  <a:gd name="T3" fmla="*/ 0 h 35"/>
                  <a:gd name="T4" fmla="*/ 0 w 30"/>
                  <a:gd name="T5" fmla="*/ 0 h 35"/>
                  <a:gd name="T6" fmla="*/ 0 w 30"/>
                  <a:gd name="T7" fmla="*/ 0 h 35"/>
                  <a:gd name="T8" fmla="*/ 0 w 30"/>
                  <a:gd name="T9" fmla="*/ 0 h 35"/>
                  <a:gd name="T10" fmla="*/ 0 w 30"/>
                  <a:gd name="T11" fmla="*/ 0 h 35"/>
                  <a:gd name="T12" fmla="*/ 0 w 30"/>
                  <a:gd name="T13" fmla="*/ 0 h 35"/>
                  <a:gd name="T14" fmla="*/ 0 w 30"/>
                  <a:gd name="T15" fmla="*/ 0 h 35"/>
                  <a:gd name="T16" fmla="*/ 0 w 30"/>
                  <a:gd name="T17" fmla="*/ 0 h 35"/>
                  <a:gd name="T18" fmla="*/ 0 w 30"/>
                  <a:gd name="T19" fmla="*/ 0 h 35"/>
                  <a:gd name="T20" fmla="*/ 0 w 30"/>
                  <a:gd name="T21" fmla="*/ 0 h 35"/>
                  <a:gd name="T22" fmla="*/ 0 w 30"/>
                  <a:gd name="T23" fmla="*/ 0 h 35"/>
                  <a:gd name="T24" fmla="*/ 0 w 30"/>
                  <a:gd name="T25" fmla="*/ 0 h 35"/>
                  <a:gd name="T26" fmla="*/ 0 w 30"/>
                  <a:gd name="T27" fmla="*/ 0 h 35"/>
                  <a:gd name="T28" fmla="*/ 0 w 30"/>
                  <a:gd name="T29" fmla="*/ 0 h 35"/>
                  <a:gd name="T30" fmla="*/ 0 w 30"/>
                  <a:gd name="T31" fmla="*/ 0 h 35"/>
                  <a:gd name="T32" fmla="*/ 0 w 30"/>
                  <a:gd name="T33" fmla="*/ 0 h 35"/>
                  <a:gd name="T34" fmla="*/ 0 w 30"/>
                  <a:gd name="T35" fmla="*/ 0 h 35"/>
                  <a:gd name="T36" fmla="*/ 0 w 30"/>
                  <a:gd name="T37" fmla="*/ 0 h 35"/>
                  <a:gd name="T38" fmla="*/ 0 w 30"/>
                  <a:gd name="T39" fmla="*/ 0 h 35"/>
                  <a:gd name="T40" fmla="*/ 0 w 30"/>
                  <a:gd name="T41" fmla="*/ 0 h 35"/>
                  <a:gd name="T42" fmla="*/ 0 w 30"/>
                  <a:gd name="T43" fmla="*/ 0 h 35"/>
                  <a:gd name="T44" fmla="*/ 0 w 30"/>
                  <a:gd name="T45" fmla="*/ 0 h 35"/>
                  <a:gd name="T46" fmla="*/ 0 w 30"/>
                  <a:gd name="T47" fmla="*/ 0 h 35"/>
                  <a:gd name="T48" fmla="*/ 0 w 30"/>
                  <a:gd name="T49" fmla="*/ 0 h 35"/>
                  <a:gd name="T50" fmla="*/ 0 w 30"/>
                  <a:gd name="T51" fmla="*/ 0 h 35"/>
                  <a:gd name="T52" fmla="*/ 0 w 30"/>
                  <a:gd name="T53" fmla="*/ 0 h 35"/>
                  <a:gd name="T54" fmla="*/ 0 w 30"/>
                  <a:gd name="T55" fmla="*/ 0 h 35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30"/>
                  <a:gd name="T85" fmla="*/ 0 h 35"/>
                  <a:gd name="T86" fmla="*/ 30 w 30"/>
                  <a:gd name="T87" fmla="*/ 35 h 35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30" h="35">
                    <a:moveTo>
                      <a:pt x="0" y="0"/>
                    </a:moveTo>
                    <a:lnTo>
                      <a:pt x="5" y="0"/>
                    </a:lnTo>
                    <a:lnTo>
                      <a:pt x="10" y="2"/>
                    </a:lnTo>
                    <a:lnTo>
                      <a:pt x="14" y="3"/>
                    </a:lnTo>
                    <a:lnTo>
                      <a:pt x="17" y="5"/>
                    </a:lnTo>
                    <a:lnTo>
                      <a:pt x="19" y="7"/>
                    </a:lnTo>
                    <a:lnTo>
                      <a:pt x="19" y="9"/>
                    </a:lnTo>
                    <a:lnTo>
                      <a:pt x="20" y="14"/>
                    </a:lnTo>
                    <a:lnTo>
                      <a:pt x="20" y="17"/>
                    </a:lnTo>
                    <a:lnTo>
                      <a:pt x="22" y="18"/>
                    </a:lnTo>
                    <a:lnTo>
                      <a:pt x="25" y="19"/>
                    </a:lnTo>
                    <a:lnTo>
                      <a:pt x="30" y="19"/>
                    </a:lnTo>
                    <a:lnTo>
                      <a:pt x="30" y="22"/>
                    </a:lnTo>
                    <a:lnTo>
                      <a:pt x="30" y="28"/>
                    </a:lnTo>
                    <a:lnTo>
                      <a:pt x="29" y="33"/>
                    </a:lnTo>
                    <a:lnTo>
                      <a:pt x="29" y="35"/>
                    </a:lnTo>
                    <a:lnTo>
                      <a:pt x="25" y="35"/>
                    </a:lnTo>
                    <a:lnTo>
                      <a:pt x="21" y="34"/>
                    </a:lnTo>
                    <a:lnTo>
                      <a:pt x="19" y="33"/>
                    </a:lnTo>
                    <a:lnTo>
                      <a:pt x="17" y="32"/>
                    </a:lnTo>
                    <a:lnTo>
                      <a:pt x="17" y="29"/>
                    </a:lnTo>
                    <a:lnTo>
                      <a:pt x="16" y="22"/>
                    </a:lnTo>
                    <a:lnTo>
                      <a:pt x="15" y="20"/>
                    </a:lnTo>
                    <a:lnTo>
                      <a:pt x="12" y="19"/>
                    </a:lnTo>
                    <a:lnTo>
                      <a:pt x="9" y="18"/>
                    </a:lnTo>
                    <a:lnTo>
                      <a:pt x="5" y="18"/>
                    </a:lnTo>
                    <a:lnTo>
                      <a:pt x="0" y="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FF"/>
              </a:solidFill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8" name="Freeform 118"/>
              <p:cNvSpPr>
                <a:spLocks/>
              </p:cNvSpPr>
              <p:nvPr/>
            </p:nvSpPr>
            <p:spPr bwMode="auto">
              <a:xfrm>
                <a:off x="3861" y="958"/>
                <a:ext cx="60" cy="12"/>
              </a:xfrm>
              <a:custGeom>
                <a:avLst/>
                <a:gdLst>
                  <a:gd name="T0" fmla="*/ 0 w 240"/>
                  <a:gd name="T1" fmla="*/ 0 h 48"/>
                  <a:gd name="T2" fmla="*/ 0 w 240"/>
                  <a:gd name="T3" fmla="*/ 0 h 48"/>
                  <a:gd name="T4" fmla="*/ 0 w 240"/>
                  <a:gd name="T5" fmla="*/ 0 h 48"/>
                  <a:gd name="T6" fmla="*/ 0 w 240"/>
                  <a:gd name="T7" fmla="*/ 0 h 48"/>
                  <a:gd name="T8" fmla="*/ 0 w 240"/>
                  <a:gd name="T9" fmla="*/ 0 h 48"/>
                  <a:gd name="T10" fmla="*/ 0 w 240"/>
                  <a:gd name="T11" fmla="*/ 0 h 48"/>
                  <a:gd name="T12" fmla="*/ 0 w 240"/>
                  <a:gd name="T13" fmla="*/ 0 h 48"/>
                  <a:gd name="T14" fmla="*/ 0 w 240"/>
                  <a:gd name="T15" fmla="*/ 0 h 48"/>
                  <a:gd name="T16" fmla="*/ 0 w 240"/>
                  <a:gd name="T17" fmla="*/ 0 h 48"/>
                  <a:gd name="T18" fmla="*/ 0 w 240"/>
                  <a:gd name="T19" fmla="*/ 0 h 48"/>
                  <a:gd name="T20" fmla="*/ 0 w 240"/>
                  <a:gd name="T21" fmla="*/ 0 h 4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40"/>
                  <a:gd name="T34" fmla="*/ 0 h 48"/>
                  <a:gd name="T35" fmla="*/ 240 w 240"/>
                  <a:gd name="T36" fmla="*/ 48 h 4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40" h="48">
                    <a:moveTo>
                      <a:pt x="0" y="43"/>
                    </a:moveTo>
                    <a:lnTo>
                      <a:pt x="0" y="48"/>
                    </a:lnTo>
                    <a:lnTo>
                      <a:pt x="240" y="48"/>
                    </a:lnTo>
                    <a:lnTo>
                      <a:pt x="240" y="43"/>
                    </a:lnTo>
                    <a:lnTo>
                      <a:pt x="240" y="23"/>
                    </a:lnTo>
                    <a:lnTo>
                      <a:pt x="240" y="0"/>
                    </a:lnTo>
                    <a:lnTo>
                      <a:pt x="237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23"/>
                    </a:lnTo>
                    <a:lnTo>
                      <a:pt x="0" y="43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9" name="Line 119"/>
              <p:cNvSpPr>
                <a:spLocks noChangeShapeType="1"/>
              </p:cNvSpPr>
              <p:nvPr/>
            </p:nvSpPr>
            <p:spPr bwMode="auto">
              <a:xfrm flipH="1">
                <a:off x="3866" y="927"/>
                <a:ext cx="5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0" name="Line 120"/>
              <p:cNvSpPr>
                <a:spLocks noChangeShapeType="1"/>
              </p:cNvSpPr>
              <p:nvPr/>
            </p:nvSpPr>
            <p:spPr bwMode="auto">
              <a:xfrm>
                <a:off x="3865" y="932"/>
                <a:ext cx="5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1" name="Line 121"/>
              <p:cNvSpPr>
                <a:spLocks noChangeShapeType="1"/>
              </p:cNvSpPr>
              <p:nvPr/>
            </p:nvSpPr>
            <p:spPr bwMode="auto">
              <a:xfrm flipH="1">
                <a:off x="3865" y="931"/>
                <a:ext cx="5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2" name="Line 122"/>
              <p:cNvSpPr>
                <a:spLocks noChangeShapeType="1"/>
              </p:cNvSpPr>
              <p:nvPr/>
            </p:nvSpPr>
            <p:spPr bwMode="auto">
              <a:xfrm flipH="1">
                <a:off x="3865" y="935"/>
                <a:ext cx="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3" name="Line 123"/>
              <p:cNvSpPr>
                <a:spLocks noChangeShapeType="1"/>
              </p:cNvSpPr>
              <p:nvPr/>
            </p:nvSpPr>
            <p:spPr bwMode="auto">
              <a:xfrm>
                <a:off x="3916" y="935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4" name="Line 124"/>
              <p:cNvSpPr>
                <a:spLocks noChangeShapeType="1"/>
              </p:cNvSpPr>
              <p:nvPr/>
            </p:nvSpPr>
            <p:spPr bwMode="auto">
              <a:xfrm flipH="1">
                <a:off x="3878" y="935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5" name="Line 125"/>
              <p:cNvSpPr>
                <a:spLocks noChangeShapeType="1"/>
              </p:cNvSpPr>
              <p:nvPr/>
            </p:nvSpPr>
            <p:spPr bwMode="auto">
              <a:xfrm>
                <a:off x="3903" y="935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6" name="Line 126"/>
              <p:cNvSpPr>
                <a:spLocks noChangeShapeType="1"/>
              </p:cNvSpPr>
              <p:nvPr/>
            </p:nvSpPr>
            <p:spPr bwMode="auto">
              <a:xfrm>
                <a:off x="3890" y="935"/>
                <a:ext cx="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7" name="Freeform 127"/>
              <p:cNvSpPr>
                <a:spLocks/>
              </p:cNvSpPr>
              <p:nvPr/>
            </p:nvSpPr>
            <p:spPr bwMode="auto">
              <a:xfrm>
                <a:off x="3934" y="938"/>
                <a:ext cx="1" cy="1"/>
              </a:xfrm>
              <a:custGeom>
                <a:avLst/>
                <a:gdLst>
                  <a:gd name="T0" fmla="*/ 1 w 2"/>
                  <a:gd name="T1" fmla="*/ 0 h 3"/>
                  <a:gd name="T2" fmla="*/ 1 w 2"/>
                  <a:gd name="T3" fmla="*/ 0 h 3"/>
                  <a:gd name="T4" fmla="*/ 0 w 2"/>
                  <a:gd name="T5" fmla="*/ 0 h 3"/>
                  <a:gd name="T6" fmla="*/ 0 60000 65536"/>
                  <a:gd name="T7" fmla="*/ 0 60000 65536"/>
                  <a:gd name="T8" fmla="*/ 0 60000 65536"/>
                  <a:gd name="T9" fmla="*/ 0 w 2"/>
                  <a:gd name="T10" fmla="*/ 0 h 3"/>
                  <a:gd name="T11" fmla="*/ 2 w 2"/>
                  <a:gd name="T12" fmla="*/ 3 h 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" h="3">
                    <a:moveTo>
                      <a:pt x="2" y="0"/>
                    </a:moveTo>
                    <a:lnTo>
                      <a:pt x="2" y="3"/>
                    </a:lnTo>
                    <a:lnTo>
                      <a:pt x="0" y="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8" name="Line 128"/>
              <p:cNvSpPr>
                <a:spLocks noChangeShapeType="1"/>
              </p:cNvSpPr>
              <p:nvPr/>
            </p:nvSpPr>
            <p:spPr bwMode="auto">
              <a:xfrm>
                <a:off x="3931" y="937"/>
                <a:ext cx="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9" name="Line 129"/>
              <p:cNvSpPr>
                <a:spLocks noChangeShapeType="1"/>
              </p:cNvSpPr>
              <p:nvPr/>
            </p:nvSpPr>
            <p:spPr bwMode="auto">
              <a:xfrm flipH="1">
                <a:off x="3931" y="962"/>
                <a:ext cx="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0" name="Line 130"/>
              <p:cNvSpPr>
                <a:spLocks noChangeShapeType="1"/>
              </p:cNvSpPr>
              <p:nvPr/>
            </p:nvSpPr>
            <p:spPr bwMode="auto">
              <a:xfrm>
                <a:off x="3933" y="938"/>
                <a:ext cx="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1" name="Freeform 131"/>
              <p:cNvSpPr>
                <a:spLocks/>
              </p:cNvSpPr>
              <p:nvPr/>
            </p:nvSpPr>
            <p:spPr bwMode="auto">
              <a:xfrm>
                <a:off x="3932" y="940"/>
                <a:ext cx="2" cy="1"/>
              </a:xfrm>
              <a:custGeom>
                <a:avLst/>
                <a:gdLst>
                  <a:gd name="T0" fmla="*/ 0 w 5"/>
                  <a:gd name="T1" fmla="*/ 0 h 2"/>
                  <a:gd name="T2" fmla="*/ 0 w 5"/>
                  <a:gd name="T3" fmla="*/ 1 h 2"/>
                  <a:gd name="T4" fmla="*/ 0 w 5"/>
                  <a:gd name="T5" fmla="*/ 1 h 2"/>
                  <a:gd name="T6" fmla="*/ 0 w 5"/>
                  <a:gd name="T7" fmla="*/ 1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"/>
                  <a:gd name="T13" fmla="*/ 0 h 2"/>
                  <a:gd name="T14" fmla="*/ 5 w 5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" h="2">
                    <a:moveTo>
                      <a:pt x="5" y="0"/>
                    </a:moveTo>
                    <a:lnTo>
                      <a:pt x="5" y="1"/>
                    </a:lnTo>
                    <a:lnTo>
                      <a:pt x="0" y="1"/>
                    </a:lnTo>
                    <a:lnTo>
                      <a:pt x="0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2" name="Line 132"/>
              <p:cNvSpPr>
                <a:spLocks noChangeShapeType="1"/>
              </p:cNvSpPr>
              <p:nvPr/>
            </p:nvSpPr>
            <p:spPr bwMode="auto">
              <a:xfrm flipH="1">
                <a:off x="3936" y="938"/>
                <a:ext cx="2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3" name="Line 133"/>
              <p:cNvSpPr>
                <a:spLocks noChangeShapeType="1"/>
              </p:cNvSpPr>
              <p:nvPr/>
            </p:nvSpPr>
            <p:spPr bwMode="auto">
              <a:xfrm>
                <a:off x="3935" y="939"/>
                <a:ext cx="2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4" name="Line 134"/>
              <p:cNvSpPr>
                <a:spLocks noChangeShapeType="1"/>
              </p:cNvSpPr>
              <p:nvPr/>
            </p:nvSpPr>
            <p:spPr bwMode="auto">
              <a:xfrm flipH="1">
                <a:off x="3935" y="957"/>
                <a:ext cx="25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5" name="Line 135"/>
              <p:cNvSpPr>
                <a:spLocks noChangeShapeType="1"/>
              </p:cNvSpPr>
              <p:nvPr/>
            </p:nvSpPr>
            <p:spPr bwMode="auto">
              <a:xfrm flipH="1">
                <a:off x="3963" y="957"/>
                <a:ext cx="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6" name="Freeform 136"/>
              <p:cNvSpPr>
                <a:spLocks/>
              </p:cNvSpPr>
              <p:nvPr/>
            </p:nvSpPr>
            <p:spPr bwMode="auto">
              <a:xfrm>
                <a:off x="3932" y="958"/>
                <a:ext cx="2" cy="5"/>
              </a:xfrm>
              <a:custGeom>
                <a:avLst/>
                <a:gdLst>
                  <a:gd name="T0" fmla="*/ 0 w 5"/>
                  <a:gd name="T1" fmla="*/ 0 h 20"/>
                  <a:gd name="T2" fmla="*/ 0 w 5"/>
                  <a:gd name="T3" fmla="*/ 0 h 20"/>
                  <a:gd name="T4" fmla="*/ 0 w 5"/>
                  <a:gd name="T5" fmla="*/ 0 h 20"/>
                  <a:gd name="T6" fmla="*/ 0 w 5"/>
                  <a:gd name="T7" fmla="*/ 0 h 2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"/>
                  <a:gd name="T13" fmla="*/ 0 h 20"/>
                  <a:gd name="T14" fmla="*/ 5 w 5"/>
                  <a:gd name="T15" fmla="*/ 20 h 2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" h="20">
                    <a:moveTo>
                      <a:pt x="0" y="0"/>
                    </a:moveTo>
                    <a:lnTo>
                      <a:pt x="0" y="13"/>
                    </a:lnTo>
                    <a:lnTo>
                      <a:pt x="5" y="13"/>
                    </a:lnTo>
                    <a:lnTo>
                      <a:pt x="5" y="2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7" name="Freeform 137"/>
              <p:cNvSpPr>
                <a:spLocks/>
              </p:cNvSpPr>
              <p:nvPr/>
            </p:nvSpPr>
            <p:spPr bwMode="auto">
              <a:xfrm>
                <a:off x="3934" y="964"/>
                <a:ext cx="1" cy="3"/>
              </a:xfrm>
              <a:custGeom>
                <a:avLst/>
                <a:gdLst>
                  <a:gd name="T0" fmla="*/ 1 w 2"/>
                  <a:gd name="T1" fmla="*/ 0 h 14"/>
                  <a:gd name="T2" fmla="*/ 1 w 2"/>
                  <a:gd name="T3" fmla="*/ 0 h 14"/>
                  <a:gd name="T4" fmla="*/ 0 w 2"/>
                  <a:gd name="T5" fmla="*/ 0 h 14"/>
                  <a:gd name="T6" fmla="*/ 0 60000 65536"/>
                  <a:gd name="T7" fmla="*/ 0 60000 65536"/>
                  <a:gd name="T8" fmla="*/ 0 60000 65536"/>
                  <a:gd name="T9" fmla="*/ 0 w 2"/>
                  <a:gd name="T10" fmla="*/ 0 h 14"/>
                  <a:gd name="T11" fmla="*/ 2 w 2"/>
                  <a:gd name="T12" fmla="*/ 14 h 1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" h="14">
                    <a:moveTo>
                      <a:pt x="2" y="14"/>
                    </a:moveTo>
                    <a:lnTo>
                      <a:pt x="2" y="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8" name="Line 138"/>
              <p:cNvSpPr>
                <a:spLocks noChangeShapeType="1"/>
              </p:cNvSpPr>
              <p:nvPr/>
            </p:nvSpPr>
            <p:spPr bwMode="auto">
              <a:xfrm>
                <a:off x="3932" y="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9" name="Line 139"/>
              <p:cNvSpPr>
                <a:spLocks noChangeShapeType="1"/>
              </p:cNvSpPr>
              <p:nvPr/>
            </p:nvSpPr>
            <p:spPr bwMode="auto">
              <a:xfrm>
                <a:off x="3935" y="940"/>
                <a:ext cx="2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0" name="Line 140"/>
              <p:cNvSpPr>
                <a:spLocks noChangeShapeType="1"/>
              </p:cNvSpPr>
              <p:nvPr/>
            </p:nvSpPr>
            <p:spPr bwMode="auto">
              <a:xfrm flipV="1">
                <a:off x="3932" y="943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1" name="Freeform 141"/>
              <p:cNvSpPr>
                <a:spLocks/>
              </p:cNvSpPr>
              <p:nvPr/>
            </p:nvSpPr>
            <p:spPr bwMode="auto">
              <a:xfrm>
                <a:off x="3962" y="942"/>
                <a:ext cx="1" cy="16"/>
              </a:xfrm>
              <a:custGeom>
                <a:avLst/>
                <a:gdLst>
                  <a:gd name="T0" fmla="*/ 0 w 3"/>
                  <a:gd name="T1" fmla="*/ 0 h 65"/>
                  <a:gd name="T2" fmla="*/ 0 w 3"/>
                  <a:gd name="T3" fmla="*/ 0 h 65"/>
                  <a:gd name="T4" fmla="*/ 0 w 3"/>
                  <a:gd name="T5" fmla="*/ 0 h 65"/>
                  <a:gd name="T6" fmla="*/ 0 w 3"/>
                  <a:gd name="T7" fmla="*/ 0 h 6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"/>
                  <a:gd name="T13" fmla="*/ 0 h 65"/>
                  <a:gd name="T14" fmla="*/ 3 w 3"/>
                  <a:gd name="T15" fmla="*/ 65 h 6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" h="65">
                    <a:moveTo>
                      <a:pt x="3" y="0"/>
                    </a:moveTo>
                    <a:lnTo>
                      <a:pt x="3" y="60"/>
                    </a:lnTo>
                    <a:lnTo>
                      <a:pt x="0" y="60"/>
                    </a:lnTo>
                    <a:lnTo>
                      <a:pt x="0" y="65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2" name="Line 142"/>
              <p:cNvSpPr>
                <a:spLocks noChangeShapeType="1"/>
              </p:cNvSpPr>
              <p:nvPr/>
            </p:nvSpPr>
            <p:spPr bwMode="auto">
              <a:xfrm flipH="1">
                <a:off x="3963" y="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3" name="Rectangle 143"/>
              <p:cNvSpPr>
                <a:spLocks noChangeArrowheads="1"/>
              </p:cNvSpPr>
              <p:nvPr/>
            </p:nvSpPr>
            <p:spPr bwMode="auto">
              <a:xfrm>
                <a:off x="3935" y="943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4" name="Rectangle 144"/>
              <p:cNvSpPr>
                <a:spLocks noChangeArrowheads="1"/>
              </p:cNvSpPr>
              <p:nvPr/>
            </p:nvSpPr>
            <p:spPr bwMode="auto">
              <a:xfrm>
                <a:off x="3935" y="951"/>
                <a:ext cx="3" cy="6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5" name="Rectangle 145"/>
              <p:cNvSpPr>
                <a:spLocks noChangeArrowheads="1"/>
              </p:cNvSpPr>
              <p:nvPr/>
            </p:nvSpPr>
            <p:spPr bwMode="auto">
              <a:xfrm>
                <a:off x="3940" y="951"/>
                <a:ext cx="3" cy="6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6" name="Rectangle 146"/>
              <p:cNvSpPr>
                <a:spLocks noChangeArrowheads="1"/>
              </p:cNvSpPr>
              <p:nvPr/>
            </p:nvSpPr>
            <p:spPr bwMode="auto">
              <a:xfrm>
                <a:off x="3946" y="951"/>
                <a:ext cx="3" cy="6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7" name="Rectangle 147"/>
              <p:cNvSpPr>
                <a:spLocks noChangeArrowheads="1"/>
              </p:cNvSpPr>
              <p:nvPr/>
            </p:nvSpPr>
            <p:spPr bwMode="auto">
              <a:xfrm>
                <a:off x="3951" y="951"/>
                <a:ext cx="3" cy="6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8" name="Rectangle 148"/>
              <p:cNvSpPr>
                <a:spLocks noChangeArrowheads="1"/>
              </p:cNvSpPr>
              <p:nvPr/>
            </p:nvSpPr>
            <p:spPr bwMode="auto">
              <a:xfrm>
                <a:off x="3957" y="951"/>
                <a:ext cx="3" cy="6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9" name="Rectangle 149"/>
              <p:cNvSpPr>
                <a:spLocks noChangeArrowheads="1"/>
              </p:cNvSpPr>
              <p:nvPr/>
            </p:nvSpPr>
            <p:spPr bwMode="auto">
              <a:xfrm>
                <a:off x="3940" y="943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0" name="Rectangle 150"/>
              <p:cNvSpPr>
                <a:spLocks noChangeArrowheads="1"/>
              </p:cNvSpPr>
              <p:nvPr/>
            </p:nvSpPr>
            <p:spPr bwMode="auto">
              <a:xfrm>
                <a:off x="3946" y="943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1" name="Rectangle 151"/>
              <p:cNvSpPr>
                <a:spLocks noChangeArrowheads="1"/>
              </p:cNvSpPr>
              <p:nvPr/>
            </p:nvSpPr>
            <p:spPr bwMode="auto">
              <a:xfrm>
                <a:off x="3951" y="943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2" name="Rectangle 152"/>
              <p:cNvSpPr>
                <a:spLocks noChangeArrowheads="1"/>
              </p:cNvSpPr>
              <p:nvPr/>
            </p:nvSpPr>
            <p:spPr bwMode="auto">
              <a:xfrm>
                <a:off x="3957" y="943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3" name="Freeform 153"/>
              <p:cNvSpPr>
                <a:spLocks/>
              </p:cNvSpPr>
              <p:nvPr/>
            </p:nvSpPr>
            <p:spPr bwMode="auto">
              <a:xfrm>
                <a:off x="3849" y="937"/>
                <a:ext cx="1" cy="1"/>
              </a:xfrm>
              <a:custGeom>
                <a:avLst/>
                <a:gdLst>
                  <a:gd name="T0" fmla="*/ 0 w 2"/>
                  <a:gd name="T1" fmla="*/ 0 h 2"/>
                  <a:gd name="T2" fmla="*/ 0 w 2"/>
                  <a:gd name="T3" fmla="*/ 1 h 2"/>
                  <a:gd name="T4" fmla="*/ 1 w 2"/>
                  <a:gd name="T5" fmla="*/ 1 h 2"/>
                  <a:gd name="T6" fmla="*/ 0 60000 65536"/>
                  <a:gd name="T7" fmla="*/ 0 60000 65536"/>
                  <a:gd name="T8" fmla="*/ 0 60000 65536"/>
                  <a:gd name="T9" fmla="*/ 0 w 2"/>
                  <a:gd name="T10" fmla="*/ 0 h 2"/>
                  <a:gd name="T11" fmla="*/ 2 w 2"/>
                  <a:gd name="T12" fmla="*/ 2 h 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" h="2">
                    <a:moveTo>
                      <a:pt x="0" y="0"/>
                    </a:moveTo>
                    <a:lnTo>
                      <a:pt x="0" y="2"/>
                    </a:lnTo>
                    <a:lnTo>
                      <a:pt x="2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4" name="Line 154"/>
              <p:cNvSpPr>
                <a:spLocks noChangeShapeType="1"/>
              </p:cNvSpPr>
              <p:nvPr/>
            </p:nvSpPr>
            <p:spPr bwMode="auto">
              <a:xfrm flipH="1">
                <a:off x="3851" y="936"/>
                <a:ext cx="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5" name="Freeform 155"/>
              <p:cNvSpPr>
                <a:spLocks/>
              </p:cNvSpPr>
              <p:nvPr/>
            </p:nvSpPr>
            <p:spPr bwMode="auto">
              <a:xfrm>
                <a:off x="3202" y="1107"/>
                <a:ext cx="499" cy="388"/>
              </a:xfrm>
              <a:custGeom>
                <a:avLst/>
                <a:gdLst>
                  <a:gd name="T0" fmla="*/ 0 w 1993"/>
                  <a:gd name="T1" fmla="*/ 0 h 1551"/>
                  <a:gd name="T2" fmla="*/ 0 w 1993"/>
                  <a:gd name="T3" fmla="*/ 0 h 1551"/>
                  <a:gd name="T4" fmla="*/ 0 w 1993"/>
                  <a:gd name="T5" fmla="*/ 0 h 1551"/>
                  <a:gd name="T6" fmla="*/ 0 w 1993"/>
                  <a:gd name="T7" fmla="*/ 0 h 1551"/>
                  <a:gd name="T8" fmla="*/ 0 w 1993"/>
                  <a:gd name="T9" fmla="*/ 0 h 1551"/>
                  <a:gd name="T10" fmla="*/ 0 w 1993"/>
                  <a:gd name="T11" fmla="*/ 0 h 1551"/>
                  <a:gd name="T12" fmla="*/ 0 w 1993"/>
                  <a:gd name="T13" fmla="*/ 0 h 1551"/>
                  <a:gd name="T14" fmla="*/ 0 w 1993"/>
                  <a:gd name="T15" fmla="*/ 0 h 1551"/>
                  <a:gd name="T16" fmla="*/ 0 w 1993"/>
                  <a:gd name="T17" fmla="*/ 0 h 1551"/>
                  <a:gd name="T18" fmla="*/ 0 w 1993"/>
                  <a:gd name="T19" fmla="*/ 0 h 1551"/>
                  <a:gd name="T20" fmla="*/ 0 w 1993"/>
                  <a:gd name="T21" fmla="*/ 0 h 1551"/>
                  <a:gd name="T22" fmla="*/ 0 w 1993"/>
                  <a:gd name="T23" fmla="*/ 0 h 1551"/>
                  <a:gd name="T24" fmla="*/ 0 w 1993"/>
                  <a:gd name="T25" fmla="*/ 0 h 1551"/>
                  <a:gd name="T26" fmla="*/ 0 w 1993"/>
                  <a:gd name="T27" fmla="*/ 0 h 1551"/>
                  <a:gd name="T28" fmla="*/ 0 w 1993"/>
                  <a:gd name="T29" fmla="*/ 0 h 1551"/>
                  <a:gd name="T30" fmla="*/ 0 w 1993"/>
                  <a:gd name="T31" fmla="*/ 0 h 1551"/>
                  <a:gd name="T32" fmla="*/ 0 w 1993"/>
                  <a:gd name="T33" fmla="*/ 0 h 1551"/>
                  <a:gd name="T34" fmla="*/ 0 w 1993"/>
                  <a:gd name="T35" fmla="*/ 0 h 1551"/>
                  <a:gd name="T36" fmla="*/ 0 w 1993"/>
                  <a:gd name="T37" fmla="*/ 0 h 1551"/>
                  <a:gd name="T38" fmla="*/ 0 w 1993"/>
                  <a:gd name="T39" fmla="*/ 0 h 1551"/>
                  <a:gd name="T40" fmla="*/ 0 w 1993"/>
                  <a:gd name="T41" fmla="*/ 0 h 1551"/>
                  <a:gd name="T42" fmla="*/ 0 w 1993"/>
                  <a:gd name="T43" fmla="*/ 1 h 1551"/>
                  <a:gd name="T44" fmla="*/ 0 w 1993"/>
                  <a:gd name="T45" fmla="*/ 1 h 1551"/>
                  <a:gd name="T46" fmla="*/ 0 w 1993"/>
                  <a:gd name="T47" fmla="*/ 1 h 1551"/>
                  <a:gd name="T48" fmla="*/ 0 w 1993"/>
                  <a:gd name="T49" fmla="*/ 1 h 1551"/>
                  <a:gd name="T50" fmla="*/ 0 w 1993"/>
                  <a:gd name="T51" fmla="*/ 1 h 1551"/>
                  <a:gd name="T52" fmla="*/ 0 w 1993"/>
                  <a:gd name="T53" fmla="*/ 0 h 1551"/>
                  <a:gd name="T54" fmla="*/ 0 w 1993"/>
                  <a:gd name="T55" fmla="*/ 0 h 1551"/>
                  <a:gd name="T56" fmla="*/ 0 w 1993"/>
                  <a:gd name="T57" fmla="*/ 0 h 1551"/>
                  <a:gd name="T58" fmla="*/ 0 w 1993"/>
                  <a:gd name="T59" fmla="*/ 0 h 1551"/>
                  <a:gd name="T60" fmla="*/ 0 w 1993"/>
                  <a:gd name="T61" fmla="*/ 0 h 1551"/>
                  <a:gd name="T62" fmla="*/ 0 w 1993"/>
                  <a:gd name="T63" fmla="*/ 0 h 1551"/>
                  <a:gd name="T64" fmla="*/ 1 w 1993"/>
                  <a:gd name="T65" fmla="*/ 0 h 1551"/>
                  <a:gd name="T66" fmla="*/ 1 w 1993"/>
                  <a:gd name="T67" fmla="*/ 0 h 1551"/>
                  <a:gd name="T68" fmla="*/ 1 w 1993"/>
                  <a:gd name="T69" fmla="*/ 0 h 1551"/>
                  <a:gd name="T70" fmla="*/ 1 w 1993"/>
                  <a:gd name="T71" fmla="*/ 0 h 1551"/>
                  <a:gd name="T72" fmla="*/ 1 w 1993"/>
                  <a:gd name="T73" fmla="*/ 0 h 1551"/>
                  <a:gd name="T74" fmla="*/ 1 w 1993"/>
                  <a:gd name="T75" fmla="*/ 0 h 1551"/>
                  <a:gd name="T76" fmla="*/ 1 w 1993"/>
                  <a:gd name="T77" fmla="*/ 0 h 1551"/>
                  <a:gd name="T78" fmla="*/ 1 w 1993"/>
                  <a:gd name="T79" fmla="*/ 0 h 1551"/>
                  <a:gd name="T80" fmla="*/ 1 w 1993"/>
                  <a:gd name="T81" fmla="*/ 0 h 1551"/>
                  <a:gd name="T82" fmla="*/ 0 w 1993"/>
                  <a:gd name="T83" fmla="*/ 0 h 1551"/>
                  <a:gd name="T84" fmla="*/ 1 w 1993"/>
                  <a:gd name="T85" fmla="*/ 0 h 1551"/>
                  <a:gd name="T86" fmla="*/ 1 w 1993"/>
                  <a:gd name="T87" fmla="*/ 0 h 1551"/>
                  <a:gd name="T88" fmla="*/ 0 w 1993"/>
                  <a:gd name="T89" fmla="*/ 0 h 1551"/>
                  <a:gd name="T90" fmla="*/ 0 w 1993"/>
                  <a:gd name="T91" fmla="*/ 0 h 1551"/>
                  <a:gd name="T92" fmla="*/ 0 w 1993"/>
                  <a:gd name="T93" fmla="*/ 0 h 1551"/>
                  <a:gd name="T94" fmla="*/ 0 w 1993"/>
                  <a:gd name="T95" fmla="*/ 0 h 1551"/>
                  <a:gd name="T96" fmla="*/ 0 w 1993"/>
                  <a:gd name="T97" fmla="*/ 0 h 1551"/>
                  <a:gd name="T98" fmla="*/ 0 w 1993"/>
                  <a:gd name="T99" fmla="*/ 0 h 1551"/>
                  <a:gd name="T100" fmla="*/ 0 w 1993"/>
                  <a:gd name="T101" fmla="*/ 0 h 1551"/>
                  <a:gd name="T102" fmla="*/ 0 w 1993"/>
                  <a:gd name="T103" fmla="*/ 0 h 1551"/>
                  <a:gd name="T104" fmla="*/ 0 w 1993"/>
                  <a:gd name="T105" fmla="*/ 0 h 1551"/>
                  <a:gd name="T106" fmla="*/ 0 w 1993"/>
                  <a:gd name="T107" fmla="*/ 0 h 1551"/>
                  <a:gd name="T108" fmla="*/ 0 w 1993"/>
                  <a:gd name="T109" fmla="*/ 0 h 1551"/>
                  <a:gd name="T110" fmla="*/ 0 w 1993"/>
                  <a:gd name="T111" fmla="*/ 0 h 1551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93"/>
                  <a:gd name="T169" fmla="*/ 0 h 1551"/>
                  <a:gd name="T170" fmla="*/ 1993 w 1993"/>
                  <a:gd name="T171" fmla="*/ 1551 h 1551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93" h="1551">
                    <a:moveTo>
                      <a:pt x="669" y="564"/>
                    </a:moveTo>
                    <a:lnTo>
                      <a:pt x="652" y="546"/>
                    </a:lnTo>
                    <a:lnTo>
                      <a:pt x="636" y="513"/>
                    </a:lnTo>
                    <a:lnTo>
                      <a:pt x="628" y="479"/>
                    </a:lnTo>
                    <a:lnTo>
                      <a:pt x="625" y="433"/>
                    </a:lnTo>
                    <a:lnTo>
                      <a:pt x="625" y="393"/>
                    </a:lnTo>
                    <a:lnTo>
                      <a:pt x="632" y="356"/>
                    </a:lnTo>
                    <a:lnTo>
                      <a:pt x="643" y="324"/>
                    </a:lnTo>
                    <a:lnTo>
                      <a:pt x="660" y="282"/>
                    </a:lnTo>
                    <a:lnTo>
                      <a:pt x="670" y="247"/>
                    </a:lnTo>
                    <a:lnTo>
                      <a:pt x="676" y="204"/>
                    </a:lnTo>
                    <a:lnTo>
                      <a:pt x="675" y="170"/>
                    </a:lnTo>
                    <a:lnTo>
                      <a:pt x="670" y="136"/>
                    </a:lnTo>
                    <a:lnTo>
                      <a:pt x="666" y="105"/>
                    </a:lnTo>
                    <a:lnTo>
                      <a:pt x="664" y="76"/>
                    </a:lnTo>
                    <a:lnTo>
                      <a:pt x="632" y="76"/>
                    </a:lnTo>
                    <a:lnTo>
                      <a:pt x="637" y="95"/>
                    </a:lnTo>
                    <a:lnTo>
                      <a:pt x="641" y="129"/>
                    </a:lnTo>
                    <a:lnTo>
                      <a:pt x="642" y="142"/>
                    </a:lnTo>
                    <a:lnTo>
                      <a:pt x="643" y="166"/>
                    </a:lnTo>
                    <a:lnTo>
                      <a:pt x="643" y="197"/>
                    </a:lnTo>
                    <a:lnTo>
                      <a:pt x="637" y="227"/>
                    </a:lnTo>
                    <a:lnTo>
                      <a:pt x="631" y="250"/>
                    </a:lnTo>
                    <a:lnTo>
                      <a:pt x="618" y="275"/>
                    </a:lnTo>
                    <a:lnTo>
                      <a:pt x="603" y="297"/>
                    </a:lnTo>
                    <a:lnTo>
                      <a:pt x="596" y="264"/>
                    </a:lnTo>
                    <a:lnTo>
                      <a:pt x="593" y="239"/>
                    </a:lnTo>
                    <a:lnTo>
                      <a:pt x="593" y="207"/>
                    </a:lnTo>
                    <a:lnTo>
                      <a:pt x="590" y="176"/>
                    </a:lnTo>
                    <a:lnTo>
                      <a:pt x="590" y="152"/>
                    </a:lnTo>
                    <a:lnTo>
                      <a:pt x="586" y="117"/>
                    </a:lnTo>
                    <a:lnTo>
                      <a:pt x="580" y="87"/>
                    </a:lnTo>
                    <a:lnTo>
                      <a:pt x="571" y="66"/>
                    </a:lnTo>
                    <a:lnTo>
                      <a:pt x="563" y="50"/>
                    </a:lnTo>
                    <a:lnTo>
                      <a:pt x="538" y="41"/>
                    </a:lnTo>
                    <a:lnTo>
                      <a:pt x="551" y="59"/>
                    </a:lnTo>
                    <a:lnTo>
                      <a:pt x="560" y="82"/>
                    </a:lnTo>
                    <a:lnTo>
                      <a:pt x="566" y="107"/>
                    </a:lnTo>
                    <a:lnTo>
                      <a:pt x="570" y="151"/>
                    </a:lnTo>
                    <a:lnTo>
                      <a:pt x="570" y="159"/>
                    </a:lnTo>
                    <a:lnTo>
                      <a:pt x="572" y="191"/>
                    </a:lnTo>
                    <a:lnTo>
                      <a:pt x="572" y="234"/>
                    </a:lnTo>
                    <a:lnTo>
                      <a:pt x="562" y="274"/>
                    </a:lnTo>
                    <a:lnTo>
                      <a:pt x="547" y="306"/>
                    </a:lnTo>
                    <a:lnTo>
                      <a:pt x="533" y="326"/>
                    </a:lnTo>
                    <a:lnTo>
                      <a:pt x="528" y="339"/>
                    </a:lnTo>
                    <a:lnTo>
                      <a:pt x="526" y="351"/>
                    </a:lnTo>
                    <a:lnTo>
                      <a:pt x="522" y="401"/>
                    </a:lnTo>
                    <a:lnTo>
                      <a:pt x="516" y="370"/>
                    </a:lnTo>
                    <a:lnTo>
                      <a:pt x="508" y="353"/>
                    </a:lnTo>
                    <a:lnTo>
                      <a:pt x="496" y="338"/>
                    </a:lnTo>
                    <a:lnTo>
                      <a:pt x="479" y="329"/>
                    </a:lnTo>
                    <a:lnTo>
                      <a:pt x="456" y="321"/>
                    </a:lnTo>
                    <a:lnTo>
                      <a:pt x="426" y="315"/>
                    </a:lnTo>
                    <a:lnTo>
                      <a:pt x="404" y="309"/>
                    </a:lnTo>
                    <a:lnTo>
                      <a:pt x="402" y="304"/>
                    </a:lnTo>
                    <a:lnTo>
                      <a:pt x="402" y="297"/>
                    </a:lnTo>
                    <a:lnTo>
                      <a:pt x="412" y="279"/>
                    </a:lnTo>
                    <a:lnTo>
                      <a:pt x="427" y="266"/>
                    </a:lnTo>
                    <a:lnTo>
                      <a:pt x="452" y="254"/>
                    </a:lnTo>
                    <a:lnTo>
                      <a:pt x="473" y="236"/>
                    </a:lnTo>
                    <a:lnTo>
                      <a:pt x="490" y="217"/>
                    </a:lnTo>
                    <a:lnTo>
                      <a:pt x="501" y="195"/>
                    </a:lnTo>
                    <a:lnTo>
                      <a:pt x="507" y="179"/>
                    </a:lnTo>
                    <a:lnTo>
                      <a:pt x="492" y="174"/>
                    </a:lnTo>
                    <a:lnTo>
                      <a:pt x="486" y="192"/>
                    </a:lnTo>
                    <a:lnTo>
                      <a:pt x="473" y="211"/>
                    </a:lnTo>
                    <a:lnTo>
                      <a:pt x="458" y="227"/>
                    </a:lnTo>
                    <a:lnTo>
                      <a:pt x="437" y="239"/>
                    </a:lnTo>
                    <a:lnTo>
                      <a:pt x="416" y="247"/>
                    </a:lnTo>
                    <a:lnTo>
                      <a:pt x="399" y="259"/>
                    </a:lnTo>
                    <a:lnTo>
                      <a:pt x="388" y="270"/>
                    </a:lnTo>
                    <a:lnTo>
                      <a:pt x="381" y="287"/>
                    </a:lnTo>
                    <a:lnTo>
                      <a:pt x="379" y="306"/>
                    </a:lnTo>
                    <a:lnTo>
                      <a:pt x="353" y="290"/>
                    </a:lnTo>
                    <a:lnTo>
                      <a:pt x="329" y="275"/>
                    </a:lnTo>
                    <a:lnTo>
                      <a:pt x="313" y="262"/>
                    </a:lnTo>
                    <a:lnTo>
                      <a:pt x="298" y="252"/>
                    </a:lnTo>
                    <a:lnTo>
                      <a:pt x="280" y="246"/>
                    </a:lnTo>
                    <a:lnTo>
                      <a:pt x="255" y="245"/>
                    </a:lnTo>
                    <a:lnTo>
                      <a:pt x="229" y="246"/>
                    </a:lnTo>
                    <a:lnTo>
                      <a:pt x="207" y="242"/>
                    </a:lnTo>
                    <a:lnTo>
                      <a:pt x="195" y="236"/>
                    </a:lnTo>
                    <a:lnTo>
                      <a:pt x="192" y="229"/>
                    </a:lnTo>
                    <a:lnTo>
                      <a:pt x="192" y="217"/>
                    </a:lnTo>
                    <a:lnTo>
                      <a:pt x="199" y="195"/>
                    </a:lnTo>
                    <a:lnTo>
                      <a:pt x="213" y="169"/>
                    </a:lnTo>
                    <a:lnTo>
                      <a:pt x="224" y="142"/>
                    </a:lnTo>
                    <a:lnTo>
                      <a:pt x="230" y="111"/>
                    </a:lnTo>
                    <a:lnTo>
                      <a:pt x="234" y="77"/>
                    </a:lnTo>
                    <a:lnTo>
                      <a:pt x="239" y="51"/>
                    </a:lnTo>
                    <a:lnTo>
                      <a:pt x="242" y="36"/>
                    </a:lnTo>
                    <a:lnTo>
                      <a:pt x="239" y="24"/>
                    </a:lnTo>
                    <a:lnTo>
                      <a:pt x="232" y="6"/>
                    </a:lnTo>
                    <a:lnTo>
                      <a:pt x="219" y="11"/>
                    </a:lnTo>
                    <a:lnTo>
                      <a:pt x="225" y="24"/>
                    </a:lnTo>
                    <a:lnTo>
                      <a:pt x="227" y="36"/>
                    </a:lnTo>
                    <a:lnTo>
                      <a:pt x="224" y="50"/>
                    </a:lnTo>
                    <a:lnTo>
                      <a:pt x="215" y="75"/>
                    </a:lnTo>
                    <a:lnTo>
                      <a:pt x="212" y="106"/>
                    </a:lnTo>
                    <a:lnTo>
                      <a:pt x="203" y="135"/>
                    </a:lnTo>
                    <a:lnTo>
                      <a:pt x="190" y="161"/>
                    </a:lnTo>
                    <a:lnTo>
                      <a:pt x="174" y="186"/>
                    </a:lnTo>
                    <a:lnTo>
                      <a:pt x="164" y="211"/>
                    </a:lnTo>
                    <a:lnTo>
                      <a:pt x="159" y="237"/>
                    </a:lnTo>
                    <a:lnTo>
                      <a:pt x="143" y="229"/>
                    </a:lnTo>
                    <a:lnTo>
                      <a:pt x="120" y="207"/>
                    </a:lnTo>
                    <a:lnTo>
                      <a:pt x="104" y="179"/>
                    </a:lnTo>
                    <a:lnTo>
                      <a:pt x="88" y="141"/>
                    </a:lnTo>
                    <a:lnTo>
                      <a:pt x="74" y="104"/>
                    </a:lnTo>
                    <a:lnTo>
                      <a:pt x="59" y="75"/>
                    </a:lnTo>
                    <a:lnTo>
                      <a:pt x="44" y="55"/>
                    </a:lnTo>
                    <a:lnTo>
                      <a:pt x="26" y="41"/>
                    </a:lnTo>
                    <a:lnTo>
                      <a:pt x="0" y="46"/>
                    </a:lnTo>
                    <a:lnTo>
                      <a:pt x="14" y="55"/>
                    </a:lnTo>
                    <a:lnTo>
                      <a:pt x="30" y="71"/>
                    </a:lnTo>
                    <a:lnTo>
                      <a:pt x="46" y="94"/>
                    </a:lnTo>
                    <a:lnTo>
                      <a:pt x="63" y="126"/>
                    </a:lnTo>
                    <a:lnTo>
                      <a:pt x="79" y="174"/>
                    </a:lnTo>
                    <a:lnTo>
                      <a:pt x="94" y="212"/>
                    </a:lnTo>
                    <a:lnTo>
                      <a:pt x="110" y="237"/>
                    </a:lnTo>
                    <a:lnTo>
                      <a:pt x="130" y="259"/>
                    </a:lnTo>
                    <a:lnTo>
                      <a:pt x="165" y="281"/>
                    </a:lnTo>
                    <a:lnTo>
                      <a:pt x="208" y="297"/>
                    </a:lnTo>
                    <a:lnTo>
                      <a:pt x="248" y="315"/>
                    </a:lnTo>
                    <a:lnTo>
                      <a:pt x="279" y="333"/>
                    </a:lnTo>
                    <a:lnTo>
                      <a:pt x="308" y="355"/>
                    </a:lnTo>
                    <a:lnTo>
                      <a:pt x="326" y="378"/>
                    </a:lnTo>
                    <a:lnTo>
                      <a:pt x="333" y="398"/>
                    </a:lnTo>
                    <a:lnTo>
                      <a:pt x="337" y="419"/>
                    </a:lnTo>
                    <a:lnTo>
                      <a:pt x="338" y="458"/>
                    </a:lnTo>
                    <a:lnTo>
                      <a:pt x="346" y="483"/>
                    </a:lnTo>
                    <a:lnTo>
                      <a:pt x="358" y="500"/>
                    </a:lnTo>
                    <a:lnTo>
                      <a:pt x="387" y="520"/>
                    </a:lnTo>
                    <a:lnTo>
                      <a:pt x="418" y="538"/>
                    </a:lnTo>
                    <a:lnTo>
                      <a:pt x="451" y="555"/>
                    </a:lnTo>
                    <a:lnTo>
                      <a:pt x="476" y="578"/>
                    </a:lnTo>
                    <a:lnTo>
                      <a:pt x="505" y="653"/>
                    </a:lnTo>
                    <a:lnTo>
                      <a:pt x="522" y="745"/>
                    </a:lnTo>
                    <a:lnTo>
                      <a:pt x="532" y="769"/>
                    </a:lnTo>
                    <a:lnTo>
                      <a:pt x="547" y="793"/>
                    </a:lnTo>
                    <a:lnTo>
                      <a:pt x="566" y="823"/>
                    </a:lnTo>
                    <a:lnTo>
                      <a:pt x="582" y="860"/>
                    </a:lnTo>
                    <a:lnTo>
                      <a:pt x="591" y="892"/>
                    </a:lnTo>
                    <a:lnTo>
                      <a:pt x="596" y="933"/>
                    </a:lnTo>
                    <a:lnTo>
                      <a:pt x="596" y="970"/>
                    </a:lnTo>
                    <a:lnTo>
                      <a:pt x="592" y="1012"/>
                    </a:lnTo>
                    <a:lnTo>
                      <a:pt x="555" y="1079"/>
                    </a:lnTo>
                    <a:lnTo>
                      <a:pt x="515" y="1139"/>
                    </a:lnTo>
                    <a:lnTo>
                      <a:pt x="485" y="1191"/>
                    </a:lnTo>
                    <a:lnTo>
                      <a:pt x="464" y="1231"/>
                    </a:lnTo>
                    <a:lnTo>
                      <a:pt x="449" y="1277"/>
                    </a:lnTo>
                    <a:lnTo>
                      <a:pt x="437" y="1321"/>
                    </a:lnTo>
                    <a:lnTo>
                      <a:pt x="421" y="1366"/>
                    </a:lnTo>
                    <a:lnTo>
                      <a:pt x="398" y="1412"/>
                    </a:lnTo>
                    <a:lnTo>
                      <a:pt x="387" y="1427"/>
                    </a:lnTo>
                    <a:lnTo>
                      <a:pt x="373" y="1444"/>
                    </a:lnTo>
                    <a:lnTo>
                      <a:pt x="346" y="1466"/>
                    </a:lnTo>
                    <a:lnTo>
                      <a:pt x="312" y="1483"/>
                    </a:lnTo>
                    <a:lnTo>
                      <a:pt x="346" y="1473"/>
                    </a:lnTo>
                    <a:lnTo>
                      <a:pt x="386" y="1466"/>
                    </a:lnTo>
                    <a:lnTo>
                      <a:pt x="418" y="1458"/>
                    </a:lnTo>
                    <a:lnTo>
                      <a:pt x="456" y="1454"/>
                    </a:lnTo>
                    <a:lnTo>
                      <a:pt x="492" y="1453"/>
                    </a:lnTo>
                    <a:lnTo>
                      <a:pt x="531" y="1457"/>
                    </a:lnTo>
                    <a:lnTo>
                      <a:pt x="558" y="1467"/>
                    </a:lnTo>
                    <a:lnTo>
                      <a:pt x="585" y="1486"/>
                    </a:lnTo>
                    <a:lnTo>
                      <a:pt x="605" y="1509"/>
                    </a:lnTo>
                    <a:lnTo>
                      <a:pt x="621" y="1533"/>
                    </a:lnTo>
                    <a:lnTo>
                      <a:pt x="636" y="1551"/>
                    </a:lnTo>
                    <a:lnTo>
                      <a:pt x="636" y="1542"/>
                    </a:lnTo>
                    <a:lnTo>
                      <a:pt x="630" y="1509"/>
                    </a:lnTo>
                    <a:lnTo>
                      <a:pt x="628" y="1483"/>
                    </a:lnTo>
                    <a:lnTo>
                      <a:pt x="620" y="1442"/>
                    </a:lnTo>
                    <a:lnTo>
                      <a:pt x="636" y="1483"/>
                    </a:lnTo>
                    <a:lnTo>
                      <a:pt x="651" y="1503"/>
                    </a:lnTo>
                    <a:lnTo>
                      <a:pt x="669" y="1516"/>
                    </a:lnTo>
                    <a:lnTo>
                      <a:pt x="690" y="1519"/>
                    </a:lnTo>
                    <a:lnTo>
                      <a:pt x="717" y="1516"/>
                    </a:lnTo>
                    <a:lnTo>
                      <a:pt x="752" y="1506"/>
                    </a:lnTo>
                    <a:lnTo>
                      <a:pt x="789" y="1497"/>
                    </a:lnTo>
                    <a:lnTo>
                      <a:pt x="829" y="1493"/>
                    </a:lnTo>
                    <a:lnTo>
                      <a:pt x="865" y="1497"/>
                    </a:lnTo>
                    <a:lnTo>
                      <a:pt x="903" y="1508"/>
                    </a:lnTo>
                    <a:lnTo>
                      <a:pt x="835" y="1468"/>
                    </a:lnTo>
                    <a:lnTo>
                      <a:pt x="806" y="1446"/>
                    </a:lnTo>
                    <a:lnTo>
                      <a:pt x="786" y="1421"/>
                    </a:lnTo>
                    <a:lnTo>
                      <a:pt x="774" y="1388"/>
                    </a:lnTo>
                    <a:lnTo>
                      <a:pt x="767" y="1346"/>
                    </a:lnTo>
                    <a:lnTo>
                      <a:pt x="765" y="1286"/>
                    </a:lnTo>
                    <a:lnTo>
                      <a:pt x="769" y="1242"/>
                    </a:lnTo>
                    <a:lnTo>
                      <a:pt x="774" y="1208"/>
                    </a:lnTo>
                    <a:lnTo>
                      <a:pt x="781" y="1166"/>
                    </a:lnTo>
                    <a:lnTo>
                      <a:pt x="781" y="1130"/>
                    </a:lnTo>
                    <a:lnTo>
                      <a:pt x="779" y="1088"/>
                    </a:lnTo>
                    <a:lnTo>
                      <a:pt x="781" y="1038"/>
                    </a:lnTo>
                    <a:lnTo>
                      <a:pt x="777" y="1004"/>
                    </a:lnTo>
                    <a:lnTo>
                      <a:pt x="771" y="973"/>
                    </a:lnTo>
                    <a:lnTo>
                      <a:pt x="760" y="942"/>
                    </a:lnTo>
                    <a:lnTo>
                      <a:pt x="757" y="924"/>
                    </a:lnTo>
                    <a:lnTo>
                      <a:pt x="765" y="899"/>
                    </a:lnTo>
                    <a:lnTo>
                      <a:pt x="774" y="864"/>
                    </a:lnTo>
                    <a:lnTo>
                      <a:pt x="774" y="830"/>
                    </a:lnTo>
                    <a:lnTo>
                      <a:pt x="770" y="790"/>
                    </a:lnTo>
                    <a:lnTo>
                      <a:pt x="757" y="757"/>
                    </a:lnTo>
                    <a:lnTo>
                      <a:pt x="714" y="631"/>
                    </a:lnTo>
                    <a:lnTo>
                      <a:pt x="716" y="629"/>
                    </a:lnTo>
                    <a:lnTo>
                      <a:pt x="742" y="595"/>
                    </a:lnTo>
                    <a:lnTo>
                      <a:pt x="767" y="580"/>
                    </a:lnTo>
                    <a:lnTo>
                      <a:pt x="792" y="566"/>
                    </a:lnTo>
                    <a:lnTo>
                      <a:pt x="841" y="538"/>
                    </a:lnTo>
                    <a:lnTo>
                      <a:pt x="894" y="514"/>
                    </a:lnTo>
                    <a:lnTo>
                      <a:pt x="939" y="501"/>
                    </a:lnTo>
                    <a:lnTo>
                      <a:pt x="978" y="493"/>
                    </a:lnTo>
                    <a:lnTo>
                      <a:pt x="1015" y="483"/>
                    </a:lnTo>
                    <a:lnTo>
                      <a:pt x="1053" y="468"/>
                    </a:lnTo>
                    <a:lnTo>
                      <a:pt x="1090" y="446"/>
                    </a:lnTo>
                    <a:lnTo>
                      <a:pt x="1113" y="429"/>
                    </a:lnTo>
                    <a:lnTo>
                      <a:pt x="1146" y="401"/>
                    </a:lnTo>
                    <a:lnTo>
                      <a:pt x="1177" y="368"/>
                    </a:lnTo>
                    <a:lnTo>
                      <a:pt x="1209" y="333"/>
                    </a:lnTo>
                    <a:lnTo>
                      <a:pt x="1236" y="312"/>
                    </a:lnTo>
                    <a:lnTo>
                      <a:pt x="1266" y="297"/>
                    </a:lnTo>
                    <a:lnTo>
                      <a:pt x="1301" y="287"/>
                    </a:lnTo>
                    <a:lnTo>
                      <a:pt x="1338" y="281"/>
                    </a:lnTo>
                    <a:lnTo>
                      <a:pt x="1380" y="277"/>
                    </a:lnTo>
                    <a:lnTo>
                      <a:pt x="1420" y="279"/>
                    </a:lnTo>
                    <a:lnTo>
                      <a:pt x="1469" y="282"/>
                    </a:lnTo>
                    <a:lnTo>
                      <a:pt x="1515" y="289"/>
                    </a:lnTo>
                    <a:lnTo>
                      <a:pt x="1559" y="299"/>
                    </a:lnTo>
                    <a:lnTo>
                      <a:pt x="1605" y="306"/>
                    </a:lnTo>
                    <a:lnTo>
                      <a:pt x="1648" y="305"/>
                    </a:lnTo>
                    <a:lnTo>
                      <a:pt x="1688" y="299"/>
                    </a:lnTo>
                    <a:lnTo>
                      <a:pt x="1720" y="286"/>
                    </a:lnTo>
                    <a:lnTo>
                      <a:pt x="1753" y="265"/>
                    </a:lnTo>
                    <a:lnTo>
                      <a:pt x="1783" y="240"/>
                    </a:lnTo>
                    <a:lnTo>
                      <a:pt x="1812" y="217"/>
                    </a:lnTo>
                    <a:lnTo>
                      <a:pt x="1838" y="201"/>
                    </a:lnTo>
                    <a:lnTo>
                      <a:pt x="1869" y="189"/>
                    </a:lnTo>
                    <a:lnTo>
                      <a:pt x="1904" y="179"/>
                    </a:lnTo>
                    <a:lnTo>
                      <a:pt x="1942" y="166"/>
                    </a:lnTo>
                    <a:lnTo>
                      <a:pt x="1964" y="156"/>
                    </a:lnTo>
                    <a:lnTo>
                      <a:pt x="1977" y="146"/>
                    </a:lnTo>
                    <a:lnTo>
                      <a:pt x="1986" y="135"/>
                    </a:lnTo>
                    <a:lnTo>
                      <a:pt x="1993" y="107"/>
                    </a:lnTo>
                    <a:lnTo>
                      <a:pt x="1979" y="102"/>
                    </a:lnTo>
                    <a:lnTo>
                      <a:pt x="1973" y="124"/>
                    </a:lnTo>
                    <a:lnTo>
                      <a:pt x="1964" y="137"/>
                    </a:lnTo>
                    <a:lnTo>
                      <a:pt x="1948" y="146"/>
                    </a:lnTo>
                    <a:lnTo>
                      <a:pt x="1904" y="159"/>
                    </a:lnTo>
                    <a:lnTo>
                      <a:pt x="1858" y="174"/>
                    </a:lnTo>
                    <a:lnTo>
                      <a:pt x="1825" y="181"/>
                    </a:lnTo>
                    <a:lnTo>
                      <a:pt x="1814" y="185"/>
                    </a:lnTo>
                    <a:lnTo>
                      <a:pt x="1818" y="162"/>
                    </a:lnTo>
                    <a:lnTo>
                      <a:pt x="1818" y="136"/>
                    </a:lnTo>
                    <a:lnTo>
                      <a:pt x="1818" y="102"/>
                    </a:lnTo>
                    <a:lnTo>
                      <a:pt x="1815" y="66"/>
                    </a:lnTo>
                    <a:lnTo>
                      <a:pt x="1814" y="40"/>
                    </a:lnTo>
                    <a:lnTo>
                      <a:pt x="1803" y="39"/>
                    </a:lnTo>
                    <a:lnTo>
                      <a:pt x="1803" y="62"/>
                    </a:lnTo>
                    <a:lnTo>
                      <a:pt x="1803" y="101"/>
                    </a:lnTo>
                    <a:lnTo>
                      <a:pt x="1800" y="139"/>
                    </a:lnTo>
                    <a:lnTo>
                      <a:pt x="1792" y="170"/>
                    </a:lnTo>
                    <a:lnTo>
                      <a:pt x="1779" y="186"/>
                    </a:lnTo>
                    <a:lnTo>
                      <a:pt x="1765" y="199"/>
                    </a:lnTo>
                    <a:lnTo>
                      <a:pt x="1743" y="212"/>
                    </a:lnTo>
                    <a:lnTo>
                      <a:pt x="1718" y="222"/>
                    </a:lnTo>
                    <a:lnTo>
                      <a:pt x="1688" y="231"/>
                    </a:lnTo>
                    <a:lnTo>
                      <a:pt x="1654" y="237"/>
                    </a:lnTo>
                    <a:lnTo>
                      <a:pt x="1630" y="237"/>
                    </a:lnTo>
                    <a:lnTo>
                      <a:pt x="1654" y="221"/>
                    </a:lnTo>
                    <a:lnTo>
                      <a:pt x="1681" y="197"/>
                    </a:lnTo>
                    <a:lnTo>
                      <a:pt x="1703" y="175"/>
                    </a:lnTo>
                    <a:lnTo>
                      <a:pt x="1719" y="146"/>
                    </a:lnTo>
                    <a:lnTo>
                      <a:pt x="1729" y="120"/>
                    </a:lnTo>
                    <a:lnTo>
                      <a:pt x="1734" y="89"/>
                    </a:lnTo>
                    <a:lnTo>
                      <a:pt x="1735" y="66"/>
                    </a:lnTo>
                    <a:lnTo>
                      <a:pt x="1734" y="44"/>
                    </a:lnTo>
                    <a:lnTo>
                      <a:pt x="1719" y="44"/>
                    </a:lnTo>
                    <a:lnTo>
                      <a:pt x="1719" y="59"/>
                    </a:lnTo>
                    <a:lnTo>
                      <a:pt x="1719" y="90"/>
                    </a:lnTo>
                    <a:lnTo>
                      <a:pt x="1713" y="119"/>
                    </a:lnTo>
                    <a:lnTo>
                      <a:pt x="1699" y="145"/>
                    </a:lnTo>
                    <a:lnTo>
                      <a:pt x="1680" y="170"/>
                    </a:lnTo>
                    <a:lnTo>
                      <a:pt x="1656" y="192"/>
                    </a:lnTo>
                    <a:lnTo>
                      <a:pt x="1626" y="211"/>
                    </a:lnTo>
                    <a:lnTo>
                      <a:pt x="1595" y="226"/>
                    </a:lnTo>
                    <a:lnTo>
                      <a:pt x="1567" y="230"/>
                    </a:lnTo>
                    <a:lnTo>
                      <a:pt x="1535" y="220"/>
                    </a:lnTo>
                    <a:lnTo>
                      <a:pt x="1500" y="206"/>
                    </a:lnTo>
                    <a:lnTo>
                      <a:pt x="1459" y="194"/>
                    </a:lnTo>
                    <a:lnTo>
                      <a:pt x="1417" y="186"/>
                    </a:lnTo>
                    <a:lnTo>
                      <a:pt x="1386" y="185"/>
                    </a:lnTo>
                    <a:lnTo>
                      <a:pt x="1355" y="186"/>
                    </a:lnTo>
                    <a:lnTo>
                      <a:pt x="1315" y="195"/>
                    </a:lnTo>
                    <a:lnTo>
                      <a:pt x="1355" y="161"/>
                    </a:lnTo>
                    <a:lnTo>
                      <a:pt x="1380" y="144"/>
                    </a:lnTo>
                    <a:lnTo>
                      <a:pt x="1410" y="126"/>
                    </a:lnTo>
                    <a:lnTo>
                      <a:pt x="1436" y="115"/>
                    </a:lnTo>
                    <a:lnTo>
                      <a:pt x="1452" y="105"/>
                    </a:lnTo>
                    <a:lnTo>
                      <a:pt x="1461" y="97"/>
                    </a:lnTo>
                    <a:lnTo>
                      <a:pt x="1467" y="89"/>
                    </a:lnTo>
                    <a:lnTo>
                      <a:pt x="1477" y="67"/>
                    </a:lnTo>
                    <a:lnTo>
                      <a:pt x="1485" y="46"/>
                    </a:lnTo>
                    <a:lnTo>
                      <a:pt x="1494" y="29"/>
                    </a:lnTo>
                    <a:lnTo>
                      <a:pt x="1510" y="2"/>
                    </a:lnTo>
                    <a:lnTo>
                      <a:pt x="1497" y="0"/>
                    </a:lnTo>
                    <a:lnTo>
                      <a:pt x="1482" y="20"/>
                    </a:lnTo>
                    <a:lnTo>
                      <a:pt x="1474" y="37"/>
                    </a:lnTo>
                    <a:lnTo>
                      <a:pt x="1466" y="56"/>
                    </a:lnTo>
                    <a:lnTo>
                      <a:pt x="1459" y="72"/>
                    </a:lnTo>
                    <a:lnTo>
                      <a:pt x="1446" y="89"/>
                    </a:lnTo>
                    <a:lnTo>
                      <a:pt x="1426" y="102"/>
                    </a:lnTo>
                    <a:lnTo>
                      <a:pt x="1395" y="117"/>
                    </a:lnTo>
                    <a:lnTo>
                      <a:pt x="1361" y="132"/>
                    </a:lnTo>
                    <a:lnTo>
                      <a:pt x="1331" y="152"/>
                    </a:lnTo>
                    <a:lnTo>
                      <a:pt x="1307" y="170"/>
                    </a:lnTo>
                    <a:lnTo>
                      <a:pt x="1274" y="195"/>
                    </a:lnTo>
                    <a:lnTo>
                      <a:pt x="1282" y="161"/>
                    </a:lnTo>
                    <a:lnTo>
                      <a:pt x="1286" y="134"/>
                    </a:lnTo>
                    <a:lnTo>
                      <a:pt x="1282" y="109"/>
                    </a:lnTo>
                    <a:lnTo>
                      <a:pt x="1277" y="84"/>
                    </a:lnTo>
                    <a:lnTo>
                      <a:pt x="1274" y="57"/>
                    </a:lnTo>
                    <a:lnTo>
                      <a:pt x="1277" y="40"/>
                    </a:lnTo>
                    <a:lnTo>
                      <a:pt x="1253" y="46"/>
                    </a:lnTo>
                    <a:lnTo>
                      <a:pt x="1253" y="57"/>
                    </a:lnTo>
                    <a:lnTo>
                      <a:pt x="1256" y="84"/>
                    </a:lnTo>
                    <a:lnTo>
                      <a:pt x="1263" y="119"/>
                    </a:lnTo>
                    <a:lnTo>
                      <a:pt x="1262" y="145"/>
                    </a:lnTo>
                    <a:lnTo>
                      <a:pt x="1254" y="177"/>
                    </a:lnTo>
                    <a:lnTo>
                      <a:pt x="1238" y="210"/>
                    </a:lnTo>
                    <a:lnTo>
                      <a:pt x="1223" y="230"/>
                    </a:lnTo>
                    <a:lnTo>
                      <a:pt x="1202" y="246"/>
                    </a:lnTo>
                    <a:lnTo>
                      <a:pt x="1171" y="260"/>
                    </a:lnTo>
                    <a:lnTo>
                      <a:pt x="1110" y="279"/>
                    </a:lnTo>
                    <a:lnTo>
                      <a:pt x="1068" y="299"/>
                    </a:lnTo>
                    <a:lnTo>
                      <a:pt x="1052" y="310"/>
                    </a:lnTo>
                    <a:lnTo>
                      <a:pt x="1035" y="326"/>
                    </a:lnTo>
                    <a:lnTo>
                      <a:pt x="1022" y="335"/>
                    </a:lnTo>
                    <a:lnTo>
                      <a:pt x="1005" y="343"/>
                    </a:lnTo>
                    <a:lnTo>
                      <a:pt x="946" y="363"/>
                    </a:lnTo>
                    <a:lnTo>
                      <a:pt x="899" y="381"/>
                    </a:lnTo>
                    <a:lnTo>
                      <a:pt x="859" y="399"/>
                    </a:lnTo>
                    <a:lnTo>
                      <a:pt x="814" y="425"/>
                    </a:lnTo>
                    <a:lnTo>
                      <a:pt x="789" y="444"/>
                    </a:lnTo>
                    <a:lnTo>
                      <a:pt x="789" y="435"/>
                    </a:lnTo>
                    <a:lnTo>
                      <a:pt x="797" y="419"/>
                    </a:lnTo>
                    <a:lnTo>
                      <a:pt x="814" y="393"/>
                    </a:lnTo>
                    <a:lnTo>
                      <a:pt x="838" y="368"/>
                    </a:lnTo>
                    <a:lnTo>
                      <a:pt x="863" y="345"/>
                    </a:lnTo>
                    <a:lnTo>
                      <a:pt x="881" y="326"/>
                    </a:lnTo>
                    <a:lnTo>
                      <a:pt x="895" y="305"/>
                    </a:lnTo>
                    <a:lnTo>
                      <a:pt x="906" y="277"/>
                    </a:lnTo>
                    <a:lnTo>
                      <a:pt x="909" y="244"/>
                    </a:lnTo>
                    <a:lnTo>
                      <a:pt x="905" y="211"/>
                    </a:lnTo>
                    <a:lnTo>
                      <a:pt x="896" y="185"/>
                    </a:lnTo>
                    <a:lnTo>
                      <a:pt x="894" y="169"/>
                    </a:lnTo>
                    <a:lnTo>
                      <a:pt x="893" y="154"/>
                    </a:lnTo>
                    <a:lnTo>
                      <a:pt x="898" y="139"/>
                    </a:lnTo>
                    <a:lnTo>
                      <a:pt x="908" y="125"/>
                    </a:lnTo>
                    <a:lnTo>
                      <a:pt x="935" y="101"/>
                    </a:lnTo>
                    <a:lnTo>
                      <a:pt x="964" y="70"/>
                    </a:lnTo>
                    <a:lnTo>
                      <a:pt x="944" y="67"/>
                    </a:lnTo>
                    <a:lnTo>
                      <a:pt x="926" y="85"/>
                    </a:lnTo>
                    <a:lnTo>
                      <a:pt x="905" y="102"/>
                    </a:lnTo>
                    <a:lnTo>
                      <a:pt x="891" y="117"/>
                    </a:lnTo>
                    <a:lnTo>
                      <a:pt x="878" y="137"/>
                    </a:lnTo>
                    <a:lnTo>
                      <a:pt x="871" y="159"/>
                    </a:lnTo>
                    <a:lnTo>
                      <a:pt x="871" y="195"/>
                    </a:lnTo>
                    <a:lnTo>
                      <a:pt x="860" y="169"/>
                    </a:lnTo>
                    <a:lnTo>
                      <a:pt x="845" y="140"/>
                    </a:lnTo>
                    <a:lnTo>
                      <a:pt x="834" y="109"/>
                    </a:lnTo>
                    <a:lnTo>
                      <a:pt x="825" y="85"/>
                    </a:lnTo>
                    <a:lnTo>
                      <a:pt x="816" y="65"/>
                    </a:lnTo>
                    <a:lnTo>
                      <a:pt x="802" y="71"/>
                    </a:lnTo>
                    <a:lnTo>
                      <a:pt x="791" y="81"/>
                    </a:lnTo>
                    <a:lnTo>
                      <a:pt x="802" y="101"/>
                    </a:lnTo>
                    <a:lnTo>
                      <a:pt x="815" y="132"/>
                    </a:lnTo>
                    <a:lnTo>
                      <a:pt x="828" y="166"/>
                    </a:lnTo>
                    <a:lnTo>
                      <a:pt x="843" y="202"/>
                    </a:lnTo>
                    <a:lnTo>
                      <a:pt x="855" y="229"/>
                    </a:lnTo>
                    <a:lnTo>
                      <a:pt x="863" y="255"/>
                    </a:lnTo>
                    <a:lnTo>
                      <a:pt x="863" y="281"/>
                    </a:lnTo>
                    <a:lnTo>
                      <a:pt x="854" y="306"/>
                    </a:lnTo>
                    <a:lnTo>
                      <a:pt x="839" y="329"/>
                    </a:lnTo>
                    <a:lnTo>
                      <a:pt x="816" y="350"/>
                    </a:lnTo>
                    <a:lnTo>
                      <a:pt x="791" y="376"/>
                    </a:lnTo>
                    <a:lnTo>
                      <a:pt x="764" y="409"/>
                    </a:lnTo>
                    <a:lnTo>
                      <a:pt x="740" y="435"/>
                    </a:lnTo>
                    <a:lnTo>
                      <a:pt x="715" y="465"/>
                    </a:lnTo>
                    <a:lnTo>
                      <a:pt x="700" y="490"/>
                    </a:lnTo>
                    <a:lnTo>
                      <a:pt x="686" y="514"/>
                    </a:lnTo>
                    <a:lnTo>
                      <a:pt x="676" y="539"/>
                    </a:lnTo>
                    <a:lnTo>
                      <a:pt x="669" y="56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6" name="Freeform 156"/>
              <p:cNvSpPr>
                <a:spLocks/>
              </p:cNvSpPr>
              <p:nvPr/>
            </p:nvSpPr>
            <p:spPr bwMode="auto">
              <a:xfrm>
                <a:off x="3350" y="1340"/>
                <a:ext cx="7" cy="20"/>
              </a:xfrm>
              <a:custGeom>
                <a:avLst/>
                <a:gdLst>
                  <a:gd name="T0" fmla="*/ 0 w 28"/>
                  <a:gd name="T1" fmla="*/ 0 h 79"/>
                  <a:gd name="T2" fmla="*/ 0 w 28"/>
                  <a:gd name="T3" fmla="*/ 0 h 79"/>
                  <a:gd name="T4" fmla="*/ 0 w 28"/>
                  <a:gd name="T5" fmla="*/ 0 h 79"/>
                  <a:gd name="T6" fmla="*/ 0 w 28"/>
                  <a:gd name="T7" fmla="*/ 0 h 79"/>
                  <a:gd name="T8" fmla="*/ 0 w 28"/>
                  <a:gd name="T9" fmla="*/ 0 h 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"/>
                  <a:gd name="T16" fmla="*/ 0 h 79"/>
                  <a:gd name="T17" fmla="*/ 28 w 28"/>
                  <a:gd name="T18" fmla="*/ 79 h 7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" h="79">
                    <a:moveTo>
                      <a:pt x="0" y="79"/>
                    </a:moveTo>
                    <a:lnTo>
                      <a:pt x="10" y="51"/>
                    </a:lnTo>
                    <a:lnTo>
                      <a:pt x="23" y="32"/>
                    </a:lnTo>
                    <a:lnTo>
                      <a:pt x="28" y="17"/>
                    </a:lnTo>
                    <a:lnTo>
                      <a:pt x="28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7" name="Freeform 157"/>
              <p:cNvSpPr>
                <a:spLocks/>
              </p:cNvSpPr>
              <p:nvPr/>
            </p:nvSpPr>
            <p:spPr bwMode="auto">
              <a:xfrm>
                <a:off x="3110" y="952"/>
                <a:ext cx="319" cy="174"/>
              </a:xfrm>
              <a:custGeom>
                <a:avLst/>
                <a:gdLst>
                  <a:gd name="T0" fmla="*/ 0 w 1280"/>
                  <a:gd name="T1" fmla="*/ 0 h 695"/>
                  <a:gd name="T2" fmla="*/ 0 w 1280"/>
                  <a:gd name="T3" fmla="*/ 0 h 695"/>
                  <a:gd name="T4" fmla="*/ 0 w 1280"/>
                  <a:gd name="T5" fmla="*/ 0 h 695"/>
                  <a:gd name="T6" fmla="*/ 0 w 1280"/>
                  <a:gd name="T7" fmla="*/ 0 h 695"/>
                  <a:gd name="T8" fmla="*/ 0 w 1280"/>
                  <a:gd name="T9" fmla="*/ 0 h 695"/>
                  <a:gd name="T10" fmla="*/ 0 w 1280"/>
                  <a:gd name="T11" fmla="*/ 0 h 695"/>
                  <a:gd name="T12" fmla="*/ 0 w 1280"/>
                  <a:gd name="T13" fmla="*/ 0 h 695"/>
                  <a:gd name="T14" fmla="*/ 0 w 1280"/>
                  <a:gd name="T15" fmla="*/ 0 h 695"/>
                  <a:gd name="T16" fmla="*/ 0 w 1280"/>
                  <a:gd name="T17" fmla="*/ 0 h 695"/>
                  <a:gd name="T18" fmla="*/ 0 w 1280"/>
                  <a:gd name="T19" fmla="*/ 0 h 695"/>
                  <a:gd name="T20" fmla="*/ 0 w 1280"/>
                  <a:gd name="T21" fmla="*/ 0 h 695"/>
                  <a:gd name="T22" fmla="*/ 0 w 1280"/>
                  <a:gd name="T23" fmla="*/ 0 h 695"/>
                  <a:gd name="T24" fmla="*/ 0 w 1280"/>
                  <a:gd name="T25" fmla="*/ 0 h 695"/>
                  <a:gd name="T26" fmla="*/ 0 w 1280"/>
                  <a:gd name="T27" fmla="*/ 0 h 695"/>
                  <a:gd name="T28" fmla="*/ 0 w 1280"/>
                  <a:gd name="T29" fmla="*/ 0 h 695"/>
                  <a:gd name="T30" fmla="*/ 0 w 1280"/>
                  <a:gd name="T31" fmla="*/ 0 h 695"/>
                  <a:gd name="T32" fmla="*/ 0 w 1280"/>
                  <a:gd name="T33" fmla="*/ 0 h 695"/>
                  <a:gd name="T34" fmla="*/ 0 w 1280"/>
                  <a:gd name="T35" fmla="*/ 0 h 695"/>
                  <a:gd name="T36" fmla="*/ 0 w 1280"/>
                  <a:gd name="T37" fmla="*/ 0 h 695"/>
                  <a:gd name="T38" fmla="*/ 0 w 1280"/>
                  <a:gd name="T39" fmla="*/ 0 h 695"/>
                  <a:gd name="T40" fmla="*/ 0 w 1280"/>
                  <a:gd name="T41" fmla="*/ 0 h 695"/>
                  <a:gd name="T42" fmla="*/ 0 w 1280"/>
                  <a:gd name="T43" fmla="*/ 0 h 695"/>
                  <a:gd name="T44" fmla="*/ 0 w 1280"/>
                  <a:gd name="T45" fmla="*/ 0 h 695"/>
                  <a:gd name="T46" fmla="*/ 0 w 1280"/>
                  <a:gd name="T47" fmla="*/ 0 h 695"/>
                  <a:gd name="T48" fmla="*/ 0 w 1280"/>
                  <a:gd name="T49" fmla="*/ 0 h 695"/>
                  <a:gd name="T50" fmla="*/ 0 w 1280"/>
                  <a:gd name="T51" fmla="*/ 0 h 695"/>
                  <a:gd name="T52" fmla="*/ 0 w 1280"/>
                  <a:gd name="T53" fmla="*/ 0 h 695"/>
                  <a:gd name="T54" fmla="*/ 0 w 1280"/>
                  <a:gd name="T55" fmla="*/ 0 h 695"/>
                  <a:gd name="T56" fmla="*/ 0 w 1280"/>
                  <a:gd name="T57" fmla="*/ 0 h 695"/>
                  <a:gd name="T58" fmla="*/ 0 w 1280"/>
                  <a:gd name="T59" fmla="*/ 0 h 695"/>
                  <a:gd name="T60" fmla="*/ 0 w 1280"/>
                  <a:gd name="T61" fmla="*/ 0 h 695"/>
                  <a:gd name="T62" fmla="*/ 0 w 1280"/>
                  <a:gd name="T63" fmla="*/ 0 h 695"/>
                  <a:gd name="T64" fmla="*/ 0 w 1280"/>
                  <a:gd name="T65" fmla="*/ 0 h 695"/>
                  <a:gd name="T66" fmla="*/ 0 w 1280"/>
                  <a:gd name="T67" fmla="*/ 0 h 695"/>
                  <a:gd name="T68" fmla="*/ 0 w 1280"/>
                  <a:gd name="T69" fmla="*/ 0 h 695"/>
                  <a:gd name="T70" fmla="*/ 0 w 1280"/>
                  <a:gd name="T71" fmla="*/ 0 h 695"/>
                  <a:gd name="T72" fmla="*/ 0 w 1280"/>
                  <a:gd name="T73" fmla="*/ 0 h 695"/>
                  <a:gd name="T74" fmla="*/ 0 w 1280"/>
                  <a:gd name="T75" fmla="*/ 0 h 695"/>
                  <a:gd name="T76" fmla="*/ 0 w 1280"/>
                  <a:gd name="T77" fmla="*/ 0 h 695"/>
                  <a:gd name="T78" fmla="*/ 0 w 1280"/>
                  <a:gd name="T79" fmla="*/ 0 h 695"/>
                  <a:gd name="T80" fmla="*/ 0 w 1280"/>
                  <a:gd name="T81" fmla="*/ 0 h 695"/>
                  <a:gd name="T82" fmla="*/ 0 w 1280"/>
                  <a:gd name="T83" fmla="*/ 0 h 695"/>
                  <a:gd name="T84" fmla="*/ 0 w 1280"/>
                  <a:gd name="T85" fmla="*/ 0 h 695"/>
                  <a:gd name="T86" fmla="*/ 0 w 1280"/>
                  <a:gd name="T87" fmla="*/ 0 h 695"/>
                  <a:gd name="T88" fmla="*/ 0 w 1280"/>
                  <a:gd name="T89" fmla="*/ 0 h 695"/>
                  <a:gd name="T90" fmla="*/ 0 w 1280"/>
                  <a:gd name="T91" fmla="*/ 0 h 695"/>
                  <a:gd name="T92" fmla="*/ 0 w 1280"/>
                  <a:gd name="T93" fmla="*/ 0 h 695"/>
                  <a:gd name="T94" fmla="*/ 0 w 1280"/>
                  <a:gd name="T95" fmla="*/ 0 h 695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280"/>
                  <a:gd name="T145" fmla="*/ 0 h 695"/>
                  <a:gd name="T146" fmla="*/ 1280 w 1280"/>
                  <a:gd name="T147" fmla="*/ 695 h 695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280" h="695">
                    <a:moveTo>
                      <a:pt x="490" y="33"/>
                    </a:moveTo>
                    <a:lnTo>
                      <a:pt x="460" y="30"/>
                    </a:lnTo>
                    <a:lnTo>
                      <a:pt x="437" y="22"/>
                    </a:lnTo>
                    <a:lnTo>
                      <a:pt x="412" y="8"/>
                    </a:lnTo>
                    <a:lnTo>
                      <a:pt x="391" y="2"/>
                    </a:lnTo>
                    <a:lnTo>
                      <a:pt x="370" y="0"/>
                    </a:lnTo>
                    <a:lnTo>
                      <a:pt x="347" y="7"/>
                    </a:lnTo>
                    <a:lnTo>
                      <a:pt x="332" y="21"/>
                    </a:lnTo>
                    <a:lnTo>
                      <a:pt x="316" y="45"/>
                    </a:lnTo>
                    <a:lnTo>
                      <a:pt x="302" y="80"/>
                    </a:lnTo>
                    <a:lnTo>
                      <a:pt x="286" y="130"/>
                    </a:lnTo>
                    <a:lnTo>
                      <a:pt x="270" y="160"/>
                    </a:lnTo>
                    <a:lnTo>
                      <a:pt x="256" y="184"/>
                    </a:lnTo>
                    <a:lnTo>
                      <a:pt x="245" y="195"/>
                    </a:lnTo>
                    <a:lnTo>
                      <a:pt x="227" y="207"/>
                    </a:lnTo>
                    <a:lnTo>
                      <a:pt x="192" y="224"/>
                    </a:lnTo>
                    <a:lnTo>
                      <a:pt x="151" y="245"/>
                    </a:lnTo>
                    <a:lnTo>
                      <a:pt x="109" y="271"/>
                    </a:lnTo>
                    <a:lnTo>
                      <a:pt x="78" y="297"/>
                    </a:lnTo>
                    <a:lnTo>
                      <a:pt x="44" y="336"/>
                    </a:lnTo>
                    <a:lnTo>
                      <a:pt x="22" y="374"/>
                    </a:lnTo>
                    <a:lnTo>
                      <a:pt x="7" y="422"/>
                    </a:lnTo>
                    <a:lnTo>
                      <a:pt x="0" y="467"/>
                    </a:lnTo>
                    <a:lnTo>
                      <a:pt x="3" y="512"/>
                    </a:lnTo>
                    <a:lnTo>
                      <a:pt x="10" y="548"/>
                    </a:lnTo>
                    <a:lnTo>
                      <a:pt x="24" y="578"/>
                    </a:lnTo>
                    <a:lnTo>
                      <a:pt x="43" y="603"/>
                    </a:lnTo>
                    <a:lnTo>
                      <a:pt x="69" y="621"/>
                    </a:lnTo>
                    <a:lnTo>
                      <a:pt x="102" y="634"/>
                    </a:lnTo>
                    <a:lnTo>
                      <a:pt x="133" y="640"/>
                    </a:lnTo>
                    <a:lnTo>
                      <a:pt x="157" y="648"/>
                    </a:lnTo>
                    <a:lnTo>
                      <a:pt x="174" y="659"/>
                    </a:lnTo>
                    <a:lnTo>
                      <a:pt x="198" y="676"/>
                    </a:lnTo>
                    <a:lnTo>
                      <a:pt x="221" y="688"/>
                    </a:lnTo>
                    <a:lnTo>
                      <a:pt x="246" y="694"/>
                    </a:lnTo>
                    <a:lnTo>
                      <a:pt x="273" y="691"/>
                    </a:lnTo>
                    <a:lnTo>
                      <a:pt x="317" y="678"/>
                    </a:lnTo>
                    <a:lnTo>
                      <a:pt x="371" y="665"/>
                    </a:lnTo>
                    <a:lnTo>
                      <a:pt x="397" y="660"/>
                    </a:lnTo>
                    <a:lnTo>
                      <a:pt x="426" y="660"/>
                    </a:lnTo>
                    <a:lnTo>
                      <a:pt x="459" y="665"/>
                    </a:lnTo>
                    <a:lnTo>
                      <a:pt x="487" y="660"/>
                    </a:lnTo>
                    <a:lnTo>
                      <a:pt x="514" y="651"/>
                    </a:lnTo>
                    <a:lnTo>
                      <a:pt x="558" y="638"/>
                    </a:lnTo>
                    <a:lnTo>
                      <a:pt x="589" y="630"/>
                    </a:lnTo>
                    <a:lnTo>
                      <a:pt x="620" y="619"/>
                    </a:lnTo>
                    <a:lnTo>
                      <a:pt x="644" y="610"/>
                    </a:lnTo>
                    <a:lnTo>
                      <a:pt x="679" y="598"/>
                    </a:lnTo>
                    <a:lnTo>
                      <a:pt x="708" y="591"/>
                    </a:lnTo>
                    <a:lnTo>
                      <a:pt x="740" y="591"/>
                    </a:lnTo>
                    <a:lnTo>
                      <a:pt x="770" y="595"/>
                    </a:lnTo>
                    <a:lnTo>
                      <a:pt x="797" y="609"/>
                    </a:lnTo>
                    <a:lnTo>
                      <a:pt x="829" y="626"/>
                    </a:lnTo>
                    <a:lnTo>
                      <a:pt x="862" y="643"/>
                    </a:lnTo>
                    <a:lnTo>
                      <a:pt x="888" y="653"/>
                    </a:lnTo>
                    <a:lnTo>
                      <a:pt x="909" y="660"/>
                    </a:lnTo>
                    <a:lnTo>
                      <a:pt x="934" y="669"/>
                    </a:lnTo>
                    <a:lnTo>
                      <a:pt x="964" y="683"/>
                    </a:lnTo>
                    <a:lnTo>
                      <a:pt x="982" y="690"/>
                    </a:lnTo>
                    <a:lnTo>
                      <a:pt x="1003" y="695"/>
                    </a:lnTo>
                    <a:lnTo>
                      <a:pt x="1035" y="695"/>
                    </a:lnTo>
                    <a:lnTo>
                      <a:pt x="1067" y="686"/>
                    </a:lnTo>
                    <a:lnTo>
                      <a:pt x="1101" y="673"/>
                    </a:lnTo>
                    <a:lnTo>
                      <a:pt x="1133" y="649"/>
                    </a:lnTo>
                    <a:lnTo>
                      <a:pt x="1158" y="625"/>
                    </a:lnTo>
                    <a:lnTo>
                      <a:pt x="1182" y="591"/>
                    </a:lnTo>
                    <a:lnTo>
                      <a:pt x="1195" y="564"/>
                    </a:lnTo>
                    <a:lnTo>
                      <a:pt x="1209" y="509"/>
                    </a:lnTo>
                    <a:lnTo>
                      <a:pt x="1220" y="469"/>
                    </a:lnTo>
                    <a:lnTo>
                      <a:pt x="1237" y="427"/>
                    </a:lnTo>
                    <a:lnTo>
                      <a:pt x="1257" y="394"/>
                    </a:lnTo>
                    <a:lnTo>
                      <a:pt x="1272" y="360"/>
                    </a:lnTo>
                    <a:lnTo>
                      <a:pt x="1280" y="326"/>
                    </a:lnTo>
                    <a:lnTo>
                      <a:pt x="1279" y="296"/>
                    </a:lnTo>
                    <a:lnTo>
                      <a:pt x="1270" y="270"/>
                    </a:lnTo>
                    <a:lnTo>
                      <a:pt x="1254" y="239"/>
                    </a:lnTo>
                    <a:lnTo>
                      <a:pt x="1235" y="209"/>
                    </a:lnTo>
                    <a:lnTo>
                      <a:pt x="1210" y="181"/>
                    </a:lnTo>
                    <a:lnTo>
                      <a:pt x="1187" y="161"/>
                    </a:lnTo>
                    <a:lnTo>
                      <a:pt x="1170" y="139"/>
                    </a:lnTo>
                    <a:lnTo>
                      <a:pt x="1153" y="125"/>
                    </a:lnTo>
                    <a:lnTo>
                      <a:pt x="1125" y="111"/>
                    </a:lnTo>
                    <a:lnTo>
                      <a:pt x="1091" y="103"/>
                    </a:lnTo>
                    <a:lnTo>
                      <a:pt x="1055" y="101"/>
                    </a:lnTo>
                    <a:lnTo>
                      <a:pt x="999" y="106"/>
                    </a:lnTo>
                    <a:lnTo>
                      <a:pt x="924" y="116"/>
                    </a:lnTo>
                    <a:lnTo>
                      <a:pt x="845" y="125"/>
                    </a:lnTo>
                    <a:lnTo>
                      <a:pt x="799" y="125"/>
                    </a:lnTo>
                    <a:lnTo>
                      <a:pt x="740" y="117"/>
                    </a:lnTo>
                    <a:lnTo>
                      <a:pt x="686" y="107"/>
                    </a:lnTo>
                    <a:lnTo>
                      <a:pt x="640" y="95"/>
                    </a:lnTo>
                    <a:lnTo>
                      <a:pt x="600" y="82"/>
                    </a:lnTo>
                    <a:lnTo>
                      <a:pt x="561" y="66"/>
                    </a:lnTo>
                    <a:lnTo>
                      <a:pt x="529" y="48"/>
                    </a:lnTo>
                    <a:lnTo>
                      <a:pt x="507" y="38"/>
                    </a:lnTo>
                    <a:lnTo>
                      <a:pt x="490" y="33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" name="Freeform 158"/>
              <p:cNvSpPr>
                <a:spLocks/>
              </p:cNvSpPr>
              <p:nvPr/>
            </p:nvSpPr>
            <p:spPr bwMode="auto">
              <a:xfrm>
                <a:off x="3216" y="912"/>
                <a:ext cx="416" cy="243"/>
              </a:xfrm>
              <a:custGeom>
                <a:avLst/>
                <a:gdLst>
                  <a:gd name="T0" fmla="*/ 0 w 1665"/>
                  <a:gd name="T1" fmla="*/ 0 h 971"/>
                  <a:gd name="T2" fmla="*/ 0 w 1665"/>
                  <a:gd name="T3" fmla="*/ 0 h 971"/>
                  <a:gd name="T4" fmla="*/ 0 w 1665"/>
                  <a:gd name="T5" fmla="*/ 0 h 971"/>
                  <a:gd name="T6" fmla="*/ 0 w 1665"/>
                  <a:gd name="T7" fmla="*/ 0 h 971"/>
                  <a:gd name="T8" fmla="*/ 0 w 1665"/>
                  <a:gd name="T9" fmla="*/ 0 h 971"/>
                  <a:gd name="T10" fmla="*/ 0 w 1665"/>
                  <a:gd name="T11" fmla="*/ 0 h 971"/>
                  <a:gd name="T12" fmla="*/ 0 w 1665"/>
                  <a:gd name="T13" fmla="*/ 0 h 971"/>
                  <a:gd name="T14" fmla="*/ 0 w 1665"/>
                  <a:gd name="T15" fmla="*/ 0 h 971"/>
                  <a:gd name="T16" fmla="*/ 0 w 1665"/>
                  <a:gd name="T17" fmla="*/ 0 h 971"/>
                  <a:gd name="T18" fmla="*/ 0 w 1665"/>
                  <a:gd name="T19" fmla="*/ 0 h 971"/>
                  <a:gd name="T20" fmla="*/ 0 w 1665"/>
                  <a:gd name="T21" fmla="*/ 0 h 971"/>
                  <a:gd name="T22" fmla="*/ 0 w 1665"/>
                  <a:gd name="T23" fmla="*/ 0 h 971"/>
                  <a:gd name="T24" fmla="*/ 0 w 1665"/>
                  <a:gd name="T25" fmla="*/ 0 h 971"/>
                  <a:gd name="T26" fmla="*/ 0 w 1665"/>
                  <a:gd name="T27" fmla="*/ 0 h 971"/>
                  <a:gd name="T28" fmla="*/ 0 w 1665"/>
                  <a:gd name="T29" fmla="*/ 0 h 971"/>
                  <a:gd name="T30" fmla="*/ 0 w 1665"/>
                  <a:gd name="T31" fmla="*/ 0 h 971"/>
                  <a:gd name="T32" fmla="*/ 0 w 1665"/>
                  <a:gd name="T33" fmla="*/ 0 h 971"/>
                  <a:gd name="T34" fmla="*/ 0 w 1665"/>
                  <a:gd name="T35" fmla="*/ 0 h 971"/>
                  <a:gd name="T36" fmla="*/ 0 w 1665"/>
                  <a:gd name="T37" fmla="*/ 0 h 971"/>
                  <a:gd name="T38" fmla="*/ 0 w 1665"/>
                  <a:gd name="T39" fmla="*/ 0 h 971"/>
                  <a:gd name="T40" fmla="*/ 0 w 1665"/>
                  <a:gd name="T41" fmla="*/ 0 h 971"/>
                  <a:gd name="T42" fmla="*/ 0 w 1665"/>
                  <a:gd name="T43" fmla="*/ 0 h 971"/>
                  <a:gd name="T44" fmla="*/ 0 w 1665"/>
                  <a:gd name="T45" fmla="*/ 0 h 971"/>
                  <a:gd name="T46" fmla="*/ 0 w 1665"/>
                  <a:gd name="T47" fmla="*/ 0 h 971"/>
                  <a:gd name="T48" fmla="*/ 0 w 1665"/>
                  <a:gd name="T49" fmla="*/ 0 h 971"/>
                  <a:gd name="T50" fmla="*/ 0 w 1665"/>
                  <a:gd name="T51" fmla="*/ 0 h 971"/>
                  <a:gd name="T52" fmla="*/ 0 w 1665"/>
                  <a:gd name="T53" fmla="*/ 0 h 971"/>
                  <a:gd name="T54" fmla="*/ 0 w 1665"/>
                  <a:gd name="T55" fmla="*/ 0 h 971"/>
                  <a:gd name="T56" fmla="*/ 0 w 1665"/>
                  <a:gd name="T57" fmla="*/ 0 h 971"/>
                  <a:gd name="T58" fmla="*/ 0 w 1665"/>
                  <a:gd name="T59" fmla="*/ 0 h 971"/>
                  <a:gd name="T60" fmla="*/ 0 w 1665"/>
                  <a:gd name="T61" fmla="*/ 0 h 971"/>
                  <a:gd name="T62" fmla="*/ 0 w 1665"/>
                  <a:gd name="T63" fmla="*/ 0 h 971"/>
                  <a:gd name="T64" fmla="*/ 0 w 1665"/>
                  <a:gd name="T65" fmla="*/ 0 h 971"/>
                  <a:gd name="T66" fmla="*/ 0 w 1665"/>
                  <a:gd name="T67" fmla="*/ 0 h 971"/>
                  <a:gd name="T68" fmla="*/ 0 w 1665"/>
                  <a:gd name="T69" fmla="*/ 0 h 971"/>
                  <a:gd name="T70" fmla="*/ 0 w 1665"/>
                  <a:gd name="T71" fmla="*/ 0 h 971"/>
                  <a:gd name="T72" fmla="*/ 0 w 1665"/>
                  <a:gd name="T73" fmla="*/ 0 h 971"/>
                  <a:gd name="T74" fmla="*/ 0 w 1665"/>
                  <a:gd name="T75" fmla="*/ 0 h 971"/>
                  <a:gd name="T76" fmla="*/ 0 w 1665"/>
                  <a:gd name="T77" fmla="*/ 0 h 971"/>
                  <a:gd name="T78" fmla="*/ 0 w 1665"/>
                  <a:gd name="T79" fmla="*/ 0 h 971"/>
                  <a:gd name="T80" fmla="*/ 0 w 1665"/>
                  <a:gd name="T81" fmla="*/ 0 h 971"/>
                  <a:gd name="T82" fmla="*/ 0 w 1665"/>
                  <a:gd name="T83" fmla="*/ 0 h 971"/>
                  <a:gd name="T84" fmla="*/ 0 w 1665"/>
                  <a:gd name="T85" fmla="*/ 0 h 971"/>
                  <a:gd name="T86" fmla="*/ 0 w 1665"/>
                  <a:gd name="T87" fmla="*/ 0 h 971"/>
                  <a:gd name="T88" fmla="*/ 0 w 1665"/>
                  <a:gd name="T89" fmla="*/ 0 h 971"/>
                  <a:gd name="T90" fmla="*/ 0 w 1665"/>
                  <a:gd name="T91" fmla="*/ 0 h 971"/>
                  <a:gd name="T92" fmla="*/ 0 w 1665"/>
                  <a:gd name="T93" fmla="*/ 0 h 971"/>
                  <a:gd name="T94" fmla="*/ 0 w 1665"/>
                  <a:gd name="T95" fmla="*/ 0 h 971"/>
                  <a:gd name="T96" fmla="*/ 0 w 1665"/>
                  <a:gd name="T97" fmla="*/ 0 h 971"/>
                  <a:gd name="T98" fmla="*/ 0 w 1665"/>
                  <a:gd name="T99" fmla="*/ 0 h 971"/>
                  <a:gd name="T100" fmla="*/ 0 w 1665"/>
                  <a:gd name="T101" fmla="*/ 0 h 971"/>
                  <a:gd name="T102" fmla="*/ 0 w 1665"/>
                  <a:gd name="T103" fmla="*/ 0 h 971"/>
                  <a:gd name="T104" fmla="*/ 0 w 1665"/>
                  <a:gd name="T105" fmla="*/ 0 h 971"/>
                  <a:gd name="T106" fmla="*/ 0 w 1665"/>
                  <a:gd name="T107" fmla="*/ 0 h 971"/>
                  <a:gd name="T108" fmla="*/ 0 w 1665"/>
                  <a:gd name="T109" fmla="*/ 0 h 971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65"/>
                  <a:gd name="T166" fmla="*/ 0 h 971"/>
                  <a:gd name="T167" fmla="*/ 1665 w 1665"/>
                  <a:gd name="T168" fmla="*/ 971 h 971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65" h="971">
                    <a:moveTo>
                      <a:pt x="544" y="911"/>
                    </a:moveTo>
                    <a:lnTo>
                      <a:pt x="547" y="940"/>
                    </a:lnTo>
                    <a:lnTo>
                      <a:pt x="551" y="971"/>
                    </a:lnTo>
                    <a:lnTo>
                      <a:pt x="592" y="962"/>
                    </a:lnTo>
                    <a:lnTo>
                      <a:pt x="627" y="951"/>
                    </a:lnTo>
                    <a:lnTo>
                      <a:pt x="654" y="933"/>
                    </a:lnTo>
                    <a:lnTo>
                      <a:pt x="672" y="917"/>
                    </a:lnTo>
                    <a:lnTo>
                      <a:pt x="683" y="907"/>
                    </a:lnTo>
                    <a:lnTo>
                      <a:pt x="697" y="901"/>
                    </a:lnTo>
                    <a:lnTo>
                      <a:pt x="723" y="898"/>
                    </a:lnTo>
                    <a:lnTo>
                      <a:pt x="751" y="903"/>
                    </a:lnTo>
                    <a:lnTo>
                      <a:pt x="796" y="898"/>
                    </a:lnTo>
                    <a:lnTo>
                      <a:pt x="826" y="902"/>
                    </a:lnTo>
                    <a:lnTo>
                      <a:pt x="845" y="906"/>
                    </a:lnTo>
                    <a:lnTo>
                      <a:pt x="870" y="911"/>
                    </a:lnTo>
                    <a:lnTo>
                      <a:pt x="901" y="917"/>
                    </a:lnTo>
                    <a:lnTo>
                      <a:pt x="937" y="920"/>
                    </a:lnTo>
                    <a:lnTo>
                      <a:pt x="989" y="915"/>
                    </a:lnTo>
                    <a:lnTo>
                      <a:pt x="1043" y="903"/>
                    </a:lnTo>
                    <a:lnTo>
                      <a:pt x="1090" y="892"/>
                    </a:lnTo>
                    <a:lnTo>
                      <a:pt x="1134" y="882"/>
                    </a:lnTo>
                    <a:lnTo>
                      <a:pt x="1159" y="875"/>
                    </a:lnTo>
                    <a:lnTo>
                      <a:pt x="1188" y="865"/>
                    </a:lnTo>
                    <a:lnTo>
                      <a:pt x="1224" y="848"/>
                    </a:lnTo>
                    <a:lnTo>
                      <a:pt x="1260" y="836"/>
                    </a:lnTo>
                    <a:lnTo>
                      <a:pt x="1300" y="823"/>
                    </a:lnTo>
                    <a:lnTo>
                      <a:pt x="1339" y="805"/>
                    </a:lnTo>
                    <a:lnTo>
                      <a:pt x="1367" y="787"/>
                    </a:lnTo>
                    <a:lnTo>
                      <a:pt x="1392" y="765"/>
                    </a:lnTo>
                    <a:lnTo>
                      <a:pt x="1426" y="731"/>
                    </a:lnTo>
                    <a:lnTo>
                      <a:pt x="1458" y="702"/>
                    </a:lnTo>
                    <a:lnTo>
                      <a:pt x="1498" y="678"/>
                    </a:lnTo>
                    <a:lnTo>
                      <a:pt x="1542" y="661"/>
                    </a:lnTo>
                    <a:lnTo>
                      <a:pt x="1585" y="642"/>
                    </a:lnTo>
                    <a:lnTo>
                      <a:pt x="1616" y="619"/>
                    </a:lnTo>
                    <a:lnTo>
                      <a:pt x="1638" y="591"/>
                    </a:lnTo>
                    <a:lnTo>
                      <a:pt x="1656" y="557"/>
                    </a:lnTo>
                    <a:lnTo>
                      <a:pt x="1665" y="508"/>
                    </a:lnTo>
                    <a:lnTo>
                      <a:pt x="1663" y="456"/>
                    </a:lnTo>
                    <a:lnTo>
                      <a:pt x="1658" y="407"/>
                    </a:lnTo>
                    <a:lnTo>
                      <a:pt x="1643" y="363"/>
                    </a:lnTo>
                    <a:lnTo>
                      <a:pt x="1623" y="327"/>
                    </a:lnTo>
                    <a:lnTo>
                      <a:pt x="1597" y="289"/>
                    </a:lnTo>
                    <a:lnTo>
                      <a:pt x="1562" y="258"/>
                    </a:lnTo>
                    <a:lnTo>
                      <a:pt x="1518" y="232"/>
                    </a:lnTo>
                    <a:lnTo>
                      <a:pt x="1476" y="214"/>
                    </a:lnTo>
                    <a:lnTo>
                      <a:pt x="1418" y="198"/>
                    </a:lnTo>
                    <a:lnTo>
                      <a:pt x="1357" y="182"/>
                    </a:lnTo>
                    <a:lnTo>
                      <a:pt x="1309" y="162"/>
                    </a:lnTo>
                    <a:lnTo>
                      <a:pt x="1260" y="138"/>
                    </a:lnTo>
                    <a:lnTo>
                      <a:pt x="1220" y="110"/>
                    </a:lnTo>
                    <a:lnTo>
                      <a:pt x="1171" y="70"/>
                    </a:lnTo>
                    <a:lnTo>
                      <a:pt x="1125" y="39"/>
                    </a:lnTo>
                    <a:lnTo>
                      <a:pt x="1075" y="19"/>
                    </a:lnTo>
                    <a:lnTo>
                      <a:pt x="1019" y="5"/>
                    </a:lnTo>
                    <a:lnTo>
                      <a:pt x="954" y="2"/>
                    </a:lnTo>
                    <a:lnTo>
                      <a:pt x="900" y="0"/>
                    </a:lnTo>
                    <a:lnTo>
                      <a:pt x="825" y="10"/>
                    </a:lnTo>
                    <a:lnTo>
                      <a:pt x="762" y="20"/>
                    </a:lnTo>
                    <a:lnTo>
                      <a:pt x="710" y="25"/>
                    </a:lnTo>
                    <a:lnTo>
                      <a:pt x="658" y="28"/>
                    </a:lnTo>
                    <a:lnTo>
                      <a:pt x="616" y="38"/>
                    </a:lnTo>
                    <a:lnTo>
                      <a:pt x="547" y="65"/>
                    </a:lnTo>
                    <a:lnTo>
                      <a:pt x="479" y="87"/>
                    </a:lnTo>
                    <a:lnTo>
                      <a:pt x="428" y="95"/>
                    </a:lnTo>
                    <a:lnTo>
                      <a:pt x="387" y="94"/>
                    </a:lnTo>
                    <a:lnTo>
                      <a:pt x="334" y="84"/>
                    </a:lnTo>
                    <a:lnTo>
                      <a:pt x="291" y="79"/>
                    </a:lnTo>
                    <a:lnTo>
                      <a:pt x="250" y="79"/>
                    </a:lnTo>
                    <a:lnTo>
                      <a:pt x="210" y="87"/>
                    </a:lnTo>
                    <a:lnTo>
                      <a:pt x="177" y="99"/>
                    </a:lnTo>
                    <a:lnTo>
                      <a:pt x="125" y="129"/>
                    </a:lnTo>
                    <a:lnTo>
                      <a:pt x="42" y="184"/>
                    </a:lnTo>
                    <a:lnTo>
                      <a:pt x="8" y="215"/>
                    </a:lnTo>
                    <a:lnTo>
                      <a:pt x="0" y="233"/>
                    </a:lnTo>
                    <a:lnTo>
                      <a:pt x="0" y="250"/>
                    </a:lnTo>
                    <a:lnTo>
                      <a:pt x="17" y="255"/>
                    </a:lnTo>
                    <a:lnTo>
                      <a:pt x="39" y="264"/>
                    </a:lnTo>
                    <a:lnTo>
                      <a:pt x="71" y="283"/>
                    </a:lnTo>
                    <a:lnTo>
                      <a:pt x="110" y="298"/>
                    </a:lnTo>
                    <a:lnTo>
                      <a:pt x="150" y="312"/>
                    </a:lnTo>
                    <a:lnTo>
                      <a:pt x="196" y="323"/>
                    </a:lnTo>
                    <a:lnTo>
                      <a:pt x="250" y="334"/>
                    </a:lnTo>
                    <a:lnTo>
                      <a:pt x="310" y="342"/>
                    </a:lnTo>
                    <a:lnTo>
                      <a:pt x="356" y="342"/>
                    </a:lnTo>
                    <a:lnTo>
                      <a:pt x="434" y="333"/>
                    </a:lnTo>
                    <a:lnTo>
                      <a:pt x="509" y="322"/>
                    </a:lnTo>
                    <a:lnTo>
                      <a:pt x="566" y="318"/>
                    </a:lnTo>
                    <a:lnTo>
                      <a:pt x="601" y="320"/>
                    </a:lnTo>
                    <a:lnTo>
                      <a:pt x="634" y="327"/>
                    </a:lnTo>
                    <a:lnTo>
                      <a:pt x="663" y="341"/>
                    </a:lnTo>
                    <a:lnTo>
                      <a:pt x="681" y="356"/>
                    </a:lnTo>
                    <a:lnTo>
                      <a:pt x="697" y="378"/>
                    </a:lnTo>
                    <a:lnTo>
                      <a:pt x="721" y="397"/>
                    </a:lnTo>
                    <a:lnTo>
                      <a:pt x="745" y="424"/>
                    </a:lnTo>
                    <a:lnTo>
                      <a:pt x="763" y="456"/>
                    </a:lnTo>
                    <a:lnTo>
                      <a:pt x="781" y="486"/>
                    </a:lnTo>
                    <a:lnTo>
                      <a:pt x="788" y="513"/>
                    </a:lnTo>
                    <a:lnTo>
                      <a:pt x="790" y="543"/>
                    </a:lnTo>
                    <a:lnTo>
                      <a:pt x="782" y="577"/>
                    </a:lnTo>
                    <a:lnTo>
                      <a:pt x="767" y="611"/>
                    </a:lnTo>
                    <a:lnTo>
                      <a:pt x="747" y="644"/>
                    </a:lnTo>
                    <a:lnTo>
                      <a:pt x="730" y="684"/>
                    </a:lnTo>
                    <a:lnTo>
                      <a:pt x="718" y="726"/>
                    </a:lnTo>
                    <a:lnTo>
                      <a:pt x="705" y="780"/>
                    </a:lnTo>
                    <a:lnTo>
                      <a:pt x="692" y="808"/>
                    </a:lnTo>
                    <a:lnTo>
                      <a:pt x="669" y="842"/>
                    </a:lnTo>
                    <a:lnTo>
                      <a:pt x="643" y="866"/>
                    </a:lnTo>
                    <a:lnTo>
                      <a:pt x="611" y="888"/>
                    </a:lnTo>
                    <a:lnTo>
                      <a:pt x="578" y="903"/>
                    </a:lnTo>
                    <a:lnTo>
                      <a:pt x="544" y="911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9" name="Freeform 159"/>
              <p:cNvSpPr>
                <a:spLocks/>
              </p:cNvSpPr>
              <p:nvPr/>
            </p:nvSpPr>
            <p:spPr bwMode="auto">
              <a:xfrm>
                <a:off x="3567" y="981"/>
                <a:ext cx="231" cy="160"/>
              </a:xfrm>
              <a:custGeom>
                <a:avLst/>
                <a:gdLst>
                  <a:gd name="T0" fmla="*/ 0 w 927"/>
                  <a:gd name="T1" fmla="*/ 0 h 640"/>
                  <a:gd name="T2" fmla="*/ 0 w 927"/>
                  <a:gd name="T3" fmla="*/ 0 h 640"/>
                  <a:gd name="T4" fmla="*/ 0 w 927"/>
                  <a:gd name="T5" fmla="*/ 0 h 640"/>
                  <a:gd name="T6" fmla="*/ 0 w 927"/>
                  <a:gd name="T7" fmla="*/ 0 h 640"/>
                  <a:gd name="T8" fmla="*/ 0 w 927"/>
                  <a:gd name="T9" fmla="*/ 0 h 640"/>
                  <a:gd name="T10" fmla="*/ 0 w 927"/>
                  <a:gd name="T11" fmla="*/ 0 h 640"/>
                  <a:gd name="T12" fmla="*/ 0 w 927"/>
                  <a:gd name="T13" fmla="*/ 0 h 640"/>
                  <a:gd name="T14" fmla="*/ 0 w 927"/>
                  <a:gd name="T15" fmla="*/ 0 h 640"/>
                  <a:gd name="T16" fmla="*/ 0 w 927"/>
                  <a:gd name="T17" fmla="*/ 0 h 640"/>
                  <a:gd name="T18" fmla="*/ 0 w 927"/>
                  <a:gd name="T19" fmla="*/ 0 h 640"/>
                  <a:gd name="T20" fmla="*/ 0 w 927"/>
                  <a:gd name="T21" fmla="*/ 0 h 640"/>
                  <a:gd name="T22" fmla="*/ 0 w 927"/>
                  <a:gd name="T23" fmla="*/ 0 h 640"/>
                  <a:gd name="T24" fmla="*/ 0 w 927"/>
                  <a:gd name="T25" fmla="*/ 0 h 640"/>
                  <a:gd name="T26" fmla="*/ 0 w 927"/>
                  <a:gd name="T27" fmla="*/ 0 h 640"/>
                  <a:gd name="T28" fmla="*/ 0 w 927"/>
                  <a:gd name="T29" fmla="*/ 0 h 640"/>
                  <a:gd name="T30" fmla="*/ 0 w 927"/>
                  <a:gd name="T31" fmla="*/ 0 h 640"/>
                  <a:gd name="T32" fmla="*/ 0 w 927"/>
                  <a:gd name="T33" fmla="*/ 0 h 640"/>
                  <a:gd name="T34" fmla="*/ 0 w 927"/>
                  <a:gd name="T35" fmla="*/ 0 h 640"/>
                  <a:gd name="T36" fmla="*/ 0 w 927"/>
                  <a:gd name="T37" fmla="*/ 0 h 640"/>
                  <a:gd name="T38" fmla="*/ 0 w 927"/>
                  <a:gd name="T39" fmla="*/ 0 h 640"/>
                  <a:gd name="T40" fmla="*/ 0 w 927"/>
                  <a:gd name="T41" fmla="*/ 0 h 640"/>
                  <a:gd name="T42" fmla="*/ 0 w 927"/>
                  <a:gd name="T43" fmla="*/ 0 h 640"/>
                  <a:gd name="T44" fmla="*/ 0 w 927"/>
                  <a:gd name="T45" fmla="*/ 0 h 640"/>
                  <a:gd name="T46" fmla="*/ 0 w 927"/>
                  <a:gd name="T47" fmla="*/ 0 h 640"/>
                  <a:gd name="T48" fmla="*/ 0 w 927"/>
                  <a:gd name="T49" fmla="*/ 0 h 640"/>
                  <a:gd name="T50" fmla="*/ 0 w 927"/>
                  <a:gd name="T51" fmla="*/ 0 h 640"/>
                  <a:gd name="T52" fmla="*/ 0 w 927"/>
                  <a:gd name="T53" fmla="*/ 0 h 640"/>
                  <a:gd name="T54" fmla="*/ 0 w 927"/>
                  <a:gd name="T55" fmla="*/ 0 h 640"/>
                  <a:gd name="T56" fmla="*/ 0 w 927"/>
                  <a:gd name="T57" fmla="*/ 0 h 640"/>
                  <a:gd name="T58" fmla="*/ 0 w 927"/>
                  <a:gd name="T59" fmla="*/ 0 h 640"/>
                  <a:gd name="T60" fmla="*/ 0 w 927"/>
                  <a:gd name="T61" fmla="*/ 0 h 640"/>
                  <a:gd name="T62" fmla="*/ 0 w 927"/>
                  <a:gd name="T63" fmla="*/ 0 h 640"/>
                  <a:gd name="T64" fmla="*/ 0 w 927"/>
                  <a:gd name="T65" fmla="*/ 0 h 640"/>
                  <a:gd name="T66" fmla="*/ 0 w 927"/>
                  <a:gd name="T67" fmla="*/ 0 h 640"/>
                  <a:gd name="T68" fmla="*/ 0 w 927"/>
                  <a:gd name="T69" fmla="*/ 0 h 640"/>
                  <a:gd name="T70" fmla="*/ 0 w 927"/>
                  <a:gd name="T71" fmla="*/ 0 h 640"/>
                  <a:gd name="T72" fmla="*/ 0 w 927"/>
                  <a:gd name="T73" fmla="*/ 0 h 640"/>
                  <a:gd name="T74" fmla="*/ 0 w 927"/>
                  <a:gd name="T75" fmla="*/ 0 h 640"/>
                  <a:gd name="T76" fmla="*/ 0 w 927"/>
                  <a:gd name="T77" fmla="*/ 0 h 640"/>
                  <a:gd name="T78" fmla="*/ 0 w 927"/>
                  <a:gd name="T79" fmla="*/ 0 h 640"/>
                  <a:gd name="T80" fmla="*/ 0 w 927"/>
                  <a:gd name="T81" fmla="*/ 0 h 64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927"/>
                  <a:gd name="T124" fmla="*/ 0 h 640"/>
                  <a:gd name="T125" fmla="*/ 927 w 927"/>
                  <a:gd name="T126" fmla="*/ 640 h 64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927" h="640">
                    <a:moveTo>
                      <a:pt x="303" y="30"/>
                    </a:moveTo>
                    <a:lnTo>
                      <a:pt x="333" y="15"/>
                    </a:lnTo>
                    <a:lnTo>
                      <a:pt x="358" y="6"/>
                    </a:lnTo>
                    <a:lnTo>
                      <a:pt x="388" y="1"/>
                    </a:lnTo>
                    <a:lnTo>
                      <a:pt x="415" y="0"/>
                    </a:lnTo>
                    <a:lnTo>
                      <a:pt x="446" y="1"/>
                    </a:lnTo>
                    <a:lnTo>
                      <a:pt x="473" y="5"/>
                    </a:lnTo>
                    <a:lnTo>
                      <a:pt x="504" y="14"/>
                    </a:lnTo>
                    <a:lnTo>
                      <a:pt x="537" y="29"/>
                    </a:lnTo>
                    <a:lnTo>
                      <a:pt x="565" y="48"/>
                    </a:lnTo>
                    <a:lnTo>
                      <a:pt x="591" y="71"/>
                    </a:lnTo>
                    <a:lnTo>
                      <a:pt x="614" y="96"/>
                    </a:lnTo>
                    <a:lnTo>
                      <a:pt x="637" y="131"/>
                    </a:lnTo>
                    <a:lnTo>
                      <a:pt x="654" y="146"/>
                    </a:lnTo>
                    <a:lnTo>
                      <a:pt x="676" y="158"/>
                    </a:lnTo>
                    <a:lnTo>
                      <a:pt x="724" y="164"/>
                    </a:lnTo>
                    <a:lnTo>
                      <a:pt x="803" y="169"/>
                    </a:lnTo>
                    <a:lnTo>
                      <a:pt x="828" y="174"/>
                    </a:lnTo>
                    <a:lnTo>
                      <a:pt x="848" y="181"/>
                    </a:lnTo>
                    <a:lnTo>
                      <a:pt x="864" y="194"/>
                    </a:lnTo>
                    <a:lnTo>
                      <a:pt x="874" y="210"/>
                    </a:lnTo>
                    <a:lnTo>
                      <a:pt x="880" y="234"/>
                    </a:lnTo>
                    <a:lnTo>
                      <a:pt x="884" y="258"/>
                    </a:lnTo>
                    <a:lnTo>
                      <a:pt x="889" y="281"/>
                    </a:lnTo>
                    <a:lnTo>
                      <a:pt x="899" y="305"/>
                    </a:lnTo>
                    <a:lnTo>
                      <a:pt x="917" y="341"/>
                    </a:lnTo>
                    <a:lnTo>
                      <a:pt x="924" y="368"/>
                    </a:lnTo>
                    <a:lnTo>
                      <a:pt x="927" y="394"/>
                    </a:lnTo>
                    <a:lnTo>
                      <a:pt x="922" y="416"/>
                    </a:lnTo>
                    <a:lnTo>
                      <a:pt x="912" y="434"/>
                    </a:lnTo>
                    <a:lnTo>
                      <a:pt x="899" y="449"/>
                    </a:lnTo>
                    <a:lnTo>
                      <a:pt x="860" y="470"/>
                    </a:lnTo>
                    <a:lnTo>
                      <a:pt x="824" y="489"/>
                    </a:lnTo>
                    <a:lnTo>
                      <a:pt x="796" y="507"/>
                    </a:lnTo>
                    <a:lnTo>
                      <a:pt x="778" y="527"/>
                    </a:lnTo>
                    <a:lnTo>
                      <a:pt x="765" y="549"/>
                    </a:lnTo>
                    <a:lnTo>
                      <a:pt x="745" y="593"/>
                    </a:lnTo>
                    <a:lnTo>
                      <a:pt x="729" y="614"/>
                    </a:lnTo>
                    <a:lnTo>
                      <a:pt x="711" y="629"/>
                    </a:lnTo>
                    <a:lnTo>
                      <a:pt x="689" y="638"/>
                    </a:lnTo>
                    <a:lnTo>
                      <a:pt x="656" y="640"/>
                    </a:lnTo>
                    <a:lnTo>
                      <a:pt x="617" y="638"/>
                    </a:lnTo>
                    <a:lnTo>
                      <a:pt x="577" y="628"/>
                    </a:lnTo>
                    <a:lnTo>
                      <a:pt x="535" y="610"/>
                    </a:lnTo>
                    <a:lnTo>
                      <a:pt x="521" y="605"/>
                    </a:lnTo>
                    <a:lnTo>
                      <a:pt x="494" y="598"/>
                    </a:lnTo>
                    <a:lnTo>
                      <a:pt x="463" y="587"/>
                    </a:lnTo>
                    <a:lnTo>
                      <a:pt x="441" y="577"/>
                    </a:lnTo>
                    <a:lnTo>
                      <a:pt x="407" y="555"/>
                    </a:lnTo>
                    <a:lnTo>
                      <a:pt x="387" y="547"/>
                    </a:lnTo>
                    <a:lnTo>
                      <a:pt x="356" y="542"/>
                    </a:lnTo>
                    <a:lnTo>
                      <a:pt x="345" y="540"/>
                    </a:lnTo>
                    <a:lnTo>
                      <a:pt x="311" y="540"/>
                    </a:lnTo>
                    <a:lnTo>
                      <a:pt x="276" y="545"/>
                    </a:lnTo>
                    <a:lnTo>
                      <a:pt x="262" y="547"/>
                    </a:lnTo>
                    <a:lnTo>
                      <a:pt x="218" y="550"/>
                    </a:lnTo>
                    <a:lnTo>
                      <a:pt x="163" y="549"/>
                    </a:lnTo>
                    <a:lnTo>
                      <a:pt x="138" y="547"/>
                    </a:lnTo>
                    <a:lnTo>
                      <a:pt x="117" y="538"/>
                    </a:lnTo>
                    <a:lnTo>
                      <a:pt x="99" y="525"/>
                    </a:lnTo>
                    <a:lnTo>
                      <a:pt x="80" y="514"/>
                    </a:lnTo>
                    <a:lnTo>
                      <a:pt x="63" y="508"/>
                    </a:lnTo>
                    <a:lnTo>
                      <a:pt x="52" y="505"/>
                    </a:lnTo>
                    <a:lnTo>
                      <a:pt x="40" y="503"/>
                    </a:lnTo>
                    <a:lnTo>
                      <a:pt x="27" y="500"/>
                    </a:lnTo>
                    <a:lnTo>
                      <a:pt x="13" y="493"/>
                    </a:lnTo>
                    <a:lnTo>
                      <a:pt x="4" y="482"/>
                    </a:lnTo>
                    <a:lnTo>
                      <a:pt x="0" y="472"/>
                    </a:lnTo>
                    <a:lnTo>
                      <a:pt x="28" y="454"/>
                    </a:lnTo>
                    <a:lnTo>
                      <a:pt x="53" y="432"/>
                    </a:lnTo>
                    <a:lnTo>
                      <a:pt x="85" y="398"/>
                    </a:lnTo>
                    <a:lnTo>
                      <a:pt x="119" y="369"/>
                    </a:lnTo>
                    <a:lnTo>
                      <a:pt x="159" y="345"/>
                    </a:lnTo>
                    <a:lnTo>
                      <a:pt x="203" y="328"/>
                    </a:lnTo>
                    <a:lnTo>
                      <a:pt x="246" y="309"/>
                    </a:lnTo>
                    <a:lnTo>
                      <a:pt x="277" y="286"/>
                    </a:lnTo>
                    <a:lnTo>
                      <a:pt x="299" y="258"/>
                    </a:lnTo>
                    <a:lnTo>
                      <a:pt x="316" y="224"/>
                    </a:lnTo>
                    <a:lnTo>
                      <a:pt x="326" y="175"/>
                    </a:lnTo>
                    <a:lnTo>
                      <a:pt x="324" y="123"/>
                    </a:lnTo>
                    <a:lnTo>
                      <a:pt x="319" y="74"/>
                    </a:lnTo>
                    <a:lnTo>
                      <a:pt x="303" y="3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0" name="Freeform 160"/>
              <p:cNvSpPr>
                <a:spLocks/>
              </p:cNvSpPr>
              <p:nvPr/>
            </p:nvSpPr>
            <p:spPr bwMode="auto">
              <a:xfrm>
                <a:off x="3265" y="1100"/>
                <a:ext cx="80" cy="51"/>
              </a:xfrm>
              <a:custGeom>
                <a:avLst/>
                <a:gdLst>
                  <a:gd name="T0" fmla="*/ 0 w 321"/>
                  <a:gd name="T1" fmla="*/ 0 h 205"/>
                  <a:gd name="T2" fmla="*/ 0 w 321"/>
                  <a:gd name="T3" fmla="*/ 0 h 205"/>
                  <a:gd name="T4" fmla="*/ 0 w 321"/>
                  <a:gd name="T5" fmla="*/ 0 h 205"/>
                  <a:gd name="T6" fmla="*/ 0 w 321"/>
                  <a:gd name="T7" fmla="*/ 0 h 205"/>
                  <a:gd name="T8" fmla="*/ 0 w 321"/>
                  <a:gd name="T9" fmla="*/ 0 h 205"/>
                  <a:gd name="T10" fmla="*/ 0 w 321"/>
                  <a:gd name="T11" fmla="*/ 0 h 205"/>
                  <a:gd name="T12" fmla="*/ 0 w 321"/>
                  <a:gd name="T13" fmla="*/ 0 h 205"/>
                  <a:gd name="T14" fmla="*/ 0 w 321"/>
                  <a:gd name="T15" fmla="*/ 0 h 205"/>
                  <a:gd name="T16" fmla="*/ 0 w 321"/>
                  <a:gd name="T17" fmla="*/ 0 h 205"/>
                  <a:gd name="T18" fmla="*/ 0 w 321"/>
                  <a:gd name="T19" fmla="*/ 0 h 205"/>
                  <a:gd name="T20" fmla="*/ 0 w 321"/>
                  <a:gd name="T21" fmla="*/ 0 h 205"/>
                  <a:gd name="T22" fmla="*/ 0 w 321"/>
                  <a:gd name="T23" fmla="*/ 0 h 205"/>
                  <a:gd name="T24" fmla="*/ 0 w 321"/>
                  <a:gd name="T25" fmla="*/ 0 h 205"/>
                  <a:gd name="T26" fmla="*/ 0 w 321"/>
                  <a:gd name="T27" fmla="*/ 0 h 205"/>
                  <a:gd name="T28" fmla="*/ 0 w 321"/>
                  <a:gd name="T29" fmla="*/ 0 h 205"/>
                  <a:gd name="T30" fmla="*/ 0 w 321"/>
                  <a:gd name="T31" fmla="*/ 0 h 205"/>
                  <a:gd name="T32" fmla="*/ 0 w 321"/>
                  <a:gd name="T33" fmla="*/ 0 h 205"/>
                  <a:gd name="T34" fmla="*/ 0 w 321"/>
                  <a:gd name="T35" fmla="*/ 0 h 205"/>
                  <a:gd name="T36" fmla="*/ 0 w 321"/>
                  <a:gd name="T37" fmla="*/ 0 h 205"/>
                  <a:gd name="T38" fmla="*/ 0 w 321"/>
                  <a:gd name="T39" fmla="*/ 0 h 205"/>
                  <a:gd name="T40" fmla="*/ 0 w 321"/>
                  <a:gd name="T41" fmla="*/ 0 h 205"/>
                  <a:gd name="T42" fmla="*/ 0 w 321"/>
                  <a:gd name="T43" fmla="*/ 0 h 205"/>
                  <a:gd name="T44" fmla="*/ 0 w 321"/>
                  <a:gd name="T45" fmla="*/ 0 h 205"/>
                  <a:gd name="T46" fmla="*/ 0 w 321"/>
                  <a:gd name="T47" fmla="*/ 0 h 205"/>
                  <a:gd name="T48" fmla="*/ 0 w 321"/>
                  <a:gd name="T49" fmla="*/ 0 h 205"/>
                  <a:gd name="T50" fmla="*/ 0 w 321"/>
                  <a:gd name="T51" fmla="*/ 0 h 205"/>
                  <a:gd name="T52" fmla="*/ 0 w 321"/>
                  <a:gd name="T53" fmla="*/ 0 h 205"/>
                  <a:gd name="T54" fmla="*/ 0 w 321"/>
                  <a:gd name="T55" fmla="*/ 0 h 205"/>
                  <a:gd name="T56" fmla="*/ 0 w 321"/>
                  <a:gd name="T57" fmla="*/ 0 h 20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1"/>
                  <a:gd name="T88" fmla="*/ 0 h 205"/>
                  <a:gd name="T89" fmla="*/ 321 w 321"/>
                  <a:gd name="T90" fmla="*/ 205 h 205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1" h="205">
                    <a:moveTo>
                      <a:pt x="0" y="27"/>
                    </a:moveTo>
                    <a:lnTo>
                      <a:pt x="13" y="30"/>
                    </a:lnTo>
                    <a:lnTo>
                      <a:pt x="38" y="38"/>
                    </a:lnTo>
                    <a:lnTo>
                      <a:pt x="61" y="52"/>
                    </a:lnTo>
                    <a:lnTo>
                      <a:pt x="93" y="75"/>
                    </a:lnTo>
                    <a:lnTo>
                      <a:pt x="138" y="119"/>
                    </a:lnTo>
                    <a:lnTo>
                      <a:pt x="180" y="160"/>
                    </a:lnTo>
                    <a:lnTo>
                      <a:pt x="217" y="188"/>
                    </a:lnTo>
                    <a:lnTo>
                      <a:pt x="243" y="202"/>
                    </a:lnTo>
                    <a:lnTo>
                      <a:pt x="258" y="205"/>
                    </a:lnTo>
                    <a:lnTo>
                      <a:pt x="272" y="204"/>
                    </a:lnTo>
                    <a:lnTo>
                      <a:pt x="288" y="200"/>
                    </a:lnTo>
                    <a:lnTo>
                      <a:pt x="301" y="195"/>
                    </a:lnTo>
                    <a:lnTo>
                      <a:pt x="321" y="187"/>
                    </a:lnTo>
                    <a:lnTo>
                      <a:pt x="321" y="179"/>
                    </a:lnTo>
                    <a:lnTo>
                      <a:pt x="316" y="135"/>
                    </a:lnTo>
                    <a:lnTo>
                      <a:pt x="309" y="109"/>
                    </a:lnTo>
                    <a:lnTo>
                      <a:pt x="301" y="87"/>
                    </a:lnTo>
                    <a:lnTo>
                      <a:pt x="289" y="69"/>
                    </a:lnTo>
                    <a:lnTo>
                      <a:pt x="267" y="62"/>
                    </a:lnTo>
                    <a:lnTo>
                      <a:pt x="241" y="52"/>
                    </a:lnTo>
                    <a:lnTo>
                      <a:pt x="209" y="35"/>
                    </a:lnTo>
                    <a:lnTo>
                      <a:pt x="177" y="18"/>
                    </a:lnTo>
                    <a:lnTo>
                      <a:pt x="149" y="4"/>
                    </a:lnTo>
                    <a:lnTo>
                      <a:pt x="120" y="0"/>
                    </a:lnTo>
                    <a:lnTo>
                      <a:pt x="88" y="0"/>
                    </a:lnTo>
                    <a:lnTo>
                      <a:pt x="59" y="7"/>
                    </a:lnTo>
                    <a:lnTo>
                      <a:pt x="23" y="19"/>
                    </a:lnTo>
                    <a:lnTo>
                      <a:pt x="0" y="27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1" name="Freeform 161"/>
              <p:cNvSpPr>
                <a:spLocks/>
              </p:cNvSpPr>
              <p:nvPr/>
            </p:nvSpPr>
            <p:spPr bwMode="auto">
              <a:xfrm>
                <a:off x="3567" y="989"/>
                <a:ext cx="81" cy="110"/>
              </a:xfrm>
              <a:custGeom>
                <a:avLst/>
                <a:gdLst>
                  <a:gd name="T0" fmla="*/ 0 w 326"/>
                  <a:gd name="T1" fmla="*/ 0 h 441"/>
                  <a:gd name="T2" fmla="*/ 0 w 326"/>
                  <a:gd name="T3" fmla="*/ 0 h 441"/>
                  <a:gd name="T4" fmla="*/ 0 w 326"/>
                  <a:gd name="T5" fmla="*/ 0 h 441"/>
                  <a:gd name="T6" fmla="*/ 0 w 326"/>
                  <a:gd name="T7" fmla="*/ 0 h 441"/>
                  <a:gd name="T8" fmla="*/ 0 w 326"/>
                  <a:gd name="T9" fmla="*/ 0 h 441"/>
                  <a:gd name="T10" fmla="*/ 0 w 326"/>
                  <a:gd name="T11" fmla="*/ 0 h 441"/>
                  <a:gd name="T12" fmla="*/ 0 w 326"/>
                  <a:gd name="T13" fmla="*/ 0 h 441"/>
                  <a:gd name="T14" fmla="*/ 0 w 326"/>
                  <a:gd name="T15" fmla="*/ 0 h 441"/>
                  <a:gd name="T16" fmla="*/ 0 w 326"/>
                  <a:gd name="T17" fmla="*/ 0 h 441"/>
                  <a:gd name="T18" fmla="*/ 0 w 326"/>
                  <a:gd name="T19" fmla="*/ 0 h 441"/>
                  <a:gd name="T20" fmla="*/ 0 w 326"/>
                  <a:gd name="T21" fmla="*/ 0 h 441"/>
                  <a:gd name="T22" fmla="*/ 0 w 326"/>
                  <a:gd name="T23" fmla="*/ 0 h 441"/>
                  <a:gd name="T24" fmla="*/ 0 w 326"/>
                  <a:gd name="T25" fmla="*/ 0 h 441"/>
                  <a:gd name="T26" fmla="*/ 0 w 326"/>
                  <a:gd name="T27" fmla="*/ 0 h 441"/>
                  <a:gd name="T28" fmla="*/ 0 w 326"/>
                  <a:gd name="T29" fmla="*/ 0 h 44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26"/>
                  <a:gd name="T46" fmla="*/ 0 h 441"/>
                  <a:gd name="T47" fmla="*/ 326 w 326"/>
                  <a:gd name="T48" fmla="*/ 441 h 441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26" h="441">
                    <a:moveTo>
                      <a:pt x="0" y="441"/>
                    </a:moveTo>
                    <a:lnTo>
                      <a:pt x="28" y="424"/>
                    </a:lnTo>
                    <a:lnTo>
                      <a:pt x="53" y="402"/>
                    </a:lnTo>
                    <a:lnTo>
                      <a:pt x="85" y="368"/>
                    </a:lnTo>
                    <a:lnTo>
                      <a:pt x="119" y="338"/>
                    </a:lnTo>
                    <a:lnTo>
                      <a:pt x="159" y="315"/>
                    </a:lnTo>
                    <a:lnTo>
                      <a:pt x="203" y="298"/>
                    </a:lnTo>
                    <a:lnTo>
                      <a:pt x="246" y="278"/>
                    </a:lnTo>
                    <a:lnTo>
                      <a:pt x="277" y="255"/>
                    </a:lnTo>
                    <a:lnTo>
                      <a:pt x="299" y="227"/>
                    </a:lnTo>
                    <a:lnTo>
                      <a:pt x="316" y="194"/>
                    </a:lnTo>
                    <a:lnTo>
                      <a:pt x="326" y="145"/>
                    </a:lnTo>
                    <a:lnTo>
                      <a:pt x="324" y="93"/>
                    </a:lnTo>
                    <a:lnTo>
                      <a:pt x="318" y="44"/>
                    </a:lnTo>
                    <a:lnTo>
                      <a:pt x="303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" name="Freeform 162"/>
              <p:cNvSpPr>
                <a:spLocks/>
              </p:cNvSpPr>
              <p:nvPr/>
            </p:nvSpPr>
            <p:spPr bwMode="auto">
              <a:xfrm>
                <a:off x="4276" y="1285"/>
                <a:ext cx="498" cy="388"/>
              </a:xfrm>
              <a:custGeom>
                <a:avLst/>
                <a:gdLst>
                  <a:gd name="T0" fmla="*/ 0 w 1993"/>
                  <a:gd name="T1" fmla="*/ 0 h 1551"/>
                  <a:gd name="T2" fmla="*/ 0 w 1993"/>
                  <a:gd name="T3" fmla="*/ 0 h 1551"/>
                  <a:gd name="T4" fmla="*/ 0 w 1993"/>
                  <a:gd name="T5" fmla="*/ 0 h 1551"/>
                  <a:gd name="T6" fmla="*/ 0 w 1993"/>
                  <a:gd name="T7" fmla="*/ 0 h 1551"/>
                  <a:gd name="T8" fmla="*/ 0 w 1993"/>
                  <a:gd name="T9" fmla="*/ 0 h 1551"/>
                  <a:gd name="T10" fmla="*/ 0 w 1993"/>
                  <a:gd name="T11" fmla="*/ 0 h 1551"/>
                  <a:gd name="T12" fmla="*/ 0 w 1993"/>
                  <a:gd name="T13" fmla="*/ 0 h 1551"/>
                  <a:gd name="T14" fmla="*/ 0 w 1993"/>
                  <a:gd name="T15" fmla="*/ 0 h 1551"/>
                  <a:gd name="T16" fmla="*/ 0 w 1993"/>
                  <a:gd name="T17" fmla="*/ 0 h 1551"/>
                  <a:gd name="T18" fmla="*/ 0 w 1993"/>
                  <a:gd name="T19" fmla="*/ 0 h 1551"/>
                  <a:gd name="T20" fmla="*/ 0 w 1993"/>
                  <a:gd name="T21" fmla="*/ 0 h 1551"/>
                  <a:gd name="T22" fmla="*/ 0 w 1993"/>
                  <a:gd name="T23" fmla="*/ 0 h 1551"/>
                  <a:gd name="T24" fmla="*/ 0 w 1993"/>
                  <a:gd name="T25" fmla="*/ 0 h 1551"/>
                  <a:gd name="T26" fmla="*/ 0 w 1993"/>
                  <a:gd name="T27" fmla="*/ 0 h 1551"/>
                  <a:gd name="T28" fmla="*/ 0 w 1993"/>
                  <a:gd name="T29" fmla="*/ 0 h 1551"/>
                  <a:gd name="T30" fmla="*/ 0 w 1993"/>
                  <a:gd name="T31" fmla="*/ 0 h 1551"/>
                  <a:gd name="T32" fmla="*/ 0 w 1993"/>
                  <a:gd name="T33" fmla="*/ 0 h 1551"/>
                  <a:gd name="T34" fmla="*/ 0 w 1993"/>
                  <a:gd name="T35" fmla="*/ 0 h 1551"/>
                  <a:gd name="T36" fmla="*/ 0 w 1993"/>
                  <a:gd name="T37" fmla="*/ 0 h 1551"/>
                  <a:gd name="T38" fmla="*/ 0 w 1993"/>
                  <a:gd name="T39" fmla="*/ 0 h 1551"/>
                  <a:gd name="T40" fmla="*/ 0 w 1993"/>
                  <a:gd name="T41" fmla="*/ 0 h 1551"/>
                  <a:gd name="T42" fmla="*/ 0 w 1993"/>
                  <a:gd name="T43" fmla="*/ 1 h 1551"/>
                  <a:gd name="T44" fmla="*/ 0 w 1993"/>
                  <a:gd name="T45" fmla="*/ 1 h 1551"/>
                  <a:gd name="T46" fmla="*/ 0 w 1993"/>
                  <a:gd name="T47" fmla="*/ 1 h 1551"/>
                  <a:gd name="T48" fmla="*/ 0 w 1993"/>
                  <a:gd name="T49" fmla="*/ 1 h 1551"/>
                  <a:gd name="T50" fmla="*/ 0 w 1993"/>
                  <a:gd name="T51" fmla="*/ 1 h 1551"/>
                  <a:gd name="T52" fmla="*/ 0 w 1993"/>
                  <a:gd name="T53" fmla="*/ 0 h 1551"/>
                  <a:gd name="T54" fmla="*/ 0 w 1993"/>
                  <a:gd name="T55" fmla="*/ 0 h 1551"/>
                  <a:gd name="T56" fmla="*/ 0 w 1993"/>
                  <a:gd name="T57" fmla="*/ 0 h 1551"/>
                  <a:gd name="T58" fmla="*/ 0 w 1993"/>
                  <a:gd name="T59" fmla="*/ 0 h 1551"/>
                  <a:gd name="T60" fmla="*/ 0 w 1993"/>
                  <a:gd name="T61" fmla="*/ 0 h 1551"/>
                  <a:gd name="T62" fmla="*/ 0 w 1993"/>
                  <a:gd name="T63" fmla="*/ 0 h 1551"/>
                  <a:gd name="T64" fmla="*/ 0 w 1993"/>
                  <a:gd name="T65" fmla="*/ 0 h 1551"/>
                  <a:gd name="T66" fmla="*/ 0 w 1993"/>
                  <a:gd name="T67" fmla="*/ 0 h 1551"/>
                  <a:gd name="T68" fmla="*/ 0 w 1993"/>
                  <a:gd name="T69" fmla="*/ 0 h 1551"/>
                  <a:gd name="T70" fmla="*/ 0 w 1993"/>
                  <a:gd name="T71" fmla="*/ 0 h 1551"/>
                  <a:gd name="T72" fmla="*/ 0 w 1993"/>
                  <a:gd name="T73" fmla="*/ 0 h 1551"/>
                  <a:gd name="T74" fmla="*/ 0 w 1993"/>
                  <a:gd name="T75" fmla="*/ 0 h 1551"/>
                  <a:gd name="T76" fmla="*/ 0 w 1993"/>
                  <a:gd name="T77" fmla="*/ 0 h 1551"/>
                  <a:gd name="T78" fmla="*/ 0 w 1993"/>
                  <a:gd name="T79" fmla="*/ 0 h 1551"/>
                  <a:gd name="T80" fmla="*/ 0 w 1993"/>
                  <a:gd name="T81" fmla="*/ 0 h 1551"/>
                  <a:gd name="T82" fmla="*/ 0 w 1993"/>
                  <a:gd name="T83" fmla="*/ 0 h 1551"/>
                  <a:gd name="T84" fmla="*/ 0 w 1993"/>
                  <a:gd name="T85" fmla="*/ 0 h 1551"/>
                  <a:gd name="T86" fmla="*/ 0 w 1993"/>
                  <a:gd name="T87" fmla="*/ 0 h 1551"/>
                  <a:gd name="T88" fmla="*/ 0 w 1993"/>
                  <a:gd name="T89" fmla="*/ 0 h 1551"/>
                  <a:gd name="T90" fmla="*/ 0 w 1993"/>
                  <a:gd name="T91" fmla="*/ 0 h 1551"/>
                  <a:gd name="T92" fmla="*/ 0 w 1993"/>
                  <a:gd name="T93" fmla="*/ 0 h 1551"/>
                  <a:gd name="T94" fmla="*/ 0 w 1993"/>
                  <a:gd name="T95" fmla="*/ 0 h 1551"/>
                  <a:gd name="T96" fmla="*/ 0 w 1993"/>
                  <a:gd name="T97" fmla="*/ 0 h 1551"/>
                  <a:gd name="T98" fmla="*/ 0 w 1993"/>
                  <a:gd name="T99" fmla="*/ 0 h 1551"/>
                  <a:gd name="T100" fmla="*/ 0 w 1993"/>
                  <a:gd name="T101" fmla="*/ 0 h 1551"/>
                  <a:gd name="T102" fmla="*/ 0 w 1993"/>
                  <a:gd name="T103" fmla="*/ 0 h 1551"/>
                  <a:gd name="T104" fmla="*/ 0 w 1993"/>
                  <a:gd name="T105" fmla="*/ 0 h 1551"/>
                  <a:gd name="T106" fmla="*/ 0 w 1993"/>
                  <a:gd name="T107" fmla="*/ 0 h 1551"/>
                  <a:gd name="T108" fmla="*/ 0 w 1993"/>
                  <a:gd name="T109" fmla="*/ 0 h 1551"/>
                  <a:gd name="T110" fmla="*/ 0 w 1993"/>
                  <a:gd name="T111" fmla="*/ 0 h 1551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93"/>
                  <a:gd name="T169" fmla="*/ 0 h 1551"/>
                  <a:gd name="T170" fmla="*/ 1993 w 1993"/>
                  <a:gd name="T171" fmla="*/ 1551 h 1551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93" h="1551">
                    <a:moveTo>
                      <a:pt x="669" y="564"/>
                    </a:moveTo>
                    <a:lnTo>
                      <a:pt x="653" y="546"/>
                    </a:lnTo>
                    <a:lnTo>
                      <a:pt x="636" y="513"/>
                    </a:lnTo>
                    <a:lnTo>
                      <a:pt x="629" y="479"/>
                    </a:lnTo>
                    <a:lnTo>
                      <a:pt x="625" y="432"/>
                    </a:lnTo>
                    <a:lnTo>
                      <a:pt x="625" y="392"/>
                    </a:lnTo>
                    <a:lnTo>
                      <a:pt x="633" y="356"/>
                    </a:lnTo>
                    <a:lnTo>
                      <a:pt x="644" y="324"/>
                    </a:lnTo>
                    <a:lnTo>
                      <a:pt x="660" y="282"/>
                    </a:lnTo>
                    <a:lnTo>
                      <a:pt x="670" y="247"/>
                    </a:lnTo>
                    <a:lnTo>
                      <a:pt x="676" y="204"/>
                    </a:lnTo>
                    <a:lnTo>
                      <a:pt x="675" y="170"/>
                    </a:lnTo>
                    <a:lnTo>
                      <a:pt x="670" y="136"/>
                    </a:lnTo>
                    <a:lnTo>
                      <a:pt x="666" y="105"/>
                    </a:lnTo>
                    <a:lnTo>
                      <a:pt x="664" y="76"/>
                    </a:lnTo>
                    <a:lnTo>
                      <a:pt x="633" y="76"/>
                    </a:lnTo>
                    <a:lnTo>
                      <a:pt x="638" y="95"/>
                    </a:lnTo>
                    <a:lnTo>
                      <a:pt x="641" y="129"/>
                    </a:lnTo>
                    <a:lnTo>
                      <a:pt x="643" y="142"/>
                    </a:lnTo>
                    <a:lnTo>
                      <a:pt x="644" y="166"/>
                    </a:lnTo>
                    <a:lnTo>
                      <a:pt x="644" y="197"/>
                    </a:lnTo>
                    <a:lnTo>
                      <a:pt x="638" y="227"/>
                    </a:lnTo>
                    <a:lnTo>
                      <a:pt x="631" y="250"/>
                    </a:lnTo>
                    <a:lnTo>
                      <a:pt x="619" y="275"/>
                    </a:lnTo>
                    <a:lnTo>
                      <a:pt x="604" y="297"/>
                    </a:lnTo>
                    <a:lnTo>
                      <a:pt x="596" y="264"/>
                    </a:lnTo>
                    <a:lnTo>
                      <a:pt x="594" y="239"/>
                    </a:lnTo>
                    <a:lnTo>
                      <a:pt x="594" y="207"/>
                    </a:lnTo>
                    <a:lnTo>
                      <a:pt x="590" y="176"/>
                    </a:lnTo>
                    <a:lnTo>
                      <a:pt x="590" y="152"/>
                    </a:lnTo>
                    <a:lnTo>
                      <a:pt x="586" y="117"/>
                    </a:lnTo>
                    <a:lnTo>
                      <a:pt x="580" y="87"/>
                    </a:lnTo>
                    <a:lnTo>
                      <a:pt x="571" y="66"/>
                    </a:lnTo>
                    <a:lnTo>
                      <a:pt x="564" y="50"/>
                    </a:lnTo>
                    <a:lnTo>
                      <a:pt x="539" y="41"/>
                    </a:lnTo>
                    <a:lnTo>
                      <a:pt x="551" y="59"/>
                    </a:lnTo>
                    <a:lnTo>
                      <a:pt x="560" y="82"/>
                    </a:lnTo>
                    <a:lnTo>
                      <a:pt x="566" y="107"/>
                    </a:lnTo>
                    <a:lnTo>
                      <a:pt x="570" y="151"/>
                    </a:lnTo>
                    <a:lnTo>
                      <a:pt x="570" y="159"/>
                    </a:lnTo>
                    <a:lnTo>
                      <a:pt x="572" y="191"/>
                    </a:lnTo>
                    <a:lnTo>
                      <a:pt x="572" y="234"/>
                    </a:lnTo>
                    <a:lnTo>
                      <a:pt x="562" y="274"/>
                    </a:lnTo>
                    <a:lnTo>
                      <a:pt x="547" y="306"/>
                    </a:lnTo>
                    <a:lnTo>
                      <a:pt x="534" y="326"/>
                    </a:lnTo>
                    <a:lnTo>
                      <a:pt x="529" y="339"/>
                    </a:lnTo>
                    <a:lnTo>
                      <a:pt x="526" y="351"/>
                    </a:lnTo>
                    <a:lnTo>
                      <a:pt x="522" y="401"/>
                    </a:lnTo>
                    <a:lnTo>
                      <a:pt x="516" y="370"/>
                    </a:lnTo>
                    <a:lnTo>
                      <a:pt x="509" y="352"/>
                    </a:lnTo>
                    <a:lnTo>
                      <a:pt x="496" y="337"/>
                    </a:lnTo>
                    <a:lnTo>
                      <a:pt x="480" y="329"/>
                    </a:lnTo>
                    <a:lnTo>
                      <a:pt x="456" y="321"/>
                    </a:lnTo>
                    <a:lnTo>
                      <a:pt x="426" y="315"/>
                    </a:lnTo>
                    <a:lnTo>
                      <a:pt x="405" y="309"/>
                    </a:lnTo>
                    <a:lnTo>
                      <a:pt x="402" y="304"/>
                    </a:lnTo>
                    <a:lnTo>
                      <a:pt x="402" y="297"/>
                    </a:lnTo>
                    <a:lnTo>
                      <a:pt x="412" y="279"/>
                    </a:lnTo>
                    <a:lnTo>
                      <a:pt x="427" y="266"/>
                    </a:lnTo>
                    <a:lnTo>
                      <a:pt x="452" y="254"/>
                    </a:lnTo>
                    <a:lnTo>
                      <a:pt x="474" y="236"/>
                    </a:lnTo>
                    <a:lnTo>
                      <a:pt x="490" y="217"/>
                    </a:lnTo>
                    <a:lnTo>
                      <a:pt x="501" y="195"/>
                    </a:lnTo>
                    <a:lnTo>
                      <a:pt x="507" y="179"/>
                    </a:lnTo>
                    <a:lnTo>
                      <a:pt x="492" y="174"/>
                    </a:lnTo>
                    <a:lnTo>
                      <a:pt x="486" y="192"/>
                    </a:lnTo>
                    <a:lnTo>
                      <a:pt x="474" y="211"/>
                    </a:lnTo>
                    <a:lnTo>
                      <a:pt x="459" y="227"/>
                    </a:lnTo>
                    <a:lnTo>
                      <a:pt x="437" y="239"/>
                    </a:lnTo>
                    <a:lnTo>
                      <a:pt x="416" y="247"/>
                    </a:lnTo>
                    <a:lnTo>
                      <a:pt x="400" y="259"/>
                    </a:lnTo>
                    <a:lnTo>
                      <a:pt x="388" y="270"/>
                    </a:lnTo>
                    <a:lnTo>
                      <a:pt x="381" y="287"/>
                    </a:lnTo>
                    <a:lnTo>
                      <a:pt x="380" y="306"/>
                    </a:lnTo>
                    <a:lnTo>
                      <a:pt x="353" y="290"/>
                    </a:lnTo>
                    <a:lnTo>
                      <a:pt x="330" y="275"/>
                    </a:lnTo>
                    <a:lnTo>
                      <a:pt x="313" y="262"/>
                    </a:lnTo>
                    <a:lnTo>
                      <a:pt x="298" y="252"/>
                    </a:lnTo>
                    <a:lnTo>
                      <a:pt x="281" y="246"/>
                    </a:lnTo>
                    <a:lnTo>
                      <a:pt x="256" y="245"/>
                    </a:lnTo>
                    <a:lnTo>
                      <a:pt x="229" y="246"/>
                    </a:lnTo>
                    <a:lnTo>
                      <a:pt x="207" y="242"/>
                    </a:lnTo>
                    <a:lnTo>
                      <a:pt x="196" y="236"/>
                    </a:lnTo>
                    <a:lnTo>
                      <a:pt x="192" y="229"/>
                    </a:lnTo>
                    <a:lnTo>
                      <a:pt x="192" y="217"/>
                    </a:lnTo>
                    <a:lnTo>
                      <a:pt x="199" y="195"/>
                    </a:lnTo>
                    <a:lnTo>
                      <a:pt x="213" y="169"/>
                    </a:lnTo>
                    <a:lnTo>
                      <a:pt x="224" y="142"/>
                    </a:lnTo>
                    <a:lnTo>
                      <a:pt x="231" y="111"/>
                    </a:lnTo>
                    <a:lnTo>
                      <a:pt x="234" y="77"/>
                    </a:lnTo>
                    <a:lnTo>
                      <a:pt x="239" y="51"/>
                    </a:lnTo>
                    <a:lnTo>
                      <a:pt x="242" y="36"/>
                    </a:lnTo>
                    <a:lnTo>
                      <a:pt x="239" y="23"/>
                    </a:lnTo>
                    <a:lnTo>
                      <a:pt x="232" y="6"/>
                    </a:lnTo>
                    <a:lnTo>
                      <a:pt x="219" y="11"/>
                    </a:lnTo>
                    <a:lnTo>
                      <a:pt x="226" y="23"/>
                    </a:lnTo>
                    <a:lnTo>
                      <a:pt x="227" y="36"/>
                    </a:lnTo>
                    <a:lnTo>
                      <a:pt x="224" y="50"/>
                    </a:lnTo>
                    <a:lnTo>
                      <a:pt x="216" y="75"/>
                    </a:lnTo>
                    <a:lnTo>
                      <a:pt x="212" y="106"/>
                    </a:lnTo>
                    <a:lnTo>
                      <a:pt x="203" y="135"/>
                    </a:lnTo>
                    <a:lnTo>
                      <a:pt x="191" y="161"/>
                    </a:lnTo>
                    <a:lnTo>
                      <a:pt x="174" y="186"/>
                    </a:lnTo>
                    <a:lnTo>
                      <a:pt x="164" y="211"/>
                    </a:lnTo>
                    <a:lnTo>
                      <a:pt x="159" y="237"/>
                    </a:lnTo>
                    <a:lnTo>
                      <a:pt x="143" y="229"/>
                    </a:lnTo>
                    <a:lnTo>
                      <a:pt x="121" y="207"/>
                    </a:lnTo>
                    <a:lnTo>
                      <a:pt x="104" y="179"/>
                    </a:lnTo>
                    <a:lnTo>
                      <a:pt x="88" y="141"/>
                    </a:lnTo>
                    <a:lnTo>
                      <a:pt x="74" y="104"/>
                    </a:lnTo>
                    <a:lnTo>
                      <a:pt x="59" y="75"/>
                    </a:lnTo>
                    <a:lnTo>
                      <a:pt x="44" y="55"/>
                    </a:lnTo>
                    <a:lnTo>
                      <a:pt x="27" y="41"/>
                    </a:lnTo>
                    <a:lnTo>
                      <a:pt x="0" y="46"/>
                    </a:lnTo>
                    <a:lnTo>
                      <a:pt x="14" y="55"/>
                    </a:lnTo>
                    <a:lnTo>
                      <a:pt x="30" y="71"/>
                    </a:lnTo>
                    <a:lnTo>
                      <a:pt x="47" y="94"/>
                    </a:lnTo>
                    <a:lnTo>
                      <a:pt x="63" y="126"/>
                    </a:lnTo>
                    <a:lnTo>
                      <a:pt x="79" y="174"/>
                    </a:lnTo>
                    <a:lnTo>
                      <a:pt x="94" y="212"/>
                    </a:lnTo>
                    <a:lnTo>
                      <a:pt x="111" y="237"/>
                    </a:lnTo>
                    <a:lnTo>
                      <a:pt x="131" y="259"/>
                    </a:lnTo>
                    <a:lnTo>
                      <a:pt x="166" y="281"/>
                    </a:lnTo>
                    <a:lnTo>
                      <a:pt x="208" y="297"/>
                    </a:lnTo>
                    <a:lnTo>
                      <a:pt x="248" y="315"/>
                    </a:lnTo>
                    <a:lnTo>
                      <a:pt x="280" y="332"/>
                    </a:lnTo>
                    <a:lnTo>
                      <a:pt x="308" y="355"/>
                    </a:lnTo>
                    <a:lnTo>
                      <a:pt x="326" y="377"/>
                    </a:lnTo>
                    <a:lnTo>
                      <a:pt x="333" y="397"/>
                    </a:lnTo>
                    <a:lnTo>
                      <a:pt x="337" y="419"/>
                    </a:lnTo>
                    <a:lnTo>
                      <a:pt x="338" y="458"/>
                    </a:lnTo>
                    <a:lnTo>
                      <a:pt x="346" y="483"/>
                    </a:lnTo>
                    <a:lnTo>
                      <a:pt x="358" y="500"/>
                    </a:lnTo>
                    <a:lnTo>
                      <a:pt x="387" y="520"/>
                    </a:lnTo>
                    <a:lnTo>
                      <a:pt x="419" y="538"/>
                    </a:lnTo>
                    <a:lnTo>
                      <a:pt x="451" y="555"/>
                    </a:lnTo>
                    <a:lnTo>
                      <a:pt x="476" y="578"/>
                    </a:lnTo>
                    <a:lnTo>
                      <a:pt x="505" y="653"/>
                    </a:lnTo>
                    <a:lnTo>
                      <a:pt x="522" y="745"/>
                    </a:lnTo>
                    <a:lnTo>
                      <a:pt x="532" y="769"/>
                    </a:lnTo>
                    <a:lnTo>
                      <a:pt x="547" y="793"/>
                    </a:lnTo>
                    <a:lnTo>
                      <a:pt x="566" y="823"/>
                    </a:lnTo>
                    <a:lnTo>
                      <a:pt x="583" y="860"/>
                    </a:lnTo>
                    <a:lnTo>
                      <a:pt x="591" y="892"/>
                    </a:lnTo>
                    <a:lnTo>
                      <a:pt x="596" y="933"/>
                    </a:lnTo>
                    <a:lnTo>
                      <a:pt x="596" y="970"/>
                    </a:lnTo>
                    <a:lnTo>
                      <a:pt x="593" y="1012"/>
                    </a:lnTo>
                    <a:lnTo>
                      <a:pt x="555" y="1079"/>
                    </a:lnTo>
                    <a:lnTo>
                      <a:pt x="515" y="1139"/>
                    </a:lnTo>
                    <a:lnTo>
                      <a:pt x="485" y="1190"/>
                    </a:lnTo>
                    <a:lnTo>
                      <a:pt x="465" y="1230"/>
                    </a:lnTo>
                    <a:lnTo>
                      <a:pt x="450" y="1277"/>
                    </a:lnTo>
                    <a:lnTo>
                      <a:pt x="437" y="1321"/>
                    </a:lnTo>
                    <a:lnTo>
                      <a:pt x="421" y="1366"/>
                    </a:lnTo>
                    <a:lnTo>
                      <a:pt x="398" y="1412"/>
                    </a:lnTo>
                    <a:lnTo>
                      <a:pt x="387" y="1427"/>
                    </a:lnTo>
                    <a:lnTo>
                      <a:pt x="373" y="1444"/>
                    </a:lnTo>
                    <a:lnTo>
                      <a:pt x="346" y="1466"/>
                    </a:lnTo>
                    <a:lnTo>
                      <a:pt x="312" y="1483"/>
                    </a:lnTo>
                    <a:lnTo>
                      <a:pt x="346" y="1473"/>
                    </a:lnTo>
                    <a:lnTo>
                      <a:pt x="386" y="1466"/>
                    </a:lnTo>
                    <a:lnTo>
                      <a:pt x="419" y="1458"/>
                    </a:lnTo>
                    <a:lnTo>
                      <a:pt x="456" y="1454"/>
                    </a:lnTo>
                    <a:lnTo>
                      <a:pt x="492" y="1453"/>
                    </a:lnTo>
                    <a:lnTo>
                      <a:pt x="531" y="1457"/>
                    </a:lnTo>
                    <a:lnTo>
                      <a:pt x="559" y="1467"/>
                    </a:lnTo>
                    <a:lnTo>
                      <a:pt x="585" y="1486"/>
                    </a:lnTo>
                    <a:lnTo>
                      <a:pt x="605" y="1509"/>
                    </a:lnTo>
                    <a:lnTo>
                      <a:pt x="621" y="1533"/>
                    </a:lnTo>
                    <a:lnTo>
                      <a:pt x="636" y="1551"/>
                    </a:lnTo>
                    <a:lnTo>
                      <a:pt x="636" y="1542"/>
                    </a:lnTo>
                    <a:lnTo>
                      <a:pt x="630" y="1509"/>
                    </a:lnTo>
                    <a:lnTo>
                      <a:pt x="629" y="1483"/>
                    </a:lnTo>
                    <a:lnTo>
                      <a:pt x="620" y="1442"/>
                    </a:lnTo>
                    <a:lnTo>
                      <a:pt x="636" y="1483"/>
                    </a:lnTo>
                    <a:lnTo>
                      <a:pt x="651" y="1503"/>
                    </a:lnTo>
                    <a:lnTo>
                      <a:pt x="669" y="1516"/>
                    </a:lnTo>
                    <a:lnTo>
                      <a:pt x="690" y="1519"/>
                    </a:lnTo>
                    <a:lnTo>
                      <a:pt x="718" y="1516"/>
                    </a:lnTo>
                    <a:lnTo>
                      <a:pt x="753" y="1506"/>
                    </a:lnTo>
                    <a:lnTo>
                      <a:pt x="789" y="1497"/>
                    </a:lnTo>
                    <a:lnTo>
                      <a:pt x="829" y="1493"/>
                    </a:lnTo>
                    <a:lnTo>
                      <a:pt x="865" y="1497"/>
                    </a:lnTo>
                    <a:lnTo>
                      <a:pt x="903" y="1508"/>
                    </a:lnTo>
                    <a:lnTo>
                      <a:pt x="835" y="1468"/>
                    </a:lnTo>
                    <a:lnTo>
                      <a:pt x="807" y="1446"/>
                    </a:lnTo>
                    <a:lnTo>
                      <a:pt x="787" y="1421"/>
                    </a:lnTo>
                    <a:lnTo>
                      <a:pt x="774" y="1388"/>
                    </a:lnTo>
                    <a:lnTo>
                      <a:pt x="768" y="1346"/>
                    </a:lnTo>
                    <a:lnTo>
                      <a:pt x="765" y="1286"/>
                    </a:lnTo>
                    <a:lnTo>
                      <a:pt x="769" y="1242"/>
                    </a:lnTo>
                    <a:lnTo>
                      <a:pt x="774" y="1208"/>
                    </a:lnTo>
                    <a:lnTo>
                      <a:pt x="782" y="1165"/>
                    </a:lnTo>
                    <a:lnTo>
                      <a:pt x="782" y="1130"/>
                    </a:lnTo>
                    <a:lnTo>
                      <a:pt x="779" y="1088"/>
                    </a:lnTo>
                    <a:lnTo>
                      <a:pt x="782" y="1038"/>
                    </a:lnTo>
                    <a:lnTo>
                      <a:pt x="778" y="1004"/>
                    </a:lnTo>
                    <a:lnTo>
                      <a:pt x="772" y="973"/>
                    </a:lnTo>
                    <a:lnTo>
                      <a:pt x="760" y="942"/>
                    </a:lnTo>
                    <a:lnTo>
                      <a:pt x="758" y="924"/>
                    </a:lnTo>
                    <a:lnTo>
                      <a:pt x="765" y="899"/>
                    </a:lnTo>
                    <a:lnTo>
                      <a:pt x="774" y="864"/>
                    </a:lnTo>
                    <a:lnTo>
                      <a:pt x="774" y="830"/>
                    </a:lnTo>
                    <a:lnTo>
                      <a:pt x="770" y="790"/>
                    </a:lnTo>
                    <a:lnTo>
                      <a:pt x="758" y="756"/>
                    </a:lnTo>
                    <a:lnTo>
                      <a:pt x="714" y="631"/>
                    </a:lnTo>
                    <a:lnTo>
                      <a:pt x="716" y="629"/>
                    </a:lnTo>
                    <a:lnTo>
                      <a:pt x="743" y="595"/>
                    </a:lnTo>
                    <a:lnTo>
                      <a:pt x="768" y="580"/>
                    </a:lnTo>
                    <a:lnTo>
                      <a:pt x="793" y="566"/>
                    </a:lnTo>
                    <a:lnTo>
                      <a:pt x="842" y="538"/>
                    </a:lnTo>
                    <a:lnTo>
                      <a:pt x="894" y="514"/>
                    </a:lnTo>
                    <a:lnTo>
                      <a:pt x="939" y="501"/>
                    </a:lnTo>
                    <a:lnTo>
                      <a:pt x="978" y="493"/>
                    </a:lnTo>
                    <a:lnTo>
                      <a:pt x="1016" y="483"/>
                    </a:lnTo>
                    <a:lnTo>
                      <a:pt x="1053" y="468"/>
                    </a:lnTo>
                    <a:lnTo>
                      <a:pt x="1091" y="446"/>
                    </a:lnTo>
                    <a:lnTo>
                      <a:pt x="1113" y="429"/>
                    </a:lnTo>
                    <a:lnTo>
                      <a:pt x="1146" y="401"/>
                    </a:lnTo>
                    <a:lnTo>
                      <a:pt x="1177" y="367"/>
                    </a:lnTo>
                    <a:lnTo>
                      <a:pt x="1210" y="332"/>
                    </a:lnTo>
                    <a:lnTo>
                      <a:pt x="1236" y="312"/>
                    </a:lnTo>
                    <a:lnTo>
                      <a:pt x="1266" y="297"/>
                    </a:lnTo>
                    <a:lnTo>
                      <a:pt x="1301" y="287"/>
                    </a:lnTo>
                    <a:lnTo>
                      <a:pt x="1339" y="281"/>
                    </a:lnTo>
                    <a:lnTo>
                      <a:pt x="1380" y="277"/>
                    </a:lnTo>
                    <a:lnTo>
                      <a:pt x="1420" y="279"/>
                    </a:lnTo>
                    <a:lnTo>
                      <a:pt x="1469" y="282"/>
                    </a:lnTo>
                    <a:lnTo>
                      <a:pt x="1515" y="289"/>
                    </a:lnTo>
                    <a:lnTo>
                      <a:pt x="1559" y="299"/>
                    </a:lnTo>
                    <a:lnTo>
                      <a:pt x="1605" y="306"/>
                    </a:lnTo>
                    <a:lnTo>
                      <a:pt x="1648" y="305"/>
                    </a:lnTo>
                    <a:lnTo>
                      <a:pt x="1688" y="299"/>
                    </a:lnTo>
                    <a:lnTo>
                      <a:pt x="1721" y="286"/>
                    </a:lnTo>
                    <a:lnTo>
                      <a:pt x="1753" y="265"/>
                    </a:lnTo>
                    <a:lnTo>
                      <a:pt x="1783" y="240"/>
                    </a:lnTo>
                    <a:lnTo>
                      <a:pt x="1812" y="217"/>
                    </a:lnTo>
                    <a:lnTo>
                      <a:pt x="1838" y="201"/>
                    </a:lnTo>
                    <a:lnTo>
                      <a:pt x="1869" y="189"/>
                    </a:lnTo>
                    <a:lnTo>
                      <a:pt x="1905" y="179"/>
                    </a:lnTo>
                    <a:lnTo>
                      <a:pt x="1942" y="166"/>
                    </a:lnTo>
                    <a:lnTo>
                      <a:pt x="1965" y="156"/>
                    </a:lnTo>
                    <a:lnTo>
                      <a:pt x="1977" y="146"/>
                    </a:lnTo>
                    <a:lnTo>
                      <a:pt x="1986" y="135"/>
                    </a:lnTo>
                    <a:lnTo>
                      <a:pt x="1993" y="107"/>
                    </a:lnTo>
                    <a:lnTo>
                      <a:pt x="1980" y="102"/>
                    </a:lnTo>
                    <a:lnTo>
                      <a:pt x="1973" y="124"/>
                    </a:lnTo>
                    <a:lnTo>
                      <a:pt x="1965" y="137"/>
                    </a:lnTo>
                    <a:lnTo>
                      <a:pt x="1948" y="146"/>
                    </a:lnTo>
                    <a:lnTo>
                      <a:pt x="1905" y="159"/>
                    </a:lnTo>
                    <a:lnTo>
                      <a:pt x="1858" y="174"/>
                    </a:lnTo>
                    <a:lnTo>
                      <a:pt x="1826" y="181"/>
                    </a:lnTo>
                    <a:lnTo>
                      <a:pt x="1814" y="185"/>
                    </a:lnTo>
                    <a:lnTo>
                      <a:pt x="1818" y="162"/>
                    </a:lnTo>
                    <a:lnTo>
                      <a:pt x="1818" y="136"/>
                    </a:lnTo>
                    <a:lnTo>
                      <a:pt x="1818" y="102"/>
                    </a:lnTo>
                    <a:lnTo>
                      <a:pt x="1816" y="66"/>
                    </a:lnTo>
                    <a:lnTo>
                      <a:pt x="1814" y="40"/>
                    </a:lnTo>
                    <a:lnTo>
                      <a:pt x="1803" y="39"/>
                    </a:lnTo>
                    <a:lnTo>
                      <a:pt x="1803" y="62"/>
                    </a:lnTo>
                    <a:lnTo>
                      <a:pt x="1803" y="101"/>
                    </a:lnTo>
                    <a:lnTo>
                      <a:pt x="1801" y="139"/>
                    </a:lnTo>
                    <a:lnTo>
                      <a:pt x="1792" y="170"/>
                    </a:lnTo>
                    <a:lnTo>
                      <a:pt x="1779" y="186"/>
                    </a:lnTo>
                    <a:lnTo>
                      <a:pt x="1766" y="199"/>
                    </a:lnTo>
                    <a:lnTo>
                      <a:pt x="1743" y="212"/>
                    </a:lnTo>
                    <a:lnTo>
                      <a:pt x="1718" y="222"/>
                    </a:lnTo>
                    <a:lnTo>
                      <a:pt x="1688" y="231"/>
                    </a:lnTo>
                    <a:lnTo>
                      <a:pt x="1654" y="237"/>
                    </a:lnTo>
                    <a:lnTo>
                      <a:pt x="1630" y="237"/>
                    </a:lnTo>
                    <a:lnTo>
                      <a:pt x="1654" y="221"/>
                    </a:lnTo>
                    <a:lnTo>
                      <a:pt x="1682" y="197"/>
                    </a:lnTo>
                    <a:lnTo>
                      <a:pt x="1703" y="175"/>
                    </a:lnTo>
                    <a:lnTo>
                      <a:pt x="1719" y="146"/>
                    </a:lnTo>
                    <a:lnTo>
                      <a:pt x="1729" y="120"/>
                    </a:lnTo>
                    <a:lnTo>
                      <a:pt x="1734" y="89"/>
                    </a:lnTo>
                    <a:lnTo>
                      <a:pt x="1736" y="66"/>
                    </a:lnTo>
                    <a:lnTo>
                      <a:pt x="1734" y="44"/>
                    </a:lnTo>
                    <a:lnTo>
                      <a:pt x="1719" y="44"/>
                    </a:lnTo>
                    <a:lnTo>
                      <a:pt x="1719" y="59"/>
                    </a:lnTo>
                    <a:lnTo>
                      <a:pt x="1719" y="90"/>
                    </a:lnTo>
                    <a:lnTo>
                      <a:pt x="1713" y="119"/>
                    </a:lnTo>
                    <a:lnTo>
                      <a:pt x="1699" y="145"/>
                    </a:lnTo>
                    <a:lnTo>
                      <a:pt x="1680" y="170"/>
                    </a:lnTo>
                    <a:lnTo>
                      <a:pt x="1657" y="192"/>
                    </a:lnTo>
                    <a:lnTo>
                      <a:pt x="1627" y="211"/>
                    </a:lnTo>
                    <a:lnTo>
                      <a:pt x="1595" y="226"/>
                    </a:lnTo>
                    <a:lnTo>
                      <a:pt x="1568" y="230"/>
                    </a:lnTo>
                    <a:lnTo>
                      <a:pt x="1535" y="220"/>
                    </a:lnTo>
                    <a:lnTo>
                      <a:pt x="1500" y="206"/>
                    </a:lnTo>
                    <a:lnTo>
                      <a:pt x="1459" y="194"/>
                    </a:lnTo>
                    <a:lnTo>
                      <a:pt x="1418" y="186"/>
                    </a:lnTo>
                    <a:lnTo>
                      <a:pt x="1386" y="185"/>
                    </a:lnTo>
                    <a:lnTo>
                      <a:pt x="1355" y="186"/>
                    </a:lnTo>
                    <a:lnTo>
                      <a:pt x="1315" y="195"/>
                    </a:lnTo>
                    <a:lnTo>
                      <a:pt x="1355" y="161"/>
                    </a:lnTo>
                    <a:lnTo>
                      <a:pt x="1380" y="144"/>
                    </a:lnTo>
                    <a:lnTo>
                      <a:pt x="1410" y="126"/>
                    </a:lnTo>
                    <a:lnTo>
                      <a:pt x="1436" y="115"/>
                    </a:lnTo>
                    <a:lnTo>
                      <a:pt x="1453" y="105"/>
                    </a:lnTo>
                    <a:lnTo>
                      <a:pt x="1461" y="97"/>
                    </a:lnTo>
                    <a:lnTo>
                      <a:pt x="1468" y="89"/>
                    </a:lnTo>
                    <a:lnTo>
                      <a:pt x="1478" y="67"/>
                    </a:lnTo>
                    <a:lnTo>
                      <a:pt x="1485" y="46"/>
                    </a:lnTo>
                    <a:lnTo>
                      <a:pt x="1494" y="28"/>
                    </a:lnTo>
                    <a:lnTo>
                      <a:pt x="1510" y="2"/>
                    </a:lnTo>
                    <a:lnTo>
                      <a:pt x="1498" y="0"/>
                    </a:lnTo>
                    <a:lnTo>
                      <a:pt x="1483" y="20"/>
                    </a:lnTo>
                    <a:lnTo>
                      <a:pt x="1474" y="37"/>
                    </a:lnTo>
                    <a:lnTo>
                      <a:pt x="1466" y="56"/>
                    </a:lnTo>
                    <a:lnTo>
                      <a:pt x="1459" y="72"/>
                    </a:lnTo>
                    <a:lnTo>
                      <a:pt x="1446" y="89"/>
                    </a:lnTo>
                    <a:lnTo>
                      <a:pt x="1426" y="102"/>
                    </a:lnTo>
                    <a:lnTo>
                      <a:pt x="1395" y="117"/>
                    </a:lnTo>
                    <a:lnTo>
                      <a:pt x="1361" y="132"/>
                    </a:lnTo>
                    <a:lnTo>
                      <a:pt x="1331" y="152"/>
                    </a:lnTo>
                    <a:lnTo>
                      <a:pt x="1307" y="170"/>
                    </a:lnTo>
                    <a:lnTo>
                      <a:pt x="1275" y="195"/>
                    </a:lnTo>
                    <a:lnTo>
                      <a:pt x="1282" y="161"/>
                    </a:lnTo>
                    <a:lnTo>
                      <a:pt x="1286" y="134"/>
                    </a:lnTo>
                    <a:lnTo>
                      <a:pt x="1282" y="109"/>
                    </a:lnTo>
                    <a:lnTo>
                      <a:pt x="1277" y="84"/>
                    </a:lnTo>
                    <a:lnTo>
                      <a:pt x="1275" y="57"/>
                    </a:lnTo>
                    <a:lnTo>
                      <a:pt x="1277" y="40"/>
                    </a:lnTo>
                    <a:lnTo>
                      <a:pt x="1254" y="46"/>
                    </a:lnTo>
                    <a:lnTo>
                      <a:pt x="1254" y="57"/>
                    </a:lnTo>
                    <a:lnTo>
                      <a:pt x="1256" y="84"/>
                    </a:lnTo>
                    <a:lnTo>
                      <a:pt x="1264" y="119"/>
                    </a:lnTo>
                    <a:lnTo>
                      <a:pt x="1262" y="145"/>
                    </a:lnTo>
                    <a:lnTo>
                      <a:pt x="1255" y="177"/>
                    </a:lnTo>
                    <a:lnTo>
                      <a:pt x="1239" y="210"/>
                    </a:lnTo>
                    <a:lnTo>
                      <a:pt x="1223" y="230"/>
                    </a:lnTo>
                    <a:lnTo>
                      <a:pt x="1202" y="246"/>
                    </a:lnTo>
                    <a:lnTo>
                      <a:pt x="1171" y="260"/>
                    </a:lnTo>
                    <a:lnTo>
                      <a:pt x="1111" y="279"/>
                    </a:lnTo>
                    <a:lnTo>
                      <a:pt x="1068" y="299"/>
                    </a:lnTo>
                    <a:lnTo>
                      <a:pt x="1052" y="310"/>
                    </a:lnTo>
                    <a:lnTo>
                      <a:pt x="1036" y="326"/>
                    </a:lnTo>
                    <a:lnTo>
                      <a:pt x="1022" y="335"/>
                    </a:lnTo>
                    <a:lnTo>
                      <a:pt x="1006" y="342"/>
                    </a:lnTo>
                    <a:lnTo>
                      <a:pt x="947" y="362"/>
                    </a:lnTo>
                    <a:lnTo>
                      <a:pt x="899" y="381"/>
                    </a:lnTo>
                    <a:lnTo>
                      <a:pt x="859" y="399"/>
                    </a:lnTo>
                    <a:lnTo>
                      <a:pt x="814" y="425"/>
                    </a:lnTo>
                    <a:lnTo>
                      <a:pt x="789" y="444"/>
                    </a:lnTo>
                    <a:lnTo>
                      <a:pt x="789" y="435"/>
                    </a:lnTo>
                    <a:lnTo>
                      <a:pt x="798" y="419"/>
                    </a:lnTo>
                    <a:lnTo>
                      <a:pt x="814" y="392"/>
                    </a:lnTo>
                    <a:lnTo>
                      <a:pt x="838" y="367"/>
                    </a:lnTo>
                    <a:lnTo>
                      <a:pt x="863" y="345"/>
                    </a:lnTo>
                    <a:lnTo>
                      <a:pt x="882" y="326"/>
                    </a:lnTo>
                    <a:lnTo>
                      <a:pt x="895" y="305"/>
                    </a:lnTo>
                    <a:lnTo>
                      <a:pt x="907" y="277"/>
                    </a:lnTo>
                    <a:lnTo>
                      <a:pt x="909" y="244"/>
                    </a:lnTo>
                    <a:lnTo>
                      <a:pt x="906" y="211"/>
                    </a:lnTo>
                    <a:lnTo>
                      <a:pt x="897" y="185"/>
                    </a:lnTo>
                    <a:lnTo>
                      <a:pt x="894" y="169"/>
                    </a:lnTo>
                    <a:lnTo>
                      <a:pt x="893" y="154"/>
                    </a:lnTo>
                    <a:lnTo>
                      <a:pt x="898" y="139"/>
                    </a:lnTo>
                    <a:lnTo>
                      <a:pt x="908" y="125"/>
                    </a:lnTo>
                    <a:lnTo>
                      <a:pt x="936" y="101"/>
                    </a:lnTo>
                    <a:lnTo>
                      <a:pt x="964" y="70"/>
                    </a:lnTo>
                    <a:lnTo>
                      <a:pt x="944" y="67"/>
                    </a:lnTo>
                    <a:lnTo>
                      <a:pt x="927" y="85"/>
                    </a:lnTo>
                    <a:lnTo>
                      <a:pt x="906" y="102"/>
                    </a:lnTo>
                    <a:lnTo>
                      <a:pt x="892" y="117"/>
                    </a:lnTo>
                    <a:lnTo>
                      <a:pt x="878" y="137"/>
                    </a:lnTo>
                    <a:lnTo>
                      <a:pt x="872" y="159"/>
                    </a:lnTo>
                    <a:lnTo>
                      <a:pt x="872" y="195"/>
                    </a:lnTo>
                    <a:lnTo>
                      <a:pt x="860" y="169"/>
                    </a:lnTo>
                    <a:lnTo>
                      <a:pt x="845" y="140"/>
                    </a:lnTo>
                    <a:lnTo>
                      <a:pt x="834" y="109"/>
                    </a:lnTo>
                    <a:lnTo>
                      <a:pt x="825" y="85"/>
                    </a:lnTo>
                    <a:lnTo>
                      <a:pt x="817" y="65"/>
                    </a:lnTo>
                    <a:lnTo>
                      <a:pt x="803" y="71"/>
                    </a:lnTo>
                    <a:lnTo>
                      <a:pt x="792" y="81"/>
                    </a:lnTo>
                    <a:lnTo>
                      <a:pt x="803" y="101"/>
                    </a:lnTo>
                    <a:lnTo>
                      <a:pt x="815" y="132"/>
                    </a:lnTo>
                    <a:lnTo>
                      <a:pt x="828" y="166"/>
                    </a:lnTo>
                    <a:lnTo>
                      <a:pt x="843" y="202"/>
                    </a:lnTo>
                    <a:lnTo>
                      <a:pt x="855" y="229"/>
                    </a:lnTo>
                    <a:lnTo>
                      <a:pt x="863" y="255"/>
                    </a:lnTo>
                    <a:lnTo>
                      <a:pt x="863" y="281"/>
                    </a:lnTo>
                    <a:lnTo>
                      <a:pt x="854" y="306"/>
                    </a:lnTo>
                    <a:lnTo>
                      <a:pt x="839" y="329"/>
                    </a:lnTo>
                    <a:lnTo>
                      <a:pt x="817" y="350"/>
                    </a:lnTo>
                    <a:lnTo>
                      <a:pt x="792" y="376"/>
                    </a:lnTo>
                    <a:lnTo>
                      <a:pt x="764" y="409"/>
                    </a:lnTo>
                    <a:lnTo>
                      <a:pt x="740" y="435"/>
                    </a:lnTo>
                    <a:lnTo>
                      <a:pt x="715" y="465"/>
                    </a:lnTo>
                    <a:lnTo>
                      <a:pt x="700" y="490"/>
                    </a:lnTo>
                    <a:lnTo>
                      <a:pt x="686" y="514"/>
                    </a:lnTo>
                    <a:lnTo>
                      <a:pt x="676" y="539"/>
                    </a:lnTo>
                    <a:lnTo>
                      <a:pt x="669" y="56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" name="Freeform 163"/>
              <p:cNvSpPr>
                <a:spLocks/>
              </p:cNvSpPr>
              <p:nvPr/>
            </p:nvSpPr>
            <p:spPr bwMode="auto">
              <a:xfrm>
                <a:off x="4424" y="1518"/>
                <a:ext cx="7" cy="20"/>
              </a:xfrm>
              <a:custGeom>
                <a:avLst/>
                <a:gdLst>
                  <a:gd name="T0" fmla="*/ 0 w 27"/>
                  <a:gd name="T1" fmla="*/ 0 h 79"/>
                  <a:gd name="T2" fmla="*/ 0 w 27"/>
                  <a:gd name="T3" fmla="*/ 0 h 79"/>
                  <a:gd name="T4" fmla="*/ 0 w 27"/>
                  <a:gd name="T5" fmla="*/ 0 h 79"/>
                  <a:gd name="T6" fmla="*/ 0 w 27"/>
                  <a:gd name="T7" fmla="*/ 0 h 79"/>
                  <a:gd name="T8" fmla="*/ 0 w 27"/>
                  <a:gd name="T9" fmla="*/ 0 h 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"/>
                  <a:gd name="T16" fmla="*/ 0 h 79"/>
                  <a:gd name="T17" fmla="*/ 27 w 27"/>
                  <a:gd name="T18" fmla="*/ 79 h 7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" h="79">
                    <a:moveTo>
                      <a:pt x="0" y="79"/>
                    </a:moveTo>
                    <a:lnTo>
                      <a:pt x="10" y="51"/>
                    </a:lnTo>
                    <a:lnTo>
                      <a:pt x="22" y="32"/>
                    </a:lnTo>
                    <a:lnTo>
                      <a:pt x="27" y="17"/>
                    </a:lnTo>
                    <a:lnTo>
                      <a:pt x="27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4" name="Freeform 164"/>
              <p:cNvSpPr>
                <a:spLocks/>
              </p:cNvSpPr>
              <p:nvPr/>
            </p:nvSpPr>
            <p:spPr bwMode="auto">
              <a:xfrm>
                <a:off x="4183" y="1130"/>
                <a:ext cx="320" cy="174"/>
              </a:xfrm>
              <a:custGeom>
                <a:avLst/>
                <a:gdLst>
                  <a:gd name="T0" fmla="*/ 0 w 1279"/>
                  <a:gd name="T1" fmla="*/ 0 h 695"/>
                  <a:gd name="T2" fmla="*/ 0 w 1279"/>
                  <a:gd name="T3" fmla="*/ 0 h 695"/>
                  <a:gd name="T4" fmla="*/ 0 w 1279"/>
                  <a:gd name="T5" fmla="*/ 0 h 695"/>
                  <a:gd name="T6" fmla="*/ 0 w 1279"/>
                  <a:gd name="T7" fmla="*/ 0 h 695"/>
                  <a:gd name="T8" fmla="*/ 0 w 1279"/>
                  <a:gd name="T9" fmla="*/ 0 h 695"/>
                  <a:gd name="T10" fmla="*/ 0 w 1279"/>
                  <a:gd name="T11" fmla="*/ 0 h 695"/>
                  <a:gd name="T12" fmla="*/ 0 w 1279"/>
                  <a:gd name="T13" fmla="*/ 0 h 695"/>
                  <a:gd name="T14" fmla="*/ 0 w 1279"/>
                  <a:gd name="T15" fmla="*/ 0 h 695"/>
                  <a:gd name="T16" fmla="*/ 0 w 1279"/>
                  <a:gd name="T17" fmla="*/ 0 h 695"/>
                  <a:gd name="T18" fmla="*/ 0 w 1279"/>
                  <a:gd name="T19" fmla="*/ 0 h 695"/>
                  <a:gd name="T20" fmla="*/ 0 w 1279"/>
                  <a:gd name="T21" fmla="*/ 0 h 695"/>
                  <a:gd name="T22" fmla="*/ 0 w 1279"/>
                  <a:gd name="T23" fmla="*/ 0 h 695"/>
                  <a:gd name="T24" fmla="*/ 0 w 1279"/>
                  <a:gd name="T25" fmla="*/ 0 h 695"/>
                  <a:gd name="T26" fmla="*/ 0 w 1279"/>
                  <a:gd name="T27" fmla="*/ 0 h 695"/>
                  <a:gd name="T28" fmla="*/ 0 w 1279"/>
                  <a:gd name="T29" fmla="*/ 0 h 695"/>
                  <a:gd name="T30" fmla="*/ 0 w 1279"/>
                  <a:gd name="T31" fmla="*/ 0 h 695"/>
                  <a:gd name="T32" fmla="*/ 0 w 1279"/>
                  <a:gd name="T33" fmla="*/ 0 h 695"/>
                  <a:gd name="T34" fmla="*/ 0 w 1279"/>
                  <a:gd name="T35" fmla="*/ 0 h 695"/>
                  <a:gd name="T36" fmla="*/ 0 w 1279"/>
                  <a:gd name="T37" fmla="*/ 0 h 695"/>
                  <a:gd name="T38" fmla="*/ 0 w 1279"/>
                  <a:gd name="T39" fmla="*/ 0 h 695"/>
                  <a:gd name="T40" fmla="*/ 0 w 1279"/>
                  <a:gd name="T41" fmla="*/ 0 h 695"/>
                  <a:gd name="T42" fmla="*/ 0 w 1279"/>
                  <a:gd name="T43" fmla="*/ 0 h 695"/>
                  <a:gd name="T44" fmla="*/ 0 w 1279"/>
                  <a:gd name="T45" fmla="*/ 0 h 695"/>
                  <a:gd name="T46" fmla="*/ 0 w 1279"/>
                  <a:gd name="T47" fmla="*/ 0 h 695"/>
                  <a:gd name="T48" fmla="*/ 0 w 1279"/>
                  <a:gd name="T49" fmla="*/ 0 h 695"/>
                  <a:gd name="T50" fmla="*/ 0 w 1279"/>
                  <a:gd name="T51" fmla="*/ 0 h 695"/>
                  <a:gd name="T52" fmla="*/ 0 w 1279"/>
                  <a:gd name="T53" fmla="*/ 0 h 695"/>
                  <a:gd name="T54" fmla="*/ 0 w 1279"/>
                  <a:gd name="T55" fmla="*/ 0 h 695"/>
                  <a:gd name="T56" fmla="*/ 0 w 1279"/>
                  <a:gd name="T57" fmla="*/ 0 h 695"/>
                  <a:gd name="T58" fmla="*/ 0 w 1279"/>
                  <a:gd name="T59" fmla="*/ 0 h 695"/>
                  <a:gd name="T60" fmla="*/ 0 w 1279"/>
                  <a:gd name="T61" fmla="*/ 0 h 695"/>
                  <a:gd name="T62" fmla="*/ 0 w 1279"/>
                  <a:gd name="T63" fmla="*/ 0 h 695"/>
                  <a:gd name="T64" fmla="*/ 0 w 1279"/>
                  <a:gd name="T65" fmla="*/ 0 h 695"/>
                  <a:gd name="T66" fmla="*/ 0 w 1279"/>
                  <a:gd name="T67" fmla="*/ 0 h 695"/>
                  <a:gd name="T68" fmla="*/ 0 w 1279"/>
                  <a:gd name="T69" fmla="*/ 0 h 695"/>
                  <a:gd name="T70" fmla="*/ 0 w 1279"/>
                  <a:gd name="T71" fmla="*/ 0 h 695"/>
                  <a:gd name="T72" fmla="*/ 0 w 1279"/>
                  <a:gd name="T73" fmla="*/ 0 h 695"/>
                  <a:gd name="T74" fmla="*/ 0 w 1279"/>
                  <a:gd name="T75" fmla="*/ 0 h 695"/>
                  <a:gd name="T76" fmla="*/ 0 w 1279"/>
                  <a:gd name="T77" fmla="*/ 0 h 695"/>
                  <a:gd name="T78" fmla="*/ 0 w 1279"/>
                  <a:gd name="T79" fmla="*/ 0 h 695"/>
                  <a:gd name="T80" fmla="*/ 0 w 1279"/>
                  <a:gd name="T81" fmla="*/ 0 h 695"/>
                  <a:gd name="T82" fmla="*/ 0 w 1279"/>
                  <a:gd name="T83" fmla="*/ 0 h 695"/>
                  <a:gd name="T84" fmla="*/ 0 w 1279"/>
                  <a:gd name="T85" fmla="*/ 0 h 695"/>
                  <a:gd name="T86" fmla="*/ 0 w 1279"/>
                  <a:gd name="T87" fmla="*/ 0 h 695"/>
                  <a:gd name="T88" fmla="*/ 0 w 1279"/>
                  <a:gd name="T89" fmla="*/ 0 h 695"/>
                  <a:gd name="T90" fmla="*/ 0 w 1279"/>
                  <a:gd name="T91" fmla="*/ 0 h 695"/>
                  <a:gd name="T92" fmla="*/ 0 w 1279"/>
                  <a:gd name="T93" fmla="*/ 0 h 695"/>
                  <a:gd name="T94" fmla="*/ 0 w 1279"/>
                  <a:gd name="T95" fmla="*/ 0 h 695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279"/>
                  <a:gd name="T145" fmla="*/ 0 h 695"/>
                  <a:gd name="T146" fmla="*/ 1279 w 1279"/>
                  <a:gd name="T147" fmla="*/ 695 h 695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279" h="695">
                    <a:moveTo>
                      <a:pt x="489" y="33"/>
                    </a:moveTo>
                    <a:lnTo>
                      <a:pt x="459" y="30"/>
                    </a:lnTo>
                    <a:lnTo>
                      <a:pt x="437" y="22"/>
                    </a:lnTo>
                    <a:lnTo>
                      <a:pt x="412" y="8"/>
                    </a:lnTo>
                    <a:lnTo>
                      <a:pt x="390" y="2"/>
                    </a:lnTo>
                    <a:lnTo>
                      <a:pt x="369" y="0"/>
                    </a:lnTo>
                    <a:lnTo>
                      <a:pt x="347" y="7"/>
                    </a:lnTo>
                    <a:lnTo>
                      <a:pt x="332" y="21"/>
                    </a:lnTo>
                    <a:lnTo>
                      <a:pt x="315" y="45"/>
                    </a:lnTo>
                    <a:lnTo>
                      <a:pt x="302" y="80"/>
                    </a:lnTo>
                    <a:lnTo>
                      <a:pt x="285" y="130"/>
                    </a:lnTo>
                    <a:lnTo>
                      <a:pt x="269" y="160"/>
                    </a:lnTo>
                    <a:lnTo>
                      <a:pt x="255" y="183"/>
                    </a:lnTo>
                    <a:lnTo>
                      <a:pt x="244" y="195"/>
                    </a:lnTo>
                    <a:lnTo>
                      <a:pt x="226" y="207"/>
                    </a:lnTo>
                    <a:lnTo>
                      <a:pt x="191" y="223"/>
                    </a:lnTo>
                    <a:lnTo>
                      <a:pt x="150" y="245"/>
                    </a:lnTo>
                    <a:lnTo>
                      <a:pt x="109" y="271"/>
                    </a:lnTo>
                    <a:lnTo>
                      <a:pt x="77" y="297"/>
                    </a:lnTo>
                    <a:lnTo>
                      <a:pt x="44" y="336"/>
                    </a:lnTo>
                    <a:lnTo>
                      <a:pt x="21" y="374"/>
                    </a:lnTo>
                    <a:lnTo>
                      <a:pt x="6" y="422"/>
                    </a:lnTo>
                    <a:lnTo>
                      <a:pt x="0" y="467"/>
                    </a:lnTo>
                    <a:lnTo>
                      <a:pt x="2" y="512"/>
                    </a:lnTo>
                    <a:lnTo>
                      <a:pt x="10" y="547"/>
                    </a:lnTo>
                    <a:lnTo>
                      <a:pt x="24" y="577"/>
                    </a:lnTo>
                    <a:lnTo>
                      <a:pt x="42" y="602"/>
                    </a:lnTo>
                    <a:lnTo>
                      <a:pt x="69" y="621"/>
                    </a:lnTo>
                    <a:lnTo>
                      <a:pt x="101" y="634"/>
                    </a:lnTo>
                    <a:lnTo>
                      <a:pt x="133" y="640"/>
                    </a:lnTo>
                    <a:lnTo>
                      <a:pt x="156" y="647"/>
                    </a:lnTo>
                    <a:lnTo>
                      <a:pt x="174" y="659"/>
                    </a:lnTo>
                    <a:lnTo>
                      <a:pt x="198" y="676"/>
                    </a:lnTo>
                    <a:lnTo>
                      <a:pt x="220" y="688"/>
                    </a:lnTo>
                    <a:lnTo>
                      <a:pt x="245" y="694"/>
                    </a:lnTo>
                    <a:lnTo>
                      <a:pt x="273" y="691"/>
                    </a:lnTo>
                    <a:lnTo>
                      <a:pt x="317" y="678"/>
                    </a:lnTo>
                    <a:lnTo>
                      <a:pt x="370" y="665"/>
                    </a:lnTo>
                    <a:lnTo>
                      <a:pt x="397" y="660"/>
                    </a:lnTo>
                    <a:lnTo>
                      <a:pt x="425" y="660"/>
                    </a:lnTo>
                    <a:lnTo>
                      <a:pt x="458" y="665"/>
                    </a:lnTo>
                    <a:lnTo>
                      <a:pt x="487" y="660"/>
                    </a:lnTo>
                    <a:lnTo>
                      <a:pt x="513" y="651"/>
                    </a:lnTo>
                    <a:lnTo>
                      <a:pt x="557" y="637"/>
                    </a:lnTo>
                    <a:lnTo>
                      <a:pt x="588" y="630"/>
                    </a:lnTo>
                    <a:lnTo>
                      <a:pt x="619" y="619"/>
                    </a:lnTo>
                    <a:lnTo>
                      <a:pt x="643" y="610"/>
                    </a:lnTo>
                    <a:lnTo>
                      <a:pt x="678" y="597"/>
                    </a:lnTo>
                    <a:lnTo>
                      <a:pt x="707" y="591"/>
                    </a:lnTo>
                    <a:lnTo>
                      <a:pt x="740" y="591"/>
                    </a:lnTo>
                    <a:lnTo>
                      <a:pt x="770" y="595"/>
                    </a:lnTo>
                    <a:lnTo>
                      <a:pt x="796" y="609"/>
                    </a:lnTo>
                    <a:lnTo>
                      <a:pt x="829" y="626"/>
                    </a:lnTo>
                    <a:lnTo>
                      <a:pt x="861" y="642"/>
                    </a:lnTo>
                    <a:lnTo>
                      <a:pt x="887" y="653"/>
                    </a:lnTo>
                    <a:lnTo>
                      <a:pt x="909" y="660"/>
                    </a:lnTo>
                    <a:lnTo>
                      <a:pt x="934" y="669"/>
                    </a:lnTo>
                    <a:lnTo>
                      <a:pt x="964" y="683"/>
                    </a:lnTo>
                    <a:lnTo>
                      <a:pt x="981" y="690"/>
                    </a:lnTo>
                    <a:lnTo>
                      <a:pt x="1003" y="695"/>
                    </a:lnTo>
                    <a:lnTo>
                      <a:pt x="1034" y="695"/>
                    </a:lnTo>
                    <a:lnTo>
                      <a:pt x="1066" y="686"/>
                    </a:lnTo>
                    <a:lnTo>
                      <a:pt x="1100" y="673"/>
                    </a:lnTo>
                    <a:lnTo>
                      <a:pt x="1133" y="649"/>
                    </a:lnTo>
                    <a:lnTo>
                      <a:pt x="1158" y="625"/>
                    </a:lnTo>
                    <a:lnTo>
                      <a:pt x="1182" y="591"/>
                    </a:lnTo>
                    <a:lnTo>
                      <a:pt x="1194" y="564"/>
                    </a:lnTo>
                    <a:lnTo>
                      <a:pt x="1208" y="509"/>
                    </a:lnTo>
                    <a:lnTo>
                      <a:pt x="1219" y="469"/>
                    </a:lnTo>
                    <a:lnTo>
                      <a:pt x="1237" y="427"/>
                    </a:lnTo>
                    <a:lnTo>
                      <a:pt x="1257" y="394"/>
                    </a:lnTo>
                    <a:lnTo>
                      <a:pt x="1272" y="360"/>
                    </a:lnTo>
                    <a:lnTo>
                      <a:pt x="1279" y="326"/>
                    </a:lnTo>
                    <a:lnTo>
                      <a:pt x="1278" y="296"/>
                    </a:lnTo>
                    <a:lnTo>
                      <a:pt x="1269" y="270"/>
                    </a:lnTo>
                    <a:lnTo>
                      <a:pt x="1253" y="239"/>
                    </a:lnTo>
                    <a:lnTo>
                      <a:pt x="1234" y="208"/>
                    </a:lnTo>
                    <a:lnTo>
                      <a:pt x="1209" y="181"/>
                    </a:lnTo>
                    <a:lnTo>
                      <a:pt x="1187" y="161"/>
                    </a:lnTo>
                    <a:lnTo>
                      <a:pt x="1169" y="138"/>
                    </a:lnTo>
                    <a:lnTo>
                      <a:pt x="1153" y="125"/>
                    </a:lnTo>
                    <a:lnTo>
                      <a:pt x="1124" y="111"/>
                    </a:lnTo>
                    <a:lnTo>
                      <a:pt x="1090" y="103"/>
                    </a:lnTo>
                    <a:lnTo>
                      <a:pt x="1054" y="101"/>
                    </a:lnTo>
                    <a:lnTo>
                      <a:pt x="999" y="106"/>
                    </a:lnTo>
                    <a:lnTo>
                      <a:pt x="924" y="116"/>
                    </a:lnTo>
                    <a:lnTo>
                      <a:pt x="845" y="125"/>
                    </a:lnTo>
                    <a:lnTo>
                      <a:pt x="799" y="125"/>
                    </a:lnTo>
                    <a:lnTo>
                      <a:pt x="740" y="117"/>
                    </a:lnTo>
                    <a:lnTo>
                      <a:pt x="686" y="107"/>
                    </a:lnTo>
                    <a:lnTo>
                      <a:pt x="640" y="95"/>
                    </a:lnTo>
                    <a:lnTo>
                      <a:pt x="599" y="82"/>
                    </a:lnTo>
                    <a:lnTo>
                      <a:pt x="561" y="66"/>
                    </a:lnTo>
                    <a:lnTo>
                      <a:pt x="528" y="48"/>
                    </a:lnTo>
                    <a:lnTo>
                      <a:pt x="507" y="38"/>
                    </a:lnTo>
                    <a:lnTo>
                      <a:pt x="489" y="33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" name="Freeform 165"/>
              <p:cNvSpPr>
                <a:spLocks/>
              </p:cNvSpPr>
              <p:nvPr/>
            </p:nvSpPr>
            <p:spPr bwMode="auto">
              <a:xfrm>
                <a:off x="4306" y="1076"/>
                <a:ext cx="416" cy="243"/>
              </a:xfrm>
              <a:custGeom>
                <a:avLst/>
                <a:gdLst>
                  <a:gd name="T0" fmla="*/ 0 w 1665"/>
                  <a:gd name="T1" fmla="*/ 0 h 971"/>
                  <a:gd name="T2" fmla="*/ 0 w 1665"/>
                  <a:gd name="T3" fmla="*/ 0 h 971"/>
                  <a:gd name="T4" fmla="*/ 0 w 1665"/>
                  <a:gd name="T5" fmla="*/ 0 h 971"/>
                  <a:gd name="T6" fmla="*/ 0 w 1665"/>
                  <a:gd name="T7" fmla="*/ 0 h 971"/>
                  <a:gd name="T8" fmla="*/ 0 w 1665"/>
                  <a:gd name="T9" fmla="*/ 0 h 971"/>
                  <a:gd name="T10" fmla="*/ 0 w 1665"/>
                  <a:gd name="T11" fmla="*/ 0 h 971"/>
                  <a:gd name="T12" fmla="*/ 0 w 1665"/>
                  <a:gd name="T13" fmla="*/ 0 h 971"/>
                  <a:gd name="T14" fmla="*/ 0 w 1665"/>
                  <a:gd name="T15" fmla="*/ 0 h 971"/>
                  <a:gd name="T16" fmla="*/ 0 w 1665"/>
                  <a:gd name="T17" fmla="*/ 0 h 971"/>
                  <a:gd name="T18" fmla="*/ 0 w 1665"/>
                  <a:gd name="T19" fmla="*/ 0 h 971"/>
                  <a:gd name="T20" fmla="*/ 0 w 1665"/>
                  <a:gd name="T21" fmla="*/ 0 h 971"/>
                  <a:gd name="T22" fmla="*/ 0 w 1665"/>
                  <a:gd name="T23" fmla="*/ 0 h 971"/>
                  <a:gd name="T24" fmla="*/ 0 w 1665"/>
                  <a:gd name="T25" fmla="*/ 0 h 971"/>
                  <a:gd name="T26" fmla="*/ 0 w 1665"/>
                  <a:gd name="T27" fmla="*/ 0 h 971"/>
                  <a:gd name="T28" fmla="*/ 0 w 1665"/>
                  <a:gd name="T29" fmla="*/ 0 h 971"/>
                  <a:gd name="T30" fmla="*/ 0 w 1665"/>
                  <a:gd name="T31" fmla="*/ 0 h 971"/>
                  <a:gd name="T32" fmla="*/ 0 w 1665"/>
                  <a:gd name="T33" fmla="*/ 0 h 971"/>
                  <a:gd name="T34" fmla="*/ 0 w 1665"/>
                  <a:gd name="T35" fmla="*/ 0 h 971"/>
                  <a:gd name="T36" fmla="*/ 0 w 1665"/>
                  <a:gd name="T37" fmla="*/ 0 h 971"/>
                  <a:gd name="T38" fmla="*/ 0 w 1665"/>
                  <a:gd name="T39" fmla="*/ 0 h 971"/>
                  <a:gd name="T40" fmla="*/ 0 w 1665"/>
                  <a:gd name="T41" fmla="*/ 0 h 971"/>
                  <a:gd name="T42" fmla="*/ 0 w 1665"/>
                  <a:gd name="T43" fmla="*/ 0 h 971"/>
                  <a:gd name="T44" fmla="*/ 0 w 1665"/>
                  <a:gd name="T45" fmla="*/ 0 h 971"/>
                  <a:gd name="T46" fmla="*/ 0 w 1665"/>
                  <a:gd name="T47" fmla="*/ 0 h 971"/>
                  <a:gd name="T48" fmla="*/ 0 w 1665"/>
                  <a:gd name="T49" fmla="*/ 0 h 971"/>
                  <a:gd name="T50" fmla="*/ 0 w 1665"/>
                  <a:gd name="T51" fmla="*/ 0 h 971"/>
                  <a:gd name="T52" fmla="*/ 0 w 1665"/>
                  <a:gd name="T53" fmla="*/ 0 h 971"/>
                  <a:gd name="T54" fmla="*/ 0 w 1665"/>
                  <a:gd name="T55" fmla="*/ 0 h 971"/>
                  <a:gd name="T56" fmla="*/ 0 w 1665"/>
                  <a:gd name="T57" fmla="*/ 0 h 971"/>
                  <a:gd name="T58" fmla="*/ 0 w 1665"/>
                  <a:gd name="T59" fmla="*/ 0 h 971"/>
                  <a:gd name="T60" fmla="*/ 0 w 1665"/>
                  <a:gd name="T61" fmla="*/ 0 h 971"/>
                  <a:gd name="T62" fmla="*/ 0 w 1665"/>
                  <a:gd name="T63" fmla="*/ 0 h 971"/>
                  <a:gd name="T64" fmla="*/ 0 w 1665"/>
                  <a:gd name="T65" fmla="*/ 0 h 971"/>
                  <a:gd name="T66" fmla="*/ 0 w 1665"/>
                  <a:gd name="T67" fmla="*/ 0 h 971"/>
                  <a:gd name="T68" fmla="*/ 0 w 1665"/>
                  <a:gd name="T69" fmla="*/ 0 h 971"/>
                  <a:gd name="T70" fmla="*/ 0 w 1665"/>
                  <a:gd name="T71" fmla="*/ 0 h 971"/>
                  <a:gd name="T72" fmla="*/ 0 w 1665"/>
                  <a:gd name="T73" fmla="*/ 0 h 971"/>
                  <a:gd name="T74" fmla="*/ 0 w 1665"/>
                  <a:gd name="T75" fmla="*/ 0 h 971"/>
                  <a:gd name="T76" fmla="*/ 0 w 1665"/>
                  <a:gd name="T77" fmla="*/ 0 h 971"/>
                  <a:gd name="T78" fmla="*/ 0 w 1665"/>
                  <a:gd name="T79" fmla="*/ 0 h 971"/>
                  <a:gd name="T80" fmla="*/ 0 w 1665"/>
                  <a:gd name="T81" fmla="*/ 0 h 971"/>
                  <a:gd name="T82" fmla="*/ 0 w 1665"/>
                  <a:gd name="T83" fmla="*/ 0 h 971"/>
                  <a:gd name="T84" fmla="*/ 0 w 1665"/>
                  <a:gd name="T85" fmla="*/ 0 h 971"/>
                  <a:gd name="T86" fmla="*/ 0 w 1665"/>
                  <a:gd name="T87" fmla="*/ 0 h 971"/>
                  <a:gd name="T88" fmla="*/ 0 w 1665"/>
                  <a:gd name="T89" fmla="*/ 0 h 971"/>
                  <a:gd name="T90" fmla="*/ 0 w 1665"/>
                  <a:gd name="T91" fmla="*/ 0 h 971"/>
                  <a:gd name="T92" fmla="*/ 0 w 1665"/>
                  <a:gd name="T93" fmla="*/ 0 h 971"/>
                  <a:gd name="T94" fmla="*/ 0 w 1665"/>
                  <a:gd name="T95" fmla="*/ 0 h 971"/>
                  <a:gd name="T96" fmla="*/ 0 w 1665"/>
                  <a:gd name="T97" fmla="*/ 0 h 971"/>
                  <a:gd name="T98" fmla="*/ 0 w 1665"/>
                  <a:gd name="T99" fmla="*/ 0 h 971"/>
                  <a:gd name="T100" fmla="*/ 0 w 1665"/>
                  <a:gd name="T101" fmla="*/ 0 h 971"/>
                  <a:gd name="T102" fmla="*/ 0 w 1665"/>
                  <a:gd name="T103" fmla="*/ 0 h 971"/>
                  <a:gd name="T104" fmla="*/ 0 w 1665"/>
                  <a:gd name="T105" fmla="*/ 0 h 971"/>
                  <a:gd name="T106" fmla="*/ 0 w 1665"/>
                  <a:gd name="T107" fmla="*/ 0 h 971"/>
                  <a:gd name="T108" fmla="*/ 0 w 1665"/>
                  <a:gd name="T109" fmla="*/ 0 h 971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65"/>
                  <a:gd name="T166" fmla="*/ 0 h 971"/>
                  <a:gd name="T167" fmla="*/ 1665 w 1665"/>
                  <a:gd name="T168" fmla="*/ 971 h 971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65" h="971">
                    <a:moveTo>
                      <a:pt x="545" y="911"/>
                    </a:moveTo>
                    <a:lnTo>
                      <a:pt x="547" y="940"/>
                    </a:lnTo>
                    <a:lnTo>
                      <a:pt x="551" y="971"/>
                    </a:lnTo>
                    <a:lnTo>
                      <a:pt x="592" y="962"/>
                    </a:lnTo>
                    <a:lnTo>
                      <a:pt x="627" y="951"/>
                    </a:lnTo>
                    <a:lnTo>
                      <a:pt x="655" y="933"/>
                    </a:lnTo>
                    <a:lnTo>
                      <a:pt x="672" y="917"/>
                    </a:lnTo>
                    <a:lnTo>
                      <a:pt x="684" y="907"/>
                    </a:lnTo>
                    <a:lnTo>
                      <a:pt x="697" y="901"/>
                    </a:lnTo>
                    <a:lnTo>
                      <a:pt x="724" y="898"/>
                    </a:lnTo>
                    <a:lnTo>
                      <a:pt x="751" y="903"/>
                    </a:lnTo>
                    <a:lnTo>
                      <a:pt x="796" y="898"/>
                    </a:lnTo>
                    <a:lnTo>
                      <a:pt x="826" y="902"/>
                    </a:lnTo>
                    <a:lnTo>
                      <a:pt x="845" y="906"/>
                    </a:lnTo>
                    <a:lnTo>
                      <a:pt x="870" y="911"/>
                    </a:lnTo>
                    <a:lnTo>
                      <a:pt x="901" y="917"/>
                    </a:lnTo>
                    <a:lnTo>
                      <a:pt x="938" y="920"/>
                    </a:lnTo>
                    <a:lnTo>
                      <a:pt x="989" y="915"/>
                    </a:lnTo>
                    <a:lnTo>
                      <a:pt x="1043" y="903"/>
                    </a:lnTo>
                    <a:lnTo>
                      <a:pt x="1090" y="892"/>
                    </a:lnTo>
                    <a:lnTo>
                      <a:pt x="1134" y="882"/>
                    </a:lnTo>
                    <a:lnTo>
                      <a:pt x="1159" y="875"/>
                    </a:lnTo>
                    <a:lnTo>
                      <a:pt x="1188" y="864"/>
                    </a:lnTo>
                    <a:lnTo>
                      <a:pt x="1224" y="848"/>
                    </a:lnTo>
                    <a:lnTo>
                      <a:pt x="1261" y="836"/>
                    </a:lnTo>
                    <a:lnTo>
                      <a:pt x="1301" y="823"/>
                    </a:lnTo>
                    <a:lnTo>
                      <a:pt x="1340" y="804"/>
                    </a:lnTo>
                    <a:lnTo>
                      <a:pt x="1367" y="787"/>
                    </a:lnTo>
                    <a:lnTo>
                      <a:pt x="1392" y="764"/>
                    </a:lnTo>
                    <a:lnTo>
                      <a:pt x="1426" y="731"/>
                    </a:lnTo>
                    <a:lnTo>
                      <a:pt x="1459" y="702"/>
                    </a:lnTo>
                    <a:lnTo>
                      <a:pt x="1499" y="678"/>
                    </a:lnTo>
                    <a:lnTo>
                      <a:pt x="1542" y="661"/>
                    </a:lnTo>
                    <a:lnTo>
                      <a:pt x="1585" y="642"/>
                    </a:lnTo>
                    <a:lnTo>
                      <a:pt x="1616" y="619"/>
                    </a:lnTo>
                    <a:lnTo>
                      <a:pt x="1639" y="591"/>
                    </a:lnTo>
                    <a:lnTo>
                      <a:pt x="1656" y="557"/>
                    </a:lnTo>
                    <a:lnTo>
                      <a:pt x="1665" y="508"/>
                    </a:lnTo>
                    <a:lnTo>
                      <a:pt x="1664" y="456"/>
                    </a:lnTo>
                    <a:lnTo>
                      <a:pt x="1659" y="407"/>
                    </a:lnTo>
                    <a:lnTo>
                      <a:pt x="1644" y="363"/>
                    </a:lnTo>
                    <a:lnTo>
                      <a:pt x="1624" y="327"/>
                    </a:lnTo>
                    <a:lnTo>
                      <a:pt x="1598" y="289"/>
                    </a:lnTo>
                    <a:lnTo>
                      <a:pt x="1562" y="258"/>
                    </a:lnTo>
                    <a:lnTo>
                      <a:pt x="1519" y="232"/>
                    </a:lnTo>
                    <a:lnTo>
                      <a:pt x="1476" y="214"/>
                    </a:lnTo>
                    <a:lnTo>
                      <a:pt x="1418" y="198"/>
                    </a:lnTo>
                    <a:lnTo>
                      <a:pt x="1357" y="182"/>
                    </a:lnTo>
                    <a:lnTo>
                      <a:pt x="1310" y="162"/>
                    </a:lnTo>
                    <a:lnTo>
                      <a:pt x="1261" y="138"/>
                    </a:lnTo>
                    <a:lnTo>
                      <a:pt x="1221" y="110"/>
                    </a:lnTo>
                    <a:lnTo>
                      <a:pt x="1172" y="70"/>
                    </a:lnTo>
                    <a:lnTo>
                      <a:pt x="1126" y="39"/>
                    </a:lnTo>
                    <a:lnTo>
                      <a:pt x="1075" y="19"/>
                    </a:lnTo>
                    <a:lnTo>
                      <a:pt x="1019" y="5"/>
                    </a:lnTo>
                    <a:lnTo>
                      <a:pt x="954" y="1"/>
                    </a:lnTo>
                    <a:lnTo>
                      <a:pt x="900" y="0"/>
                    </a:lnTo>
                    <a:lnTo>
                      <a:pt x="825" y="10"/>
                    </a:lnTo>
                    <a:lnTo>
                      <a:pt x="762" y="20"/>
                    </a:lnTo>
                    <a:lnTo>
                      <a:pt x="710" y="25"/>
                    </a:lnTo>
                    <a:lnTo>
                      <a:pt x="659" y="28"/>
                    </a:lnTo>
                    <a:lnTo>
                      <a:pt x="616" y="38"/>
                    </a:lnTo>
                    <a:lnTo>
                      <a:pt x="547" y="65"/>
                    </a:lnTo>
                    <a:lnTo>
                      <a:pt x="480" y="87"/>
                    </a:lnTo>
                    <a:lnTo>
                      <a:pt x="428" y="95"/>
                    </a:lnTo>
                    <a:lnTo>
                      <a:pt x="387" y="94"/>
                    </a:lnTo>
                    <a:lnTo>
                      <a:pt x="334" y="84"/>
                    </a:lnTo>
                    <a:lnTo>
                      <a:pt x="292" y="79"/>
                    </a:lnTo>
                    <a:lnTo>
                      <a:pt x="250" y="79"/>
                    </a:lnTo>
                    <a:lnTo>
                      <a:pt x="210" y="87"/>
                    </a:lnTo>
                    <a:lnTo>
                      <a:pt x="178" y="99"/>
                    </a:lnTo>
                    <a:lnTo>
                      <a:pt x="125" y="129"/>
                    </a:lnTo>
                    <a:lnTo>
                      <a:pt x="43" y="184"/>
                    </a:lnTo>
                    <a:lnTo>
                      <a:pt x="9" y="215"/>
                    </a:lnTo>
                    <a:lnTo>
                      <a:pt x="0" y="233"/>
                    </a:lnTo>
                    <a:lnTo>
                      <a:pt x="0" y="250"/>
                    </a:lnTo>
                    <a:lnTo>
                      <a:pt x="18" y="255"/>
                    </a:lnTo>
                    <a:lnTo>
                      <a:pt x="39" y="264"/>
                    </a:lnTo>
                    <a:lnTo>
                      <a:pt x="71" y="283"/>
                    </a:lnTo>
                    <a:lnTo>
                      <a:pt x="110" y="298"/>
                    </a:lnTo>
                    <a:lnTo>
                      <a:pt x="150" y="312"/>
                    </a:lnTo>
                    <a:lnTo>
                      <a:pt x="197" y="323"/>
                    </a:lnTo>
                    <a:lnTo>
                      <a:pt x="250" y="334"/>
                    </a:lnTo>
                    <a:lnTo>
                      <a:pt x="311" y="342"/>
                    </a:lnTo>
                    <a:lnTo>
                      <a:pt x="357" y="342"/>
                    </a:lnTo>
                    <a:lnTo>
                      <a:pt x="434" y="333"/>
                    </a:lnTo>
                    <a:lnTo>
                      <a:pt x="510" y="322"/>
                    </a:lnTo>
                    <a:lnTo>
                      <a:pt x="566" y="318"/>
                    </a:lnTo>
                    <a:lnTo>
                      <a:pt x="601" y="320"/>
                    </a:lnTo>
                    <a:lnTo>
                      <a:pt x="635" y="327"/>
                    </a:lnTo>
                    <a:lnTo>
                      <a:pt x="664" y="340"/>
                    </a:lnTo>
                    <a:lnTo>
                      <a:pt x="681" y="355"/>
                    </a:lnTo>
                    <a:lnTo>
                      <a:pt x="697" y="378"/>
                    </a:lnTo>
                    <a:lnTo>
                      <a:pt x="721" y="397"/>
                    </a:lnTo>
                    <a:lnTo>
                      <a:pt x="745" y="424"/>
                    </a:lnTo>
                    <a:lnTo>
                      <a:pt x="764" y="456"/>
                    </a:lnTo>
                    <a:lnTo>
                      <a:pt x="781" y="486"/>
                    </a:lnTo>
                    <a:lnTo>
                      <a:pt x="789" y="513"/>
                    </a:lnTo>
                    <a:lnTo>
                      <a:pt x="790" y="543"/>
                    </a:lnTo>
                    <a:lnTo>
                      <a:pt x="783" y="577"/>
                    </a:lnTo>
                    <a:lnTo>
                      <a:pt x="767" y="611"/>
                    </a:lnTo>
                    <a:lnTo>
                      <a:pt x="747" y="644"/>
                    </a:lnTo>
                    <a:lnTo>
                      <a:pt x="730" y="684"/>
                    </a:lnTo>
                    <a:lnTo>
                      <a:pt x="719" y="726"/>
                    </a:lnTo>
                    <a:lnTo>
                      <a:pt x="705" y="779"/>
                    </a:lnTo>
                    <a:lnTo>
                      <a:pt x="692" y="808"/>
                    </a:lnTo>
                    <a:lnTo>
                      <a:pt x="670" y="842"/>
                    </a:lnTo>
                    <a:lnTo>
                      <a:pt x="644" y="866"/>
                    </a:lnTo>
                    <a:lnTo>
                      <a:pt x="611" y="888"/>
                    </a:lnTo>
                    <a:lnTo>
                      <a:pt x="578" y="903"/>
                    </a:lnTo>
                    <a:lnTo>
                      <a:pt x="545" y="911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6" name="Freeform 166"/>
              <p:cNvSpPr>
                <a:spLocks/>
              </p:cNvSpPr>
              <p:nvPr/>
            </p:nvSpPr>
            <p:spPr bwMode="auto">
              <a:xfrm>
                <a:off x="4338" y="1278"/>
                <a:ext cx="80" cy="52"/>
              </a:xfrm>
              <a:custGeom>
                <a:avLst/>
                <a:gdLst>
                  <a:gd name="T0" fmla="*/ 0 w 321"/>
                  <a:gd name="T1" fmla="*/ 0 h 205"/>
                  <a:gd name="T2" fmla="*/ 0 w 321"/>
                  <a:gd name="T3" fmla="*/ 0 h 205"/>
                  <a:gd name="T4" fmla="*/ 0 w 321"/>
                  <a:gd name="T5" fmla="*/ 0 h 205"/>
                  <a:gd name="T6" fmla="*/ 0 w 321"/>
                  <a:gd name="T7" fmla="*/ 0 h 205"/>
                  <a:gd name="T8" fmla="*/ 0 w 321"/>
                  <a:gd name="T9" fmla="*/ 0 h 205"/>
                  <a:gd name="T10" fmla="*/ 0 w 321"/>
                  <a:gd name="T11" fmla="*/ 0 h 205"/>
                  <a:gd name="T12" fmla="*/ 0 w 321"/>
                  <a:gd name="T13" fmla="*/ 0 h 205"/>
                  <a:gd name="T14" fmla="*/ 0 w 321"/>
                  <a:gd name="T15" fmla="*/ 0 h 205"/>
                  <a:gd name="T16" fmla="*/ 0 w 321"/>
                  <a:gd name="T17" fmla="*/ 0 h 205"/>
                  <a:gd name="T18" fmla="*/ 0 w 321"/>
                  <a:gd name="T19" fmla="*/ 0 h 205"/>
                  <a:gd name="T20" fmla="*/ 0 w 321"/>
                  <a:gd name="T21" fmla="*/ 0 h 205"/>
                  <a:gd name="T22" fmla="*/ 0 w 321"/>
                  <a:gd name="T23" fmla="*/ 0 h 205"/>
                  <a:gd name="T24" fmla="*/ 0 w 321"/>
                  <a:gd name="T25" fmla="*/ 0 h 205"/>
                  <a:gd name="T26" fmla="*/ 0 w 321"/>
                  <a:gd name="T27" fmla="*/ 0 h 205"/>
                  <a:gd name="T28" fmla="*/ 0 w 321"/>
                  <a:gd name="T29" fmla="*/ 0 h 205"/>
                  <a:gd name="T30" fmla="*/ 0 w 321"/>
                  <a:gd name="T31" fmla="*/ 0 h 205"/>
                  <a:gd name="T32" fmla="*/ 0 w 321"/>
                  <a:gd name="T33" fmla="*/ 0 h 205"/>
                  <a:gd name="T34" fmla="*/ 0 w 321"/>
                  <a:gd name="T35" fmla="*/ 0 h 205"/>
                  <a:gd name="T36" fmla="*/ 0 w 321"/>
                  <a:gd name="T37" fmla="*/ 0 h 205"/>
                  <a:gd name="T38" fmla="*/ 0 w 321"/>
                  <a:gd name="T39" fmla="*/ 0 h 205"/>
                  <a:gd name="T40" fmla="*/ 0 w 321"/>
                  <a:gd name="T41" fmla="*/ 0 h 205"/>
                  <a:gd name="T42" fmla="*/ 0 w 321"/>
                  <a:gd name="T43" fmla="*/ 0 h 205"/>
                  <a:gd name="T44" fmla="*/ 0 w 321"/>
                  <a:gd name="T45" fmla="*/ 0 h 205"/>
                  <a:gd name="T46" fmla="*/ 0 w 321"/>
                  <a:gd name="T47" fmla="*/ 0 h 205"/>
                  <a:gd name="T48" fmla="*/ 0 w 321"/>
                  <a:gd name="T49" fmla="*/ 0 h 205"/>
                  <a:gd name="T50" fmla="*/ 0 w 321"/>
                  <a:gd name="T51" fmla="*/ 0 h 205"/>
                  <a:gd name="T52" fmla="*/ 0 w 321"/>
                  <a:gd name="T53" fmla="*/ 0 h 205"/>
                  <a:gd name="T54" fmla="*/ 0 w 321"/>
                  <a:gd name="T55" fmla="*/ 0 h 205"/>
                  <a:gd name="T56" fmla="*/ 0 w 321"/>
                  <a:gd name="T57" fmla="*/ 0 h 20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1"/>
                  <a:gd name="T88" fmla="*/ 0 h 205"/>
                  <a:gd name="T89" fmla="*/ 321 w 321"/>
                  <a:gd name="T90" fmla="*/ 205 h 205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1" h="205">
                    <a:moveTo>
                      <a:pt x="0" y="26"/>
                    </a:moveTo>
                    <a:lnTo>
                      <a:pt x="13" y="30"/>
                    </a:lnTo>
                    <a:lnTo>
                      <a:pt x="38" y="38"/>
                    </a:lnTo>
                    <a:lnTo>
                      <a:pt x="62" y="51"/>
                    </a:lnTo>
                    <a:lnTo>
                      <a:pt x="93" y="75"/>
                    </a:lnTo>
                    <a:lnTo>
                      <a:pt x="138" y="119"/>
                    </a:lnTo>
                    <a:lnTo>
                      <a:pt x="181" y="160"/>
                    </a:lnTo>
                    <a:lnTo>
                      <a:pt x="217" y="188"/>
                    </a:lnTo>
                    <a:lnTo>
                      <a:pt x="243" y="202"/>
                    </a:lnTo>
                    <a:lnTo>
                      <a:pt x="258" y="205"/>
                    </a:lnTo>
                    <a:lnTo>
                      <a:pt x="272" y="204"/>
                    </a:lnTo>
                    <a:lnTo>
                      <a:pt x="288" y="200"/>
                    </a:lnTo>
                    <a:lnTo>
                      <a:pt x="301" y="195"/>
                    </a:lnTo>
                    <a:lnTo>
                      <a:pt x="321" y="187"/>
                    </a:lnTo>
                    <a:lnTo>
                      <a:pt x="321" y="179"/>
                    </a:lnTo>
                    <a:lnTo>
                      <a:pt x="316" y="135"/>
                    </a:lnTo>
                    <a:lnTo>
                      <a:pt x="310" y="109"/>
                    </a:lnTo>
                    <a:lnTo>
                      <a:pt x="301" y="87"/>
                    </a:lnTo>
                    <a:lnTo>
                      <a:pt x="290" y="69"/>
                    </a:lnTo>
                    <a:lnTo>
                      <a:pt x="267" y="62"/>
                    </a:lnTo>
                    <a:lnTo>
                      <a:pt x="241" y="51"/>
                    </a:lnTo>
                    <a:lnTo>
                      <a:pt x="210" y="35"/>
                    </a:lnTo>
                    <a:lnTo>
                      <a:pt x="177" y="18"/>
                    </a:lnTo>
                    <a:lnTo>
                      <a:pt x="149" y="4"/>
                    </a:lnTo>
                    <a:lnTo>
                      <a:pt x="121" y="0"/>
                    </a:lnTo>
                    <a:lnTo>
                      <a:pt x="88" y="0"/>
                    </a:lnTo>
                    <a:lnTo>
                      <a:pt x="59" y="6"/>
                    </a:lnTo>
                    <a:lnTo>
                      <a:pt x="23" y="19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7" name="Freeform 167"/>
              <p:cNvSpPr>
                <a:spLocks/>
              </p:cNvSpPr>
              <p:nvPr/>
            </p:nvSpPr>
            <p:spPr bwMode="auto">
              <a:xfrm>
                <a:off x="4640" y="1167"/>
                <a:ext cx="82" cy="110"/>
              </a:xfrm>
              <a:custGeom>
                <a:avLst/>
                <a:gdLst>
                  <a:gd name="T0" fmla="*/ 0 w 325"/>
                  <a:gd name="T1" fmla="*/ 0 h 440"/>
                  <a:gd name="T2" fmla="*/ 0 w 325"/>
                  <a:gd name="T3" fmla="*/ 0 h 440"/>
                  <a:gd name="T4" fmla="*/ 0 w 325"/>
                  <a:gd name="T5" fmla="*/ 0 h 440"/>
                  <a:gd name="T6" fmla="*/ 0 w 325"/>
                  <a:gd name="T7" fmla="*/ 0 h 440"/>
                  <a:gd name="T8" fmla="*/ 0 w 325"/>
                  <a:gd name="T9" fmla="*/ 0 h 440"/>
                  <a:gd name="T10" fmla="*/ 0 w 325"/>
                  <a:gd name="T11" fmla="*/ 0 h 440"/>
                  <a:gd name="T12" fmla="*/ 0 w 325"/>
                  <a:gd name="T13" fmla="*/ 0 h 440"/>
                  <a:gd name="T14" fmla="*/ 0 w 325"/>
                  <a:gd name="T15" fmla="*/ 0 h 440"/>
                  <a:gd name="T16" fmla="*/ 0 w 325"/>
                  <a:gd name="T17" fmla="*/ 0 h 440"/>
                  <a:gd name="T18" fmla="*/ 0 w 325"/>
                  <a:gd name="T19" fmla="*/ 0 h 440"/>
                  <a:gd name="T20" fmla="*/ 0 w 325"/>
                  <a:gd name="T21" fmla="*/ 0 h 440"/>
                  <a:gd name="T22" fmla="*/ 0 w 325"/>
                  <a:gd name="T23" fmla="*/ 0 h 440"/>
                  <a:gd name="T24" fmla="*/ 0 w 325"/>
                  <a:gd name="T25" fmla="*/ 0 h 440"/>
                  <a:gd name="T26" fmla="*/ 0 w 325"/>
                  <a:gd name="T27" fmla="*/ 0 h 440"/>
                  <a:gd name="T28" fmla="*/ 0 w 325"/>
                  <a:gd name="T29" fmla="*/ 0 h 44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25"/>
                  <a:gd name="T46" fmla="*/ 0 h 440"/>
                  <a:gd name="T47" fmla="*/ 325 w 325"/>
                  <a:gd name="T48" fmla="*/ 440 h 44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25" h="440">
                    <a:moveTo>
                      <a:pt x="0" y="440"/>
                    </a:moveTo>
                    <a:lnTo>
                      <a:pt x="27" y="424"/>
                    </a:lnTo>
                    <a:lnTo>
                      <a:pt x="52" y="402"/>
                    </a:lnTo>
                    <a:lnTo>
                      <a:pt x="85" y="368"/>
                    </a:lnTo>
                    <a:lnTo>
                      <a:pt x="119" y="338"/>
                    </a:lnTo>
                    <a:lnTo>
                      <a:pt x="159" y="315"/>
                    </a:lnTo>
                    <a:lnTo>
                      <a:pt x="202" y="298"/>
                    </a:lnTo>
                    <a:lnTo>
                      <a:pt x="245" y="278"/>
                    </a:lnTo>
                    <a:lnTo>
                      <a:pt x="276" y="255"/>
                    </a:lnTo>
                    <a:lnTo>
                      <a:pt x="299" y="227"/>
                    </a:lnTo>
                    <a:lnTo>
                      <a:pt x="315" y="194"/>
                    </a:lnTo>
                    <a:lnTo>
                      <a:pt x="325" y="145"/>
                    </a:lnTo>
                    <a:lnTo>
                      <a:pt x="324" y="93"/>
                    </a:lnTo>
                    <a:lnTo>
                      <a:pt x="318" y="44"/>
                    </a:lnTo>
                    <a:lnTo>
                      <a:pt x="303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8" name="Freeform 175"/>
              <p:cNvSpPr>
                <a:spLocks/>
              </p:cNvSpPr>
              <p:nvPr/>
            </p:nvSpPr>
            <p:spPr bwMode="auto">
              <a:xfrm>
                <a:off x="3750" y="1159"/>
                <a:ext cx="499" cy="388"/>
              </a:xfrm>
              <a:custGeom>
                <a:avLst/>
                <a:gdLst>
                  <a:gd name="T0" fmla="*/ 0 w 1993"/>
                  <a:gd name="T1" fmla="*/ 0 h 1551"/>
                  <a:gd name="T2" fmla="*/ 0 w 1993"/>
                  <a:gd name="T3" fmla="*/ 0 h 1551"/>
                  <a:gd name="T4" fmla="*/ 0 w 1993"/>
                  <a:gd name="T5" fmla="*/ 0 h 1551"/>
                  <a:gd name="T6" fmla="*/ 0 w 1993"/>
                  <a:gd name="T7" fmla="*/ 0 h 1551"/>
                  <a:gd name="T8" fmla="*/ 0 w 1993"/>
                  <a:gd name="T9" fmla="*/ 0 h 1551"/>
                  <a:gd name="T10" fmla="*/ 0 w 1993"/>
                  <a:gd name="T11" fmla="*/ 0 h 1551"/>
                  <a:gd name="T12" fmla="*/ 0 w 1993"/>
                  <a:gd name="T13" fmla="*/ 0 h 1551"/>
                  <a:gd name="T14" fmla="*/ 0 w 1993"/>
                  <a:gd name="T15" fmla="*/ 0 h 1551"/>
                  <a:gd name="T16" fmla="*/ 0 w 1993"/>
                  <a:gd name="T17" fmla="*/ 0 h 1551"/>
                  <a:gd name="T18" fmla="*/ 0 w 1993"/>
                  <a:gd name="T19" fmla="*/ 0 h 1551"/>
                  <a:gd name="T20" fmla="*/ 0 w 1993"/>
                  <a:gd name="T21" fmla="*/ 0 h 1551"/>
                  <a:gd name="T22" fmla="*/ 0 w 1993"/>
                  <a:gd name="T23" fmla="*/ 0 h 1551"/>
                  <a:gd name="T24" fmla="*/ 0 w 1993"/>
                  <a:gd name="T25" fmla="*/ 0 h 1551"/>
                  <a:gd name="T26" fmla="*/ 0 w 1993"/>
                  <a:gd name="T27" fmla="*/ 0 h 1551"/>
                  <a:gd name="T28" fmla="*/ 0 w 1993"/>
                  <a:gd name="T29" fmla="*/ 0 h 1551"/>
                  <a:gd name="T30" fmla="*/ 0 w 1993"/>
                  <a:gd name="T31" fmla="*/ 0 h 1551"/>
                  <a:gd name="T32" fmla="*/ 0 w 1993"/>
                  <a:gd name="T33" fmla="*/ 0 h 1551"/>
                  <a:gd name="T34" fmla="*/ 0 w 1993"/>
                  <a:gd name="T35" fmla="*/ 0 h 1551"/>
                  <a:gd name="T36" fmla="*/ 0 w 1993"/>
                  <a:gd name="T37" fmla="*/ 0 h 1551"/>
                  <a:gd name="T38" fmla="*/ 0 w 1993"/>
                  <a:gd name="T39" fmla="*/ 0 h 1551"/>
                  <a:gd name="T40" fmla="*/ 0 w 1993"/>
                  <a:gd name="T41" fmla="*/ 0 h 1551"/>
                  <a:gd name="T42" fmla="*/ 0 w 1993"/>
                  <a:gd name="T43" fmla="*/ 1 h 1551"/>
                  <a:gd name="T44" fmla="*/ 0 w 1993"/>
                  <a:gd name="T45" fmla="*/ 1 h 1551"/>
                  <a:gd name="T46" fmla="*/ 0 w 1993"/>
                  <a:gd name="T47" fmla="*/ 1 h 1551"/>
                  <a:gd name="T48" fmla="*/ 0 w 1993"/>
                  <a:gd name="T49" fmla="*/ 1 h 1551"/>
                  <a:gd name="T50" fmla="*/ 0 w 1993"/>
                  <a:gd name="T51" fmla="*/ 1 h 1551"/>
                  <a:gd name="T52" fmla="*/ 0 w 1993"/>
                  <a:gd name="T53" fmla="*/ 0 h 1551"/>
                  <a:gd name="T54" fmla="*/ 0 w 1993"/>
                  <a:gd name="T55" fmla="*/ 0 h 1551"/>
                  <a:gd name="T56" fmla="*/ 0 w 1993"/>
                  <a:gd name="T57" fmla="*/ 0 h 1551"/>
                  <a:gd name="T58" fmla="*/ 0 w 1993"/>
                  <a:gd name="T59" fmla="*/ 0 h 1551"/>
                  <a:gd name="T60" fmla="*/ 0 w 1993"/>
                  <a:gd name="T61" fmla="*/ 0 h 1551"/>
                  <a:gd name="T62" fmla="*/ 0 w 1993"/>
                  <a:gd name="T63" fmla="*/ 0 h 1551"/>
                  <a:gd name="T64" fmla="*/ 1 w 1993"/>
                  <a:gd name="T65" fmla="*/ 0 h 1551"/>
                  <a:gd name="T66" fmla="*/ 1 w 1993"/>
                  <a:gd name="T67" fmla="*/ 0 h 1551"/>
                  <a:gd name="T68" fmla="*/ 1 w 1993"/>
                  <a:gd name="T69" fmla="*/ 0 h 1551"/>
                  <a:gd name="T70" fmla="*/ 1 w 1993"/>
                  <a:gd name="T71" fmla="*/ 0 h 1551"/>
                  <a:gd name="T72" fmla="*/ 1 w 1993"/>
                  <a:gd name="T73" fmla="*/ 0 h 1551"/>
                  <a:gd name="T74" fmla="*/ 1 w 1993"/>
                  <a:gd name="T75" fmla="*/ 0 h 1551"/>
                  <a:gd name="T76" fmla="*/ 1 w 1993"/>
                  <a:gd name="T77" fmla="*/ 0 h 1551"/>
                  <a:gd name="T78" fmla="*/ 1 w 1993"/>
                  <a:gd name="T79" fmla="*/ 0 h 1551"/>
                  <a:gd name="T80" fmla="*/ 1 w 1993"/>
                  <a:gd name="T81" fmla="*/ 0 h 1551"/>
                  <a:gd name="T82" fmla="*/ 0 w 1993"/>
                  <a:gd name="T83" fmla="*/ 0 h 1551"/>
                  <a:gd name="T84" fmla="*/ 1 w 1993"/>
                  <a:gd name="T85" fmla="*/ 0 h 1551"/>
                  <a:gd name="T86" fmla="*/ 1 w 1993"/>
                  <a:gd name="T87" fmla="*/ 0 h 1551"/>
                  <a:gd name="T88" fmla="*/ 0 w 1993"/>
                  <a:gd name="T89" fmla="*/ 0 h 1551"/>
                  <a:gd name="T90" fmla="*/ 0 w 1993"/>
                  <a:gd name="T91" fmla="*/ 0 h 1551"/>
                  <a:gd name="T92" fmla="*/ 0 w 1993"/>
                  <a:gd name="T93" fmla="*/ 0 h 1551"/>
                  <a:gd name="T94" fmla="*/ 0 w 1993"/>
                  <a:gd name="T95" fmla="*/ 0 h 1551"/>
                  <a:gd name="T96" fmla="*/ 0 w 1993"/>
                  <a:gd name="T97" fmla="*/ 0 h 1551"/>
                  <a:gd name="T98" fmla="*/ 0 w 1993"/>
                  <a:gd name="T99" fmla="*/ 0 h 1551"/>
                  <a:gd name="T100" fmla="*/ 0 w 1993"/>
                  <a:gd name="T101" fmla="*/ 0 h 1551"/>
                  <a:gd name="T102" fmla="*/ 0 w 1993"/>
                  <a:gd name="T103" fmla="*/ 0 h 1551"/>
                  <a:gd name="T104" fmla="*/ 0 w 1993"/>
                  <a:gd name="T105" fmla="*/ 0 h 1551"/>
                  <a:gd name="T106" fmla="*/ 0 w 1993"/>
                  <a:gd name="T107" fmla="*/ 0 h 1551"/>
                  <a:gd name="T108" fmla="*/ 0 w 1993"/>
                  <a:gd name="T109" fmla="*/ 0 h 1551"/>
                  <a:gd name="T110" fmla="*/ 0 w 1993"/>
                  <a:gd name="T111" fmla="*/ 0 h 1551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93"/>
                  <a:gd name="T169" fmla="*/ 0 h 1551"/>
                  <a:gd name="T170" fmla="*/ 1993 w 1993"/>
                  <a:gd name="T171" fmla="*/ 1551 h 1551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93" h="1551">
                    <a:moveTo>
                      <a:pt x="669" y="565"/>
                    </a:moveTo>
                    <a:lnTo>
                      <a:pt x="652" y="547"/>
                    </a:lnTo>
                    <a:lnTo>
                      <a:pt x="636" y="513"/>
                    </a:lnTo>
                    <a:lnTo>
                      <a:pt x="629" y="479"/>
                    </a:lnTo>
                    <a:lnTo>
                      <a:pt x="625" y="433"/>
                    </a:lnTo>
                    <a:lnTo>
                      <a:pt x="625" y="393"/>
                    </a:lnTo>
                    <a:lnTo>
                      <a:pt x="632" y="357"/>
                    </a:lnTo>
                    <a:lnTo>
                      <a:pt x="644" y="324"/>
                    </a:lnTo>
                    <a:lnTo>
                      <a:pt x="660" y="283"/>
                    </a:lnTo>
                    <a:lnTo>
                      <a:pt x="670" y="248"/>
                    </a:lnTo>
                    <a:lnTo>
                      <a:pt x="676" y="204"/>
                    </a:lnTo>
                    <a:lnTo>
                      <a:pt x="675" y="171"/>
                    </a:lnTo>
                    <a:lnTo>
                      <a:pt x="670" y="137"/>
                    </a:lnTo>
                    <a:lnTo>
                      <a:pt x="666" y="105"/>
                    </a:lnTo>
                    <a:lnTo>
                      <a:pt x="664" y="77"/>
                    </a:lnTo>
                    <a:lnTo>
                      <a:pt x="632" y="77"/>
                    </a:lnTo>
                    <a:lnTo>
                      <a:pt x="637" y="95"/>
                    </a:lnTo>
                    <a:lnTo>
                      <a:pt x="641" y="129"/>
                    </a:lnTo>
                    <a:lnTo>
                      <a:pt x="642" y="143"/>
                    </a:lnTo>
                    <a:lnTo>
                      <a:pt x="644" y="167"/>
                    </a:lnTo>
                    <a:lnTo>
                      <a:pt x="644" y="198"/>
                    </a:lnTo>
                    <a:lnTo>
                      <a:pt x="637" y="228"/>
                    </a:lnTo>
                    <a:lnTo>
                      <a:pt x="631" y="251"/>
                    </a:lnTo>
                    <a:lnTo>
                      <a:pt x="619" y="276"/>
                    </a:lnTo>
                    <a:lnTo>
                      <a:pt x="604" y="298"/>
                    </a:lnTo>
                    <a:lnTo>
                      <a:pt x="596" y="264"/>
                    </a:lnTo>
                    <a:lnTo>
                      <a:pt x="594" y="239"/>
                    </a:lnTo>
                    <a:lnTo>
                      <a:pt x="594" y="208"/>
                    </a:lnTo>
                    <a:lnTo>
                      <a:pt x="590" y="177"/>
                    </a:lnTo>
                    <a:lnTo>
                      <a:pt x="590" y="153"/>
                    </a:lnTo>
                    <a:lnTo>
                      <a:pt x="586" y="118"/>
                    </a:lnTo>
                    <a:lnTo>
                      <a:pt x="580" y="88"/>
                    </a:lnTo>
                    <a:lnTo>
                      <a:pt x="571" y="67"/>
                    </a:lnTo>
                    <a:lnTo>
                      <a:pt x="563" y="50"/>
                    </a:lnTo>
                    <a:lnTo>
                      <a:pt x="538" y="42"/>
                    </a:lnTo>
                    <a:lnTo>
                      <a:pt x="551" y="59"/>
                    </a:lnTo>
                    <a:lnTo>
                      <a:pt x="560" y="83"/>
                    </a:lnTo>
                    <a:lnTo>
                      <a:pt x="566" y="108"/>
                    </a:lnTo>
                    <a:lnTo>
                      <a:pt x="570" y="152"/>
                    </a:lnTo>
                    <a:lnTo>
                      <a:pt x="570" y="159"/>
                    </a:lnTo>
                    <a:lnTo>
                      <a:pt x="572" y="192"/>
                    </a:lnTo>
                    <a:lnTo>
                      <a:pt x="572" y="234"/>
                    </a:lnTo>
                    <a:lnTo>
                      <a:pt x="562" y="274"/>
                    </a:lnTo>
                    <a:lnTo>
                      <a:pt x="547" y="307"/>
                    </a:lnTo>
                    <a:lnTo>
                      <a:pt x="533" y="327"/>
                    </a:lnTo>
                    <a:lnTo>
                      <a:pt x="528" y="339"/>
                    </a:lnTo>
                    <a:lnTo>
                      <a:pt x="526" y="352"/>
                    </a:lnTo>
                    <a:lnTo>
                      <a:pt x="522" y="402"/>
                    </a:lnTo>
                    <a:lnTo>
                      <a:pt x="516" y="371"/>
                    </a:lnTo>
                    <a:lnTo>
                      <a:pt x="508" y="353"/>
                    </a:lnTo>
                    <a:lnTo>
                      <a:pt x="496" y="338"/>
                    </a:lnTo>
                    <a:lnTo>
                      <a:pt x="480" y="329"/>
                    </a:lnTo>
                    <a:lnTo>
                      <a:pt x="456" y="322"/>
                    </a:lnTo>
                    <a:lnTo>
                      <a:pt x="426" y="316"/>
                    </a:lnTo>
                    <a:lnTo>
                      <a:pt x="405" y="309"/>
                    </a:lnTo>
                    <a:lnTo>
                      <a:pt x="402" y="304"/>
                    </a:lnTo>
                    <a:lnTo>
                      <a:pt x="402" y="298"/>
                    </a:lnTo>
                    <a:lnTo>
                      <a:pt x="412" y="279"/>
                    </a:lnTo>
                    <a:lnTo>
                      <a:pt x="427" y="267"/>
                    </a:lnTo>
                    <a:lnTo>
                      <a:pt x="452" y="254"/>
                    </a:lnTo>
                    <a:lnTo>
                      <a:pt x="473" y="237"/>
                    </a:lnTo>
                    <a:lnTo>
                      <a:pt x="490" y="218"/>
                    </a:lnTo>
                    <a:lnTo>
                      <a:pt x="501" y="196"/>
                    </a:lnTo>
                    <a:lnTo>
                      <a:pt x="507" y="179"/>
                    </a:lnTo>
                    <a:lnTo>
                      <a:pt x="492" y="174"/>
                    </a:lnTo>
                    <a:lnTo>
                      <a:pt x="486" y="193"/>
                    </a:lnTo>
                    <a:lnTo>
                      <a:pt x="473" y="212"/>
                    </a:lnTo>
                    <a:lnTo>
                      <a:pt x="458" y="228"/>
                    </a:lnTo>
                    <a:lnTo>
                      <a:pt x="437" y="239"/>
                    </a:lnTo>
                    <a:lnTo>
                      <a:pt x="416" y="248"/>
                    </a:lnTo>
                    <a:lnTo>
                      <a:pt x="399" y="259"/>
                    </a:lnTo>
                    <a:lnTo>
                      <a:pt x="388" y="271"/>
                    </a:lnTo>
                    <a:lnTo>
                      <a:pt x="381" y="288"/>
                    </a:lnTo>
                    <a:lnTo>
                      <a:pt x="379" y="307"/>
                    </a:lnTo>
                    <a:lnTo>
                      <a:pt x="353" y="291"/>
                    </a:lnTo>
                    <a:lnTo>
                      <a:pt x="329" y="276"/>
                    </a:lnTo>
                    <a:lnTo>
                      <a:pt x="313" y="263"/>
                    </a:lnTo>
                    <a:lnTo>
                      <a:pt x="298" y="253"/>
                    </a:lnTo>
                    <a:lnTo>
                      <a:pt x="281" y="247"/>
                    </a:lnTo>
                    <a:lnTo>
                      <a:pt x="256" y="246"/>
                    </a:lnTo>
                    <a:lnTo>
                      <a:pt x="229" y="247"/>
                    </a:lnTo>
                    <a:lnTo>
                      <a:pt x="207" y="243"/>
                    </a:lnTo>
                    <a:lnTo>
                      <a:pt x="195" y="237"/>
                    </a:lnTo>
                    <a:lnTo>
                      <a:pt x="192" y="229"/>
                    </a:lnTo>
                    <a:lnTo>
                      <a:pt x="192" y="218"/>
                    </a:lnTo>
                    <a:lnTo>
                      <a:pt x="199" y="196"/>
                    </a:lnTo>
                    <a:lnTo>
                      <a:pt x="213" y="169"/>
                    </a:lnTo>
                    <a:lnTo>
                      <a:pt x="224" y="143"/>
                    </a:lnTo>
                    <a:lnTo>
                      <a:pt x="230" y="112"/>
                    </a:lnTo>
                    <a:lnTo>
                      <a:pt x="234" y="78"/>
                    </a:lnTo>
                    <a:lnTo>
                      <a:pt x="239" y="52"/>
                    </a:lnTo>
                    <a:lnTo>
                      <a:pt x="242" y="37"/>
                    </a:lnTo>
                    <a:lnTo>
                      <a:pt x="239" y="24"/>
                    </a:lnTo>
                    <a:lnTo>
                      <a:pt x="232" y="7"/>
                    </a:lnTo>
                    <a:lnTo>
                      <a:pt x="219" y="12"/>
                    </a:lnTo>
                    <a:lnTo>
                      <a:pt x="225" y="24"/>
                    </a:lnTo>
                    <a:lnTo>
                      <a:pt x="227" y="37"/>
                    </a:lnTo>
                    <a:lnTo>
                      <a:pt x="224" y="50"/>
                    </a:lnTo>
                    <a:lnTo>
                      <a:pt x="215" y="75"/>
                    </a:lnTo>
                    <a:lnTo>
                      <a:pt x="212" y="107"/>
                    </a:lnTo>
                    <a:lnTo>
                      <a:pt x="203" y="136"/>
                    </a:lnTo>
                    <a:lnTo>
                      <a:pt x="190" y="162"/>
                    </a:lnTo>
                    <a:lnTo>
                      <a:pt x="174" y="187"/>
                    </a:lnTo>
                    <a:lnTo>
                      <a:pt x="164" y="212"/>
                    </a:lnTo>
                    <a:lnTo>
                      <a:pt x="159" y="238"/>
                    </a:lnTo>
                    <a:lnTo>
                      <a:pt x="143" y="229"/>
                    </a:lnTo>
                    <a:lnTo>
                      <a:pt x="120" y="208"/>
                    </a:lnTo>
                    <a:lnTo>
                      <a:pt x="104" y="179"/>
                    </a:lnTo>
                    <a:lnTo>
                      <a:pt x="88" y="142"/>
                    </a:lnTo>
                    <a:lnTo>
                      <a:pt x="74" y="104"/>
                    </a:lnTo>
                    <a:lnTo>
                      <a:pt x="59" y="75"/>
                    </a:lnTo>
                    <a:lnTo>
                      <a:pt x="44" y="55"/>
                    </a:lnTo>
                    <a:lnTo>
                      <a:pt x="26" y="42"/>
                    </a:lnTo>
                    <a:lnTo>
                      <a:pt x="0" y="47"/>
                    </a:lnTo>
                    <a:lnTo>
                      <a:pt x="14" y="55"/>
                    </a:lnTo>
                    <a:lnTo>
                      <a:pt x="30" y="72"/>
                    </a:lnTo>
                    <a:lnTo>
                      <a:pt x="46" y="94"/>
                    </a:lnTo>
                    <a:lnTo>
                      <a:pt x="63" y="127"/>
                    </a:lnTo>
                    <a:lnTo>
                      <a:pt x="79" y="174"/>
                    </a:lnTo>
                    <a:lnTo>
                      <a:pt x="94" y="213"/>
                    </a:lnTo>
                    <a:lnTo>
                      <a:pt x="110" y="238"/>
                    </a:lnTo>
                    <a:lnTo>
                      <a:pt x="130" y="259"/>
                    </a:lnTo>
                    <a:lnTo>
                      <a:pt x="165" y="282"/>
                    </a:lnTo>
                    <a:lnTo>
                      <a:pt x="208" y="298"/>
                    </a:lnTo>
                    <a:lnTo>
                      <a:pt x="248" y="316"/>
                    </a:lnTo>
                    <a:lnTo>
                      <a:pt x="279" y="333"/>
                    </a:lnTo>
                    <a:lnTo>
                      <a:pt x="308" y="356"/>
                    </a:lnTo>
                    <a:lnTo>
                      <a:pt x="326" y="378"/>
                    </a:lnTo>
                    <a:lnTo>
                      <a:pt x="333" y="398"/>
                    </a:lnTo>
                    <a:lnTo>
                      <a:pt x="337" y="419"/>
                    </a:lnTo>
                    <a:lnTo>
                      <a:pt x="338" y="458"/>
                    </a:lnTo>
                    <a:lnTo>
                      <a:pt x="346" y="483"/>
                    </a:lnTo>
                    <a:lnTo>
                      <a:pt x="358" y="501"/>
                    </a:lnTo>
                    <a:lnTo>
                      <a:pt x="387" y="521"/>
                    </a:lnTo>
                    <a:lnTo>
                      <a:pt x="418" y="538"/>
                    </a:lnTo>
                    <a:lnTo>
                      <a:pt x="451" y="556"/>
                    </a:lnTo>
                    <a:lnTo>
                      <a:pt x="476" y="578"/>
                    </a:lnTo>
                    <a:lnTo>
                      <a:pt x="505" y="653"/>
                    </a:lnTo>
                    <a:lnTo>
                      <a:pt x="522" y="746"/>
                    </a:lnTo>
                    <a:lnTo>
                      <a:pt x="532" y="770"/>
                    </a:lnTo>
                    <a:lnTo>
                      <a:pt x="547" y="793"/>
                    </a:lnTo>
                    <a:lnTo>
                      <a:pt x="566" y="823"/>
                    </a:lnTo>
                    <a:lnTo>
                      <a:pt x="582" y="861"/>
                    </a:lnTo>
                    <a:lnTo>
                      <a:pt x="591" y="892"/>
                    </a:lnTo>
                    <a:lnTo>
                      <a:pt x="596" y="933"/>
                    </a:lnTo>
                    <a:lnTo>
                      <a:pt x="596" y="971"/>
                    </a:lnTo>
                    <a:lnTo>
                      <a:pt x="592" y="1012"/>
                    </a:lnTo>
                    <a:lnTo>
                      <a:pt x="555" y="1080"/>
                    </a:lnTo>
                    <a:lnTo>
                      <a:pt x="515" y="1140"/>
                    </a:lnTo>
                    <a:lnTo>
                      <a:pt x="485" y="1191"/>
                    </a:lnTo>
                    <a:lnTo>
                      <a:pt x="465" y="1231"/>
                    </a:lnTo>
                    <a:lnTo>
                      <a:pt x="450" y="1277"/>
                    </a:lnTo>
                    <a:lnTo>
                      <a:pt x="437" y="1321"/>
                    </a:lnTo>
                    <a:lnTo>
                      <a:pt x="421" y="1366"/>
                    </a:lnTo>
                    <a:lnTo>
                      <a:pt x="398" y="1413"/>
                    </a:lnTo>
                    <a:lnTo>
                      <a:pt x="387" y="1428"/>
                    </a:lnTo>
                    <a:lnTo>
                      <a:pt x="373" y="1445"/>
                    </a:lnTo>
                    <a:lnTo>
                      <a:pt x="346" y="1466"/>
                    </a:lnTo>
                    <a:lnTo>
                      <a:pt x="312" y="1484"/>
                    </a:lnTo>
                    <a:lnTo>
                      <a:pt x="346" y="1474"/>
                    </a:lnTo>
                    <a:lnTo>
                      <a:pt x="386" y="1466"/>
                    </a:lnTo>
                    <a:lnTo>
                      <a:pt x="418" y="1459"/>
                    </a:lnTo>
                    <a:lnTo>
                      <a:pt x="456" y="1455"/>
                    </a:lnTo>
                    <a:lnTo>
                      <a:pt x="492" y="1454"/>
                    </a:lnTo>
                    <a:lnTo>
                      <a:pt x="531" y="1458"/>
                    </a:lnTo>
                    <a:lnTo>
                      <a:pt x="558" y="1468"/>
                    </a:lnTo>
                    <a:lnTo>
                      <a:pt x="585" y="1486"/>
                    </a:lnTo>
                    <a:lnTo>
                      <a:pt x="605" y="1510"/>
                    </a:lnTo>
                    <a:lnTo>
                      <a:pt x="621" y="1534"/>
                    </a:lnTo>
                    <a:lnTo>
                      <a:pt x="636" y="1551"/>
                    </a:lnTo>
                    <a:lnTo>
                      <a:pt x="636" y="1543"/>
                    </a:lnTo>
                    <a:lnTo>
                      <a:pt x="630" y="1510"/>
                    </a:lnTo>
                    <a:lnTo>
                      <a:pt x="629" y="1484"/>
                    </a:lnTo>
                    <a:lnTo>
                      <a:pt x="620" y="1443"/>
                    </a:lnTo>
                    <a:lnTo>
                      <a:pt x="636" y="1484"/>
                    </a:lnTo>
                    <a:lnTo>
                      <a:pt x="651" y="1504"/>
                    </a:lnTo>
                    <a:lnTo>
                      <a:pt x="669" y="1516"/>
                    </a:lnTo>
                    <a:lnTo>
                      <a:pt x="690" y="1520"/>
                    </a:lnTo>
                    <a:lnTo>
                      <a:pt x="717" y="1516"/>
                    </a:lnTo>
                    <a:lnTo>
                      <a:pt x="753" y="1506"/>
                    </a:lnTo>
                    <a:lnTo>
                      <a:pt x="789" y="1498"/>
                    </a:lnTo>
                    <a:lnTo>
                      <a:pt x="829" y="1494"/>
                    </a:lnTo>
                    <a:lnTo>
                      <a:pt x="865" y="1498"/>
                    </a:lnTo>
                    <a:lnTo>
                      <a:pt x="903" y="1509"/>
                    </a:lnTo>
                    <a:lnTo>
                      <a:pt x="835" y="1469"/>
                    </a:lnTo>
                    <a:lnTo>
                      <a:pt x="806" y="1446"/>
                    </a:lnTo>
                    <a:lnTo>
                      <a:pt x="786" y="1421"/>
                    </a:lnTo>
                    <a:lnTo>
                      <a:pt x="774" y="1389"/>
                    </a:lnTo>
                    <a:lnTo>
                      <a:pt x="768" y="1346"/>
                    </a:lnTo>
                    <a:lnTo>
                      <a:pt x="765" y="1286"/>
                    </a:lnTo>
                    <a:lnTo>
                      <a:pt x="769" y="1242"/>
                    </a:lnTo>
                    <a:lnTo>
                      <a:pt x="774" y="1209"/>
                    </a:lnTo>
                    <a:lnTo>
                      <a:pt x="781" y="1166"/>
                    </a:lnTo>
                    <a:lnTo>
                      <a:pt x="781" y="1131"/>
                    </a:lnTo>
                    <a:lnTo>
                      <a:pt x="779" y="1089"/>
                    </a:lnTo>
                    <a:lnTo>
                      <a:pt x="781" y="1039"/>
                    </a:lnTo>
                    <a:lnTo>
                      <a:pt x="778" y="1005"/>
                    </a:lnTo>
                    <a:lnTo>
                      <a:pt x="771" y="974"/>
                    </a:lnTo>
                    <a:lnTo>
                      <a:pt x="760" y="942"/>
                    </a:lnTo>
                    <a:lnTo>
                      <a:pt x="758" y="925"/>
                    </a:lnTo>
                    <a:lnTo>
                      <a:pt x="765" y="900"/>
                    </a:lnTo>
                    <a:lnTo>
                      <a:pt x="774" y="865"/>
                    </a:lnTo>
                    <a:lnTo>
                      <a:pt x="774" y="831"/>
                    </a:lnTo>
                    <a:lnTo>
                      <a:pt x="770" y="791"/>
                    </a:lnTo>
                    <a:lnTo>
                      <a:pt x="758" y="757"/>
                    </a:lnTo>
                    <a:lnTo>
                      <a:pt x="714" y="632"/>
                    </a:lnTo>
                    <a:lnTo>
                      <a:pt x="716" y="630"/>
                    </a:lnTo>
                    <a:lnTo>
                      <a:pt x="743" y="596"/>
                    </a:lnTo>
                    <a:lnTo>
                      <a:pt x="768" y="581"/>
                    </a:lnTo>
                    <a:lnTo>
                      <a:pt x="793" y="567"/>
                    </a:lnTo>
                    <a:lnTo>
                      <a:pt x="841" y="538"/>
                    </a:lnTo>
                    <a:lnTo>
                      <a:pt x="894" y="514"/>
                    </a:lnTo>
                    <a:lnTo>
                      <a:pt x="939" y="502"/>
                    </a:lnTo>
                    <a:lnTo>
                      <a:pt x="978" y="493"/>
                    </a:lnTo>
                    <a:lnTo>
                      <a:pt x="1015" y="483"/>
                    </a:lnTo>
                    <a:lnTo>
                      <a:pt x="1053" y="468"/>
                    </a:lnTo>
                    <a:lnTo>
                      <a:pt x="1091" y="447"/>
                    </a:lnTo>
                    <a:lnTo>
                      <a:pt x="1113" y="429"/>
                    </a:lnTo>
                    <a:lnTo>
                      <a:pt x="1146" y="402"/>
                    </a:lnTo>
                    <a:lnTo>
                      <a:pt x="1177" y="368"/>
                    </a:lnTo>
                    <a:lnTo>
                      <a:pt x="1209" y="333"/>
                    </a:lnTo>
                    <a:lnTo>
                      <a:pt x="1236" y="313"/>
                    </a:lnTo>
                    <a:lnTo>
                      <a:pt x="1266" y="298"/>
                    </a:lnTo>
                    <a:lnTo>
                      <a:pt x="1301" y="288"/>
                    </a:lnTo>
                    <a:lnTo>
                      <a:pt x="1338" y="282"/>
                    </a:lnTo>
                    <a:lnTo>
                      <a:pt x="1380" y="278"/>
                    </a:lnTo>
                    <a:lnTo>
                      <a:pt x="1420" y="279"/>
                    </a:lnTo>
                    <a:lnTo>
                      <a:pt x="1469" y="283"/>
                    </a:lnTo>
                    <a:lnTo>
                      <a:pt x="1515" y="289"/>
                    </a:lnTo>
                    <a:lnTo>
                      <a:pt x="1559" y="299"/>
                    </a:lnTo>
                    <a:lnTo>
                      <a:pt x="1605" y="307"/>
                    </a:lnTo>
                    <a:lnTo>
                      <a:pt x="1648" y="306"/>
                    </a:lnTo>
                    <a:lnTo>
                      <a:pt x="1688" y="299"/>
                    </a:lnTo>
                    <a:lnTo>
                      <a:pt x="1720" y="287"/>
                    </a:lnTo>
                    <a:lnTo>
                      <a:pt x="1753" y="266"/>
                    </a:lnTo>
                    <a:lnTo>
                      <a:pt x="1783" y="241"/>
                    </a:lnTo>
                    <a:lnTo>
                      <a:pt x="1812" y="218"/>
                    </a:lnTo>
                    <a:lnTo>
                      <a:pt x="1838" y="202"/>
                    </a:lnTo>
                    <a:lnTo>
                      <a:pt x="1869" y="189"/>
                    </a:lnTo>
                    <a:lnTo>
                      <a:pt x="1904" y="179"/>
                    </a:lnTo>
                    <a:lnTo>
                      <a:pt x="1942" y="167"/>
                    </a:lnTo>
                    <a:lnTo>
                      <a:pt x="1964" y="157"/>
                    </a:lnTo>
                    <a:lnTo>
                      <a:pt x="1977" y="147"/>
                    </a:lnTo>
                    <a:lnTo>
                      <a:pt x="1986" y="136"/>
                    </a:lnTo>
                    <a:lnTo>
                      <a:pt x="1993" y="108"/>
                    </a:lnTo>
                    <a:lnTo>
                      <a:pt x="1979" y="103"/>
                    </a:lnTo>
                    <a:lnTo>
                      <a:pt x="1973" y="124"/>
                    </a:lnTo>
                    <a:lnTo>
                      <a:pt x="1964" y="138"/>
                    </a:lnTo>
                    <a:lnTo>
                      <a:pt x="1948" y="147"/>
                    </a:lnTo>
                    <a:lnTo>
                      <a:pt x="1904" y="159"/>
                    </a:lnTo>
                    <a:lnTo>
                      <a:pt x="1858" y="174"/>
                    </a:lnTo>
                    <a:lnTo>
                      <a:pt x="1825" y="182"/>
                    </a:lnTo>
                    <a:lnTo>
                      <a:pt x="1814" y="186"/>
                    </a:lnTo>
                    <a:lnTo>
                      <a:pt x="1818" y="163"/>
                    </a:lnTo>
                    <a:lnTo>
                      <a:pt x="1818" y="137"/>
                    </a:lnTo>
                    <a:lnTo>
                      <a:pt x="1818" y="103"/>
                    </a:lnTo>
                    <a:lnTo>
                      <a:pt x="1815" y="67"/>
                    </a:lnTo>
                    <a:lnTo>
                      <a:pt x="1814" y="40"/>
                    </a:lnTo>
                    <a:lnTo>
                      <a:pt x="1803" y="39"/>
                    </a:lnTo>
                    <a:lnTo>
                      <a:pt x="1803" y="63"/>
                    </a:lnTo>
                    <a:lnTo>
                      <a:pt x="1803" y="102"/>
                    </a:lnTo>
                    <a:lnTo>
                      <a:pt x="1800" y="139"/>
                    </a:lnTo>
                    <a:lnTo>
                      <a:pt x="1792" y="171"/>
                    </a:lnTo>
                    <a:lnTo>
                      <a:pt x="1779" y="187"/>
                    </a:lnTo>
                    <a:lnTo>
                      <a:pt x="1765" y="199"/>
                    </a:lnTo>
                    <a:lnTo>
                      <a:pt x="1743" y="213"/>
                    </a:lnTo>
                    <a:lnTo>
                      <a:pt x="1718" y="223"/>
                    </a:lnTo>
                    <a:lnTo>
                      <a:pt x="1688" y="232"/>
                    </a:lnTo>
                    <a:lnTo>
                      <a:pt x="1654" y="238"/>
                    </a:lnTo>
                    <a:lnTo>
                      <a:pt x="1630" y="238"/>
                    </a:lnTo>
                    <a:lnTo>
                      <a:pt x="1654" y="222"/>
                    </a:lnTo>
                    <a:lnTo>
                      <a:pt x="1681" y="198"/>
                    </a:lnTo>
                    <a:lnTo>
                      <a:pt x="1703" y="176"/>
                    </a:lnTo>
                    <a:lnTo>
                      <a:pt x="1719" y="147"/>
                    </a:lnTo>
                    <a:lnTo>
                      <a:pt x="1729" y="120"/>
                    </a:lnTo>
                    <a:lnTo>
                      <a:pt x="1734" y="89"/>
                    </a:lnTo>
                    <a:lnTo>
                      <a:pt x="1735" y="67"/>
                    </a:lnTo>
                    <a:lnTo>
                      <a:pt x="1734" y="44"/>
                    </a:lnTo>
                    <a:lnTo>
                      <a:pt x="1719" y="44"/>
                    </a:lnTo>
                    <a:lnTo>
                      <a:pt x="1719" y="59"/>
                    </a:lnTo>
                    <a:lnTo>
                      <a:pt x="1719" y="90"/>
                    </a:lnTo>
                    <a:lnTo>
                      <a:pt x="1713" y="119"/>
                    </a:lnTo>
                    <a:lnTo>
                      <a:pt x="1699" y="146"/>
                    </a:lnTo>
                    <a:lnTo>
                      <a:pt x="1680" y="171"/>
                    </a:lnTo>
                    <a:lnTo>
                      <a:pt x="1656" y="193"/>
                    </a:lnTo>
                    <a:lnTo>
                      <a:pt x="1626" y="212"/>
                    </a:lnTo>
                    <a:lnTo>
                      <a:pt x="1595" y="227"/>
                    </a:lnTo>
                    <a:lnTo>
                      <a:pt x="1568" y="231"/>
                    </a:lnTo>
                    <a:lnTo>
                      <a:pt x="1535" y="221"/>
                    </a:lnTo>
                    <a:lnTo>
                      <a:pt x="1500" y="207"/>
                    </a:lnTo>
                    <a:lnTo>
                      <a:pt x="1459" y="194"/>
                    </a:lnTo>
                    <a:lnTo>
                      <a:pt x="1417" y="187"/>
                    </a:lnTo>
                    <a:lnTo>
                      <a:pt x="1386" y="186"/>
                    </a:lnTo>
                    <a:lnTo>
                      <a:pt x="1355" y="187"/>
                    </a:lnTo>
                    <a:lnTo>
                      <a:pt x="1315" y="196"/>
                    </a:lnTo>
                    <a:lnTo>
                      <a:pt x="1355" y="162"/>
                    </a:lnTo>
                    <a:lnTo>
                      <a:pt x="1380" y="144"/>
                    </a:lnTo>
                    <a:lnTo>
                      <a:pt x="1410" y="127"/>
                    </a:lnTo>
                    <a:lnTo>
                      <a:pt x="1436" y="115"/>
                    </a:lnTo>
                    <a:lnTo>
                      <a:pt x="1452" y="105"/>
                    </a:lnTo>
                    <a:lnTo>
                      <a:pt x="1461" y="98"/>
                    </a:lnTo>
                    <a:lnTo>
                      <a:pt x="1467" y="89"/>
                    </a:lnTo>
                    <a:lnTo>
                      <a:pt x="1477" y="68"/>
                    </a:lnTo>
                    <a:lnTo>
                      <a:pt x="1485" y="47"/>
                    </a:lnTo>
                    <a:lnTo>
                      <a:pt x="1494" y="29"/>
                    </a:lnTo>
                    <a:lnTo>
                      <a:pt x="1510" y="3"/>
                    </a:lnTo>
                    <a:lnTo>
                      <a:pt x="1497" y="0"/>
                    </a:lnTo>
                    <a:lnTo>
                      <a:pt x="1482" y="20"/>
                    </a:lnTo>
                    <a:lnTo>
                      <a:pt x="1474" y="38"/>
                    </a:lnTo>
                    <a:lnTo>
                      <a:pt x="1466" y="57"/>
                    </a:lnTo>
                    <a:lnTo>
                      <a:pt x="1459" y="73"/>
                    </a:lnTo>
                    <a:lnTo>
                      <a:pt x="1446" y="89"/>
                    </a:lnTo>
                    <a:lnTo>
                      <a:pt x="1426" y="103"/>
                    </a:lnTo>
                    <a:lnTo>
                      <a:pt x="1395" y="118"/>
                    </a:lnTo>
                    <a:lnTo>
                      <a:pt x="1361" y="133"/>
                    </a:lnTo>
                    <a:lnTo>
                      <a:pt x="1331" y="153"/>
                    </a:lnTo>
                    <a:lnTo>
                      <a:pt x="1307" y="171"/>
                    </a:lnTo>
                    <a:lnTo>
                      <a:pt x="1275" y="196"/>
                    </a:lnTo>
                    <a:lnTo>
                      <a:pt x="1282" y="162"/>
                    </a:lnTo>
                    <a:lnTo>
                      <a:pt x="1286" y="134"/>
                    </a:lnTo>
                    <a:lnTo>
                      <a:pt x="1282" y="109"/>
                    </a:lnTo>
                    <a:lnTo>
                      <a:pt x="1277" y="84"/>
                    </a:lnTo>
                    <a:lnTo>
                      <a:pt x="1275" y="58"/>
                    </a:lnTo>
                    <a:lnTo>
                      <a:pt x="1277" y="40"/>
                    </a:lnTo>
                    <a:lnTo>
                      <a:pt x="1253" y="47"/>
                    </a:lnTo>
                    <a:lnTo>
                      <a:pt x="1253" y="58"/>
                    </a:lnTo>
                    <a:lnTo>
                      <a:pt x="1256" y="84"/>
                    </a:lnTo>
                    <a:lnTo>
                      <a:pt x="1263" y="119"/>
                    </a:lnTo>
                    <a:lnTo>
                      <a:pt x="1262" y="146"/>
                    </a:lnTo>
                    <a:lnTo>
                      <a:pt x="1255" y="178"/>
                    </a:lnTo>
                    <a:lnTo>
                      <a:pt x="1238" y="211"/>
                    </a:lnTo>
                    <a:lnTo>
                      <a:pt x="1223" y="231"/>
                    </a:lnTo>
                    <a:lnTo>
                      <a:pt x="1202" y="247"/>
                    </a:lnTo>
                    <a:lnTo>
                      <a:pt x="1171" y="261"/>
                    </a:lnTo>
                    <a:lnTo>
                      <a:pt x="1111" y="279"/>
                    </a:lnTo>
                    <a:lnTo>
                      <a:pt x="1068" y="299"/>
                    </a:lnTo>
                    <a:lnTo>
                      <a:pt x="1052" y="311"/>
                    </a:lnTo>
                    <a:lnTo>
                      <a:pt x="1035" y="327"/>
                    </a:lnTo>
                    <a:lnTo>
                      <a:pt x="1022" y="336"/>
                    </a:lnTo>
                    <a:lnTo>
                      <a:pt x="1005" y="343"/>
                    </a:lnTo>
                    <a:lnTo>
                      <a:pt x="947" y="363"/>
                    </a:lnTo>
                    <a:lnTo>
                      <a:pt x="899" y="382"/>
                    </a:lnTo>
                    <a:lnTo>
                      <a:pt x="859" y="399"/>
                    </a:lnTo>
                    <a:lnTo>
                      <a:pt x="814" y="426"/>
                    </a:lnTo>
                    <a:lnTo>
                      <a:pt x="789" y="444"/>
                    </a:lnTo>
                    <a:lnTo>
                      <a:pt x="789" y="436"/>
                    </a:lnTo>
                    <a:lnTo>
                      <a:pt x="798" y="419"/>
                    </a:lnTo>
                    <a:lnTo>
                      <a:pt x="814" y="393"/>
                    </a:lnTo>
                    <a:lnTo>
                      <a:pt x="838" y="368"/>
                    </a:lnTo>
                    <a:lnTo>
                      <a:pt x="863" y="346"/>
                    </a:lnTo>
                    <a:lnTo>
                      <a:pt x="881" y="327"/>
                    </a:lnTo>
                    <a:lnTo>
                      <a:pt x="895" y="306"/>
                    </a:lnTo>
                    <a:lnTo>
                      <a:pt x="907" y="278"/>
                    </a:lnTo>
                    <a:lnTo>
                      <a:pt x="909" y="244"/>
                    </a:lnTo>
                    <a:lnTo>
                      <a:pt x="905" y="212"/>
                    </a:lnTo>
                    <a:lnTo>
                      <a:pt x="897" y="186"/>
                    </a:lnTo>
                    <a:lnTo>
                      <a:pt x="894" y="169"/>
                    </a:lnTo>
                    <a:lnTo>
                      <a:pt x="893" y="154"/>
                    </a:lnTo>
                    <a:lnTo>
                      <a:pt x="898" y="139"/>
                    </a:lnTo>
                    <a:lnTo>
                      <a:pt x="908" y="126"/>
                    </a:lnTo>
                    <a:lnTo>
                      <a:pt x="935" y="102"/>
                    </a:lnTo>
                    <a:lnTo>
                      <a:pt x="964" y="70"/>
                    </a:lnTo>
                    <a:lnTo>
                      <a:pt x="944" y="68"/>
                    </a:lnTo>
                    <a:lnTo>
                      <a:pt x="927" y="85"/>
                    </a:lnTo>
                    <a:lnTo>
                      <a:pt x="905" y="103"/>
                    </a:lnTo>
                    <a:lnTo>
                      <a:pt x="892" y="118"/>
                    </a:lnTo>
                    <a:lnTo>
                      <a:pt x="878" y="138"/>
                    </a:lnTo>
                    <a:lnTo>
                      <a:pt x="871" y="159"/>
                    </a:lnTo>
                    <a:lnTo>
                      <a:pt x="871" y="196"/>
                    </a:lnTo>
                    <a:lnTo>
                      <a:pt x="860" y="169"/>
                    </a:lnTo>
                    <a:lnTo>
                      <a:pt x="845" y="141"/>
                    </a:lnTo>
                    <a:lnTo>
                      <a:pt x="834" y="109"/>
                    </a:lnTo>
                    <a:lnTo>
                      <a:pt x="825" y="85"/>
                    </a:lnTo>
                    <a:lnTo>
                      <a:pt x="816" y="65"/>
                    </a:lnTo>
                    <a:lnTo>
                      <a:pt x="803" y="72"/>
                    </a:lnTo>
                    <a:lnTo>
                      <a:pt x="791" y="82"/>
                    </a:lnTo>
                    <a:lnTo>
                      <a:pt x="803" y="102"/>
                    </a:lnTo>
                    <a:lnTo>
                      <a:pt x="815" y="133"/>
                    </a:lnTo>
                    <a:lnTo>
                      <a:pt x="828" y="167"/>
                    </a:lnTo>
                    <a:lnTo>
                      <a:pt x="843" y="203"/>
                    </a:lnTo>
                    <a:lnTo>
                      <a:pt x="855" y="229"/>
                    </a:lnTo>
                    <a:lnTo>
                      <a:pt x="863" y="256"/>
                    </a:lnTo>
                    <a:lnTo>
                      <a:pt x="863" y="282"/>
                    </a:lnTo>
                    <a:lnTo>
                      <a:pt x="854" y="307"/>
                    </a:lnTo>
                    <a:lnTo>
                      <a:pt x="839" y="329"/>
                    </a:lnTo>
                    <a:lnTo>
                      <a:pt x="816" y="351"/>
                    </a:lnTo>
                    <a:lnTo>
                      <a:pt x="791" y="377"/>
                    </a:lnTo>
                    <a:lnTo>
                      <a:pt x="764" y="409"/>
                    </a:lnTo>
                    <a:lnTo>
                      <a:pt x="740" y="436"/>
                    </a:lnTo>
                    <a:lnTo>
                      <a:pt x="715" y="466"/>
                    </a:lnTo>
                    <a:lnTo>
                      <a:pt x="700" y="491"/>
                    </a:lnTo>
                    <a:lnTo>
                      <a:pt x="686" y="514"/>
                    </a:lnTo>
                    <a:lnTo>
                      <a:pt x="676" y="540"/>
                    </a:lnTo>
                    <a:lnTo>
                      <a:pt x="669" y="565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9" name="Freeform 176"/>
              <p:cNvSpPr>
                <a:spLocks/>
              </p:cNvSpPr>
              <p:nvPr/>
            </p:nvSpPr>
            <p:spPr bwMode="auto">
              <a:xfrm>
                <a:off x="3898" y="1392"/>
                <a:ext cx="7" cy="20"/>
              </a:xfrm>
              <a:custGeom>
                <a:avLst/>
                <a:gdLst>
                  <a:gd name="T0" fmla="*/ 0 w 28"/>
                  <a:gd name="T1" fmla="*/ 0 h 79"/>
                  <a:gd name="T2" fmla="*/ 0 w 28"/>
                  <a:gd name="T3" fmla="*/ 0 h 79"/>
                  <a:gd name="T4" fmla="*/ 0 w 28"/>
                  <a:gd name="T5" fmla="*/ 0 h 79"/>
                  <a:gd name="T6" fmla="*/ 0 w 28"/>
                  <a:gd name="T7" fmla="*/ 0 h 79"/>
                  <a:gd name="T8" fmla="*/ 0 w 28"/>
                  <a:gd name="T9" fmla="*/ 0 h 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"/>
                  <a:gd name="T16" fmla="*/ 0 h 79"/>
                  <a:gd name="T17" fmla="*/ 28 w 28"/>
                  <a:gd name="T18" fmla="*/ 79 h 7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" h="79">
                    <a:moveTo>
                      <a:pt x="0" y="79"/>
                    </a:moveTo>
                    <a:lnTo>
                      <a:pt x="10" y="52"/>
                    </a:lnTo>
                    <a:lnTo>
                      <a:pt x="23" y="33"/>
                    </a:lnTo>
                    <a:lnTo>
                      <a:pt x="28" y="18"/>
                    </a:lnTo>
                    <a:lnTo>
                      <a:pt x="28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0" name="Freeform 177"/>
              <p:cNvSpPr>
                <a:spLocks/>
              </p:cNvSpPr>
              <p:nvPr/>
            </p:nvSpPr>
            <p:spPr bwMode="auto">
              <a:xfrm>
                <a:off x="3658" y="1004"/>
                <a:ext cx="320" cy="174"/>
              </a:xfrm>
              <a:custGeom>
                <a:avLst/>
                <a:gdLst>
                  <a:gd name="T0" fmla="*/ 0 w 1279"/>
                  <a:gd name="T1" fmla="*/ 0 h 696"/>
                  <a:gd name="T2" fmla="*/ 0 w 1279"/>
                  <a:gd name="T3" fmla="*/ 0 h 696"/>
                  <a:gd name="T4" fmla="*/ 0 w 1279"/>
                  <a:gd name="T5" fmla="*/ 0 h 696"/>
                  <a:gd name="T6" fmla="*/ 0 w 1279"/>
                  <a:gd name="T7" fmla="*/ 0 h 696"/>
                  <a:gd name="T8" fmla="*/ 0 w 1279"/>
                  <a:gd name="T9" fmla="*/ 0 h 696"/>
                  <a:gd name="T10" fmla="*/ 0 w 1279"/>
                  <a:gd name="T11" fmla="*/ 0 h 696"/>
                  <a:gd name="T12" fmla="*/ 0 w 1279"/>
                  <a:gd name="T13" fmla="*/ 0 h 696"/>
                  <a:gd name="T14" fmla="*/ 0 w 1279"/>
                  <a:gd name="T15" fmla="*/ 0 h 696"/>
                  <a:gd name="T16" fmla="*/ 0 w 1279"/>
                  <a:gd name="T17" fmla="*/ 0 h 696"/>
                  <a:gd name="T18" fmla="*/ 0 w 1279"/>
                  <a:gd name="T19" fmla="*/ 0 h 696"/>
                  <a:gd name="T20" fmla="*/ 0 w 1279"/>
                  <a:gd name="T21" fmla="*/ 0 h 696"/>
                  <a:gd name="T22" fmla="*/ 0 w 1279"/>
                  <a:gd name="T23" fmla="*/ 0 h 696"/>
                  <a:gd name="T24" fmla="*/ 0 w 1279"/>
                  <a:gd name="T25" fmla="*/ 0 h 696"/>
                  <a:gd name="T26" fmla="*/ 0 w 1279"/>
                  <a:gd name="T27" fmla="*/ 0 h 696"/>
                  <a:gd name="T28" fmla="*/ 0 w 1279"/>
                  <a:gd name="T29" fmla="*/ 0 h 696"/>
                  <a:gd name="T30" fmla="*/ 0 w 1279"/>
                  <a:gd name="T31" fmla="*/ 0 h 696"/>
                  <a:gd name="T32" fmla="*/ 0 w 1279"/>
                  <a:gd name="T33" fmla="*/ 0 h 696"/>
                  <a:gd name="T34" fmla="*/ 0 w 1279"/>
                  <a:gd name="T35" fmla="*/ 0 h 696"/>
                  <a:gd name="T36" fmla="*/ 0 w 1279"/>
                  <a:gd name="T37" fmla="*/ 0 h 696"/>
                  <a:gd name="T38" fmla="*/ 0 w 1279"/>
                  <a:gd name="T39" fmla="*/ 0 h 696"/>
                  <a:gd name="T40" fmla="*/ 0 w 1279"/>
                  <a:gd name="T41" fmla="*/ 0 h 696"/>
                  <a:gd name="T42" fmla="*/ 0 w 1279"/>
                  <a:gd name="T43" fmla="*/ 0 h 696"/>
                  <a:gd name="T44" fmla="*/ 0 w 1279"/>
                  <a:gd name="T45" fmla="*/ 0 h 696"/>
                  <a:gd name="T46" fmla="*/ 0 w 1279"/>
                  <a:gd name="T47" fmla="*/ 0 h 696"/>
                  <a:gd name="T48" fmla="*/ 0 w 1279"/>
                  <a:gd name="T49" fmla="*/ 0 h 696"/>
                  <a:gd name="T50" fmla="*/ 0 w 1279"/>
                  <a:gd name="T51" fmla="*/ 0 h 696"/>
                  <a:gd name="T52" fmla="*/ 0 w 1279"/>
                  <a:gd name="T53" fmla="*/ 0 h 696"/>
                  <a:gd name="T54" fmla="*/ 0 w 1279"/>
                  <a:gd name="T55" fmla="*/ 0 h 696"/>
                  <a:gd name="T56" fmla="*/ 0 w 1279"/>
                  <a:gd name="T57" fmla="*/ 0 h 696"/>
                  <a:gd name="T58" fmla="*/ 0 w 1279"/>
                  <a:gd name="T59" fmla="*/ 0 h 696"/>
                  <a:gd name="T60" fmla="*/ 0 w 1279"/>
                  <a:gd name="T61" fmla="*/ 0 h 696"/>
                  <a:gd name="T62" fmla="*/ 0 w 1279"/>
                  <a:gd name="T63" fmla="*/ 0 h 696"/>
                  <a:gd name="T64" fmla="*/ 0 w 1279"/>
                  <a:gd name="T65" fmla="*/ 0 h 696"/>
                  <a:gd name="T66" fmla="*/ 0 w 1279"/>
                  <a:gd name="T67" fmla="*/ 0 h 696"/>
                  <a:gd name="T68" fmla="*/ 0 w 1279"/>
                  <a:gd name="T69" fmla="*/ 0 h 696"/>
                  <a:gd name="T70" fmla="*/ 0 w 1279"/>
                  <a:gd name="T71" fmla="*/ 0 h 696"/>
                  <a:gd name="T72" fmla="*/ 0 w 1279"/>
                  <a:gd name="T73" fmla="*/ 0 h 696"/>
                  <a:gd name="T74" fmla="*/ 0 w 1279"/>
                  <a:gd name="T75" fmla="*/ 0 h 696"/>
                  <a:gd name="T76" fmla="*/ 0 w 1279"/>
                  <a:gd name="T77" fmla="*/ 0 h 696"/>
                  <a:gd name="T78" fmla="*/ 0 w 1279"/>
                  <a:gd name="T79" fmla="*/ 0 h 696"/>
                  <a:gd name="T80" fmla="*/ 0 w 1279"/>
                  <a:gd name="T81" fmla="*/ 0 h 696"/>
                  <a:gd name="T82" fmla="*/ 0 w 1279"/>
                  <a:gd name="T83" fmla="*/ 0 h 696"/>
                  <a:gd name="T84" fmla="*/ 0 w 1279"/>
                  <a:gd name="T85" fmla="*/ 0 h 696"/>
                  <a:gd name="T86" fmla="*/ 0 w 1279"/>
                  <a:gd name="T87" fmla="*/ 0 h 696"/>
                  <a:gd name="T88" fmla="*/ 0 w 1279"/>
                  <a:gd name="T89" fmla="*/ 0 h 696"/>
                  <a:gd name="T90" fmla="*/ 0 w 1279"/>
                  <a:gd name="T91" fmla="*/ 0 h 696"/>
                  <a:gd name="T92" fmla="*/ 0 w 1279"/>
                  <a:gd name="T93" fmla="*/ 0 h 696"/>
                  <a:gd name="T94" fmla="*/ 0 w 1279"/>
                  <a:gd name="T95" fmla="*/ 0 h 69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279"/>
                  <a:gd name="T145" fmla="*/ 0 h 696"/>
                  <a:gd name="T146" fmla="*/ 1279 w 1279"/>
                  <a:gd name="T147" fmla="*/ 696 h 69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279" h="696">
                    <a:moveTo>
                      <a:pt x="489" y="34"/>
                    </a:moveTo>
                    <a:lnTo>
                      <a:pt x="459" y="30"/>
                    </a:lnTo>
                    <a:lnTo>
                      <a:pt x="436" y="23"/>
                    </a:lnTo>
                    <a:lnTo>
                      <a:pt x="411" y="9"/>
                    </a:lnTo>
                    <a:lnTo>
                      <a:pt x="390" y="3"/>
                    </a:lnTo>
                    <a:lnTo>
                      <a:pt x="369" y="0"/>
                    </a:lnTo>
                    <a:lnTo>
                      <a:pt x="346" y="8"/>
                    </a:lnTo>
                    <a:lnTo>
                      <a:pt x="331" y="22"/>
                    </a:lnTo>
                    <a:lnTo>
                      <a:pt x="315" y="45"/>
                    </a:lnTo>
                    <a:lnTo>
                      <a:pt x="301" y="80"/>
                    </a:lnTo>
                    <a:lnTo>
                      <a:pt x="285" y="130"/>
                    </a:lnTo>
                    <a:lnTo>
                      <a:pt x="269" y="160"/>
                    </a:lnTo>
                    <a:lnTo>
                      <a:pt x="255" y="184"/>
                    </a:lnTo>
                    <a:lnTo>
                      <a:pt x="244" y="195"/>
                    </a:lnTo>
                    <a:lnTo>
                      <a:pt x="226" y="208"/>
                    </a:lnTo>
                    <a:lnTo>
                      <a:pt x="191" y="224"/>
                    </a:lnTo>
                    <a:lnTo>
                      <a:pt x="150" y="245"/>
                    </a:lnTo>
                    <a:lnTo>
                      <a:pt x="108" y="272"/>
                    </a:lnTo>
                    <a:lnTo>
                      <a:pt x="77" y="298"/>
                    </a:lnTo>
                    <a:lnTo>
                      <a:pt x="43" y="337"/>
                    </a:lnTo>
                    <a:lnTo>
                      <a:pt x="21" y="374"/>
                    </a:lnTo>
                    <a:lnTo>
                      <a:pt x="6" y="423"/>
                    </a:lnTo>
                    <a:lnTo>
                      <a:pt x="0" y="468"/>
                    </a:lnTo>
                    <a:lnTo>
                      <a:pt x="2" y="513"/>
                    </a:lnTo>
                    <a:lnTo>
                      <a:pt x="10" y="548"/>
                    </a:lnTo>
                    <a:lnTo>
                      <a:pt x="23" y="578"/>
                    </a:lnTo>
                    <a:lnTo>
                      <a:pt x="42" y="603"/>
                    </a:lnTo>
                    <a:lnTo>
                      <a:pt x="68" y="622"/>
                    </a:lnTo>
                    <a:lnTo>
                      <a:pt x="101" y="634"/>
                    </a:lnTo>
                    <a:lnTo>
                      <a:pt x="132" y="641"/>
                    </a:lnTo>
                    <a:lnTo>
                      <a:pt x="156" y="648"/>
                    </a:lnTo>
                    <a:lnTo>
                      <a:pt x="174" y="659"/>
                    </a:lnTo>
                    <a:lnTo>
                      <a:pt x="197" y="677"/>
                    </a:lnTo>
                    <a:lnTo>
                      <a:pt x="220" y="688"/>
                    </a:lnTo>
                    <a:lnTo>
                      <a:pt x="245" y="694"/>
                    </a:lnTo>
                    <a:lnTo>
                      <a:pt x="272" y="692"/>
                    </a:lnTo>
                    <a:lnTo>
                      <a:pt x="316" y="678"/>
                    </a:lnTo>
                    <a:lnTo>
                      <a:pt x="370" y="666"/>
                    </a:lnTo>
                    <a:lnTo>
                      <a:pt x="396" y="661"/>
                    </a:lnTo>
                    <a:lnTo>
                      <a:pt x="425" y="661"/>
                    </a:lnTo>
                    <a:lnTo>
                      <a:pt x="458" y="666"/>
                    </a:lnTo>
                    <a:lnTo>
                      <a:pt x="487" y="661"/>
                    </a:lnTo>
                    <a:lnTo>
                      <a:pt x="513" y="652"/>
                    </a:lnTo>
                    <a:lnTo>
                      <a:pt x="557" y="638"/>
                    </a:lnTo>
                    <a:lnTo>
                      <a:pt x="588" y="631"/>
                    </a:lnTo>
                    <a:lnTo>
                      <a:pt x="619" y="619"/>
                    </a:lnTo>
                    <a:lnTo>
                      <a:pt x="643" y="611"/>
                    </a:lnTo>
                    <a:lnTo>
                      <a:pt x="678" y="598"/>
                    </a:lnTo>
                    <a:lnTo>
                      <a:pt x="707" y="592"/>
                    </a:lnTo>
                    <a:lnTo>
                      <a:pt x="739" y="592"/>
                    </a:lnTo>
                    <a:lnTo>
                      <a:pt x="769" y="596"/>
                    </a:lnTo>
                    <a:lnTo>
                      <a:pt x="796" y="609"/>
                    </a:lnTo>
                    <a:lnTo>
                      <a:pt x="828" y="627"/>
                    </a:lnTo>
                    <a:lnTo>
                      <a:pt x="861" y="643"/>
                    </a:lnTo>
                    <a:lnTo>
                      <a:pt x="887" y="653"/>
                    </a:lnTo>
                    <a:lnTo>
                      <a:pt x="908" y="661"/>
                    </a:lnTo>
                    <a:lnTo>
                      <a:pt x="933" y="669"/>
                    </a:lnTo>
                    <a:lnTo>
                      <a:pt x="964" y="683"/>
                    </a:lnTo>
                    <a:lnTo>
                      <a:pt x="981" y="691"/>
                    </a:lnTo>
                    <a:lnTo>
                      <a:pt x="1002" y="696"/>
                    </a:lnTo>
                    <a:lnTo>
                      <a:pt x="1034" y="696"/>
                    </a:lnTo>
                    <a:lnTo>
                      <a:pt x="1066" y="687"/>
                    </a:lnTo>
                    <a:lnTo>
                      <a:pt x="1100" y="673"/>
                    </a:lnTo>
                    <a:lnTo>
                      <a:pt x="1133" y="649"/>
                    </a:lnTo>
                    <a:lnTo>
                      <a:pt x="1158" y="626"/>
                    </a:lnTo>
                    <a:lnTo>
                      <a:pt x="1181" y="592"/>
                    </a:lnTo>
                    <a:lnTo>
                      <a:pt x="1194" y="564"/>
                    </a:lnTo>
                    <a:lnTo>
                      <a:pt x="1208" y="509"/>
                    </a:lnTo>
                    <a:lnTo>
                      <a:pt x="1219" y="469"/>
                    </a:lnTo>
                    <a:lnTo>
                      <a:pt x="1236" y="428"/>
                    </a:lnTo>
                    <a:lnTo>
                      <a:pt x="1256" y="394"/>
                    </a:lnTo>
                    <a:lnTo>
                      <a:pt x="1272" y="361"/>
                    </a:lnTo>
                    <a:lnTo>
                      <a:pt x="1279" y="327"/>
                    </a:lnTo>
                    <a:lnTo>
                      <a:pt x="1278" y="297"/>
                    </a:lnTo>
                    <a:lnTo>
                      <a:pt x="1269" y="270"/>
                    </a:lnTo>
                    <a:lnTo>
                      <a:pt x="1253" y="239"/>
                    </a:lnTo>
                    <a:lnTo>
                      <a:pt x="1234" y="209"/>
                    </a:lnTo>
                    <a:lnTo>
                      <a:pt x="1209" y="182"/>
                    </a:lnTo>
                    <a:lnTo>
                      <a:pt x="1186" y="162"/>
                    </a:lnTo>
                    <a:lnTo>
                      <a:pt x="1169" y="139"/>
                    </a:lnTo>
                    <a:lnTo>
                      <a:pt x="1153" y="125"/>
                    </a:lnTo>
                    <a:lnTo>
                      <a:pt x="1124" y="112"/>
                    </a:lnTo>
                    <a:lnTo>
                      <a:pt x="1090" y="104"/>
                    </a:lnTo>
                    <a:lnTo>
                      <a:pt x="1054" y="102"/>
                    </a:lnTo>
                    <a:lnTo>
                      <a:pt x="999" y="107"/>
                    </a:lnTo>
                    <a:lnTo>
                      <a:pt x="923" y="117"/>
                    </a:lnTo>
                    <a:lnTo>
                      <a:pt x="845" y="125"/>
                    </a:lnTo>
                    <a:lnTo>
                      <a:pt x="798" y="125"/>
                    </a:lnTo>
                    <a:lnTo>
                      <a:pt x="739" y="118"/>
                    </a:lnTo>
                    <a:lnTo>
                      <a:pt x="686" y="108"/>
                    </a:lnTo>
                    <a:lnTo>
                      <a:pt x="639" y="95"/>
                    </a:lnTo>
                    <a:lnTo>
                      <a:pt x="599" y="83"/>
                    </a:lnTo>
                    <a:lnTo>
                      <a:pt x="560" y="67"/>
                    </a:lnTo>
                    <a:lnTo>
                      <a:pt x="528" y="49"/>
                    </a:lnTo>
                    <a:lnTo>
                      <a:pt x="507" y="39"/>
                    </a:lnTo>
                    <a:lnTo>
                      <a:pt x="489" y="34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1" name="Freeform 178"/>
              <p:cNvSpPr>
                <a:spLocks/>
              </p:cNvSpPr>
              <p:nvPr/>
            </p:nvSpPr>
            <p:spPr bwMode="auto">
              <a:xfrm>
                <a:off x="3780" y="950"/>
                <a:ext cx="416" cy="243"/>
              </a:xfrm>
              <a:custGeom>
                <a:avLst/>
                <a:gdLst>
                  <a:gd name="T0" fmla="*/ 0 w 1665"/>
                  <a:gd name="T1" fmla="*/ 0 h 971"/>
                  <a:gd name="T2" fmla="*/ 0 w 1665"/>
                  <a:gd name="T3" fmla="*/ 0 h 971"/>
                  <a:gd name="T4" fmla="*/ 0 w 1665"/>
                  <a:gd name="T5" fmla="*/ 0 h 971"/>
                  <a:gd name="T6" fmla="*/ 0 w 1665"/>
                  <a:gd name="T7" fmla="*/ 0 h 971"/>
                  <a:gd name="T8" fmla="*/ 0 w 1665"/>
                  <a:gd name="T9" fmla="*/ 0 h 971"/>
                  <a:gd name="T10" fmla="*/ 0 w 1665"/>
                  <a:gd name="T11" fmla="*/ 0 h 971"/>
                  <a:gd name="T12" fmla="*/ 0 w 1665"/>
                  <a:gd name="T13" fmla="*/ 0 h 971"/>
                  <a:gd name="T14" fmla="*/ 0 w 1665"/>
                  <a:gd name="T15" fmla="*/ 0 h 971"/>
                  <a:gd name="T16" fmla="*/ 0 w 1665"/>
                  <a:gd name="T17" fmla="*/ 0 h 971"/>
                  <a:gd name="T18" fmla="*/ 0 w 1665"/>
                  <a:gd name="T19" fmla="*/ 0 h 971"/>
                  <a:gd name="T20" fmla="*/ 0 w 1665"/>
                  <a:gd name="T21" fmla="*/ 0 h 971"/>
                  <a:gd name="T22" fmla="*/ 0 w 1665"/>
                  <a:gd name="T23" fmla="*/ 0 h 971"/>
                  <a:gd name="T24" fmla="*/ 0 w 1665"/>
                  <a:gd name="T25" fmla="*/ 0 h 971"/>
                  <a:gd name="T26" fmla="*/ 0 w 1665"/>
                  <a:gd name="T27" fmla="*/ 0 h 971"/>
                  <a:gd name="T28" fmla="*/ 0 w 1665"/>
                  <a:gd name="T29" fmla="*/ 0 h 971"/>
                  <a:gd name="T30" fmla="*/ 0 w 1665"/>
                  <a:gd name="T31" fmla="*/ 0 h 971"/>
                  <a:gd name="T32" fmla="*/ 0 w 1665"/>
                  <a:gd name="T33" fmla="*/ 0 h 971"/>
                  <a:gd name="T34" fmla="*/ 0 w 1665"/>
                  <a:gd name="T35" fmla="*/ 0 h 971"/>
                  <a:gd name="T36" fmla="*/ 0 w 1665"/>
                  <a:gd name="T37" fmla="*/ 0 h 971"/>
                  <a:gd name="T38" fmla="*/ 0 w 1665"/>
                  <a:gd name="T39" fmla="*/ 0 h 971"/>
                  <a:gd name="T40" fmla="*/ 0 w 1665"/>
                  <a:gd name="T41" fmla="*/ 0 h 971"/>
                  <a:gd name="T42" fmla="*/ 0 w 1665"/>
                  <a:gd name="T43" fmla="*/ 0 h 971"/>
                  <a:gd name="T44" fmla="*/ 0 w 1665"/>
                  <a:gd name="T45" fmla="*/ 0 h 971"/>
                  <a:gd name="T46" fmla="*/ 0 w 1665"/>
                  <a:gd name="T47" fmla="*/ 0 h 971"/>
                  <a:gd name="T48" fmla="*/ 0 w 1665"/>
                  <a:gd name="T49" fmla="*/ 0 h 971"/>
                  <a:gd name="T50" fmla="*/ 0 w 1665"/>
                  <a:gd name="T51" fmla="*/ 0 h 971"/>
                  <a:gd name="T52" fmla="*/ 0 w 1665"/>
                  <a:gd name="T53" fmla="*/ 0 h 971"/>
                  <a:gd name="T54" fmla="*/ 0 w 1665"/>
                  <a:gd name="T55" fmla="*/ 0 h 971"/>
                  <a:gd name="T56" fmla="*/ 0 w 1665"/>
                  <a:gd name="T57" fmla="*/ 0 h 971"/>
                  <a:gd name="T58" fmla="*/ 0 w 1665"/>
                  <a:gd name="T59" fmla="*/ 0 h 971"/>
                  <a:gd name="T60" fmla="*/ 0 w 1665"/>
                  <a:gd name="T61" fmla="*/ 0 h 971"/>
                  <a:gd name="T62" fmla="*/ 0 w 1665"/>
                  <a:gd name="T63" fmla="*/ 0 h 971"/>
                  <a:gd name="T64" fmla="*/ 0 w 1665"/>
                  <a:gd name="T65" fmla="*/ 0 h 971"/>
                  <a:gd name="T66" fmla="*/ 0 w 1665"/>
                  <a:gd name="T67" fmla="*/ 0 h 971"/>
                  <a:gd name="T68" fmla="*/ 0 w 1665"/>
                  <a:gd name="T69" fmla="*/ 0 h 971"/>
                  <a:gd name="T70" fmla="*/ 0 w 1665"/>
                  <a:gd name="T71" fmla="*/ 0 h 971"/>
                  <a:gd name="T72" fmla="*/ 0 w 1665"/>
                  <a:gd name="T73" fmla="*/ 0 h 971"/>
                  <a:gd name="T74" fmla="*/ 0 w 1665"/>
                  <a:gd name="T75" fmla="*/ 0 h 971"/>
                  <a:gd name="T76" fmla="*/ 0 w 1665"/>
                  <a:gd name="T77" fmla="*/ 0 h 971"/>
                  <a:gd name="T78" fmla="*/ 0 w 1665"/>
                  <a:gd name="T79" fmla="*/ 0 h 971"/>
                  <a:gd name="T80" fmla="*/ 0 w 1665"/>
                  <a:gd name="T81" fmla="*/ 0 h 971"/>
                  <a:gd name="T82" fmla="*/ 0 w 1665"/>
                  <a:gd name="T83" fmla="*/ 0 h 971"/>
                  <a:gd name="T84" fmla="*/ 0 w 1665"/>
                  <a:gd name="T85" fmla="*/ 0 h 971"/>
                  <a:gd name="T86" fmla="*/ 0 w 1665"/>
                  <a:gd name="T87" fmla="*/ 0 h 971"/>
                  <a:gd name="T88" fmla="*/ 0 w 1665"/>
                  <a:gd name="T89" fmla="*/ 0 h 971"/>
                  <a:gd name="T90" fmla="*/ 0 w 1665"/>
                  <a:gd name="T91" fmla="*/ 0 h 971"/>
                  <a:gd name="T92" fmla="*/ 0 w 1665"/>
                  <a:gd name="T93" fmla="*/ 0 h 971"/>
                  <a:gd name="T94" fmla="*/ 0 w 1665"/>
                  <a:gd name="T95" fmla="*/ 0 h 971"/>
                  <a:gd name="T96" fmla="*/ 0 w 1665"/>
                  <a:gd name="T97" fmla="*/ 0 h 971"/>
                  <a:gd name="T98" fmla="*/ 0 w 1665"/>
                  <a:gd name="T99" fmla="*/ 0 h 971"/>
                  <a:gd name="T100" fmla="*/ 0 w 1665"/>
                  <a:gd name="T101" fmla="*/ 0 h 971"/>
                  <a:gd name="T102" fmla="*/ 0 w 1665"/>
                  <a:gd name="T103" fmla="*/ 0 h 971"/>
                  <a:gd name="T104" fmla="*/ 0 w 1665"/>
                  <a:gd name="T105" fmla="*/ 0 h 971"/>
                  <a:gd name="T106" fmla="*/ 0 w 1665"/>
                  <a:gd name="T107" fmla="*/ 0 h 971"/>
                  <a:gd name="T108" fmla="*/ 0 w 1665"/>
                  <a:gd name="T109" fmla="*/ 0 h 971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65"/>
                  <a:gd name="T166" fmla="*/ 0 h 971"/>
                  <a:gd name="T167" fmla="*/ 1665 w 1665"/>
                  <a:gd name="T168" fmla="*/ 971 h 971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65" h="971">
                    <a:moveTo>
                      <a:pt x="544" y="910"/>
                    </a:moveTo>
                    <a:lnTo>
                      <a:pt x="547" y="939"/>
                    </a:lnTo>
                    <a:lnTo>
                      <a:pt x="551" y="971"/>
                    </a:lnTo>
                    <a:lnTo>
                      <a:pt x="592" y="962"/>
                    </a:lnTo>
                    <a:lnTo>
                      <a:pt x="627" y="950"/>
                    </a:lnTo>
                    <a:lnTo>
                      <a:pt x="655" y="933"/>
                    </a:lnTo>
                    <a:lnTo>
                      <a:pt x="672" y="917"/>
                    </a:lnTo>
                    <a:lnTo>
                      <a:pt x="683" y="907"/>
                    </a:lnTo>
                    <a:lnTo>
                      <a:pt x="697" y="900"/>
                    </a:lnTo>
                    <a:lnTo>
                      <a:pt x="723" y="898"/>
                    </a:lnTo>
                    <a:lnTo>
                      <a:pt x="751" y="903"/>
                    </a:lnTo>
                    <a:lnTo>
                      <a:pt x="796" y="898"/>
                    </a:lnTo>
                    <a:lnTo>
                      <a:pt x="826" y="902"/>
                    </a:lnTo>
                    <a:lnTo>
                      <a:pt x="845" y="905"/>
                    </a:lnTo>
                    <a:lnTo>
                      <a:pt x="870" y="910"/>
                    </a:lnTo>
                    <a:lnTo>
                      <a:pt x="901" y="917"/>
                    </a:lnTo>
                    <a:lnTo>
                      <a:pt x="938" y="919"/>
                    </a:lnTo>
                    <a:lnTo>
                      <a:pt x="989" y="914"/>
                    </a:lnTo>
                    <a:lnTo>
                      <a:pt x="1043" y="903"/>
                    </a:lnTo>
                    <a:lnTo>
                      <a:pt x="1090" y="892"/>
                    </a:lnTo>
                    <a:lnTo>
                      <a:pt x="1134" y="882"/>
                    </a:lnTo>
                    <a:lnTo>
                      <a:pt x="1159" y="874"/>
                    </a:lnTo>
                    <a:lnTo>
                      <a:pt x="1188" y="864"/>
                    </a:lnTo>
                    <a:lnTo>
                      <a:pt x="1224" y="848"/>
                    </a:lnTo>
                    <a:lnTo>
                      <a:pt x="1261" y="835"/>
                    </a:lnTo>
                    <a:lnTo>
                      <a:pt x="1301" y="823"/>
                    </a:lnTo>
                    <a:lnTo>
                      <a:pt x="1339" y="804"/>
                    </a:lnTo>
                    <a:lnTo>
                      <a:pt x="1367" y="787"/>
                    </a:lnTo>
                    <a:lnTo>
                      <a:pt x="1392" y="764"/>
                    </a:lnTo>
                    <a:lnTo>
                      <a:pt x="1426" y="730"/>
                    </a:lnTo>
                    <a:lnTo>
                      <a:pt x="1458" y="702"/>
                    </a:lnTo>
                    <a:lnTo>
                      <a:pt x="1498" y="678"/>
                    </a:lnTo>
                    <a:lnTo>
                      <a:pt x="1542" y="660"/>
                    </a:lnTo>
                    <a:lnTo>
                      <a:pt x="1585" y="642"/>
                    </a:lnTo>
                    <a:lnTo>
                      <a:pt x="1616" y="619"/>
                    </a:lnTo>
                    <a:lnTo>
                      <a:pt x="1639" y="590"/>
                    </a:lnTo>
                    <a:lnTo>
                      <a:pt x="1656" y="557"/>
                    </a:lnTo>
                    <a:lnTo>
                      <a:pt x="1665" y="508"/>
                    </a:lnTo>
                    <a:lnTo>
                      <a:pt x="1664" y="455"/>
                    </a:lnTo>
                    <a:lnTo>
                      <a:pt x="1659" y="406"/>
                    </a:lnTo>
                    <a:lnTo>
                      <a:pt x="1644" y="363"/>
                    </a:lnTo>
                    <a:lnTo>
                      <a:pt x="1624" y="326"/>
                    </a:lnTo>
                    <a:lnTo>
                      <a:pt x="1597" y="289"/>
                    </a:lnTo>
                    <a:lnTo>
                      <a:pt x="1562" y="258"/>
                    </a:lnTo>
                    <a:lnTo>
                      <a:pt x="1518" y="231"/>
                    </a:lnTo>
                    <a:lnTo>
                      <a:pt x="1476" y="214"/>
                    </a:lnTo>
                    <a:lnTo>
                      <a:pt x="1418" y="198"/>
                    </a:lnTo>
                    <a:lnTo>
                      <a:pt x="1357" y="181"/>
                    </a:lnTo>
                    <a:lnTo>
                      <a:pt x="1309" y="161"/>
                    </a:lnTo>
                    <a:lnTo>
                      <a:pt x="1261" y="138"/>
                    </a:lnTo>
                    <a:lnTo>
                      <a:pt x="1220" y="110"/>
                    </a:lnTo>
                    <a:lnTo>
                      <a:pt x="1172" y="70"/>
                    </a:lnTo>
                    <a:lnTo>
                      <a:pt x="1125" y="39"/>
                    </a:lnTo>
                    <a:lnTo>
                      <a:pt x="1075" y="19"/>
                    </a:lnTo>
                    <a:lnTo>
                      <a:pt x="1019" y="5"/>
                    </a:lnTo>
                    <a:lnTo>
                      <a:pt x="954" y="1"/>
                    </a:lnTo>
                    <a:lnTo>
                      <a:pt x="900" y="0"/>
                    </a:lnTo>
                    <a:lnTo>
                      <a:pt x="825" y="10"/>
                    </a:lnTo>
                    <a:lnTo>
                      <a:pt x="762" y="20"/>
                    </a:lnTo>
                    <a:lnTo>
                      <a:pt x="710" y="25"/>
                    </a:lnTo>
                    <a:lnTo>
                      <a:pt x="658" y="27"/>
                    </a:lnTo>
                    <a:lnTo>
                      <a:pt x="616" y="37"/>
                    </a:lnTo>
                    <a:lnTo>
                      <a:pt x="547" y="65"/>
                    </a:lnTo>
                    <a:lnTo>
                      <a:pt x="479" y="86"/>
                    </a:lnTo>
                    <a:lnTo>
                      <a:pt x="428" y="95"/>
                    </a:lnTo>
                    <a:lnTo>
                      <a:pt x="387" y="94"/>
                    </a:lnTo>
                    <a:lnTo>
                      <a:pt x="334" y="84"/>
                    </a:lnTo>
                    <a:lnTo>
                      <a:pt x="292" y="79"/>
                    </a:lnTo>
                    <a:lnTo>
                      <a:pt x="250" y="79"/>
                    </a:lnTo>
                    <a:lnTo>
                      <a:pt x="210" y="86"/>
                    </a:lnTo>
                    <a:lnTo>
                      <a:pt x="178" y="99"/>
                    </a:lnTo>
                    <a:lnTo>
                      <a:pt x="125" y="129"/>
                    </a:lnTo>
                    <a:lnTo>
                      <a:pt x="42" y="184"/>
                    </a:lnTo>
                    <a:lnTo>
                      <a:pt x="9" y="215"/>
                    </a:lnTo>
                    <a:lnTo>
                      <a:pt x="0" y="233"/>
                    </a:lnTo>
                    <a:lnTo>
                      <a:pt x="0" y="250"/>
                    </a:lnTo>
                    <a:lnTo>
                      <a:pt x="17" y="255"/>
                    </a:lnTo>
                    <a:lnTo>
                      <a:pt x="39" y="264"/>
                    </a:lnTo>
                    <a:lnTo>
                      <a:pt x="71" y="283"/>
                    </a:lnTo>
                    <a:lnTo>
                      <a:pt x="110" y="298"/>
                    </a:lnTo>
                    <a:lnTo>
                      <a:pt x="150" y="311"/>
                    </a:lnTo>
                    <a:lnTo>
                      <a:pt x="196" y="323"/>
                    </a:lnTo>
                    <a:lnTo>
                      <a:pt x="250" y="334"/>
                    </a:lnTo>
                    <a:lnTo>
                      <a:pt x="310" y="341"/>
                    </a:lnTo>
                    <a:lnTo>
                      <a:pt x="357" y="341"/>
                    </a:lnTo>
                    <a:lnTo>
                      <a:pt x="434" y="333"/>
                    </a:lnTo>
                    <a:lnTo>
                      <a:pt x="509" y="321"/>
                    </a:lnTo>
                    <a:lnTo>
                      <a:pt x="566" y="318"/>
                    </a:lnTo>
                    <a:lnTo>
                      <a:pt x="601" y="320"/>
                    </a:lnTo>
                    <a:lnTo>
                      <a:pt x="635" y="326"/>
                    </a:lnTo>
                    <a:lnTo>
                      <a:pt x="663" y="340"/>
                    </a:lnTo>
                    <a:lnTo>
                      <a:pt x="681" y="355"/>
                    </a:lnTo>
                    <a:lnTo>
                      <a:pt x="697" y="378"/>
                    </a:lnTo>
                    <a:lnTo>
                      <a:pt x="721" y="396"/>
                    </a:lnTo>
                    <a:lnTo>
                      <a:pt x="745" y="424"/>
                    </a:lnTo>
                    <a:lnTo>
                      <a:pt x="763" y="455"/>
                    </a:lnTo>
                    <a:lnTo>
                      <a:pt x="781" y="485"/>
                    </a:lnTo>
                    <a:lnTo>
                      <a:pt x="789" y="513"/>
                    </a:lnTo>
                    <a:lnTo>
                      <a:pt x="790" y="543"/>
                    </a:lnTo>
                    <a:lnTo>
                      <a:pt x="782" y="577"/>
                    </a:lnTo>
                    <a:lnTo>
                      <a:pt x="767" y="610"/>
                    </a:lnTo>
                    <a:lnTo>
                      <a:pt x="747" y="644"/>
                    </a:lnTo>
                    <a:lnTo>
                      <a:pt x="730" y="684"/>
                    </a:lnTo>
                    <a:lnTo>
                      <a:pt x="718" y="725"/>
                    </a:lnTo>
                    <a:lnTo>
                      <a:pt x="705" y="779"/>
                    </a:lnTo>
                    <a:lnTo>
                      <a:pt x="692" y="808"/>
                    </a:lnTo>
                    <a:lnTo>
                      <a:pt x="670" y="842"/>
                    </a:lnTo>
                    <a:lnTo>
                      <a:pt x="643" y="865"/>
                    </a:lnTo>
                    <a:lnTo>
                      <a:pt x="611" y="888"/>
                    </a:lnTo>
                    <a:lnTo>
                      <a:pt x="578" y="903"/>
                    </a:lnTo>
                    <a:lnTo>
                      <a:pt x="544" y="91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2" name="Freeform 179"/>
              <p:cNvSpPr>
                <a:spLocks/>
              </p:cNvSpPr>
              <p:nvPr/>
            </p:nvSpPr>
            <p:spPr bwMode="auto">
              <a:xfrm>
                <a:off x="4115" y="1033"/>
                <a:ext cx="231" cy="160"/>
              </a:xfrm>
              <a:custGeom>
                <a:avLst/>
                <a:gdLst>
                  <a:gd name="T0" fmla="*/ 0 w 927"/>
                  <a:gd name="T1" fmla="*/ 0 h 640"/>
                  <a:gd name="T2" fmla="*/ 0 w 927"/>
                  <a:gd name="T3" fmla="*/ 0 h 640"/>
                  <a:gd name="T4" fmla="*/ 0 w 927"/>
                  <a:gd name="T5" fmla="*/ 0 h 640"/>
                  <a:gd name="T6" fmla="*/ 0 w 927"/>
                  <a:gd name="T7" fmla="*/ 0 h 640"/>
                  <a:gd name="T8" fmla="*/ 0 w 927"/>
                  <a:gd name="T9" fmla="*/ 0 h 640"/>
                  <a:gd name="T10" fmla="*/ 0 w 927"/>
                  <a:gd name="T11" fmla="*/ 0 h 640"/>
                  <a:gd name="T12" fmla="*/ 0 w 927"/>
                  <a:gd name="T13" fmla="*/ 0 h 640"/>
                  <a:gd name="T14" fmla="*/ 0 w 927"/>
                  <a:gd name="T15" fmla="*/ 0 h 640"/>
                  <a:gd name="T16" fmla="*/ 0 w 927"/>
                  <a:gd name="T17" fmla="*/ 0 h 640"/>
                  <a:gd name="T18" fmla="*/ 0 w 927"/>
                  <a:gd name="T19" fmla="*/ 0 h 640"/>
                  <a:gd name="T20" fmla="*/ 0 w 927"/>
                  <a:gd name="T21" fmla="*/ 0 h 640"/>
                  <a:gd name="T22" fmla="*/ 0 w 927"/>
                  <a:gd name="T23" fmla="*/ 0 h 640"/>
                  <a:gd name="T24" fmla="*/ 0 w 927"/>
                  <a:gd name="T25" fmla="*/ 0 h 640"/>
                  <a:gd name="T26" fmla="*/ 0 w 927"/>
                  <a:gd name="T27" fmla="*/ 0 h 640"/>
                  <a:gd name="T28" fmla="*/ 0 w 927"/>
                  <a:gd name="T29" fmla="*/ 0 h 640"/>
                  <a:gd name="T30" fmla="*/ 0 w 927"/>
                  <a:gd name="T31" fmla="*/ 0 h 640"/>
                  <a:gd name="T32" fmla="*/ 0 w 927"/>
                  <a:gd name="T33" fmla="*/ 0 h 640"/>
                  <a:gd name="T34" fmla="*/ 0 w 927"/>
                  <a:gd name="T35" fmla="*/ 0 h 640"/>
                  <a:gd name="T36" fmla="*/ 0 w 927"/>
                  <a:gd name="T37" fmla="*/ 0 h 640"/>
                  <a:gd name="T38" fmla="*/ 0 w 927"/>
                  <a:gd name="T39" fmla="*/ 0 h 640"/>
                  <a:gd name="T40" fmla="*/ 0 w 927"/>
                  <a:gd name="T41" fmla="*/ 0 h 640"/>
                  <a:gd name="T42" fmla="*/ 0 w 927"/>
                  <a:gd name="T43" fmla="*/ 0 h 640"/>
                  <a:gd name="T44" fmla="*/ 0 w 927"/>
                  <a:gd name="T45" fmla="*/ 0 h 640"/>
                  <a:gd name="T46" fmla="*/ 0 w 927"/>
                  <a:gd name="T47" fmla="*/ 0 h 640"/>
                  <a:gd name="T48" fmla="*/ 0 w 927"/>
                  <a:gd name="T49" fmla="*/ 0 h 640"/>
                  <a:gd name="T50" fmla="*/ 0 w 927"/>
                  <a:gd name="T51" fmla="*/ 0 h 640"/>
                  <a:gd name="T52" fmla="*/ 0 w 927"/>
                  <a:gd name="T53" fmla="*/ 0 h 640"/>
                  <a:gd name="T54" fmla="*/ 0 w 927"/>
                  <a:gd name="T55" fmla="*/ 0 h 640"/>
                  <a:gd name="T56" fmla="*/ 0 w 927"/>
                  <a:gd name="T57" fmla="*/ 0 h 640"/>
                  <a:gd name="T58" fmla="*/ 0 w 927"/>
                  <a:gd name="T59" fmla="*/ 0 h 640"/>
                  <a:gd name="T60" fmla="*/ 0 w 927"/>
                  <a:gd name="T61" fmla="*/ 0 h 640"/>
                  <a:gd name="T62" fmla="*/ 0 w 927"/>
                  <a:gd name="T63" fmla="*/ 0 h 640"/>
                  <a:gd name="T64" fmla="*/ 0 w 927"/>
                  <a:gd name="T65" fmla="*/ 0 h 640"/>
                  <a:gd name="T66" fmla="*/ 0 w 927"/>
                  <a:gd name="T67" fmla="*/ 0 h 640"/>
                  <a:gd name="T68" fmla="*/ 0 w 927"/>
                  <a:gd name="T69" fmla="*/ 0 h 640"/>
                  <a:gd name="T70" fmla="*/ 0 w 927"/>
                  <a:gd name="T71" fmla="*/ 0 h 640"/>
                  <a:gd name="T72" fmla="*/ 0 w 927"/>
                  <a:gd name="T73" fmla="*/ 0 h 640"/>
                  <a:gd name="T74" fmla="*/ 0 w 927"/>
                  <a:gd name="T75" fmla="*/ 0 h 640"/>
                  <a:gd name="T76" fmla="*/ 0 w 927"/>
                  <a:gd name="T77" fmla="*/ 0 h 640"/>
                  <a:gd name="T78" fmla="*/ 0 w 927"/>
                  <a:gd name="T79" fmla="*/ 0 h 640"/>
                  <a:gd name="T80" fmla="*/ 0 w 927"/>
                  <a:gd name="T81" fmla="*/ 0 h 64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927"/>
                  <a:gd name="T124" fmla="*/ 0 h 640"/>
                  <a:gd name="T125" fmla="*/ 927 w 927"/>
                  <a:gd name="T126" fmla="*/ 640 h 64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927" h="640">
                    <a:moveTo>
                      <a:pt x="303" y="30"/>
                    </a:moveTo>
                    <a:lnTo>
                      <a:pt x="333" y="15"/>
                    </a:lnTo>
                    <a:lnTo>
                      <a:pt x="358" y="6"/>
                    </a:lnTo>
                    <a:lnTo>
                      <a:pt x="388" y="1"/>
                    </a:lnTo>
                    <a:lnTo>
                      <a:pt x="415" y="0"/>
                    </a:lnTo>
                    <a:lnTo>
                      <a:pt x="446" y="1"/>
                    </a:lnTo>
                    <a:lnTo>
                      <a:pt x="474" y="5"/>
                    </a:lnTo>
                    <a:lnTo>
                      <a:pt x="504" y="13"/>
                    </a:lnTo>
                    <a:lnTo>
                      <a:pt x="537" y="28"/>
                    </a:lnTo>
                    <a:lnTo>
                      <a:pt x="565" y="47"/>
                    </a:lnTo>
                    <a:lnTo>
                      <a:pt x="591" y="71"/>
                    </a:lnTo>
                    <a:lnTo>
                      <a:pt x="614" y="96"/>
                    </a:lnTo>
                    <a:lnTo>
                      <a:pt x="638" y="131"/>
                    </a:lnTo>
                    <a:lnTo>
                      <a:pt x="654" y="146"/>
                    </a:lnTo>
                    <a:lnTo>
                      <a:pt x="676" y="157"/>
                    </a:lnTo>
                    <a:lnTo>
                      <a:pt x="724" y="163"/>
                    </a:lnTo>
                    <a:lnTo>
                      <a:pt x="803" y="168"/>
                    </a:lnTo>
                    <a:lnTo>
                      <a:pt x="828" y="173"/>
                    </a:lnTo>
                    <a:lnTo>
                      <a:pt x="848" y="181"/>
                    </a:lnTo>
                    <a:lnTo>
                      <a:pt x="864" y="193"/>
                    </a:lnTo>
                    <a:lnTo>
                      <a:pt x="874" y="210"/>
                    </a:lnTo>
                    <a:lnTo>
                      <a:pt x="880" y="234"/>
                    </a:lnTo>
                    <a:lnTo>
                      <a:pt x="884" y="257"/>
                    </a:lnTo>
                    <a:lnTo>
                      <a:pt x="889" y="281"/>
                    </a:lnTo>
                    <a:lnTo>
                      <a:pt x="899" y="305"/>
                    </a:lnTo>
                    <a:lnTo>
                      <a:pt x="917" y="341"/>
                    </a:lnTo>
                    <a:lnTo>
                      <a:pt x="924" y="367"/>
                    </a:lnTo>
                    <a:lnTo>
                      <a:pt x="927" y="394"/>
                    </a:lnTo>
                    <a:lnTo>
                      <a:pt x="922" y="416"/>
                    </a:lnTo>
                    <a:lnTo>
                      <a:pt x="912" y="434"/>
                    </a:lnTo>
                    <a:lnTo>
                      <a:pt x="899" y="449"/>
                    </a:lnTo>
                    <a:lnTo>
                      <a:pt x="860" y="470"/>
                    </a:lnTo>
                    <a:lnTo>
                      <a:pt x="824" y="489"/>
                    </a:lnTo>
                    <a:lnTo>
                      <a:pt x="797" y="506"/>
                    </a:lnTo>
                    <a:lnTo>
                      <a:pt x="778" y="526"/>
                    </a:lnTo>
                    <a:lnTo>
                      <a:pt x="765" y="549"/>
                    </a:lnTo>
                    <a:lnTo>
                      <a:pt x="745" y="592"/>
                    </a:lnTo>
                    <a:lnTo>
                      <a:pt x="729" y="614"/>
                    </a:lnTo>
                    <a:lnTo>
                      <a:pt x="711" y="629"/>
                    </a:lnTo>
                    <a:lnTo>
                      <a:pt x="689" y="638"/>
                    </a:lnTo>
                    <a:lnTo>
                      <a:pt x="656" y="640"/>
                    </a:lnTo>
                    <a:lnTo>
                      <a:pt x="618" y="638"/>
                    </a:lnTo>
                    <a:lnTo>
                      <a:pt x="578" y="628"/>
                    </a:lnTo>
                    <a:lnTo>
                      <a:pt x="535" y="610"/>
                    </a:lnTo>
                    <a:lnTo>
                      <a:pt x="521" y="605"/>
                    </a:lnTo>
                    <a:lnTo>
                      <a:pt x="494" y="597"/>
                    </a:lnTo>
                    <a:lnTo>
                      <a:pt x="464" y="586"/>
                    </a:lnTo>
                    <a:lnTo>
                      <a:pt x="441" y="576"/>
                    </a:lnTo>
                    <a:lnTo>
                      <a:pt x="407" y="555"/>
                    </a:lnTo>
                    <a:lnTo>
                      <a:pt x="387" y="546"/>
                    </a:lnTo>
                    <a:lnTo>
                      <a:pt x="356" y="541"/>
                    </a:lnTo>
                    <a:lnTo>
                      <a:pt x="345" y="540"/>
                    </a:lnTo>
                    <a:lnTo>
                      <a:pt x="311" y="540"/>
                    </a:lnTo>
                    <a:lnTo>
                      <a:pt x="276" y="545"/>
                    </a:lnTo>
                    <a:lnTo>
                      <a:pt x="262" y="546"/>
                    </a:lnTo>
                    <a:lnTo>
                      <a:pt x="218" y="550"/>
                    </a:lnTo>
                    <a:lnTo>
                      <a:pt x="163" y="549"/>
                    </a:lnTo>
                    <a:lnTo>
                      <a:pt x="138" y="546"/>
                    </a:lnTo>
                    <a:lnTo>
                      <a:pt x="117" y="537"/>
                    </a:lnTo>
                    <a:lnTo>
                      <a:pt x="99" y="525"/>
                    </a:lnTo>
                    <a:lnTo>
                      <a:pt x="80" y="514"/>
                    </a:lnTo>
                    <a:lnTo>
                      <a:pt x="63" y="507"/>
                    </a:lnTo>
                    <a:lnTo>
                      <a:pt x="52" y="505"/>
                    </a:lnTo>
                    <a:lnTo>
                      <a:pt x="40" y="502"/>
                    </a:lnTo>
                    <a:lnTo>
                      <a:pt x="27" y="500"/>
                    </a:lnTo>
                    <a:lnTo>
                      <a:pt x="13" y="492"/>
                    </a:lnTo>
                    <a:lnTo>
                      <a:pt x="4" y="481"/>
                    </a:lnTo>
                    <a:lnTo>
                      <a:pt x="0" y="471"/>
                    </a:lnTo>
                    <a:lnTo>
                      <a:pt x="28" y="454"/>
                    </a:lnTo>
                    <a:lnTo>
                      <a:pt x="53" y="431"/>
                    </a:lnTo>
                    <a:lnTo>
                      <a:pt x="86" y="397"/>
                    </a:lnTo>
                    <a:lnTo>
                      <a:pt x="119" y="369"/>
                    </a:lnTo>
                    <a:lnTo>
                      <a:pt x="159" y="345"/>
                    </a:lnTo>
                    <a:lnTo>
                      <a:pt x="203" y="327"/>
                    </a:lnTo>
                    <a:lnTo>
                      <a:pt x="246" y="309"/>
                    </a:lnTo>
                    <a:lnTo>
                      <a:pt x="277" y="286"/>
                    </a:lnTo>
                    <a:lnTo>
                      <a:pt x="300" y="257"/>
                    </a:lnTo>
                    <a:lnTo>
                      <a:pt x="316" y="224"/>
                    </a:lnTo>
                    <a:lnTo>
                      <a:pt x="326" y="175"/>
                    </a:lnTo>
                    <a:lnTo>
                      <a:pt x="325" y="122"/>
                    </a:lnTo>
                    <a:lnTo>
                      <a:pt x="320" y="73"/>
                    </a:lnTo>
                    <a:lnTo>
                      <a:pt x="303" y="3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3" name="Freeform 180"/>
              <p:cNvSpPr>
                <a:spLocks/>
              </p:cNvSpPr>
              <p:nvPr/>
            </p:nvSpPr>
            <p:spPr bwMode="auto">
              <a:xfrm>
                <a:off x="3813" y="1152"/>
                <a:ext cx="80" cy="51"/>
              </a:xfrm>
              <a:custGeom>
                <a:avLst/>
                <a:gdLst>
                  <a:gd name="T0" fmla="*/ 0 w 321"/>
                  <a:gd name="T1" fmla="*/ 0 h 205"/>
                  <a:gd name="T2" fmla="*/ 0 w 321"/>
                  <a:gd name="T3" fmla="*/ 0 h 205"/>
                  <a:gd name="T4" fmla="*/ 0 w 321"/>
                  <a:gd name="T5" fmla="*/ 0 h 205"/>
                  <a:gd name="T6" fmla="*/ 0 w 321"/>
                  <a:gd name="T7" fmla="*/ 0 h 205"/>
                  <a:gd name="T8" fmla="*/ 0 w 321"/>
                  <a:gd name="T9" fmla="*/ 0 h 205"/>
                  <a:gd name="T10" fmla="*/ 0 w 321"/>
                  <a:gd name="T11" fmla="*/ 0 h 205"/>
                  <a:gd name="T12" fmla="*/ 0 w 321"/>
                  <a:gd name="T13" fmla="*/ 0 h 205"/>
                  <a:gd name="T14" fmla="*/ 0 w 321"/>
                  <a:gd name="T15" fmla="*/ 0 h 205"/>
                  <a:gd name="T16" fmla="*/ 0 w 321"/>
                  <a:gd name="T17" fmla="*/ 0 h 205"/>
                  <a:gd name="T18" fmla="*/ 0 w 321"/>
                  <a:gd name="T19" fmla="*/ 0 h 205"/>
                  <a:gd name="T20" fmla="*/ 0 w 321"/>
                  <a:gd name="T21" fmla="*/ 0 h 205"/>
                  <a:gd name="T22" fmla="*/ 0 w 321"/>
                  <a:gd name="T23" fmla="*/ 0 h 205"/>
                  <a:gd name="T24" fmla="*/ 0 w 321"/>
                  <a:gd name="T25" fmla="*/ 0 h 205"/>
                  <a:gd name="T26" fmla="*/ 0 w 321"/>
                  <a:gd name="T27" fmla="*/ 0 h 205"/>
                  <a:gd name="T28" fmla="*/ 0 w 321"/>
                  <a:gd name="T29" fmla="*/ 0 h 205"/>
                  <a:gd name="T30" fmla="*/ 0 w 321"/>
                  <a:gd name="T31" fmla="*/ 0 h 205"/>
                  <a:gd name="T32" fmla="*/ 0 w 321"/>
                  <a:gd name="T33" fmla="*/ 0 h 205"/>
                  <a:gd name="T34" fmla="*/ 0 w 321"/>
                  <a:gd name="T35" fmla="*/ 0 h 205"/>
                  <a:gd name="T36" fmla="*/ 0 w 321"/>
                  <a:gd name="T37" fmla="*/ 0 h 205"/>
                  <a:gd name="T38" fmla="*/ 0 w 321"/>
                  <a:gd name="T39" fmla="*/ 0 h 205"/>
                  <a:gd name="T40" fmla="*/ 0 w 321"/>
                  <a:gd name="T41" fmla="*/ 0 h 205"/>
                  <a:gd name="T42" fmla="*/ 0 w 321"/>
                  <a:gd name="T43" fmla="*/ 0 h 205"/>
                  <a:gd name="T44" fmla="*/ 0 w 321"/>
                  <a:gd name="T45" fmla="*/ 0 h 205"/>
                  <a:gd name="T46" fmla="*/ 0 w 321"/>
                  <a:gd name="T47" fmla="*/ 0 h 205"/>
                  <a:gd name="T48" fmla="*/ 0 w 321"/>
                  <a:gd name="T49" fmla="*/ 0 h 205"/>
                  <a:gd name="T50" fmla="*/ 0 w 321"/>
                  <a:gd name="T51" fmla="*/ 0 h 205"/>
                  <a:gd name="T52" fmla="*/ 0 w 321"/>
                  <a:gd name="T53" fmla="*/ 0 h 205"/>
                  <a:gd name="T54" fmla="*/ 0 w 321"/>
                  <a:gd name="T55" fmla="*/ 0 h 205"/>
                  <a:gd name="T56" fmla="*/ 0 w 321"/>
                  <a:gd name="T57" fmla="*/ 0 h 20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1"/>
                  <a:gd name="T88" fmla="*/ 0 h 205"/>
                  <a:gd name="T89" fmla="*/ 321 w 321"/>
                  <a:gd name="T90" fmla="*/ 205 h 205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1" h="205">
                    <a:moveTo>
                      <a:pt x="0" y="26"/>
                    </a:moveTo>
                    <a:lnTo>
                      <a:pt x="13" y="30"/>
                    </a:lnTo>
                    <a:lnTo>
                      <a:pt x="38" y="37"/>
                    </a:lnTo>
                    <a:lnTo>
                      <a:pt x="62" y="51"/>
                    </a:lnTo>
                    <a:lnTo>
                      <a:pt x="93" y="75"/>
                    </a:lnTo>
                    <a:lnTo>
                      <a:pt x="138" y="119"/>
                    </a:lnTo>
                    <a:lnTo>
                      <a:pt x="181" y="160"/>
                    </a:lnTo>
                    <a:lnTo>
                      <a:pt x="217" y="188"/>
                    </a:lnTo>
                    <a:lnTo>
                      <a:pt x="243" y="201"/>
                    </a:lnTo>
                    <a:lnTo>
                      <a:pt x="258" y="205"/>
                    </a:lnTo>
                    <a:lnTo>
                      <a:pt x="272" y="204"/>
                    </a:lnTo>
                    <a:lnTo>
                      <a:pt x="288" y="200"/>
                    </a:lnTo>
                    <a:lnTo>
                      <a:pt x="301" y="195"/>
                    </a:lnTo>
                    <a:lnTo>
                      <a:pt x="321" y="186"/>
                    </a:lnTo>
                    <a:lnTo>
                      <a:pt x="321" y="179"/>
                    </a:lnTo>
                    <a:lnTo>
                      <a:pt x="316" y="135"/>
                    </a:lnTo>
                    <a:lnTo>
                      <a:pt x="309" y="109"/>
                    </a:lnTo>
                    <a:lnTo>
                      <a:pt x="301" y="86"/>
                    </a:lnTo>
                    <a:lnTo>
                      <a:pt x="289" y="69"/>
                    </a:lnTo>
                    <a:lnTo>
                      <a:pt x="267" y="61"/>
                    </a:lnTo>
                    <a:lnTo>
                      <a:pt x="241" y="51"/>
                    </a:lnTo>
                    <a:lnTo>
                      <a:pt x="209" y="35"/>
                    </a:lnTo>
                    <a:lnTo>
                      <a:pt x="177" y="17"/>
                    </a:lnTo>
                    <a:lnTo>
                      <a:pt x="149" y="4"/>
                    </a:lnTo>
                    <a:lnTo>
                      <a:pt x="120" y="0"/>
                    </a:lnTo>
                    <a:lnTo>
                      <a:pt x="88" y="0"/>
                    </a:lnTo>
                    <a:lnTo>
                      <a:pt x="59" y="6"/>
                    </a:lnTo>
                    <a:lnTo>
                      <a:pt x="23" y="19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4" name="Freeform 181"/>
              <p:cNvSpPr>
                <a:spLocks/>
              </p:cNvSpPr>
              <p:nvPr/>
            </p:nvSpPr>
            <p:spPr bwMode="auto">
              <a:xfrm>
                <a:off x="4115" y="1041"/>
                <a:ext cx="81" cy="110"/>
              </a:xfrm>
              <a:custGeom>
                <a:avLst/>
                <a:gdLst>
                  <a:gd name="T0" fmla="*/ 0 w 326"/>
                  <a:gd name="T1" fmla="*/ 0 h 440"/>
                  <a:gd name="T2" fmla="*/ 0 w 326"/>
                  <a:gd name="T3" fmla="*/ 0 h 440"/>
                  <a:gd name="T4" fmla="*/ 0 w 326"/>
                  <a:gd name="T5" fmla="*/ 0 h 440"/>
                  <a:gd name="T6" fmla="*/ 0 w 326"/>
                  <a:gd name="T7" fmla="*/ 0 h 440"/>
                  <a:gd name="T8" fmla="*/ 0 w 326"/>
                  <a:gd name="T9" fmla="*/ 0 h 440"/>
                  <a:gd name="T10" fmla="*/ 0 w 326"/>
                  <a:gd name="T11" fmla="*/ 0 h 440"/>
                  <a:gd name="T12" fmla="*/ 0 w 326"/>
                  <a:gd name="T13" fmla="*/ 0 h 440"/>
                  <a:gd name="T14" fmla="*/ 0 w 326"/>
                  <a:gd name="T15" fmla="*/ 0 h 440"/>
                  <a:gd name="T16" fmla="*/ 0 w 326"/>
                  <a:gd name="T17" fmla="*/ 0 h 440"/>
                  <a:gd name="T18" fmla="*/ 0 w 326"/>
                  <a:gd name="T19" fmla="*/ 0 h 440"/>
                  <a:gd name="T20" fmla="*/ 0 w 326"/>
                  <a:gd name="T21" fmla="*/ 0 h 440"/>
                  <a:gd name="T22" fmla="*/ 0 w 326"/>
                  <a:gd name="T23" fmla="*/ 0 h 440"/>
                  <a:gd name="T24" fmla="*/ 0 w 326"/>
                  <a:gd name="T25" fmla="*/ 0 h 440"/>
                  <a:gd name="T26" fmla="*/ 0 w 326"/>
                  <a:gd name="T27" fmla="*/ 0 h 440"/>
                  <a:gd name="T28" fmla="*/ 0 w 326"/>
                  <a:gd name="T29" fmla="*/ 0 h 44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26"/>
                  <a:gd name="T46" fmla="*/ 0 h 440"/>
                  <a:gd name="T47" fmla="*/ 326 w 326"/>
                  <a:gd name="T48" fmla="*/ 440 h 44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26" h="440">
                    <a:moveTo>
                      <a:pt x="0" y="440"/>
                    </a:moveTo>
                    <a:lnTo>
                      <a:pt x="28" y="424"/>
                    </a:lnTo>
                    <a:lnTo>
                      <a:pt x="53" y="401"/>
                    </a:lnTo>
                    <a:lnTo>
                      <a:pt x="86" y="368"/>
                    </a:lnTo>
                    <a:lnTo>
                      <a:pt x="119" y="338"/>
                    </a:lnTo>
                    <a:lnTo>
                      <a:pt x="159" y="315"/>
                    </a:lnTo>
                    <a:lnTo>
                      <a:pt x="203" y="298"/>
                    </a:lnTo>
                    <a:lnTo>
                      <a:pt x="246" y="278"/>
                    </a:lnTo>
                    <a:lnTo>
                      <a:pt x="277" y="255"/>
                    </a:lnTo>
                    <a:lnTo>
                      <a:pt x="300" y="226"/>
                    </a:lnTo>
                    <a:lnTo>
                      <a:pt x="316" y="194"/>
                    </a:lnTo>
                    <a:lnTo>
                      <a:pt x="326" y="145"/>
                    </a:lnTo>
                    <a:lnTo>
                      <a:pt x="325" y="92"/>
                    </a:lnTo>
                    <a:lnTo>
                      <a:pt x="318" y="44"/>
                    </a:lnTo>
                    <a:lnTo>
                      <a:pt x="303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5" name="Freeform 182"/>
              <p:cNvSpPr>
                <a:spLocks/>
              </p:cNvSpPr>
              <p:nvPr/>
            </p:nvSpPr>
            <p:spPr bwMode="auto">
              <a:xfrm>
                <a:off x="1571" y="1096"/>
                <a:ext cx="499" cy="388"/>
              </a:xfrm>
              <a:custGeom>
                <a:avLst/>
                <a:gdLst>
                  <a:gd name="T0" fmla="*/ 0 w 1993"/>
                  <a:gd name="T1" fmla="*/ 0 h 1551"/>
                  <a:gd name="T2" fmla="*/ 0 w 1993"/>
                  <a:gd name="T3" fmla="*/ 0 h 1551"/>
                  <a:gd name="T4" fmla="*/ 0 w 1993"/>
                  <a:gd name="T5" fmla="*/ 0 h 1551"/>
                  <a:gd name="T6" fmla="*/ 0 w 1993"/>
                  <a:gd name="T7" fmla="*/ 0 h 1551"/>
                  <a:gd name="T8" fmla="*/ 0 w 1993"/>
                  <a:gd name="T9" fmla="*/ 0 h 1551"/>
                  <a:gd name="T10" fmla="*/ 0 w 1993"/>
                  <a:gd name="T11" fmla="*/ 0 h 1551"/>
                  <a:gd name="T12" fmla="*/ 0 w 1993"/>
                  <a:gd name="T13" fmla="*/ 0 h 1551"/>
                  <a:gd name="T14" fmla="*/ 0 w 1993"/>
                  <a:gd name="T15" fmla="*/ 0 h 1551"/>
                  <a:gd name="T16" fmla="*/ 0 w 1993"/>
                  <a:gd name="T17" fmla="*/ 0 h 1551"/>
                  <a:gd name="T18" fmla="*/ 0 w 1993"/>
                  <a:gd name="T19" fmla="*/ 0 h 1551"/>
                  <a:gd name="T20" fmla="*/ 0 w 1993"/>
                  <a:gd name="T21" fmla="*/ 0 h 1551"/>
                  <a:gd name="T22" fmla="*/ 0 w 1993"/>
                  <a:gd name="T23" fmla="*/ 0 h 1551"/>
                  <a:gd name="T24" fmla="*/ 0 w 1993"/>
                  <a:gd name="T25" fmla="*/ 0 h 1551"/>
                  <a:gd name="T26" fmla="*/ 0 w 1993"/>
                  <a:gd name="T27" fmla="*/ 0 h 1551"/>
                  <a:gd name="T28" fmla="*/ 0 w 1993"/>
                  <a:gd name="T29" fmla="*/ 0 h 1551"/>
                  <a:gd name="T30" fmla="*/ 0 w 1993"/>
                  <a:gd name="T31" fmla="*/ 0 h 1551"/>
                  <a:gd name="T32" fmla="*/ 0 w 1993"/>
                  <a:gd name="T33" fmla="*/ 0 h 1551"/>
                  <a:gd name="T34" fmla="*/ 0 w 1993"/>
                  <a:gd name="T35" fmla="*/ 0 h 1551"/>
                  <a:gd name="T36" fmla="*/ 0 w 1993"/>
                  <a:gd name="T37" fmla="*/ 0 h 1551"/>
                  <a:gd name="T38" fmla="*/ 0 w 1993"/>
                  <a:gd name="T39" fmla="*/ 0 h 1551"/>
                  <a:gd name="T40" fmla="*/ 0 w 1993"/>
                  <a:gd name="T41" fmla="*/ 0 h 1551"/>
                  <a:gd name="T42" fmla="*/ 0 w 1993"/>
                  <a:gd name="T43" fmla="*/ 1 h 1551"/>
                  <a:gd name="T44" fmla="*/ 0 w 1993"/>
                  <a:gd name="T45" fmla="*/ 1 h 1551"/>
                  <a:gd name="T46" fmla="*/ 0 w 1993"/>
                  <a:gd name="T47" fmla="*/ 1 h 1551"/>
                  <a:gd name="T48" fmla="*/ 0 w 1993"/>
                  <a:gd name="T49" fmla="*/ 1 h 1551"/>
                  <a:gd name="T50" fmla="*/ 0 w 1993"/>
                  <a:gd name="T51" fmla="*/ 1 h 1551"/>
                  <a:gd name="T52" fmla="*/ 0 w 1993"/>
                  <a:gd name="T53" fmla="*/ 0 h 1551"/>
                  <a:gd name="T54" fmla="*/ 0 w 1993"/>
                  <a:gd name="T55" fmla="*/ 0 h 1551"/>
                  <a:gd name="T56" fmla="*/ 0 w 1993"/>
                  <a:gd name="T57" fmla="*/ 0 h 1551"/>
                  <a:gd name="T58" fmla="*/ 0 w 1993"/>
                  <a:gd name="T59" fmla="*/ 0 h 1551"/>
                  <a:gd name="T60" fmla="*/ 0 w 1993"/>
                  <a:gd name="T61" fmla="*/ 0 h 1551"/>
                  <a:gd name="T62" fmla="*/ 0 w 1993"/>
                  <a:gd name="T63" fmla="*/ 0 h 1551"/>
                  <a:gd name="T64" fmla="*/ 1 w 1993"/>
                  <a:gd name="T65" fmla="*/ 0 h 1551"/>
                  <a:gd name="T66" fmla="*/ 1 w 1993"/>
                  <a:gd name="T67" fmla="*/ 0 h 1551"/>
                  <a:gd name="T68" fmla="*/ 1 w 1993"/>
                  <a:gd name="T69" fmla="*/ 0 h 1551"/>
                  <a:gd name="T70" fmla="*/ 1 w 1993"/>
                  <a:gd name="T71" fmla="*/ 0 h 1551"/>
                  <a:gd name="T72" fmla="*/ 1 w 1993"/>
                  <a:gd name="T73" fmla="*/ 0 h 1551"/>
                  <a:gd name="T74" fmla="*/ 1 w 1993"/>
                  <a:gd name="T75" fmla="*/ 0 h 1551"/>
                  <a:gd name="T76" fmla="*/ 1 w 1993"/>
                  <a:gd name="T77" fmla="*/ 0 h 1551"/>
                  <a:gd name="T78" fmla="*/ 1 w 1993"/>
                  <a:gd name="T79" fmla="*/ 0 h 1551"/>
                  <a:gd name="T80" fmla="*/ 1 w 1993"/>
                  <a:gd name="T81" fmla="*/ 0 h 1551"/>
                  <a:gd name="T82" fmla="*/ 0 w 1993"/>
                  <a:gd name="T83" fmla="*/ 0 h 1551"/>
                  <a:gd name="T84" fmla="*/ 1 w 1993"/>
                  <a:gd name="T85" fmla="*/ 0 h 1551"/>
                  <a:gd name="T86" fmla="*/ 1 w 1993"/>
                  <a:gd name="T87" fmla="*/ 0 h 1551"/>
                  <a:gd name="T88" fmla="*/ 0 w 1993"/>
                  <a:gd name="T89" fmla="*/ 0 h 1551"/>
                  <a:gd name="T90" fmla="*/ 0 w 1993"/>
                  <a:gd name="T91" fmla="*/ 0 h 1551"/>
                  <a:gd name="T92" fmla="*/ 0 w 1993"/>
                  <a:gd name="T93" fmla="*/ 0 h 1551"/>
                  <a:gd name="T94" fmla="*/ 0 w 1993"/>
                  <a:gd name="T95" fmla="*/ 0 h 1551"/>
                  <a:gd name="T96" fmla="*/ 0 w 1993"/>
                  <a:gd name="T97" fmla="*/ 0 h 1551"/>
                  <a:gd name="T98" fmla="*/ 0 w 1993"/>
                  <a:gd name="T99" fmla="*/ 0 h 1551"/>
                  <a:gd name="T100" fmla="*/ 0 w 1993"/>
                  <a:gd name="T101" fmla="*/ 0 h 1551"/>
                  <a:gd name="T102" fmla="*/ 0 w 1993"/>
                  <a:gd name="T103" fmla="*/ 0 h 1551"/>
                  <a:gd name="T104" fmla="*/ 0 w 1993"/>
                  <a:gd name="T105" fmla="*/ 0 h 1551"/>
                  <a:gd name="T106" fmla="*/ 0 w 1993"/>
                  <a:gd name="T107" fmla="*/ 0 h 1551"/>
                  <a:gd name="T108" fmla="*/ 0 w 1993"/>
                  <a:gd name="T109" fmla="*/ 0 h 1551"/>
                  <a:gd name="T110" fmla="*/ 0 w 1993"/>
                  <a:gd name="T111" fmla="*/ 0 h 1551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93"/>
                  <a:gd name="T169" fmla="*/ 0 h 1551"/>
                  <a:gd name="T170" fmla="*/ 1993 w 1993"/>
                  <a:gd name="T171" fmla="*/ 1551 h 1551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93" h="1551">
                    <a:moveTo>
                      <a:pt x="669" y="564"/>
                    </a:moveTo>
                    <a:lnTo>
                      <a:pt x="652" y="547"/>
                    </a:lnTo>
                    <a:lnTo>
                      <a:pt x="636" y="513"/>
                    </a:lnTo>
                    <a:lnTo>
                      <a:pt x="629" y="479"/>
                    </a:lnTo>
                    <a:lnTo>
                      <a:pt x="625" y="433"/>
                    </a:lnTo>
                    <a:lnTo>
                      <a:pt x="625" y="393"/>
                    </a:lnTo>
                    <a:lnTo>
                      <a:pt x="632" y="357"/>
                    </a:lnTo>
                    <a:lnTo>
                      <a:pt x="644" y="324"/>
                    </a:lnTo>
                    <a:lnTo>
                      <a:pt x="660" y="283"/>
                    </a:lnTo>
                    <a:lnTo>
                      <a:pt x="670" y="248"/>
                    </a:lnTo>
                    <a:lnTo>
                      <a:pt x="676" y="204"/>
                    </a:lnTo>
                    <a:lnTo>
                      <a:pt x="675" y="170"/>
                    </a:lnTo>
                    <a:lnTo>
                      <a:pt x="670" y="137"/>
                    </a:lnTo>
                    <a:lnTo>
                      <a:pt x="666" y="105"/>
                    </a:lnTo>
                    <a:lnTo>
                      <a:pt x="664" y="77"/>
                    </a:lnTo>
                    <a:lnTo>
                      <a:pt x="632" y="77"/>
                    </a:lnTo>
                    <a:lnTo>
                      <a:pt x="637" y="95"/>
                    </a:lnTo>
                    <a:lnTo>
                      <a:pt x="641" y="129"/>
                    </a:lnTo>
                    <a:lnTo>
                      <a:pt x="642" y="143"/>
                    </a:lnTo>
                    <a:lnTo>
                      <a:pt x="644" y="167"/>
                    </a:lnTo>
                    <a:lnTo>
                      <a:pt x="644" y="198"/>
                    </a:lnTo>
                    <a:lnTo>
                      <a:pt x="637" y="228"/>
                    </a:lnTo>
                    <a:lnTo>
                      <a:pt x="631" y="250"/>
                    </a:lnTo>
                    <a:lnTo>
                      <a:pt x="619" y="275"/>
                    </a:lnTo>
                    <a:lnTo>
                      <a:pt x="604" y="298"/>
                    </a:lnTo>
                    <a:lnTo>
                      <a:pt x="596" y="264"/>
                    </a:lnTo>
                    <a:lnTo>
                      <a:pt x="594" y="239"/>
                    </a:lnTo>
                    <a:lnTo>
                      <a:pt x="594" y="208"/>
                    </a:lnTo>
                    <a:lnTo>
                      <a:pt x="590" y="177"/>
                    </a:lnTo>
                    <a:lnTo>
                      <a:pt x="590" y="153"/>
                    </a:lnTo>
                    <a:lnTo>
                      <a:pt x="586" y="118"/>
                    </a:lnTo>
                    <a:lnTo>
                      <a:pt x="580" y="88"/>
                    </a:lnTo>
                    <a:lnTo>
                      <a:pt x="571" y="67"/>
                    </a:lnTo>
                    <a:lnTo>
                      <a:pt x="564" y="50"/>
                    </a:lnTo>
                    <a:lnTo>
                      <a:pt x="539" y="42"/>
                    </a:lnTo>
                    <a:lnTo>
                      <a:pt x="551" y="59"/>
                    </a:lnTo>
                    <a:lnTo>
                      <a:pt x="560" y="83"/>
                    </a:lnTo>
                    <a:lnTo>
                      <a:pt x="566" y="108"/>
                    </a:lnTo>
                    <a:lnTo>
                      <a:pt x="570" y="152"/>
                    </a:lnTo>
                    <a:lnTo>
                      <a:pt x="570" y="159"/>
                    </a:lnTo>
                    <a:lnTo>
                      <a:pt x="572" y="192"/>
                    </a:lnTo>
                    <a:lnTo>
                      <a:pt x="572" y="234"/>
                    </a:lnTo>
                    <a:lnTo>
                      <a:pt x="562" y="274"/>
                    </a:lnTo>
                    <a:lnTo>
                      <a:pt x="547" y="307"/>
                    </a:lnTo>
                    <a:lnTo>
                      <a:pt x="534" y="327"/>
                    </a:lnTo>
                    <a:lnTo>
                      <a:pt x="529" y="339"/>
                    </a:lnTo>
                    <a:lnTo>
                      <a:pt x="526" y="352"/>
                    </a:lnTo>
                    <a:lnTo>
                      <a:pt x="522" y="402"/>
                    </a:lnTo>
                    <a:lnTo>
                      <a:pt x="516" y="370"/>
                    </a:lnTo>
                    <a:lnTo>
                      <a:pt x="509" y="353"/>
                    </a:lnTo>
                    <a:lnTo>
                      <a:pt x="496" y="338"/>
                    </a:lnTo>
                    <a:lnTo>
                      <a:pt x="480" y="329"/>
                    </a:lnTo>
                    <a:lnTo>
                      <a:pt x="456" y="322"/>
                    </a:lnTo>
                    <a:lnTo>
                      <a:pt x="426" y="315"/>
                    </a:lnTo>
                    <a:lnTo>
                      <a:pt x="405" y="309"/>
                    </a:lnTo>
                    <a:lnTo>
                      <a:pt x="402" y="304"/>
                    </a:lnTo>
                    <a:lnTo>
                      <a:pt x="402" y="298"/>
                    </a:lnTo>
                    <a:lnTo>
                      <a:pt x="412" y="279"/>
                    </a:lnTo>
                    <a:lnTo>
                      <a:pt x="427" y="267"/>
                    </a:lnTo>
                    <a:lnTo>
                      <a:pt x="452" y="254"/>
                    </a:lnTo>
                    <a:lnTo>
                      <a:pt x="473" y="237"/>
                    </a:lnTo>
                    <a:lnTo>
                      <a:pt x="490" y="218"/>
                    </a:lnTo>
                    <a:lnTo>
                      <a:pt x="501" y="195"/>
                    </a:lnTo>
                    <a:lnTo>
                      <a:pt x="507" y="179"/>
                    </a:lnTo>
                    <a:lnTo>
                      <a:pt x="492" y="174"/>
                    </a:lnTo>
                    <a:lnTo>
                      <a:pt x="486" y="193"/>
                    </a:lnTo>
                    <a:lnTo>
                      <a:pt x="473" y="212"/>
                    </a:lnTo>
                    <a:lnTo>
                      <a:pt x="458" y="228"/>
                    </a:lnTo>
                    <a:lnTo>
                      <a:pt x="437" y="239"/>
                    </a:lnTo>
                    <a:lnTo>
                      <a:pt x="416" y="248"/>
                    </a:lnTo>
                    <a:lnTo>
                      <a:pt x="400" y="259"/>
                    </a:lnTo>
                    <a:lnTo>
                      <a:pt x="388" y="270"/>
                    </a:lnTo>
                    <a:lnTo>
                      <a:pt x="381" y="288"/>
                    </a:lnTo>
                    <a:lnTo>
                      <a:pt x="380" y="307"/>
                    </a:lnTo>
                    <a:lnTo>
                      <a:pt x="353" y="290"/>
                    </a:lnTo>
                    <a:lnTo>
                      <a:pt x="329" y="275"/>
                    </a:lnTo>
                    <a:lnTo>
                      <a:pt x="313" y="263"/>
                    </a:lnTo>
                    <a:lnTo>
                      <a:pt x="298" y="253"/>
                    </a:lnTo>
                    <a:lnTo>
                      <a:pt x="281" y="247"/>
                    </a:lnTo>
                    <a:lnTo>
                      <a:pt x="256" y="245"/>
                    </a:lnTo>
                    <a:lnTo>
                      <a:pt x="229" y="247"/>
                    </a:lnTo>
                    <a:lnTo>
                      <a:pt x="207" y="243"/>
                    </a:lnTo>
                    <a:lnTo>
                      <a:pt x="196" y="237"/>
                    </a:lnTo>
                    <a:lnTo>
                      <a:pt x="192" y="229"/>
                    </a:lnTo>
                    <a:lnTo>
                      <a:pt x="192" y="218"/>
                    </a:lnTo>
                    <a:lnTo>
                      <a:pt x="199" y="195"/>
                    </a:lnTo>
                    <a:lnTo>
                      <a:pt x="213" y="169"/>
                    </a:lnTo>
                    <a:lnTo>
                      <a:pt x="224" y="143"/>
                    </a:lnTo>
                    <a:lnTo>
                      <a:pt x="231" y="112"/>
                    </a:lnTo>
                    <a:lnTo>
                      <a:pt x="234" y="78"/>
                    </a:lnTo>
                    <a:lnTo>
                      <a:pt x="239" y="52"/>
                    </a:lnTo>
                    <a:lnTo>
                      <a:pt x="242" y="37"/>
                    </a:lnTo>
                    <a:lnTo>
                      <a:pt x="239" y="24"/>
                    </a:lnTo>
                    <a:lnTo>
                      <a:pt x="232" y="7"/>
                    </a:lnTo>
                    <a:lnTo>
                      <a:pt x="219" y="12"/>
                    </a:lnTo>
                    <a:lnTo>
                      <a:pt x="226" y="24"/>
                    </a:lnTo>
                    <a:lnTo>
                      <a:pt x="227" y="37"/>
                    </a:lnTo>
                    <a:lnTo>
                      <a:pt x="224" y="50"/>
                    </a:lnTo>
                    <a:lnTo>
                      <a:pt x="216" y="75"/>
                    </a:lnTo>
                    <a:lnTo>
                      <a:pt x="212" y="107"/>
                    </a:lnTo>
                    <a:lnTo>
                      <a:pt x="203" y="135"/>
                    </a:lnTo>
                    <a:lnTo>
                      <a:pt x="191" y="162"/>
                    </a:lnTo>
                    <a:lnTo>
                      <a:pt x="174" y="187"/>
                    </a:lnTo>
                    <a:lnTo>
                      <a:pt x="164" y="212"/>
                    </a:lnTo>
                    <a:lnTo>
                      <a:pt x="159" y="238"/>
                    </a:lnTo>
                    <a:lnTo>
                      <a:pt x="143" y="229"/>
                    </a:lnTo>
                    <a:lnTo>
                      <a:pt x="120" y="208"/>
                    </a:lnTo>
                    <a:lnTo>
                      <a:pt x="104" y="179"/>
                    </a:lnTo>
                    <a:lnTo>
                      <a:pt x="88" y="142"/>
                    </a:lnTo>
                    <a:lnTo>
                      <a:pt x="74" y="104"/>
                    </a:lnTo>
                    <a:lnTo>
                      <a:pt x="59" y="75"/>
                    </a:lnTo>
                    <a:lnTo>
                      <a:pt x="44" y="55"/>
                    </a:lnTo>
                    <a:lnTo>
                      <a:pt x="27" y="42"/>
                    </a:lnTo>
                    <a:lnTo>
                      <a:pt x="0" y="47"/>
                    </a:lnTo>
                    <a:lnTo>
                      <a:pt x="14" y="55"/>
                    </a:lnTo>
                    <a:lnTo>
                      <a:pt x="30" y="72"/>
                    </a:lnTo>
                    <a:lnTo>
                      <a:pt x="47" y="94"/>
                    </a:lnTo>
                    <a:lnTo>
                      <a:pt x="63" y="127"/>
                    </a:lnTo>
                    <a:lnTo>
                      <a:pt x="79" y="174"/>
                    </a:lnTo>
                    <a:lnTo>
                      <a:pt x="94" y="213"/>
                    </a:lnTo>
                    <a:lnTo>
                      <a:pt x="110" y="238"/>
                    </a:lnTo>
                    <a:lnTo>
                      <a:pt x="130" y="259"/>
                    </a:lnTo>
                    <a:lnTo>
                      <a:pt x="165" y="282"/>
                    </a:lnTo>
                    <a:lnTo>
                      <a:pt x="208" y="298"/>
                    </a:lnTo>
                    <a:lnTo>
                      <a:pt x="248" y="315"/>
                    </a:lnTo>
                    <a:lnTo>
                      <a:pt x="279" y="333"/>
                    </a:lnTo>
                    <a:lnTo>
                      <a:pt x="308" y="355"/>
                    </a:lnTo>
                    <a:lnTo>
                      <a:pt x="326" y="378"/>
                    </a:lnTo>
                    <a:lnTo>
                      <a:pt x="333" y="398"/>
                    </a:lnTo>
                    <a:lnTo>
                      <a:pt x="337" y="419"/>
                    </a:lnTo>
                    <a:lnTo>
                      <a:pt x="338" y="458"/>
                    </a:lnTo>
                    <a:lnTo>
                      <a:pt x="346" y="483"/>
                    </a:lnTo>
                    <a:lnTo>
                      <a:pt x="358" y="501"/>
                    </a:lnTo>
                    <a:lnTo>
                      <a:pt x="387" y="521"/>
                    </a:lnTo>
                    <a:lnTo>
                      <a:pt x="418" y="538"/>
                    </a:lnTo>
                    <a:lnTo>
                      <a:pt x="451" y="556"/>
                    </a:lnTo>
                    <a:lnTo>
                      <a:pt x="476" y="578"/>
                    </a:lnTo>
                    <a:lnTo>
                      <a:pt x="505" y="653"/>
                    </a:lnTo>
                    <a:lnTo>
                      <a:pt x="522" y="746"/>
                    </a:lnTo>
                    <a:lnTo>
                      <a:pt x="532" y="769"/>
                    </a:lnTo>
                    <a:lnTo>
                      <a:pt x="547" y="793"/>
                    </a:lnTo>
                    <a:lnTo>
                      <a:pt x="566" y="823"/>
                    </a:lnTo>
                    <a:lnTo>
                      <a:pt x="582" y="861"/>
                    </a:lnTo>
                    <a:lnTo>
                      <a:pt x="591" y="892"/>
                    </a:lnTo>
                    <a:lnTo>
                      <a:pt x="596" y="933"/>
                    </a:lnTo>
                    <a:lnTo>
                      <a:pt x="596" y="971"/>
                    </a:lnTo>
                    <a:lnTo>
                      <a:pt x="592" y="1012"/>
                    </a:lnTo>
                    <a:lnTo>
                      <a:pt x="555" y="1080"/>
                    </a:lnTo>
                    <a:lnTo>
                      <a:pt x="515" y="1140"/>
                    </a:lnTo>
                    <a:lnTo>
                      <a:pt x="485" y="1191"/>
                    </a:lnTo>
                    <a:lnTo>
                      <a:pt x="465" y="1231"/>
                    </a:lnTo>
                    <a:lnTo>
                      <a:pt x="450" y="1277"/>
                    </a:lnTo>
                    <a:lnTo>
                      <a:pt x="437" y="1321"/>
                    </a:lnTo>
                    <a:lnTo>
                      <a:pt x="421" y="1366"/>
                    </a:lnTo>
                    <a:lnTo>
                      <a:pt x="398" y="1412"/>
                    </a:lnTo>
                    <a:lnTo>
                      <a:pt x="387" y="1427"/>
                    </a:lnTo>
                    <a:lnTo>
                      <a:pt x="373" y="1445"/>
                    </a:lnTo>
                    <a:lnTo>
                      <a:pt x="346" y="1466"/>
                    </a:lnTo>
                    <a:lnTo>
                      <a:pt x="312" y="1484"/>
                    </a:lnTo>
                    <a:lnTo>
                      <a:pt x="346" y="1474"/>
                    </a:lnTo>
                    <a:lnTo>
                      <a:pt x="386" y="1466"/>
                    </a:lnTo>
                    <a:lnTo>
                      <a:pt x="418" y="1459"/>
                    </a:lnTo>
                    <a:lnTo>
                      <a:pt x="456" y="1455"/>
                    </a:lnTo>
                    <a:lnTo>
                      <a:pt x="492" y="1454"/>
                    </a:lnTo>
                    <a:lnTo>
                      <a:pt x="531" y="1457"/>
                    </a:lnTo>
                    <a:lnTo>
                      <a:pt x="559" y="1467"/>
                    </a:lnTo>
                    <a:lnTo>
                      <a:pt x="585" y="1486"/>
                    </a:lnTo>
                    <a:lnTo>
                      <a:pt x="605" y="1510"/>
                    </a:lnTo>
                    <a:lnTo>
                      <a:pt x="621" y="1534"/>
                    </a:lnTo>
                    <a:lnTo>
                      <a:pt x="636" y="1551"/>
                    </a:lnTo>
                    <a:lnTo>
                      <a:pt x="636" y="1542"/>
                    </a:lnTo>
                    <a:lnTo>
                      <a:pt x="630" y="1510"/>
                    </a:lnTo>
                    <a:lnTo>
                      <a:pt x="629" y="1484"/>
                    </a:lnTo>
                    <a:lnTo>
                      <a:pt x="620" y="1442"/>
                    </a:lnTo>
                    <a:lnTo>
                      <a:pt x="636" y="1484"/>
                    </a:lnTo>
                    <a:lnTo>
                      <a:pt x="651" y="1504"/>
                    </a:lnTo>
                    <a:lnTo>
                      <a:pt x="669" y="1516"/>
                    </a:lnTo>
                    <a:lnTo>
                      <a:pt x="690" y="1520"/>
                    </a:lnTo>
                    <a:lnTo>
                      <a:pt x="718" y="1516"/>
                    </a:lnTo>
                    <a:lnTo>
                      <a:pt x="753" y="1506"/>
                    </a:lnTo>
                    <a:lnTo>
                      <a:pt x="789" y="1497"/>
                    </a:lnTo>
                    <a:lnTo>
                      <a:pt x="829" y="1494"/>
                    </a:lnTo>
                    <a:lnTo>
                      <a:pt x="865" y="1497"/>
                    </a:lnTo>
                    <a:lnTo>
                      <a:pt x="903" y="1509"/>
                    </a:lnTo>
                    <a:lnTo>
                      <a:pt x="835" y="1469"/>
                    </a:lnTo>
                    <a:lnTo>
                      <a:pt x="806" y="1446"/>
                    </a:lnTo>
                    <a:lnTo>
                      <a:pt x="786" y="1421"/>
                    </a:lnTo>
                    <a:lnTo>
                      <a:pt x="774" y="1389"/>
                    </a:lnTo>
                    <a:lnTo>
                      <a:pt x="768" y="1346"/>
                    </a:lnTo>
                    <a:lnTo>
                      <a:pt x="765" y="1286"/>
                    </a:lnTo>
                    <a:lnTo>
                      <a:pt x="769" y="1242"/>
                    </a:lnTo>
                    <a:lnTo>
                      <a:pt x="774" y="1209"/>
                    </a:lnTo>
                    <a:lnTo>
                      <a:pt x="781" y="1166"/>
                    </a:lnTo>
                    <a:lnTo>
                      <a:pt x="781" y="1131"/>
                    </a:lnTo>
                    <a:lnTo>
                      <a:pt x="779" y="1088"/>
                    </a:lnTo>
                    <a:lnTo>
                      <a:pt x="781" y="1038"/>
                    </a:lnTo>
                    <a:lnTo>
                      <a:pt x="778" y="1005"/>
                    </a:lnTo>
                    <a:lnTo>
                      <a:pt x="771" y="973"/>
                    </a:lnTo>
                    <a:lnTo>
                      <a:pt x="760" y="942"/>
                    </a:lnTo>
                    <a:lnTo>
                      <a:pt x="758" y="925"/>
                    </a:lnTo>
                    <a:lnTo>
                      <a:pt x="765" y="900"/>
                    </a:lnTo>
                    <a:lnTo>
                      <a:pt x="774" y="865"/>
                    </a:lnTo>
                    <a:lnTo>
                      <a:pt x="774" y="831"/>
                    </a:lnTo>
                    <a:lnTo>
                      <a:pt x="770" y="791"/>
                    </a:lnTo>
                    <a:lnTo>
                      <a:pt x="758" y="757"/>
                    </a:lnTo>
                    <a:lnTo>
                      <a:pt x="714" y="632"/>
                    </a:lnTo>
                    <a:lnTo>
                      <a:pt x="716" y="629"/>
                    </a:lnTo>
                    <a:lnTo>
                      <a:pt x="743" y="596"/>
                    </a:lnTo>
                    <a:lnTo>
                      <a:pt x="768" y="581"/>
                    </a:lnTo>
                    <a:lnTo>
                      <a:pt x="793" y="567"/>
                    </a:lnTo>
                    <a:lnTo>
                      <a:pt x="842" y="538"/>
                    </a:lnTo>
                    <a:lnTo>
                      <a:pt x="894" y="514"/>
                    </a:lnTo>
                    <a:lnTo>
                      <a:pt x="939" y="502"/>
                    </a:lnTo>
                    <a:lnTo>
                      <a:pt x="978" y="493"/>
                    </a:lnTo>
                    <a:lnTo>
                      <a:pt x="1016" y="483"/>
                    </a:lnTo>
                    <a:lnTo>
                      <a:pt x="1053" y="468"/>
                    </a:lnTo>
                    <a:lnTo>
                      <a:pt x="1091" y="447"/>
                    </a:lnTo>
                    <a:lnTo>
                      <a:pt x="1113" y="429"/>
                    </a:lnTo>
                    <a:lnTo>
                      <a:pt x="1146" y="402"/>
                    </a:lnTo>
                    <a:lnTo>
                      <a:pt x="1177" y="368"/>
                    </a:lnTo>
                    <a:lnTo>
                      <a:pt x="1210" y="333"/>
                    </a:lnTo>
                    <a:lnTo>
                      <a:pt x="1236" y="313"/>
                    </a:lnTo>
                    <a:lnTo>
                      <a:pt x="1266" y="298"/>
                    </a:lnTo>
                    <a:lnTo>
                      <a:pt x="1301" y="288"/>
                    </a:lnTo>
                    <a:lnTo>
                      <a:pt x="1339" y="282"/>
                    </a:lnTo>
                    <a:lnTo>
                      <a:pt x="1380" y="278"/>
                    </a:lnTo>
                    <a:lnTo>
                      <a:pt x="1420" y="279"/>
                    </a:lnTo>
                    <a:lnTo>
                      <a:pt x="1469" y="283"/>
                    </a:lnTo>
                    <a:lnTo>
                      <a:pt x="1515" y="289"/>
                    </a:lnTo>
                    <a:lnTo>
                      <a:pt x="1559" y="299"/>
                    </a:lnTo>
                    <a:lnTo>
                      <a:pt x="1605" y="307"/>
                    </a:lnTo>
                    <a:lnTo>
                      <a:pt x="1648" y="305"/>
                    </a:lnTo>
                    <a:lnTo>
                      <a:pt x="1688" y="299"/>
                    </a:lnTo>
                    <a:lnTo>
                      <a:pt x="1720" y="287"/>
                    </a:lnTo>
                    <a:lnTo>
                      <a:pt x="1753" y="265"/>
                    </a:lnTo>
                    <a:lnTo>
                      <a:pt x="1783" y="240"/>
                    </a:lnTo>
                    <a:lnTo>
                      <a:pt x="1812" y="218"/>
                    </a:lnTo>
                    <a:lnTo>
                      <a:pt x="1838" y="202"/>
                    </a:lnTo>
                    <a:lnTo>
                      <a:pt x="1869" y="189"/>
                    </a:lnTo>
                    <a:lnTo>
                      <a:pt x="1904" y="179"/>
                    </a:lnTo>
                    <a:lnTo>
                      <a:pt x="1942" y="167"/>
                    </a:lnTo>
                    <a:lnTo>
                      <a:pt x="1964" y="157"/>
                    </a:lnTo>
                    <a:lnTo>
                      <a:pt x="1977" y="147"/>
                    </a:lnTo>
                    <a:lnTo>
                      <a:pt x="1986" y="135"/>
                    </a:lnTo>
                    <a:lnTo>
                      <a:pt x="1993" y="108"/>
                    </a:lnTo>
                    <a:lnTo>
                      <a:pt x="1980" y="103"/>
                    </a:lnTo>
                    <a:lnTo>
                      <a:pt x="1973" y="124"/>
                    </a:lnTo>
                    <a:lnTo>
                      <a:pt x="1964" y="138"/>
                    </a:lnTo>
                    <a:lnTo>
                      <a:pt x="1948" y="147"/>
                    </a:lnTo>
                    <a:lnTo>
                      <a:pt x="1904" y="159"/>
                    </a:lnTo>
                    <a:lnTo>
                      <a:pt x="1858" y="174"/>
                    </a:lnTo>
                    <a:lnTo>
                      <a:pt x="1826" y="182"/>
                    </a:lnTo>
                    <a:lnTo>
                      <a:pt x="1814" y="185"/>
                    </a:lnTo>
                    <a:lnTo>
                      <a:pt x="1818" y="163"/>
                    </a:lnTo>
                    <a:lnTo>
                      <a:pt x="1818" y="137"/>
                    </a:lnTo>
                    <a:lnTo>
                      <a:pt x="1818" y="103"/>
                    </a:lnTo>
                    <a:lnTo>
                      <a:pt x="1816" y="67"/>
                    </a:lnTo>
                    <a:lnTo>
                      <a:pt x="1814" y="40"/>
                    </a:lnTo>
                    <a:lnTo>
                      <a:pt x="1803" y="39"/>
                    </a:lnTo>
                    <a:lnTo>
                      <a:pt x="1803" y="63"/>
                    </a:lnTo>
                    <a:lnTo>
                      <a:pt x="1803" y="102"/>
                    </a:lnTo>
                    <a:lnTo>
                      <a:pt x="1800" y="139"/>
                    </a:lnTo>
                    <a:lnTo>
                      <a:pt x="1792" y="170"/>
                    </a:lnTo>
                    <a:lnTo>
                      <a:pt x="1779" y="187"/>
                    </a:lnTo>
                    <a:lnTo>
                      <a:pt x="1765" y="199"/>
                    </a:lnTo>
                    <a:lnTo>
                      <a:pt x="1743" y="213"/>
                    </a:lnTo>
                    <a:lnTo>
                      <a:pt x="1718" y="223"/>
                    </a:lnTo>
                    <a:lnTo>
                      <a:pt x="1688" y="232"/>
                    </a:lnTo>
                    <a:lnTo>
                      <a:pt x="1654" y="238"/>
                    </a:lnTo>
                    <a:lnTo>
                      <a:pt x="1630" y="238"/>
                    </a:lnTo>
                    <a:lnTo>
                      <a:pt x="1654" y="222"/>
                    </a:lnTo>
                    <a:lnTo>
                      <a:pt x="1682" y="198"/>
                    </a:lnTo>
                    <a:lnTo>
                      <a:pt x="1703" y="175"/>
                    </a:lnTo>
                    <a:lnTo>
                      <a:pt x="1719" y="147"/>
                    </a:lnTo>
                    <a:lnTo>
                      <a:pt x="1729" y="120"/>
                    </a:lnTo>
                    <a:lnTo>
                      <a:pt x="1734" y="89"/>
                    </a:lnTo>
                    <a:lnTo>
                      <a:pt x="1735" y="67"/>
                    </a:lnTo>
                    <a:lnTo>
                      <a:pt x="1734" y="44"/>
                    </a:lnTo>
                    <a:lnTo>
                      <a:pt x="1719" y="44"/>
                    </a:lnTo>
                    <a:lnTo>
                      <a:pt x="1719" y="59"/>
                    </a:lnTo>
                    <a:lnTo>
                      <a:pt x="1719" y="90"/>
                    </a:lnTo>
                    <a:lnTo>
                      <a:pt x="1713" y="119"/>
                    </a:lnTo>
                    <a:lnTo>
                      <a:pt x="1699" y="145"/>
                    </a:lnTo>
                    <a:lnTo>
                      <a:pt x="1680" y="170"/>
                    </a:lnTo>
                    <a:lnTo>
                      <a:pt x="1657" y="193"/>
                    </a:lnTo>
                    <a:lnTo>
                      <a:pt x="1626" y="212"/>
                    </a:lnTo>
                    <a:lnTo>
                      <a:pt x="1595" y="227"/>
                    </a:lnTo>
                    <a:lnTo>
                      <a:pt x="1568" y="230"/>
                    </a:lnTo>
                    <a:lnTo>
                      <a:pt x="1535" y="220"/>
                    </a:lnTo>
                    <a:lnTo>
                      <a:pt x="1500" y="207"/>
                    </a:lnTo>
                    <a:lnTo>
                      <a:pt x="1459" y="194"/>
                    </a:lnTo>
                    <a:lnTo>
                      <a:pt x="1417" y="187"/>
                    </a:lnTo>
                    <a:lnTo>
                      <a:pt x="1386" y="185"/>
                    </a:lnTo>
                    <a:lnTo>
                      <a:pt x="1355" y="187"/>
                    </a:lnTo>
                    <a:lnTo>
                      <a:pt x="1315" y="195"/>
                    </a:lnTo>
                    <a:lnTo>
                      <a:pt x="1355" y="162"/>
                    </a:lnTo>
                    <a:lnTo>
                      <a:pt x="1380" y="144"/>
                    </a:lnTo>
                    <a:lnTo>
                      <a:pt x="1410" y="127"/>
                    </a:lnTo>
                    <a:lnTo>
                      <a:pt x="1436" y="115"/>
                    </a:lnTo>
                    <a:lnTo>
                      <a:pt x="1452" y="105"/>
                    </a:lnTo>
                    <a:lnTo>
                      <a:pt x="1461" y="98"/>
                    </a:lnTo>
                    <a:lnTo>
                      <a:pt x="1467" y="89"/>
                    </a:lnTo>
                    <a:lnTo>
                      <a:pt x="1477" y="68"/>
                    </a:lnTo>
                    <a:lnTo>
                      <a:pt x="1485" y="47"/>
                    </a:lnTo>
                    <a:lnTo>
                      <a:pt x="1494" y="29"/>
                    </a:lnTo>
                    <a:lnTo>
                      <a:pt x="1510" y="3"/>
                    </a:lnTo>
                    <a:lnTo>
                      <a:pt x="1498" y="0"/>
                    </a:lnTo>
                    <a:lnTo>
                      <a:pt x="1483" y="20"/>
                    </a:lnTo>
                    <a:lnTo>
                      <a:pt x="1474" y="38"/>
                    </a:lnTo>
                    <a:lnTo>
                      <a:pt x="1466" y="57"/>
                    </a:lnTo>
                    <a:lnTo>
                      <a:pt x="1459" y="73"/>
                    </a:lnTo>
                    <a:lnTo>
                      <a:pt x="1446" y="89"/>
                    </a:lnTo>
                    <a:lnTo>
                      <a:pt x="1426" y="103"/>
                    </a:lnTo>
                    <a:lnTo>
                      <a:pt x="1395" y="118"/>
                    </a:lnTo>
                    <a:lnTo>
                      <a:pt x="1361" y="133"/>
                    </a:lnTo>
                    <a:lnTo>
                      <a:pt x="1331" y="153"/>
                    </a:lnTo>
                    <a:lnTo>
                      <a:pt x="1307" y="170"/>
                    </a:lnTo>
                    <a:lnTo>
                      <a:pt x="1275" y="195"/>
                    </a:lnTo>
                    <a:lnTo>
                      <a:pt x="1282" y="162"/>
                    </a:lnTo>
                    <a:lnTo>
                      <a:pt x="1286" y="134"/>
                    </a:lnTo>
                    <a:lnTo>
                      <a:pt x="1282" y="109"/>
                    </a:lnTo>
                    <a:lnTo>
                      <a:pt x="1277" y="84"/>
                    </a:lnTo>
                    <a:lnTo>
                      <a:pt x="1275" y="58"/>
                    </a:lnTo>
                    <a:lnTo>
                      <a:pt x="1277" y="40"/>
                    </a:lnTo>
                    <a:lnTo>
                      <a:pt x="1253" y="47"/>
                    </a:lnTo>
                    <a:lnTo>
                      <a:pt x="1253" y="58"/>
                    </a:lnTo>
                    <a:lnTo>
                      <a:pt x="1256" y="84"/>
                    </a:lnTo>
                    <a:lnTo>
                      <a:pt x="1263" y="119"/>
                    </a:lnTo>
                    <a:lnTo>
                      <a:pt x="1262" y="145"/>
                    </a:lnTo>
                    <a:lnTo>
                      <a:pt x="1255" y="178"/>
                    </a:lnTo>
                    <a:lnTo>
                      <a:pt x="1238" y="210"/>
                    </a:lnTo>
                    <a:lnTo>
                      <a:pt x="1223" y="230"/>
                    </a:lnTo>
                    <a:lnTo>
                      <a:pt x="1202" y="247"/>
                    </a:lnTo>
                    <a:lnTo>
                      <a:pt x="1171" y="260"/>
                    </a:lnTo>
                    <a:lnTo>
                      <a:pt x="1111" y="279"/>
                    </a:lnTo>
                    <a:lnTo>
                      <a:pt x="1068" y="299"/>
                    </a:lnTo>
                    <a:lnTo>
                      <a:pt x="1052" y="310"/>
                    </a:lnTo>
                    <a:lnTo>
                      <a:pt x="1036" y="327"/>
                    </a:lnTo>
                    <a:lnTo>
                      <a:pt x="1022" y="335"/>
                    </a:lnTo>
                    <a:lnTo>
                      <a:pt x="1006" y="343"/>
                    </a:lnTo>
                    <a:lnTo>
                      <a:pt x="947" y="363"/>
                    </a:lnTo>
                    <a:lnTo>
                      <a:pt x="899" y="382"/>
                    </a:lnTo>
                    <a:lnTo>
                      <a:pt x="859" y="399"/>
                    </a:lnTo>
                    <a:lnTo>
                      <a:pt x="814" y="426"/>
                    </a:lnTo>
                    <a:lnTo>
                      <a:pt x="789" y="444"/>
                    </a:lnTo>
                    <a:lnTo>
                      <a:pt x="789" y="436"/>
                    </a:lnTo>
                    <a:lnTo>
                      <a:pt x="798" y="419"/>
                    </a:lnTo>
                    <a:lnTo>
                      <a:pt x="814" y="393"/>
                    </a:lnTo>
                    <a:lnTo>
                      <a:pt x="838" y="368"/>
                    </a:lnTo>
                    <a:lnTo>
                      <a:pt x="863" y="345"/>
                    </a:lnTo>
                    <a:lnTo>
                      <a:pt x="882" y="327"/>
                    </a:lnTo>
                    <a:lnTo>
                      <a:pt x="895" y="305"/>
                    </a:lnTo>
                    <a:lnTo>
                      <a:pt x="907" y="278"/>
                    </a:lnTo>
                    <a:lnTo>
                      <a:pt x="909" y="244"/>
                    </a:lnTo>
                    <a:lnTo>
                      <a:pt x="905" y="212"/>
                    </a:lnTo>
                    <a:lnTo>
                      <a:pt x="897" y="185"/>
                    </a:lnTo>
                    <a:lnTo>
                      <a:pt x="894" y="169"/>
                    </a:lnTo>
                    <a:lnTo>
                      <a:pt x="893" y="154"/>
                    </a:lnTo>
                    <a:lnTo>
                      <a:pt x="898" y="139"/>
                    </a:lnTo>
                    <a:lnTo>
                      <a:pt x="908" y="125"/>
                    </a:lnTo>
                    <a:lnTo>
                      <a:pt x="935" y="102"/>
                    </a:lnTo>
                    <a:lnTo>
                      <a:pt x="964" y="70"/>
                    </a:lnTo>
                    <a:lnTo>
                      <a:pt x="944" y="68"/>
                    </a:lnTo>
                    <a:lnTo>
                      <a:pt x="927" y="85"/>
                    </a:lnTo>
                    <a:lnTo>
                      <a:pt x="905" y="103"/>
                    </a:lnTo>
                    <a:lnTo>
                      <a:pt x="892" y="118"/>
                    </a:lnTo>
                    <a:lnTo>
                      <a:pt x="878" y="138"/>
                    </a:lnTo>
                    <a:lnTo>
                      <a:pt x="872" y="159"/>
                    </a:lnTo>
                    <a:lnTo>
                      <a:pt x="872" y="195"/>
                    </a:lnTo>
                    <a:lnTo>
                      <a:pt x="860" y="169"/>
                    </a:lnTo>
                    <a:lnTo>
                      <a:pt x="845" y="140"/>
                    </a:lnTo>
                    <a:lnTo>
                      <a:pt x="834" y="109"/>
                    </a:lnTo>
                    <a:lnTo>
                      <a:pt x="825" y="85"/>
                    </a:lnTo>
                    <a:lnTo>
                      <a:pt x="816" y="65"/>
                    </a:lnTo>
                    <a:lnTo>
                      <a:pt x="803" y="72"/>
                    </a:lnTo>
                    <a:lnTo>
                      <a:pt x="791" y="82"/>
                    </a:lnTo>
                    <a:lnTo>
                      <a:pt x="803" y="102"/>
                    </a:lnTo>
                    <a:lnTo>
                      <a:pt x="815" y="133"/>
                    </a:lnTo>
                    <a:lnTo>
                      <a:pt x="828" y="167"/>
                    </a:lnTo>
                    <a:lnTo>
                      <a:pt x="843" y="203"/>
                    </a:lnTo>
                    <a:lnTo>
                      <a:pt x="855" y="229"/>
                    </a:lnTo>
                    <a:lnTo>
                      <a:pt x="863" y="255"/>
                    </a:lnTo>
                    <a:lnTo>
                      <a:pt x="863" y="282"/>
                    </a:lnTo>
                    <a:lnTo>
                      <a:pt x="854" y="307"/>
                    </a:lnTo>
                    <a:lnTo>
                      <a:pt x="839" y="329"/>
                    </a:lnTo>
                    <a:lnTo>
                      <a:pt x="816" y="350"/>
                    </a:lnTo>
                    <a:lnTo>
                      <a:pt x="791" y="377"/>
                    </a:lnTo>
                    <a:lnTo>
                      <a:pt x="764" y="409"/>
                    </a:lnTo>
                    <a:lnTo>
                      <a:pt x="740" y="436"/>
                    </a:lnTo>
                    <a:lnTo>
                      <a:pt x="715" y="466"/>
                    </a:lnTo>
                    <a:lnTo>
                      <a:pt x="700" y="491"/>
                    </a:lnTo>
                    <a:lnTo>
                      <a:pt x="686" y="514"/>
                    </a:lnTo>
                    <a:lnTo>
                      <a:pt x="676" y="539"/>
                    </a:lnTo>
                    <a:lnTo>
                      <a:pt x="669" y="56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6" name="Freeform 183"/>
              <p:cNvSpPr>
                <a:spLocks/>
              </p:cNvSpPr>
              <p:nvPr/>
            </p:nvSpPr>
            <p:spPr bwMode="auto">
              <a:xfrm>
                <a:off x="1719" y="1330"/>
                <a:ext cx="7" cy="19"/>
              </a:xfrm>
              <a:custGeom>
                <a:avLst/>
                <a:gdLst>
                  <a:gd name="T0" fmla="*/ 0 w 28"/>
                  <a:gd name="T1" fmla="*/ 0 h 79"/>
                  <a:gd name="T2" fmla="*/ 0 w 28"/>
                  <a:gd name="T3" fmla="*/ 0 h 79"/>
                  <a:gd name="T4" fmla="*/ 0 w 28"/>
                  <a:gd name="T5" fmla="*/ 0 h 79"/>
                  <a:gd name="T6" fmla="*/ 0 w 28"/>
                  <a:gd name="T7" fmla="*/ 0 h 79"/>
                  <a:gd name="T8" fmla="*/ 0 w 28"/>
                  <a:gd name="T9" fmla="*/ 0 h 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"/>
                  <a:gd name="T16" fmla="*/ 0 h 79"/>
                  <a:gd name="T17" fmla="*/ 28 w 28"/>
                  <a:gd name="T18" fmla="*/ 79 h 7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" h="79">
                    <a:moveTo>
                      <a:pt x="0" y="79"/>
                    </a:moveTo>
                    <a:lnTo>
                      <a:pt x="10" y="52"/>
                    </a:lnTo>
                    <a:lnTo>
                      <a:pt x="23" y="33"/>
                    </a:lnTo>
                    <a:lnTo>
                      <a:pt x="28" y="18"/>
                    </a:lnTo>
                    <a:lnTo>
                      <a:pt x="28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7" name="Freeform 184"/>
              <p:cNvSpPr>
                <a:spLocks/>
              </p:cNvSpPr>
              <p:nvPr/>
            </p:nvSpPr>
            <p:spPr bwMode="auto">
              <a:xfrm>
                <a:off x="1479" y="942"/>
                <a:ext cx="320" cy="173"/>
              </a:xfrm>
              <a:custGeom>
                <a:avLst/>
                <a:gdLst>
                  <a:gd name="T0" fmla="*/ 0 w 1279"/>
                  <a:gd name="T1" fmla="*/ 0 h 696"/>
                  <a:gd name="T2" fmla="*/ 0 w 1279"/>
                  <a:gd name="T3" fmla="*/ 0 h 696"/>
                  <a:gd name="T4" fmla="*/ 0 w 1279"/>
                  <a:gd name="T5" fmla="*/ 0 h 696"/>
                  <a:gd name="T6" fmla="*/ 0 w 1279"/>
                  <a:gd name="T7" fmla="*/ 0 h 696"/>
                  <a:gd name="T8" fmla="*/ 0 w 1279"/>
                  <a:gd name="T9" fmla="*/ 0 h 696"/>
                  <a:gd name="T10" fmla="*/ 0 w 1279"/>
                  <a:gd name="T11" fmla="*/ 0 h 696"/>
                  <a:gd name="T12" fmla="*/ 0 w 1279"/>
                  <a:gd name="T13" fmla="*/ 0 h 696"/>
                  <a:gd name="T14" fmla="*/ 0 w 1279"/>
                  <a:gd name="T15" fmla="*/ 0 h 696"/>
                  <a:gd name="T16" fmla="*/ 0 w 1279"/>
                  <a:gd name="T17" fmla="*/ 0 h 696"/>
                  <a:gd name="T18" fmla="*/ 0 w 1279"/>
                  <a:gd name="T19" fmla="*/ 0 h 696"/>
                  <a:gd name="T20" fmla="*/ 0 w 1279"/>
                  <a:gd name="T21" fmla="*/ 0 h 696"/>
                  <a:gd name="T22" fmla="*/ 0 w 1279"/>
                  <a:gd name="T23" fmla="*/ 0 h 696"/>
                  <a:gd name="T24" fmla="*/ 0 w 1279"/>
                  <a:gd name="T25" fmla="*/ 0 h 696"/>
                  <a:gd name="T26" fmla="*/ 0 w 1279"/>
                  <a:gd name="T27" fmla="*/ 0 h 696"/>
                  <a:gd name="T28" fmla="*/ 0 w 1279"/>
                  <a:gd name="T29" fmla="*/ 0 h 696"/>
                  <a:gd name="T30" fmla="*/ 0 w 1279"/>
                  <a:gd name="T31" fmla="*/ 0 h 696"/>
                  <a:gd name="T32" fmla="*/ 0 w 1279"/>
                  <a:gd name="T33" fmla="*/ 0 h 696"/>
                  <a:gd name="T34" fmla="*/ 0 w 1279"/>
                  <a:gd name="T35" fmla="*/ 0 h 696"/>
                  <a:gd name="T36" fmla="*/ 0 w 1279"/>
                  <a:gd name="T37" fmla="*/ 0 h 696"/>
                  <a:gd name="T38" fmla="*/ 0 w 1279"/>
                  <a:gd name="T39" fmla="*/ 0 h 696"/>
                  <a:gd name="T40" fmla="*/ 0 w 1279"/>
                  <a:gd name="T41" fmla="*/ 0 h 696"/>
                  <a:gd name="T42" fmla="*/ 0 w 1279"/>
                  <a:gd name="T43" fmla="*/ 0 h 696"/>
                  <a:gd name="T44" fmla="*/ 0 w 1279"/>
                  <a:gd name="T45" fmla="*/ 0 h 696"/>
                  <a:gd name="T46" fmla="*/ 0 w 1279"/>
                  <a:gd name="T47" fmla="*/ 0 h 696"/>
                  <a:gd name="T48" fmla="*/ 0 w 1279"/>
                  <a:gd name="T49" fmla="*/ 0 h 696"/>
                  <a:gd name="T50" fmla="*/ 0 w 1279"/>
                  <a:gd name="T51" fmla="*/ 0 h 696"/>
                  <a:gd name="T52" fmla="*/ 0 w 1279"/>
                  <a:gd name="T53" fmla="*/ 0 h 696"/>
                  <a:gd name="T54" fmla="*/ 0 w 1279"/>
                  <a:gd name="T55" fmla="*/ 0 h 696"/>
                  <a:gd name="T56" fmla="*/ 0 w 1279"/>
                  <a:gd name="T57" fmla="*/ 0 h 696"/>
                  <a:gd name="T58" fmla="*/ 0 w 1279"/>
                  <a:gd name="T59" fmla="*/ 0 h 696"/>
                  <a:gd name="T60" fmla="*/ 0 w 1279"/>
                  <a:gd name="T61" fmla="*/ 0 h 696"/>
                  <a:gd name="T62" fmla="*/ 0 w 1279"/>
                  <a:gd name="T63" fmla="*/ 0 h 696"/>
                  <a:gd name="T64" fmla="*/ 0 w 1279"/>
                  <a:gd name="T65" fmla="*/ 0 h 696"/>
                  <a:gd name="T66" fmla="*/ 0 w 1279"/>
                  <a:gd name="T67" fmla="*/ 0 h 696"/>
                  <a:gd name="T68" fmla="*/ 0 w 1279"/>
                  <a:gd name="T69" fmla="*/ 0 h 696"/>
                  <a:gd name="T70" fmla="*/ 0 w 1279"/>
                  <a:gd name="T71" fmla="*/ 0 h 696"/>
                  <a:gd name="T72" fmla="*/ 0 w 1279"/>
                  <a:gd name="T73" fmla="*/ 0 h 696"/>
                  <a:gd name="T74" fmla="*/ 0 w 1279"/>
                  <a:gd name="T75" fmla="*/ 0 h 696"/>
                  <a:gd name="T76" fmla="*/ 0 w 1279"/>
                  <a:gd name="T77" fmla="*/ 0 h 696"/>
                  <a:gd name="T78" fmla="*/ 0 w 1279"/>
                  <a:gd name="T79" fmla="*/ 0 h 696"/>
                  <a:gd name="T80" fmla="*/ 0 w 1279"/>
                  <a:gd name="T81" fmla="*/ 0 h 696"/>
                  <a:gd name="T82" fmla="*/ 0 w 1279"/>
                  <a:gd name="T83" fmla="*/ 0 h 696"/>
                  <a:gd name="T84" fmla="*/ 0 w 1279"/>
                  <a:gd name="T85" fmla="*/ 0 h 696"/>
                  <a:gd name="T86" fmla="*/ 0 w 1279"/>
                  <a:gd name="T87" fmla="*/ 0 h 696"/>
                  <a:gd name="T88" fmla="*/ 0 w 1279"/>
                  <a:gd name="T89" fmla="*/ 0 h 696"/>
                  <a:gd name="T90" fmla="*/ 0 w 1279"/>
                  <a:gd name="T91" fmla="*/ 0 h 696"/>
                  <a:gd name="T92" fmla="*/ 0 w 1279"/>
                  <a:gd name="T93" fmla="*/ 0 h 696"/>
                  <a:gd name="T94" fmla="*/ 0 w 1279"/>
                  <a:gd name="T95" fmla="*/ 0 h 69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279"/>
                  <a:gd name="T145" fmla="*/ 0 h 696"/>
                  <a:gd name="T146" fmla="*/ 1279 w 1279"/>
                  <a:gd name="T147" fmla="*/ 696 h 69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279" h="696">
                    <a:moveTo>
                      <a:pt x="489" y="34"/>
                    </a:moveTo>
                    <a:lnTo>
                      <a:pt x="459" y="30"/>
                    </a:lnTo>
                    <a:lnTo>
                      <a:pt x="437" y="23"/>
                    </a:lnTo>
                    <a:lnTo>
                      <a:pt x="412" y="9"/>
                    </a:lnTo>
                    <a:lnTo>
                      <a:pt x="390" y="3"/>
                    </a:lnTo>
                    <a:lnTo>
                      <a:pt x="369" y="0"/>
                    </a:lnTo>
                    <a:lnTo>
                      <a:pt x="346" y="8"/>
                    </a:lnTo>
                    <a:lnTo>
                      <a:pt x="331" y="21"/>
                    </a:lnTo>
                    <a:lnTo>
                      <a:pt x="315" y="45"/>
                    </a:lnTo>
                    <a:lnTo>
                      <a:pt x="301" y="80"/>
                    </a:lnTo>
                    <a:lnTo>
                      <a:pt x="285" y="130"/>
                    </a:lnTo>
                    <a:lnTo>
                      <a:pt x="269" y="160"/>
                    </a:lnTo>
                    <a:lnTo>
                      <a:pt x="255" y="184"/>
                    </a:lnTo>
                    <a:lnTo>
                      <a:pt x="244" y="195"/>
                    </a:lnTo>
                    <a:lnTo>
                      <a:pt x="226" y="208"/>
                    </a:lnTo>
                    <a:lnTo>
                      <a:pt x="191" y="224"/>
                    </a:lnTo>
                    <a:lnTo>
                      <a:pt x="150" y="245"/>
                    </a:lnTo>
                    <a:lnTo>
                      <a:pt x="109" y="272"/>
                    </a:lnTo>
                    <a:lnTo>
                      <a:pt x="77" y="298"/>
                    </a:lnTo>
                    <a:lnTo>
                      <a:pt x="43" y="337"/>
                    </a:lnTo>
                    <a:lnTo>
                      <a:pt x="21" y="374"/>
                    </a:lnTo>
                    <a:lnTo>
                      <a:pt x="6" y="423"/>
                    </a:lnTo>
                    <a:lnTo>
                      <a:pt x="0" y="468"/>
                    </a:lnTo>
                    <a:lnTo>
                      <a:pt x="2" y="513"/>
                    </a:lnTo>
                    <a:lnTo>
                      <a:pt x="10" y="548"/>
                    </a:lnTo>
                    <a:lnTo>
                      <a:pt x="23" y="578"/>
                    </a:lnTo>
                    <a:lnTo>
                      <a:pt x="42" y="603"/>
                    </a:lnTo>
                    <a:lnTo>
                      <a:pt x="69" y="622"/>
                    </a:lnTo>
                    <a:lnTo>
                      <a:pt x="101" y="634"/>
                    </a:lnTo>
                    <a:lnTo>
                      <a:pt x="132" y="641"/>
                    </a:lnTo>
                    <a:lnTo>
                      <a:pt x="156" y="648"/>
                    </a:lnTo>
                    <a:lnTo>
                      <a:pt x="174" y="659"/>
                    </a:lnTo>
                    <a:lnTo>
                      <a:pt x="197" y="677"/>
                    </a:lnTo>
                    <a:lnTo>
                      <a:pt x="220" y="688"/>
                    </a:lnTo>
                    <a:lnTo>
                      <a:pt x="245" y="694"/>
                    </a:lnTo>
                    <a:lnTo>
                      <a:pt x="273" y="692"/>
                    </a:lnTo>
                    <a:lnTo>
                      <a:pt x="316" y="678"/>
                    </a:lnTo>
                    <a:lnTo>
                      <a:pt x="370" y="666"/>
                    </a:lnTo>
                    <a:lnTo>
                      <a:pt x="397" y="661"/>
                    </a:lnTo>
                    <a:lnTo>
                      <a:pt x="425" y="661"/>
                    </a:lnTo>
                    <a:lnTo>
                      <a:pt x="458" y="666"/>
                    </a:lnTo>
                    <a:lnTo>
                      <a:pt x="487" y="661"/>
                    </a:lnTo>
                    <a:lnTo>
                      <a:pt x="513" y="652"/>
                    </a:lnTo>
                    <a:lnTo>
                      <a:pt x="557" y="638"/>
                    </a:lnTo>
                    <a:lnTo>
                      <a:pt x="588" y="631"/>
                    </a:lnTo>
                    <a:lnTo>
                      <a:pt x="619" y="619"/>
                    </a:lnTo>
                    <a:lnTo>
                      <a:pt x="643" y="611"/>
                    </a:lnTo>
                    <a:lnTo>
                      <a:pt x="678" y="598"/>
                    </a:lnTo>
                    <a:lnTo>
                      <a:pt x="707" y="592"/>
                    </a:lnTo>
                    <a:lnTo>
                      <a:pt x="740" y="592"/>
                    </a:lnTo>
                    <a:lnTo>
                      <a:pt x="770" y="596"/>
                    </a:lnTo>
                    <a:lnTo>
                      <a:pt x="796" y="609"/>
                    </a:lnTo>
                    <a:lnTo>
                      <a:pt x="828" y="627"/>
                    </a:lnTo>
                    <a:lnTo>
                      <a:pt x="861" y="643"/>
                    </a:lnTo>
                    <a:lnTo>
                      <a:pt x="887" y="653"/>
                    </a:lnTo>
                    <a:lnTo>
                      <a:pt x="909" y="661"/>
                    </a:lnTo>
                    <a:lnTo>
                      <a:pt x="934" y="669"/>
                    </a:lnTo>
                    <a:lnTo>
                      <a:pt x="964" y="683"/>
                    </a:lnTo>
                    <a:lnTo>
                      <a:pt x="981" y="691"/>
                    </a:lnTo>
                    <a:lnTo>
                      <a:pt x="1002" y="696"/>
                    </a:lnTo>
                    <a:lnTo>
                      <a:pt x="1034" y="696"/>
                    </a:lnTo>
                    <a:lnTo>
                      <a:pt x="1066" y="687"/>
                    </a:lnTo>
                    <a:lnTo>
                      <a:pt x="1100" y="673"/>
                    </a:lnTo>
                    <a:lnTo>
                      <a:pt x="1133" y="649"/>
                    </a:lnTo>
                    <a:lnTo>
                      <a:pt x="1158" y="626"/>
                    </a:lnTo>
                    <a:lnTo>
                      <a:pt x="1181" y="592"/>
                    </a:lnTo>
                    <a:lnTo>
                      <a:pt x="1194" y="564"/>
                    </a:lnTo>
                    <a:lnTo>
                      <a:pt x="1208" y="509"/>
                    </a:lnTo>
                    <a:lnTo>
                      <a:pt x="1219" y="469"/>
                    </a:lnTo>
                    <a:lnTo>
                      <a:pt x="1237" y="428"/>
                    </a:lnTo>
                    <a:lnTo>
                      <a:pt x="1257" y="394"/>
                    </a:lnTo>
                    <a:lnTo>
                      <a:pt x="1272" y="360"/>
                    </a:lnTo>
                    <a:lnTo>
                      <a:pt x="1279" y="327"/>
                    </a:lnTo>
                    <a:lnTo>
                      <a:pt x="1278" y="297"/>
                    </a:lnTo>
                    <a:lnTo>
                      <a:pt x="1269" y="270"/>
                    </a:lnTo>
                    <a:lnTo>
                      <a:pt x="1253" y="239"/>
                    </a:lnTo>
                    <a:lnTo>
                      <a:pt x="1234" y="209"/>
                    </a:lnTo>
                    <a:lnTo>
                      <a:pt x="1209" y="182"/>
                    </a:lnTo>
                    <a:lnTo>
                      <a:pt x="1186" y="161"/>
                    </a:lnTo>
                    <a:lnTo>
                      <a:pt x="1169" y="139"/>
                    </a:lnTo>
                    <a:lnTo>
                      <a:pt x="1153" y="125"/>
                    </a:lnTo>
                    <a:lnTo>
                      <a:pt x="1124" y="111"/>
                    </a:lnTo>
                    <a:lnTo>
                      <a:pt x="1090" y="104"/>
                    </a:lnTo>
                    <a:lnTo>
                      <a:pt x="1054" y="101"/>
                    </a:lnTo>
                    <a:lnTo>
                      <a:pt x="999" y="106"/>
                    </a:lnTo>
                    <a:lnTo>
                      <a:pt x="924" y="116"/>
                    </a:lnTo>
                    <a:lnTo>
                      <a:pt x="845" y="125"/>
                    </a:lnTo>
                    <a:lnTo>
                      <a:pt x="798" y="125"/>
                    </a:lnTo>
                    <a:lnTo>
                      <a:pt x="740" y="118"/>
                    </a:lnTo>
                    <a:lnTo>
                      <a:pt x="686" y="108"/>
                    </a:lnTo>
                    <a:lnTo>
                      <a:pt x="639" y="95"/>
                    </a:lnTo>
                    <a:lnTo>
                      <a:pt x="599" y="83"/>
                    </a:lnTo>
                    <a:lnTo>
                      <a:pt x="561" y="66"/>
                    </a:lnTo>
                    <a:lnTo>
                      <a:pt x="528" y="49"/>
                    </a:lnTo>
                    <a:lnTo>
                      <a:pt x="507" y="39"/>
                    </a:lnTo>
                    <a:lnTo>
                      <a:pt x="489" y="34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8" name="Freeform 185"/>
              <p:cNvSpPr>
                <a:spLocks/>
              </p:cNvSpPr>
              <p:nvPr/>
            </p:nvSpPr>
            <p:spPr bwMode="auto">
              <a:xfrm>
                <a:off x="1601" y="887"/>
                <a:ext cx="416" cy="243"/>
              </a:xfrm>
              <a:custGeom>
                <a:avLst/>
                <a:gdLst>
                  <a:gd name="T0" fmla="*/ 0 w 1665"/>
                  <a:gd name="T1" fmla="*/ 0 h 970"/>
                  <a:gd name="T2" fmla="*/ 0 w 1665"/>
                  <a:gd name="T3" fmla="*/ 0 h 970"/>
                  <a:gd name="T4" fmla="*/ 0 w 1665"/>
                  <a:gd name="T5" fmla="*/ 0 h 970"/>
                  <a:gd name="T6" fmla="*/ 0 w 1665"/>
                  <a:gd name="T7" fmla="*/ 0 h 970"/>
                  <a:gd name="T8" fmla="*/ 0 w 1665"/>
                  <a:gd name="T9" fmla="*/ 0 h 970"/>
                  <a:gd name="T10" fmla="*/ 0 w 1665"/>
                  <a:gd name="T11" fmla="*/ 0 h 970"/>
                  <a:gd name="T12" fmla="*/ 0 w 1665"/>
                  <a:gd name="T13" fmla="*/ 0 h 970"/>
                  <a:gd name="T14" fmla="*/ 0 w 1665"/>
                  <a:gd name="T15" fmla="*/ 0 h 970"/>
                  <a:gd name="T16" fmla="*/ 0 w 1665"/>
                  <a:gd name="T17" fmla="*/ 0 h 970"/>
                  <a:gd name="T18" fmla="*/ 0 w 1665"/>
                  <a:gd name="T19" fmla="*/ 0 h 970"/>
                  <a:gd name="T20" fmla="*/ 0 w 1665"/>
                  <a:gd name="T21" fmla="*/ 0 h 970"/>
                  <a:gd name="T22" fmla="*/ 0 w 1665"/>
                  <a:gd name="T23" fmla="*/ 0 h 970"/>
                  <a:gd name="T24" fmla="*/ 0 w 1665"/>
                  <a:gd name="T25" fmla="*/ 0 h 970"/>
                  <a:gd name="T26" fmla="*/ 0 w 1665"/>
                  <a:gd name="T27" fmla="*/ 0 h 970"/>
                  <a:gd name="T28" fmla="*/ 0 w 1665"/>
                  <a:gd name="T29" fmla="*/ 0 h 970"/>
                  <a:gd name="T30" fmla="*/ 0 w 1665"/>
                  <a:gd name="T31" fmla="*/ 0 h 970"/>
                  <a:gd name="T32" fmla="*/ 0 w 1665"/>
                  <a:gd name="T33" fmla="*/ 0 h 970"/>
                  <a:gd name="T34" fmla="*/ 0 w 1665"/>
                  <a:gd name="T35" fmla="*/ 0 h 970"/>
                  <a:gd name="T36" fmla="*/ 0 w 1665"/>
                  <a:gd name="T37" fmla="*/ 0 h 970"/>
                  <a:gd name="T38" fmla="*/ 0 w 1665"/>
                  <a:gd name="T39" fmla="*/ 0 h 970"/>
                  <a:gd name="T40" fmla="*/ 0 w 1665"/>
                  <a:gd name="T41" fmla="*/ 0 h 970"/>
                  <a:gd name="T42" fmla="*/ 0 w 1665"/>
                  <a:gd name="T43" fmla="*/ 0 h 970"/>
                  <a:gd name="T44" fmla="*/ 0 w 1665"/>
                  <a:gd name="T45" fmla="*/ 0 h 970"/>
                  <a:gd name="T46" fmla="*/ 0 w 1665"/>
                  <a:gd name="T47" fmla="*/ 0 h 970"/>
                  <a:gd name="T48" fmla="*/ 0 w 1665"/>
                  <a:gd name="T49" fmla="*/ 0 h 970"/>
                  <a:gd name="T50" fmla="*/ 0 w 1665"/>
                  <a:gd name="T51" fmla="*/ 0 h 970"/>
                  <a:gd name="T52" fmla="*/ 0 w 1665"/>
                  <a:gd name="T53" fmla="*/ 0 h 970"/>
                  <a:gd name="T54" fmla="*/ 0 w 1665"/>
                  <a:gd name="T55" fmla="*/ 0 h 970"/>
                  <a:gd name="T56" fmla="*/ 0 w 1665"/>
                  <a:gd name="T57" fmla="*/ 0 h 970"/>
                  <a:gd name="T58" fmla="*/ 0 w 1665"/>
                  <a:gd name="T59" fmla="*/ 0 h 970"/>
                  <a:gd name="T60" fmla="*/ 0 w 1665"/>
                  <a:gd name="T61" fmla="*/ 0 h 970"/>
                  <a:gd name="T62" fmla="*/ 0 w 1665"/>
                  <a:gd name="T63" fmla="*/ 0 h 970"/>
                  <a:gd name="T64" fmla="*/ 0 w 1665"/>
                  <a:gd name="T65" fmla="*/ 0 h 970"/>
                  <a:gd name="T66" fmla="*/ 0 w 1665"/>
                  <a:gd name="T67" fmla="*/ 0 h 970"/>
                  <a:gd name="T68" fmla="*/ 0 w 1665"/>
                  <a:gd name="T69" fmla="*/ 0 h 970"/>
                  <a:gd name="T70" fmla="*/ 0 w 1665"/>
                  <a:gd name="T71" fmla="*/ 0 h 970"/>
                  <a:gd name="T72" fmla="*/ 0 w 1665"/>
                  <a:gd name="T73" fmla="*/ 0 h 970"/>
                  <a:gd name="T74" fmla="*/ 0 w 1665"/>
                  <a:gd name="T75" fmla="*/ 0 h 970"/>
                  <a:gd name="T76" fmla="*/ 0 w 1665"/>
                  <a:gd name="T77" fmla="*/ 0 h 970"/>
                  <a:gd name="T78" fmla="*/ 0 w 1665"/>
                  <a:gd name="T79" fmla="*/ 0 h 970"/>
                  <a:gd name="T80" fmla="*/ 0 w 1665"/>
                  <a:gd name="T81" fmla="*/ 0 h 970"/>
                  <a:gd name="T82" fmla="*/ 0 w 1665"/>
                  <a:gd name="T83" fmla="*/ 0 h 970"/>
                  <a:gd name="T84" fmla="*/ 0 w 1665"/>
                  <a:gd name="T85" fmla="*/ 0 h 970"/>
                  <a:gd name="T86" fmla="*/ 0 w 1665"/>
                  <a:gd name="T87" fmla="*/ 0 h 970"/>
                  <a:gd name="T88" fmla="*/ 0 w 1665"/>
                  <a:gd name="T89" fmla="*/ 0 h 970"/>
                  <a:gd name="T90" fmla="*/ 0 w 1665"/>
                  <a:gd name="T91" fmla="*/ 0 h 970"/>
                  <a:gd name="T92" fmla="*/ 0 w 1665"/>
                  <a:gd name="T93" fmla="*/ 0 h 970"/>
                  <a:gd name="T94" fmla="*/ 0 w 1665"/>
                  <a:gd name="T95" fmla="*/ 0 h 970"/>
                  <a:gd name="T96" fmla="*/ 0 w 1665"/>
                  <a:gd name="T97" fmla="*/ 0 h 970"/>
                  <a:gd name="T98" fmla="*/ 0 w 1665"/>
                  <a:gd name="T99" fmla="*/ 0 h 970"/>
                  <a:gd name="T100" fmla="*/ 0 w 1665"/>
                  <a:gd name="T101" fmla="*/ 0 h 970"/>
                  <a:gd name="T102" fmla="*/ 0 w 1665"/>
                  <a:gd name="T103" fmla="*/ 0 h 970"/>
                  <a:gd name="T104" fmla="*/ 0 w 1665"/>
                  <a:gd name="T105" fmla="*/ 0 h 970"/>
                  <a:gd name="T106" fmla="*/ 0 w 1665"/>
                  <a:gd name="T107" fmla="*/ 0 h 970"/>
                  <a:gd name="T108" fmla="*/ 0 w 1665"/>
                  <a:gd name="T109" fmla="*/ 0 h 970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65"/>
                  <a:gd name="T166" fmla="*/ 0 h 970"/>
                  <a:gd name="T167" fmla="*/ 1665 w 1665"/>
                  <a:gd name="T168" fmla="*/ 970 h 970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65" h="970">
                    <a:moveTo>
                      <a:pt x="544" y="910"/>
                    </a:moveTo>
                    <a:lnTo>
                      <a:pt x="547" y="939"/>
                    </a:lnTo>
                    <a:lnTo>
                      <a:pt x="551" y="970"/>
                    </a:lnTo>
                    <a:lnTo>
                      <a:pt x="592" y="962"/>
                    </a:lnTo>
                    <a:lnTo>
                      <a:pt x="627" y="950"/>
                    </a:lnTo>
                    <a:lnTo>
                      <a:pt x="655" y="933"/>
                    </a:lnTo>
                    <a:lnTo>
                      <a:pt x="672" y="917"/>
                    </a:lnTo>
                    <a:lnTo>
                      <a:pt x="683" y="907"/>
                    </a:lnTo>
                    <a:lnTo>
                      <a:pt x="697" y="900"/>
                    </a:lnTo>
                    <a:lnTo>
                      <a:pt x="724" y="898"/>
                    </a:lnTo>
                    <a:lnTo>
                      <a:pt x="751" y="903"/>
                    </a:lnTo>
                    <a:lnTo>
                      <a:pt x="796" y="898"/>
                    </a:lnTo>
                    <a:lnTo>
                      <a:pt x="826" y="902"/>
                    </a:lnTo>
                    <a:lnTo>
                      <a:pt x="845" y="905"/>
                    </a:lnTo>
                    <a:lnTo>
                      <a:pt x="870" y="910"/>
                    </a:lnTo>
                    <a:lnTo>
                      <a:pt x="901" y="917"/>
                    </a:lnTo>
                    <a:lnTo>
                      <a:pt x="938" y="919"/>
                    </a:lnTo>
                    <a:lnTo>
                      <a:pt x="989" y="914"/>
                    </a:lnTo>
                    <a:lnTo>
                      <a:pt x="1043" y="903"/>
                    </a:lnTo>
                    <a:lnTo>
                      <a:pt x="1090" y="892"/>
                    </a:lnTo>
                    <a:lnTo>
                      <a:pt x="1134" y="882"/>
                    </a:lnTo>
                    <a:lnTo>
                      <a:pt x="1159" y="874"/>
                    </a:lnTo>
                    <a:lnTo>
                      <a:pt x="1188" y="864"/>
                    </a:lnTo>
                    <a:lnTo>
                      <a:pt x="1224" y="848"/>
                    </a:lnTo>
                    <a:lnTo>
                      <a:pt x="1261" y="835"/>
                    </a:lnTo>
                    <a:lnTo>
                      <a:pt x="1301" y="823"/>
                    </a:lnTo>
                    <a:lnTo>
                      <a:pt x="1339" y="804"/>
                    </a:lnTo>
                    <a:lnTo>
                      <a:pt x="1367" y="786"/>
                    </a:lnTo>
                    <a:lnTo>
                      <a:pt x="1392" y="764"/>
                    </a:lnTo>
                    <a:lnTo>
                      <a:pt x="1426" y="730"/>
                    </a:lnTo>
                    <a:lnTo>
                      <a:pt x="1458" y="701"/>
                    </a:lnTo>
                    <a:lnTo>
                      <a:pt x="1498" y="678"/>
                    </a:lnTo>
                    <a:lnTo>
                      <a:pt x="1542" y="660"/>
                    </a:lnTo>
                    <a:lnTo>
                      <a:pt x="1585" y="641"/>
                    </a:lnTo>
                    <a:lnTo>
                      <a:pt x="1616" y="619"/>
                    </a:lnTo>
                    <a:lnTo>
                      <a:pt x="1639" y="590"/>
                    </a:lnTo>
                    <a:lnTo>
                      <a:pt x="1656" y="556"/>
                    </a:lnTo>
                    <a:lnTo>
                      <a:pt x="1665" y="508"/>
                    </a:lnTo>
                    <a:lnTo>
                      <a:pt x="1664" y="455"/>
                    </a:lnTo>
                    <a:lnTo>
                      <a:pt x="1659" y="406"/>
                    </a:lnTo>
                    <a:lnTo>
                      <a:pt x="1644" y="362"/>
                    </a:lnTo>
                    <a:lnTo>
                      <a:pt x="1624" y="326"/>
                    </a:lnTo>
                    <a:lnTo>
                      <a:pt x="1597" y="289"/>
                    </a:lnTo>
                    <a:lnTo>
                      <a:pt x="1562" y="257"/>
                    </a:lnTo>
                    <a:lnTo>
                      <a:pt x="1518" y="231"/>
                    </a:lnTo>
                    <a:lnTo>
                      <a:pt x="1476" y="214"/>
                    </a:lnTo>
                    <a:lnTo>
                      <a:pt x="1418" y="197"/>
                    </a:lnTo>
                    <a:lnTo>
                      <a:pt x="1357" y="181"/>
                    </a:lnTo>
                    <a:lnTo>
                      <a:pt x="1309" y="161"/>
                    </a:lnTo>
                    <a:lnTo>
                      <a:pt x="1261" y="137"/>
                    </a:lnTo>
                    <a:lnTo>
                      <a:pt x="1221" y="110"/>
                    </a:lnTo>
                    <a:lnTo>
                      <a:pt x="1172" y="70"/>
                    </a:lnTo>
                    <a:lnTo>
                      <a:pt x="1125" y="39"/>
                    </a:lnTo>
                    <a:lnTo>
                      <a:pt x="1075" y="19"/>
                    </a:lnTo>
                    <a:lnTo>
                      <a:pt x="1019" y="5"/>
                    </a:lnTo>
                    <a:lnTo>
                      <a:pt x="954" y="1"/>
                    </a:lnTo>
                    <a:lnTo>
                      <a:pt x="900" y="0"/>
                    </a:lnTo>
                    <a:lnTo>
                      <a:pt x="825" y="10"/>
                    </a:lnTo>
                    <a:lnTo>
                      <a:pt x="762" y="20"/>
                    </a:lnTo>
                    <a:lnTo>
                      <a:pt x="710" y="25"/>
                    </a:lnTo>
                    <a:lnTo>
                      <a:pt x="658" y="27"/>
                    </a:lnTo>
                    <a:lnTo>
                      <a:pt x="616" y="37"/>
                    </a:lnTo>
                    <a:lnTo>
                      <a:pt x="547" y="65"/>
                    </a:lnTo>
                    <a:lnTo>
                      <a:pt x="479" y="86"/>
                    </a:lnTo>
                    <a:lnTo>
                      <a:pt x="428" y="95"/>
                    </a:lnTo>
                    <a:lnTo>
                      <a:pt x="387" y="94"/>
                    </a:lnTo>
                    <a:lnTo>
                      <a:pt x="334" y="84"/>
                    </a:lnTo>
                    <a:lnTo>
                      <a:pt x="292" y="79"/>
                    </a:lnTo>
                    <a:lnTo>
                      <a:pt x="250" y="79"/>
                    </a:lnTo>
                    <a:lnTo>
                      <a:pt x="210" y="86"/>
                    </a:lnTo>
                    <a:lnTo>
                      <a:pt x="178" y="99"/>
                    </a:lnTo>
                    <a:lnTo>
                      <a:pt x="125" y="129"/>
                    </a:lnTo>
                    <a:lnTo>
                      <a:pt x="42" y="184"/>
                    </a:lnTo>
                    <a:lnTo>
                      <a:pt x="9" y="215"/>
                    </a:lnTo>
                    <a:lnTo>
                      <a:pt x="0" y="232"/>
                    </a:lnTo>
                    <a:lnTo>
                      <a:pt x="0" y="250"/>
                    </a:lnTo>
                    <a:lnTo>
                      <a:pt x="17" y="255"/>
                    </a:lnTo>
                    <a:lnTo>
                      <a:pt x="39" y="264"/>
                    </a:lnTo>
                    <a:lnTo>
                      <a:pt x="71" y="282"/>
                    </a:lnTo>
                    <a:lnTo>
                      <a:pt x="110" y="297"/>
                    </a:lnTo>
                    <a:lnTo>
                      <a:pt x="150" y="311"/>
                    </a:lnTo>
                    <a:lnTo>
                      <a:pt x="196" y="322"/>
                    </a:lnTo>
                    <a:lnTo>
                      <a:pt x="250" y="334"/>
                    </a:lnTo>
                    <a:lnTo>
                      <a:pt x="310" y="341"/>
                    </a:lnTo>
                    <a:lnTo>
                      <a:pt x="357" y="341"/>
                    </a:lnTo>
                    <a:lnTo>
                      <a:pt x="434" y="332"/>
                    </a:lnTo>
                    <a:lnTo>
                      <a:pt x="509" y="321"/>
                    </a:lnTo>
                    <a:lnTo>
                      <a:pt x="566" y="317"/>
                    </a:lnTo>
                    <a:lnTo>
                      <a:pt x="601" y="320"/>
                    </a:lnTo>
                    <a:lnTo>
                      <a:pt x="635" y="326"/>
                    </a:lnTo>
                    <a:lnTo>
                      <a:pt x="663" y="340"/>
                    </a:lnTo>
                    <a:lnTo>
                      <a:pt x="681" y="355"/>
                    </a:lnTo>
                    <a:lnTo>
                      <a:pt x="697" y="377"/>
                    </a:lnTo>
                    <a:lnTo>
                      <a:pt x="721" y="396"/>
                    </a:lnTo>
                    <a:lnTo>
                      <a:pt x="745" y="424"/>
                    </a:lnTo>
                    <a:lnTo>
                      <a:pt x="764" y="455"/>
                    </a:lnTo>
                    <a:lnTo>
                      <a:pt x="781" y="485"/>
                    </a:lnTo>
                    <a:lnTo>
                      <a:pt x="789" y="513"/>
                    </a:lnTo>
                    <a:lnTo>
                      <a:pt x="790" y="543"/>
                    </a:lnTo>
                    <a:lnTo>
                      <a:pt x="782" y="576"/>
                    </a:lnTo>
                    <a:lnTo>
                      <a:pt x="767" y="610"/>
                    </a:lnTo>
                    <a:lnTo>
                      <a:pt x="747" y="644"/>
                    </a:lnTo>
                    <a:lnTo>
                      <a:pt x="730" y="684"/>
                    </a:lnTo>
                    <a:lnTo>
                      <a:pt x="719" y="725"/>
                    </a:lnTo>
                    <a:lnTo>
                      <a:pt x="705" y="779"/>
                    </a:lnTo>
                    <a:lnTo>
                      <a:pt x="692" y="808"/>
                    </a:lnTo>
                    <a:lnTo>
                      <a:pt x="670" y="842"/>
                    </a:lnTo>
                    <a:lnTo>
                      <a:pt x="643" y="865"/>
                    </a:lnTo>
                    <a:lnTo>
                      <a:pt x="611" y="888"/>
                    </a:lnTo>
                    <a:lnTo>
                      <a:pt x="578" y="903"/>
                    </a:lnTo>
                    <a:lnTo>
                      <a:pt x="544" y="91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9" name="Freeform 186"/>
              <p:cNvSpPr>
                <a:spLocks/>
              </p:cNvSpPr>
              <p:nvPr/>
            </p:nvSpPr>
            <p:spPr bwMode="auto">
              <a:xfrm>
                <a:off x="1936" y="971"/>
                <a:ext cx="231" cy="160"/>
              </a:xfrm>
              <a:custGeom>
                <a:avLst/>
                <a:gdLst>
                  <a:gd name="T0" fmla="*/ 0 w 927"/>
                  <a:gd name="T1" fmla="*/ 0 h 641"/>
                  <a:gd name="T2" fmla="*/ 0 w 927"/>
                  <a:gd name="T3" fmla="*/ 0 h 641"/>
                  <a:gd name="T4" fmla="*/ 0 w 927"/>
                  <a:gd name="T5" fmla="*/ 0 h 641"/>
                  <a:gd name="T6" fmla="*/ 0 w 927"/>
                  <a:gd name="T7" fmla="*/ 0 h 641"/>
                  <a:gd name="T8" fmla="*/ 0 w 927"/>
                  <a:gd name="T9" fmla="*/ 0 h 641"/>
                  <a:gd name="T10" fmla="*/ 0 w 927"/>
                  <a:gd name="T11" fmla="*/ 0 h 641"/>
                  <a:gd name="T12" fmla="*/ 0 w 927"/>
                  <a:gd name="T13" fmla="*/ 0 h 641"/>
                  <a:gd name="T14" fmla="*/ 0 w 927"/>
                  <a:gd name="T15" fmla="*/ 0 h 641"/>
                  <a:gd name="T16" fmla="*/ 0 w 927"/>
                  <a:gd name="T17" fmla="*/ 0 h 641"/>
                  <a:gd name="T18" fmla="*/ 0 w 927"/>
                  <a:gd name="T19" fmla="*/ 0 h 641"/>
                  <a:gd name="T20" fmla="*/ 0 w 927"/>
                  <a:gd name="T21" fmla="*/ 0 h 641"/>
                  <a:gd name="T22" fmla="*/ 0 w 927"/>
                  <a:gd name="T23" fmla="*/ 0 h 641"/>
                  <a:gd name="T24" fmla="*/ 0 w 927"/>
                  <a:gd name="T25" fmla="*/ 0 h 641"/>
                  <a:gd name="T26" fmla="*/ 0 w 927"/>
                  <a:gd name="T27" fmla="*/ 0 h 641"/>
                  <a:gd name="T28" fmla="*/ 0 w 927"/>
                  <a:gd name="T29" fmla="*/ 0 h 641"/>
                  <a:gd name="T30" fmla="*/ 0 w 927"/>
                  <a:gd name="T31" fmla="*/ 0 h 641"/>
                  <a:gd name="T32" fmla="*/ 0 w 927"/>
                  <a:gd name="T33" fmla="*/ 0 h 641"/>
                  <a:gd name="T34" fmla="*/ 0 w 927"/>
                  <a:gd name="T35" fmla="*/ 0 h 641"/>
                  <a:gd name="T36" fmla="*/ 0 w 927"/>
                  <a:gd name="T37" fmla="*/ 0 h 641"/>
                  <a:gd name="T38" fmla="*/ 0 w 927"/>
                  <a:gd name="T39" fmla="*/ 0 h 641"/>
                  <a:gd name="T40" fmla="*/ 0 w 927"/>
                  <a:gd name="T41" fmla="*/ 0 h 641"/>
                  <a:gd name="T42" fmla="*/ 0 w 927"/>
                  <a:gd name="T43" fmla="*/ 0 h 641"/>
                  <a:gd name="T44" fmla="*/ 0 w 927"/>
                  <a:gd name="T45" fmla="*/ 0 h 641"/>
                  <a:gd name="T46" fmla="*/ 0 w 927"/>
                  <a:gd name="T47" fmla="*/ 0 h 641"/>
                  <a:gd name="T48" fmla="*/ 0 w 927"/>
                  <a:gd name="T49" fmla="*/ 0 h 641"/>
                  <a:gd name="T50" fmla="*/ 0 w 927"/>
                  <a:gd name="T51" fmla="*/ 0 h 641"/>
                  <a:gd name="T52" fmla="*/ 0 w 927"/>
                  <a:gd name="T53" fmla="*/ 0 h 641"/>
                  <a:gd name="T54" fmla="*/ 0 w 927"/>
                  <a:gd name="T55" fmla="*/ 0 h 641"/>
                  <a:gd name="T56" fmla="*/ 0 w 927"/>
                  <a:gd name="T57" fmla="*/ 0 h 641"/>
                  <a:gd name="T58" fmla="*/ 0 w 927"/>
                  <a:gd name="T59" fmla="*/ 0 h 641"/>
                  <a:gd name="T60" fmla="*/ 0 w 927"/>
                  <a:gd name="T61" fmla="*/ 0 h 641"/>
                  <a:gd name="T62" fmla="*/ 0 w 927"/>
                  <a:gd name="T63" fmla="*/ 0 h 641"/>
                  <a:gd name="T64" fmla="*/ 0 w 927"/>
                  <a:gd name="T65" fmla="*/ 0 h 641"/>
                  <a:gd name="T66" fmla="*/ 0 w 927"/>
                  <a:gd name="T67" fmla="*/ 0 h 641"/>
                  <a:gd name="T68" fmla="*/ 0 w 927"/>
                  <a:gd name="T69" fmla="*/ 0 h 641"/>
                  <a:gd name="T70" fmla="*/ 0 w 927"/>
                  <a:gd name="T71" fmla="*/ 0 h 641"/>
                  <a:gd name="T72" fmla="*/ 0 w 927"/>
                  <a:gd name="T73" fmla="*/ 0 h 641"/>
                  <a:gd name="T74" fmla="*/ 0 w 927"/>
                  <a:gd name="T75" fmla="*/ 0 h 641"/>
                  <a:gd name="T76" fmla="*/ 0 w 927"/>
                  <a:gd name="T77" fmla="*/ 0 h 641"/>
                  <a:gd name="T78" fmla="*/ 0 w 927"/>
                  <a:gd name="T79" fmla="*/ 0 h 641"/>
                  <a:gd name="T80" fmla="*/ 0 w 927"/>
                  <a:gd name="T81" fmla="*/ 0 h 641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927"/>
                  <a:gd name="T124" fmla="*/ 0 h 641"/>
                  <a:gd name="T125" fmla="*/ 927 w 927"/>
                  <a:gd name="T126" fmla="*/ 641 h 641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927" h="641">
                    <a:moveTo>
                      <a:pt x="303" y="30"/>
                    </a:moveTo>
                    <a:lnTo>
                      <a:pt x="333" y="15"/>
                    </a:lnTo>
                    <a:lnTo>
                      <a:pt x="359" y="7"/>
                    </a:lnTo>
                    <a:lnTo>
                      <a:pt x="389" y="2"/>
                    </a:lnTo>
                    <a:lnTo>
                      <a:pt x="415" y="0"/>
                    </a:lnTo>
                    <a:lnTo>
                      <a:pt x="446" y="2"/>
                    </a:lnTo>
                    <a:lnTo>
                      <a:pt x="474" y="5"/>
                    </a:lnTo>
                    <a:lnTo>
                      <a:pt x="504" y="14"/>
                    </a:lnTo>
                    <a:lnTo>
                      <a:pt x="538" y="29"/>
                    </a:lnTo>
                    <a:lnTo>
                      <a:pt x="565" y="48"/>
                    </a:lnTo>
                    <a:lnTo>
                      <a:pt x="591" y="72"/>
                    </a:lnTo>
                    <a:lnTo>
                      <a:pt x="614" y="97"/>
                    </a:lnTo>
                    <a:lnTo>
                      <a:pt x="638" y="132"/>
                    </a:lnTo>
                    <a:lnTo>
                      <a:pt x="654" y="147"/>
                    </a:lnTo>
                    <a:lnTo>
                      <a:pt x="677" y="158"/>
                    </a:lnTo>
                    <a:lnTo>
                      <a:pt x="724" y="164"/>
                    </a:lnTo>
                    <a:lnTo>
                      <a:pt x="803" y="169"/>
                    </a:lnTo>
                    <a:lnTo>
                      <a:pt x="828" y="174"/>
                    </a:lnTo>
                    <a:lnTo>
                      <a:pt x="848" y="182"/>
                    </a:lnTo>
                    <a:lnTo>
                      <a:pt x="864" y="194"/>
                    </a:lnTo>
                    <a:lnTo>
                      <a:pt x="874" y="211"/>
                    </a:lnTo>
                    <a:lnTo>
                      <a:pt x="881" y="234"/>
                    </a:lnTo>
                    <a:lnTo>
                      <a:pt x="884" y="258"/>
                    </a:lnTo>
                    <a:lnTo>
                      <a:pt x="889" y="282"/>
                    </a:lnTo>
                    <a:lnTo>
                      <a:pt x="899" y="306"/>
                    </a:lnTo>
                    <a:lnTo>
                      <a:pt x="917" y="342"/>
                    </a:lnTo>
                    <a:lnTo>
                      <a:pt x="924" y="368"/>
                    </a:lnTo>
                    <a:lnTo>
                      <a:pt x="927" y="394"/>
                    </a:lnTo>
                    <a:lnTo>
                      <a:pt x="922" y="417"/>
                    </a:lnTo>
                    <a:lnTo>
                      <a:pt x="912" y="434"/>
                    </a:lnTo>
                    <a:lnTo>
                      <a:pt x="899" y="449"/>
                    </a:lnTo>
                    <a:lnTo>
                      <a:pt x="861" y="471"/>
                    </a:lnTo>
                    <a:lnTo>
                      <a:pt x="824" y="490"/>
                    </a:lnTo>
                    <a:lnTo>
                      <a:pt x="797" y="507"/>
                    </a:lnTo>
                    <a:lnTo>
                      <a:pt x="778" y="527"/>
                    </a:lnTo>
                    <a:lnTo>
                      <a:pt x="765" y="550"/>
                    </a:lnTo>
                    <a:lnTo>
                      <a:pt x="745" y="593"/>
                    </a:lnTo>
                    <a:lnTo>
                      <a:pt x="729" y="615"/>
                    </a:lnTo>
                    <a:lnTo>
                      <a:pt x="712" y="630"/>
                    </a:lnTo>
                    <a:lnTo>
                      <a:pt x="689" y="638"/>
                    </a:lnTo>
                    <a:lnTo>
                      <a:pt x="656" y="641"/>
                    </a:lnTo>
                    <a:lnTo>
                      <a:pt x="618" y="638"/>
                    </a:lnTo>
                    <a:lnTo>
                      <a:pt x="578" y="628"/>
                    </a:lnTo>
                    <a:lnTo>
                      <a:pt x="535" y="611"/>
                    </a:lnTo>
                    <a:lnTo>
                      <a:pt x="521" y="606"/>
                    </a:lnTo>
                    <a:lnTo>
                      <a:pt x="494" y="598"/>
                    </a:lnTo>
                    <a:lnTo>
                      <a:pt x="464" y="587"/>
                    </a:lnTo>
                    <a:lnTo>
                      <a:pt x="441" y="577"/>
                    </a:lnTo>
                    <a:lnTo>
                      <a:pt x="407" y="556"/>
                    </a:lnTo>
                    <a:lnTo>
                      <a:pt x="387" y="547"/>
                    </a:lnTo>
                    <a:lnTo>
                      <a:pt x="356" y="542"/>
                    </a:lnTo>
                    <a:lnTo>
                      <a:pt x="345" y="541"/>
                    </a:lnTo>
                    <a:lnTo>
                      <a:pt x="311" y="541"/>
                    </a:lnTo>
                    <a:lnTo>
                      <a:pt x="276" y="546"/>
                    </a:lnTo>
                    <a:lnTo>
                      <a:pt x="262" y="547"/>
                    </a:lnTo>
                    <a:lnTo>
                      <a:pt x="218" y="551"/>
                    </a:lnTo>
                    <a:lnTo>
                      <a:pt x="163" y="550"/>
                    </a:lnTo>
                    <a:lnTo>
                      <a:pt x="138" y="547"/>
                    </a:lnTo>
                    <a:lnTo>
                      <a:pt x="117" y="538"/>
                    </a:lnTo>
                    <a:lnTo>
                      <a:pt x="99" y="526"/>
                    </a:lnTo>
                    <a:lnTo>
                      <a:pt x="81" y="515"/>
                    </a:lnTo>
                    <a:lnTo>
                      <a:pt x="63" y="508"/>
                    </a:lnTo>
                    <a:lnTo>
                      <a:pt x="52" y="506"/>
                    </a:lnTo>
                    <a:lnTo>
                      <a:pt x="41" y="503"/>
                    </a:lnTo>
                    <a:lnTo>
                      <a:pt x="27" y="501"/>
                    </a:lnTo>
                    <a:lnTo>
                      <a:pt x="13" y="493"/>
                    </a:lnTo>
                    <a:lnTo>
                      <a:pt x="4" y="482"/>
                    </a:lnTo>
                    <a:lnTo>
                      <a:pt x="0" y="472"/>
                    </a:lnTo>
                    <a:lnTo>
                      <a:pt x="28" y="454"/>
                    </a:lnTo>
                    <a:lnTo>
                      <a:pt x="53" y="432"/>
                    </a:lnTo>
                    <a:lnTo>
                      <a:pt x="86" y="398"/>
                    </a:lnTo>
                    <a:lnTo>
                      <a:pt x="119" y="369"/>
                    </a:lnTo>
                    <a:lnTo>
                      <a:pt x="159" y="346"/>
                    </a:lnTo>
                    <a:lnTo>
                      <a:pt x="203" y="328"/>
                    </a:lnTo>
                    <a:lnTo>
                      <a:pt x="246" y="309"/>
                    </a:lnTo>
                    <a:lnTo>
                      <a:pt x="277" y="287"/>
                    </a:lnTo>
                    <a:lnTo>
                      <a:pt x="300" y="258"/>
                    </a:lnTo>
                    <a:lnTo>
                      <a:pt x="316" y="224"/>
                    </a:lnTo>
                    <a:lnTo>
                      <a:pt x="326" y="176"/>
                    </a:lnTo>
                    <a:lnTo>
                      <a:pt x="325" y="123"/>
                    </a:lnTo>
                    <a:lnTo>
                      <a:pt x="320" y="74"/>
                    </a:lnTo>
                    <a:lnTo>
                      <a:pt x="303" y="3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0" name="Freeform 187"/>
              <p:cNvSpPr>
                <a:spLocks/>
              </p:cNvSpPr>
              <p:nvPr/>
            </p:nvSpPr>
            <p:spPr bwMode="auto">
              <a:xfrm>
                <a:off x="1634" y="1089"/>
                <a:ext cx="80" cy="52"/>
              </a:xfrm>
              <a:custGeom>
                <a:avLst/>
                <a:gdLst>
                  <a:gd name="T0" fmla="*/ 0 w 321"/>
                  <a:gd name="T1" fmla="*/ 0 h 205"/>
                  <a:gd name="T2" fmla="*/ 0 w 321"/>
                  <a:gd name="T3" fmla="*/ 0 h 205"/>
                  <a:gd name="T4" fmla="*/ 0 w 321"/>
                  <a:gd name="T5" fmla="*/ 0 h 205"/>
                  <a:gd name="T6" fmla="*/ 0 w 321"/>
                  <a:gd name="T7" fmla="*/ 0 h 205"/>
                  <a:gd name="T8" fmla="*/ 0 w 321"/>
                  <a:gd name="T9" fmla="*/ 0 h 205"/>
                  <a:gd name="T10" fmla="*/ 0 w 321"/>
                  <a:gd name="T11" fmla="*/ 0 h 205"/>
                  <a:gd name="T12" fmla="*/ 0 w 321"/>
                  <a:gd name="T13" fmla="*/ 0 h 205"/>
                  <a:gd name="T14" fmla="*/ 0 w 321"/>
                  <a:gd name="T15" fmla="*/ 0 h 205"/>
                  <a:gd name="T16" fmla="*/ 0 w 321"/>
                  <a:gd name="T17" fmla="*/ 0 h 205"/>
                  <a:gd name="T18" fmla="*/ 0 w 321"/>
                  <a:gd name="T19" fmla="*/ 0 h 205"/>
                  <a:gd name="T20" fmla="*/ 0 w 321"/>
                  <a:gd name="T21" fmla="*/ 0 h 205"/>
                  <a:gd name="T22" fmla="*/ 0 w 321"/>
                  <a:gd name="T23" fmla="*/ 0 h 205"/>
                  <a:gd name="T24" fmla="*/ 0 w 321"/>
                  <a:gd name="T25" fmla="*/ 0 h 205"/>
                  <a:gd name="T26" fmla="*/ 0 w 321"/>
                  <a:gd name="T27" fmla="*/ 0 h 205"/>
                  <a:gd name="T28" fmla="*/ 0 w 321"/>
                  <a:gd name="T29" fmla="*/ 0 h 205"/>
                  <a:gd name="T30" fmla="*/ 0 w 321"/>
                  <a:gd name="T31" fmla="*/ 0 h 205"/>
                  <a:gd name="T32" fmla="*/ 0 w 321"/>
                  <a:gd name="T33" fmla="*/ 0 h 205"/>
                  <a:gd name="T34" fmla="*/ 0 w 321"/>
                  <a:gd name="T35" fmla="*/ 0 h 205"/>
                  <a:gd name="T36" fmla="*/ 0 w 321"/>
                  <a:gd name="T37" fmla="*/ 0 h 205"/>
                  <a:gd name="T38" fmla="*/ 0 w 321"/>
                  <a:gd name="T39" fmla="*/ 0 h 205"/>
                  <a:gd name="T40" fmla="*/ 0 w 321"/>
                  <a:gd name="T41" fmla="*/ 0 h 205"/>
                  <a:gd name="T42" fmla="*/ 0 w 321"/>
                  <a:gd name="T43" fmla="*/ 0 h 205"/>
                  <a:gd name="T44" fmla="*/ 0 w 321"/>
                  <a:gd name="T45" fmla="*/ 0 h 205"/>
                  <a:gd name="T46" fmla="*/ 0 w 321"/>
                  <a:gd name="T47" fmla="*/ 0 h 205"/>
                  <a:gd name="T48" fmla="*/ 0 w 321"/>
                  <a:gd name="T49" fmla="*/ 0 h 205"/>
                  <a:gd name="T50" fmla="*/ 0 w 321"/>
                  <a:gd name="T51" fmla="*/ 0 h 205"/>
                  <a:gd name="T52" fmla="*/ 0 w 321"/>
                  <a:gd name="T53" fmla="*/ 0 h 205"/>
                  <a:gd name="T54" fmla="*/ 0 w 321"/>
                  <a:gd name="T55" fmla="*/ 0 h 205"/>
                  <a:gd name="T56" fmla="*/ 0 w 321"/>
                  <a:gd name="T57" fmla="*/ 0 h 20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1"/>
                  <a:gd name="T88" fmla="*/ 0 h 205"/>
                  <a:gd name="T89" fmla="*/ 321 w 321"/>
                  <a:gd name="T90" fmla="*/ 205 h 205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1" h="205">
                    <a:moveTo>
                      <a:pt x="0" y="26"/>
                    </a:moveTo>
                    <a:lnTo>
                      <a:pt x="13" y="30"/>
                    </a:lnTo>
                    <a:lnTo>
                      <a:pt x="38" y="37"/>
                    </a:lnTo>
                    <a:lnTo>
                      <a:pt x="62" y="51"/>
                    </a:lnTo>
                    <a:lnTo>
                      <a:pt x="93" y="75"/>
                    </a:lnTo>
                    <a:lnTo>
                      <a:pt x="138" y="119"/>
                    </a:lnTo>
                    <a:lnTo>
                      <a:pt x="181" y="160"/>
                    </a:lnTo>
                    <a:lnTo>
                      <a:pt x="217" y="187"/>
                    </a:lnTo>
                    <a:lnTo>
                      <a:pt x="243" y="201"/>
                    </a:lnTo>
                    <a:lnTo>
                      <a:pt x="258" y="205"/>
                    </a:lnTo>
                    <a:lnTo>
                      <a:pt x="272" y="204"/>
                    </a:lnTo>
                    <a:lnTo>
                      <a:pt x="288" y="200"/>
                    </a:lnTo>
                    <a:lnTo>
                      <a:pt x="301" y="195"/>
                    </a:lnTo>
                    <a:lnTo>
                      <a:pt x="321" y="186"/>
                    </a:lnTo>
                    <a:lnTo>
                      <a:pt x="321" y="179"/>
                    </a:lnTo>
                    <a:lnTo>
                      <a:pt x="316" y="135"/>
                    </a:lnTo>
                    <a:lnTo>
                      <a:pt x="310" y="109"/>
                    </a:lnTo>
                    <a:lnTo>
                      <a:pt x="301" y="86"/>
                    </a:lnTo>
                    <a:lnTo>
                      <a:pt x="290" y="69"/>
                    </a:lnTo>
                    <a:lnTo>
                      <a:pt x="267" y="61"/>
                    </a:lnTo>
                    <a:lnTo>
                      <a:pt x="241" y="51"/>
                    </a:lnTo>
                    <a:lnTo>
                      <a:pt x="209" y="35"/>
                    </a:lnTo>
                    <a:lnTo>
                      <a:pt x="177" y="17"/>
                    </a:lnTo>
                    <a:lnTo>
                      <a:pt x="149" y="4"/>
                    </a:lnTo>
                    <a:lnTo>
                      <a:pt x="121" y="0"/>
                    </a:lnTo>
                    <a:lnTo>
                      <a:pt x="88" y="0"/>
                    </a:lnTo>
                    <a:lnTo>
                      <a:pt x="59" y="6"/>
                    </a:lnTo>
                    <a:lnTo>
                      <a:pt x="23" y="19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1" name="Freeform 188"/>
              <p:cNvSpPr>
                <a:spLocks/>
              </p:cNvSpPr>
              <p:nvPr/>
            </p:nvSpPr>
            <p:spPr bwMode="auto">
              <a:xfrm>
                <a:off x="1936" y="978"/>
                <a:ext cx="81" cy="111"/>
              </a:xfrm>
              <a:custGeom>
                <a:avLst/>
                <a:gdLst>
                  <a:gd name="T0" fmla="*/ 0 w 326"/>
                  <a:gd name="T1" fmla="*/ 0 h 440"/>
                  <a:gd name="T2" fmla="*/ 0 w 326"/>
                  <a:gd name="T3" fmla="*/ 0 h 440"/>
                  <a:gd name="T4" fmla="*/ 0 w 326"/>
                  <a:gd name="T5" fmla="*/ 0 h 440"/>
                  <a:gd name="T6" fmla="*/ 0 w 326"/>
                  <a:gd name="T7" fmla="*/ 0 h 440"/>
                  <a:gd name="T8" fmla="*/ 0 w 326"/>
                  <a:gd name="T9" fmla="*/ 0 h 440"/>
                  <a:gd name="T10" fmla="*/ 0 w 326"/>
                  <a:gd name="T11" fmla="*/ 0 h 440"/>
                  <a:gd name="T12" fmla="*/ 0 w 326"/>
                  <a:gd name="T13" fmla="*/ 0 h 440"/>
                  <a:gd name="T14" fmla="*/ 0 w 326"/>
                  <a:gd name="T15" fmla="*/ 0 h 440"/>
                  <a:gd name="T16" fmla="*/ 0 w 326"/>
                  <a:gd name="T17" fmla="*/ 0 h 440"/>
                  <a:gd name="T18" fmla="*/ 0 w 326"/>
                  <a:gd name="T19" fmla="*/ 0 h 440"/>
                  <a:gd name="T20" fmla="*/ 0 w 326"/>
                  <a:gd name="T21" fmla="*/ 0 h 440"/>
                  <a:gd name="T22" fmla="*/ 0 w 326"/>
                  <a:gd name="T23" fmla="*/ 0 h 440"/>
                  <a:gd name="T24" fmla="*/ 0 w 326"/>
                  <a:gd name="T25" fmla="*/ 0 h 440"/>
                  <a:gd name="T26" fmla="*/ 0 w 326"/>
                  <a:gd name="T27" fmla="*/ 0 h 440"/>
                  <a:gd name="T28" fmla="*/ 0 w 326"/>
                  <a:gd name="T29" fmla="*/ 0 h 44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26"/>
                  <a:gd name="T46" fmla="*/ 0 h 440"/>
                  <a:gd name="T47" fmla="*/ 326 w 326"/>
                  <a:gd name="T48" fmla="*/ 440 h 44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26" h="440">
                    <a:moveTo>
                      <a:pt x="0" y="440"/>
                    </a:moveTo>
                    <a:lnTo>
                      <a:pt x="28" y="424"/>
                    </a:lnTo>
                    <a:lnTo>
                      <a:pt x="53" y="401"/>
                    </a:lnTo>
                    <a:lnTo>
                      <a:pt x="86" y="367"/>
                    </a:lnTo>
                    <a:lnTo>
                      <a:pt x="119" y="337"/>
                    </a:lnTo>
                    <a:lnTo>
                      <a:pt x="159" y="315"/>
                    </a:lnTo>
                    <a:lnTo>
                      <a:pt x="203" y="297"/>
                    </a:lnTo>
                    <a:lnTo>
                      <a:pt x="246" y="277"/>
                    </a:lnTo>
                    <a:lnTo>
                      <a:pt x="277" y="255"/>
                    </a:lnTo>
                    <a:lnTo>
                      <a:pt x="300" y="226"/>
                    </a:lnTo>
                    <a:lnTo>
                      <a:pt x="316" y="194"/>
                    </a:lnTo>
                    <a:lnTo>
                      <a:pt x="326" y="145"/>
                    </a:lnTo>
                    <a:lnTo>
                      <a:pt x="325" y="92"/>
                    </a:lnTo>
                    <a:lnTo>
                      <a:pt x="318" y="44"/>
                    </a:lnTo>
                    <a:lnTo>
                      <a:pt x="303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2" name="Freeform 189"/>
              <p:cNvSpPr>
                <a:spLocks/>
              </p:cNvSpPr>
              <p:nvPr/>
            </p:nvSpPr>
            <p:spPr bwMode="auto">
              <a:xfrm>
                <a:off x="1171" y="1128"/>
                <a:ext cx="499" cy="387"/>
              </a:xfrm>
              <a:custGeom>
                <a:avLst/>
                <a:gdLst>
                  <a:gd name="T0" fmla="*/ 0 w 1993"/>
                  <a:gd name="T1" fmla="*/ 0 h 1551"/>
                  <a:gd name="T2" fmla="*/ 0 w 1993"/>
                  <a:gd name="T3" fmla="*/ 0 h 1551"/>
                  <a:gd name="T4" fmla="*/ 0 w 1993"/>
                  <a:gd name="T5" fmla="*/ 0 h 1551"/>
                  <a:gd name="T6" fmla="*/ 0 w 1993"/>
                  <a:gd name="T7" fmla="*/ 0 h 1551"/>
                  <a:gd name="T8" fmla="*/ 0 w 1993"/>
                  <a:gd name="T9" fmla="*/ 0 h 1551"/>
                  <a:gd name="T10" fmla="*/ 0 w 1993"/>
                  <a:gd name="T11" fmla="*/ 0 h 1551"/>
                  <a:gd name="T12" fmla="*/ 0 w 1993"/>
                  <a:gd name="T13" fmla="*/ 0 h 1551"/>
                  <a:gd name="T14" fmla="*/ 0 w 1993"/>
                  <a:gd name="T15" fmla="*/ 0 h 1551"/>
                  <a:gd name="T16" fmla="*/ 0 w 1993"/>
                  <a:gd name="T17" fmla="*/ 0 h 1551"/>
                  <a:gd name="T18" fmla="*/ 0 w 1993"/>
                  <a:gd name="T19" fmla="*/ 0 h 1551"/>
                  <a:gd name="T20" fmla="*/ 0 w 1993"/>
                  <a:gd name="T21" fmla="*/ 0 h 1551"/>
                  <a:gd name="T22" fmla="*/ 0 w 1993"/>
                  <a:gd name="T23" fmla="*/ 0 h 1551"/>
                  <a:gd name="T24" fmla="*/ 0 w 1993"/>
                  <a:gd name="T25" fmla="*/ 0 h 1551"/>
                  <a:gd name="T26" fmla="*/ 0 w 1993"/>
                  <a:gd name="T27" fmla="*/ 0 h 1551"/>
                  <a:gd name="T28" fmla="*/ 0 w 1993"/>
                  <a:gd name="T29" fmla="*/ 0 h 1551"/>
                  <a:gd name="T30" fmla="*/ 0 w 1993"/>
                  <a:gd name="T31" fmla="*/ 0 h 1551"/>
                  <a:gd name="T32" fmla="*/ 0 w 1993"/>
                  <a:gd name="T33" fmla="*/ 0 h 1551"/>
                  <a:gd name="T34" fmla="*/ 0 w 1993"/>
                  <a:gd name="T35" fmla="*/ 0 h 1551"/>
                  <a:gd name="T36" fmla="*/ 0 w 1993"/>
                  <a:gd name="T37" fmla="*/ 0 h 1551"/>
                  <a:gd name="T38" fmla="*/ 0 w 1993"/>
                  <a:gd name="T39" fmla="*/ 0 h 1551"/>
                  <a:gd name="T40" fmla="*/ 0 w 1993"/>
                  <a:gd name="T41" fmla="*/ 0 h 1551"/>
                  <a:gd name="T42" fmla="*/ 0 w 1993"/>
                  <a:gd name="T43" fmla="*/ 0 h 1551"/>
                  <a:gd name="T44" fmla="*/ 0 w 1993"/>
                  <a:gd name="T45" fmla="*/ 0 h 1551"/>
                  <a:gd name="T46" fmla="*/ 0 w 1993"/>
                  <a:gd name="T47" fmla="*/ 0 h 1551"/>
                  <a:gd name="T48" fmla="*/ 0 w 1993"/>
                  <a:gd name="T49" fmla="*/ 0 h 1551"/>
                  <a:gd name="T50" fmla="*/ 0 w 1993"/>
                  <a:gd name="T51" fmla="*/ 0 h 1551"/>
                  <a:gd name="T52" fmla="*/ 0 w 1993"/>
                  <a:gd name="T53" fmla="*/ 0 h 1551"/>
                  <a:gd name="T54" fmla="*/ 0 w 1993"/>
                  <a:gd name="T55" fmla="*/ 0 h 1551"/>
                  <a:gd name="T56" fmla="*/ 0 w 1993"/>
                  <a:gd name="T57" fmla="*/ 0 h 1551"/>
                  <a:gd name="T58" fmla="*/ 0 w 1993"/>
                  <a:gd name="T59" fmla="*/ 0 h 1551"/>
                  <a:gd name="T60" fmla="*/ 0 w 1993"/>
                  <a:gd name="T61" fmla="*/ 0 h 1551"/>
                  <a:gd name="T62" fmla="*/ 0 w 1993"/>
                  <a:gd name="T63" fmla="*/ 0 h 1551"/>
                  <a:gd name="T64" fmla="*/ 1 w 1993"/>
                  <a:gd name="T65" fmla="*/ 0 h 1551"/>
                  <a:gd name="T66" fmla="*/ 1 w 1993"/>
                  <a:gd name="T67" fmla="*/ 0 h 1551"/>
                  <a:gd name="T68" fmla="*/ 1 w 1993"/>
                  <a:gd name="T69" fmla="*/ 0 h 1551"/>
                  <a:gd name="T70" fmla="*/ 1 w 1993"/>
                  <a:gd name="T71" fmla="*/ 0 h 1551"/>
                  <a:gd name="T72" fmla="*/ 1 w 1993"/>
                  <a:gd name="T73" fmla="*/ 0 h 1551"/>
                  <a:gd name="T74" fmla="*/ 1 w 1993"/>
                  <a:gd name="T75" fmla="*/ 0 h 1551"/>
                  <a:gd name="T76" fmla="*/ 1 w 1993"/>
                  <a:gd name="T77" fmla="*/ 0 h 1551"/>
                  <a:gd name="T78" fmla="*/ 1 w 1993"/>
                  <a:gd name="T79" fmla="*/ 0 h 1551"/>
                  <a:gd name="T80" fmla="*/ 1 w 1993"/>
                  <a:gd name="T81" fmla="*/ 0 h 1551"/>
                  <a:gd name="T82" fmla="*/ 0 w 1993"/>
                  <a:gd name="T83" fmla="*/ 0 h 1551"/>
                  <a:gd name="T84" fmla="*/ 1 w 1993"/>
                  <a:gd name="T85" fmla="*/ 0 h 1551"/>
                  <a:gd name="T86" fmla="*/ 1 w 1993"/>
                  <a:gd name="T87" fmla="*/ 0 h 1551"/>
                  <a:gd name="T88" fmla="*/ 0 w 1993"/>
                  <a:gd name="T89" fmla="*/ 0 h 1551"/>
                  <a:gd name="T90" fmla="*/ 0 w 1993"/>
                  <a:gd name="T91" fmla="*/ 0 h 1551"/>
                  <a:gd name="T92" fmla="*/ 0 w 1993"/>
                  <a:gd name="T93" fmla="*/ 0 h 1551"/>
                  <a:gd name="T94" fmla="*/ 0 w 1993"/>
                  <a:gd name="T95" fmla="*/ 0 h 1551"/>
                  <a:gd name="T96" fmla="*/ 0 w 1993"/>
                  <a:gd name="T97" fmla="*/ 0 h 1551"/>
                  <a:gd name="T98" fmla="*/ 0 w 1993"/>
                  <a:gd name="T99" fmla="*/ 0 h 1551"/>
                  <a:gd name="T100" fmla="*/ 0 w 1993"/>
                  <a:gd name="T101" fmla="*/ 0 h 1551"/>
                  <a:gd name="T102" fmla="*/ 0 w 1993"/>
                  <a:gd name="T103" fmla="*/ 0 h 1551"/>
                  <a:gd name="T104" fmla="*/ 0 w 1993"/>
                  <a:gd name="T105" fmla="*/ 0 h 1551"/>
                  <a:gd name="T106" fmla="*/ 0 w 1993"/>
                  <a:gd name="T107" fmla="*/ 0 h 1551"/>
                  <a:gd name="T108" fmla="*/ 0 w 1993"/>
                  <a:gd name="T109" fmla="*/ 0 h 1551"/>
                  <a:gd name="T110" fmla="*/ 0 w 1993"/>
                  <a:gd name="T111" fmla="*/ 0 h 1551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93"/>
                  <a:gd name="T169" fmla="*/ 0 h 1551"/>
                  <a:gd name="T170" fmla="*/ 1993 w 1993"/>
                  <a:gd name="T171" fmla="*/ 1551 h 1551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93" h="1551">
                    <a:moveTo>
                      <a:pt x="669" y="564"/>
                    </a:moveTo>
                    <a:lnTo>
                      <a:pt x="653" y="547"/>
                    </a:lnTo>
                    <a:lnTo>
                      <a:pt x="636" y="513"/>
                    </a:lnTo>
                    <a:lnTo>
                      <a:pt x="629" y="479"/>
                    </a:lnTo>
                    <a:lnTo>
                      <a:pt x="625" y="433"/>
                    </a:lnTo>
                    <a:lnTo>
                      <a:pt x="625" y="393"/>
                    </a:lnTo>
                    <a:lnTo>
                      <a:pt x="632" y="357"/>
                    </a:lnTo>
                    <a:lnTo>
                      <a:pt x="644" y="324"/>
                    </a:lnTo>
                    <a:lnTo>
                      <a:pt x="660" y="283"/>
                    </a:lnTo>
                    <a:lnTo>
                      <a:pt x="670" y="248"/>
                    </a:lnTo>
                    <a:lnTo>
                      <a:pt x="676" y="204"/>
                    </a:lnTo>
                    <a:lnTo>
                      <a:pt x="675" y="170"/>
                    </a:lnTo>
                    <a:lnTo>
                      <a:pt x="670" y="137"/>
                    </a:lnTo>
                    <a:lnTo>
                      <a:pt x="666" y="105"/>
                    </a:lnTo>
                    <a:lnTo>
                      <a:pt x="664" y="77"/>
                    </a:lnTo>
                    <a:lnTo>
                      <a:pt x="632" y="77"/>
                    </a:lnTo>
                    <a:lnTo>
                      <a:pt x="637" y="95"/>
                    </a:lnTo>
                    <a:lnTo>
                      <a:pt x="641" y="129"/>
                    </a:lnTo>
                    <a:lnTo>
                      <a:pt x="643" y="143"/>
                    </a:lnTo>
                    <a:lnTo>
                      <a:pt x="644" y="167"/>
                    </a:lnTo>
                    <a:lnTo>
                      <a:pt x="644" y="198"/>
                    </a:lnTo>
                    <a:lnTo>
                      <a:pt x="637" y="228"/>
                    </a:lnTo>
                    <a:lnTo>
                      <a:pt x="631" y="251"/>
                    </a:lnTo>
                    <a:lnTo>
                      <a:pt x="619" y="276"/>
                    </a:lnTo>
                    <a:lnTo>
                      <a:pt x="604" y="298"/>
                    </a:lnTo>
                    <a:lnTo>
                      <a:pt x="596" y="264"/>
                    </a:lnTo>
                    <a:lnTo>
                      <a:pt x="594" y="239"/>
                    </a:lnTo>
                    <a:lnTo>
                      <a:pt x="594" y="208"/>
                    </a:lnTo>
                    <a:lnTo>
                      <a:pt x="590" y="177"/>
                    </a:lnTo>
                    <a:lnTo>
                      <a:pt x="590" y="153"/>
                    </a:lnTo>
                    <a:lnTo>
                      <a:pt x="586" y="118"/>
                    </a:lnTo>
                    <a:lnTo>
                      <a:pt x="580" y="88"/>
                    </a:lnTo>
                    <a:lnTo>
                      <a:pt x="571" y="67"/>
                    </a:lnTo>
                    <a:lnTo>
                      <a:pt x="564" y="50"/>
                    </a:lnTo>
                    <a:lnTo>
                      <a:pt x="539" y="42"/>
                    </a:lnTo>
                    <a:lnTo>
                      <a:pt x="551" y="59"/>
                    </a:lnTo>
                    <a:lnTo>
                      <a:pt x="560" y="83"/>
                    </a:lnTo>
                    <a:lnTo>
                      <a:pt x="566" y="108"/>
                    </a:lnTo>
                    <a:lnTo>
                      <a:pt x="570" y="152"/>
                    </a:lnTo>
                    <a:lnTo>
                      <a:pt x="570" y="159"/>
                    </a:lnTo>
                    <a:lnTo>
                      <a:pt x="572" y="192"/>
                    </a:lnTo>
                    <a:lnTo>
                      <a:pt x="572" y="234"/>
                    </a:lnTo>
                    <a:lnTo>
                      <a:pt x="562" y="274"/>
                    </a:lnTo>
                    <a:lnTo>
                      <a:pt x="547" y="307"/>
                    </a:lnTo>
                    <a:lnTo>
                      <a:pt x="534" y="327"/>
                    </a:lnTo>
                    <a:lnTo>
                      <a:pt x="529" y="339"/>
                    </a:lnTo>
                    <a:lnTo>
                      <a:pt x="526" y="352"/>
                    </a:lnTo>
                    <a:lnTo>
                      <a:pt x="522" y="402"/>
                    </a:lnTo>
                    <a:lnTo>
                      <a:pt x="516" y="371"/>
                    </a:lnTo>
                    <a:lnTo>
                      <a:pt x="509" y="353"/>
                    </a:lnTo>
                    <a:lnTo>
                      <a:pt x="496" y="338"/>
                    </a:lnTo>
                    <a:lnTo>
                      <a:pt x="480" y="329"/>
                    </a:lnTo>
                    <a:lnTo>
                      <a:pt x="456" y="322"/>
                    </a:lnTo>
                    <a:lnTo>
                      <a:pt x="426" y="316"/>
                    </a:lnTo>
                    <a:lnTo>
                      <a:pt x="405" y="309"/>
                    </a:lnTo>
                    <a:lnTo>
                      <a:pt x="402" y="304"/>
                    </a:lnTo>
                    <a:lnTo>
                      <a:pt x="402" y="298"/>
                    </a:lnTo>
                    <a:lnTo>
                      <a:pt x="412" y="279"/>
                    </a:lnTo>
                    <a:lnTo>
                      <a:pt x="427" y="267"/>
                    </a:lnTo>
                    <a:lnTo>
                      <a:pt x="452" y="254"/>
                    </a:lnTo>
                    <a:lnTo>
                      <a:pt x="473" y="237"/>
                    </a:lnTo>
                    <a:lnTo>
                      <a:pt x="490" y="218"/>
                    </a:lnTo>
                    <a:lnTo>
                      <a:pt x="501" y="195"/>
                    </a:lnTo>
                    <a:lnTo>
                      <a:pt x="507" y="179"/>
                    </a:lnTo>
                    <a:lnTo>
                      <a:pt x="492" y="174"/>
                    </a:lnTo>
                    <a:lnTo>
                      <a:pt x="486" y="193"/>
                    </a:lnTo>
                    <a:lnTo>
                      <a:pt x="473" y="212"/>
                    </a:lnTo>
                    <a:lnTo>
                      <a:pt x="458" y="228"/>
                    </a:lnTo>
                    <a:lnTo>
                      <a:pt x="437" y="239"/>
                    </a:lnTo>
                    <a:lnTo>
                      <a:pt x="416" y="248"/>
                    </a:lnTo>
                    <a:lnTo>
                      <a:pt x="400" y="259"/>
                    </a:lnTo>
                    <a:lnTo>
                      <a:pt x="388" y="271"/>
                    </a:lnTo>
                    <a:lnTo>
                      <a:pt x="381" y="288"/>
                    </a:lnTo>
                    <a:lnTo>
                      <a:pt x="380" y="307"/>
                    </a:lnTo>
                    <a:lnTo>
                      <a:pt x="353" y="291"/>
                    </a:lnTo>
                    <a:lnTo>
                      <a:pt x="330" y="276"/>
                    </a:lnTo>
                    <a:lnTo>
                      <a:pt x="313" y="263"/>
                    </a:lnTo>
                    <a:lnTo>
                      <a:pt x="298" y="253"/>
                    </a:lnTo>
                    <a:lnTo>
                      <a:pt x="281" y="247"/>
                    </a:lnTo>
                    <a:lnTo>
                      <a:pt x="256" y="245"/>
                    </a:lnTo>
                    <a:lnTo>
                      <a:pt x="229" y="247"/>
                    </a:lnTo>
                    <a:lnTo>
                      <a:pt x="207" y="243"/>
                    </a:lnTo>
                    <a:lnTo>
                      <a:pt x="196" y="237"/>
                    </a:lnTo>
                    <a:lnTo>
                      <a:pt x="192" y="229"/>
                    </a:lnTo>
                    <a:lnTo>
                      <a:pt x="192" y="218"/>
                    </a:lnTo>
                    <a:lnTo>
                      <a:pt x="199" y="195"/>
                    </a:lnTo>
                    <a:lnTo>
                      <a:pt x="213" y="169"/>
                    </a:lnTo>
                    <a:lnTo>
                      <a:pt x="224" y="143"/>
                    </a:lnTo>
                    <a:lnTo>
                      <a:pt x="231" y="112"/>
                    </a:lnTo>
                    <a:lnTo>
                      <a:pt x="234" y="78"/>
                    </a:lnTo>
                    <a:lnTo>
                      <a:pt x="239" y="52"/>
                    </a:lnTo>
                    <a:lnTo>
                      <a:pt x="242" y="37"/>
                    </a:lnTo>
                    <a:lnTo>
                      <a:pt x="239" y="24"/>
                    </a:lnTo>
                    <a:lnTo>
                      <a:pt x="232" y="7"/>
                    </a:lnTo>
                    <a:lnTo>
                      <a:pt x="219" y="12"/>
                    </a:lnTo>
                    <a:lnTo>
                      <a:pt x="226" y="24"/>
                    </a:lnTo>
                    <a:lnTo>
                      <a:pt x="227" y="37"/>
                    </a:lnTo>
                    <a:lnTo>
                      <a:pt x="224" y="50"/>
                    </a:lnTo>
                    <a:lnTo>
                      <a:pt x="216" y="75"/>
                    </a:lnTo>
                    <a:lnTo>
                      <a:pt x="212" y="107"/>
                    </a:lnTo>
                    <a:lnTo>
                      <a:pt x="203" y="135"/>
                    </a:lnTo>
                    <a:lnTo>
                      <a:pt x="191" y="162"/>
                    </a:lnTo>
                    <a:lnTo>
                      <a:pt x="174" y="187"/>
                    </a:lnTo>
                    <a:lnTo>
                      <a:pt x="164" y="212"/>
                    </a:lnTo>
                    <a:lnTo>
                      <a:pt x="159" y="238"/>
                    </a:lnTo>
                    <a:lnTo>
                      <a:pt x="143" y="229"/>
                    </a:lnTo>
                    <a:lnTo>
                      <a:pt x="120" y="208"/>
                    </a:lnTo>
                    <a:lnTo>
                      <a:pt x="104" y="179"/>
                    </a:lnTo>
                    <a:lnTo>
                      <a:pt x="88" y="142"/>
                    </a:lnTo>
                    <a:lnTo>
                      <a:pt x="74" y="104"/>
                    </a:lnTo>
                    <a:lnTo>
                      <a:pt x="59" y="75"/>
                    </a:lnTo>
                    <a:lnTo>
                      <a:pt x="44" y="55"/>
                    </a:lnTo>
                    <a:lnTo>
                      <a:pt x="27" y="42"/>
                    </a:lnTo>
                    <a:lnTo>
                      <a:pt x="0" y="47"/>
                    </a:lnTo>
                    <a:lnTo>
                      <a:pt x="14" y="55"/>
                    </a:lnTo>
                    <a:lnTo>
                      <a:pt x="30" y="72"/>
                    </a:lnTo>
                    <a:lnTo>
                      <a:pt x="47" y="94"/>
                    </a:lnTo>
                    <a:lnTo>
                      <a:pt x="63" y="127"/>
                    </a:lnTo>
                    <a:lnTo>
                      <a:pt x="79" y="174"/>
                    </a:lnTo>
                    <a:lnTo>
                      <a:pt x="94" y="213"/>
                    </a:lnTo>
                    <a:lnTo>
                      <a:pt x="110" y="238"/>
                    </a:lnTo>
                    <a:lnTo>
                      <a:pt x="130" y="259"/>
                    </a:lnTo>
                    <a:lnTo>
                      <a:pt x="166" y="282"/>
                    </a:lnTo>
                    <a:lnTo>
                      <a:pt x="208" y="298"/>
                    </a:lnTo>
                    <a:lnTo>
                      <a:pt x="248" y="316"/>
                    </a:lnTo>
                    <a:lnTo>
                      <a:pt x="279" y="333"/>
                    </a:lnTo>
                    <a:lnTo>
                      <a:pt x="308" y="356"/>
                    </a:lnTo>
                    <a:lnTo>
                      <a:pt x="326" y="378"/>
                    </a:lnTo>
                    <a:lnTo>
                      <a:pt x="333" y="398"/>
                    </a:lnTo>
                    <a:lnTo>
                      <a:pt x="337" y="419"/>
                    </a:lnTo>
                    <a:lnTo>
                      <a:pt x="338" y="458"/>
                    </a:lnTo>
                    <a:lnTo>
                      <a:pt x="346" y="483"/>
                    </a:lnTo>
                    <a:lnTo>
                      <a:pt x="358" y="501"/>
                    </a:lnTo>
                    <a:lnTo>
                      <a:pt x="387" y="521"/>
                    </a:lnTo>
                    <a:lnTo>
                      <a:pt x="418" y="538"/>
                    </a:lnTo>
                    <a:lnTo>
                      <a:pt x="451" y="556"/>
                    </a:lnTo>
                    <a:lnTo>
                      <a:pt x="476" y="578"/>
                    </a:lnTo>
                    <a:lnTo>
                      <a:pt x="505" y="653"/>
                    </a:lnTo>
                    <a:lnTo>
                      <a:pt x="522" y="746"/>
                    </a:lnTo>
                    <a:lnTo>
                      <a:pt x="532" y="770"/>
                    </a:lnTo>
                    <a:lnTo>
                      <a:pt x="547" y="793"/>
                    </a:lnTo>
                    <a:lnTo>
                      <a:pt x="566" y="823"/>
                    </a:lnTo>
                    <a:lnTo>
                      <a:pt x="582" y="861"/>
                    </a:lnTo>
                    <a:lnTo>
                      <a:pt x="591" y="892"/>
                    </a:lnTo>
                    <a:lnTo>
                      <a:pt x="596" y="933"/>
                    </a:lnTo>
                    <a:lnTo>
                      <a:pt x="596" y="971"/>
                    </a:lnTo>
                    <a:lnTo>
                      <a:pt x="592" y="1012"/>
                    </a:lnTo>
                    <a:lnTo>
                      <a:pt x="555" y="1080"/>
                    </a:lnTo>
                    <a:lnTo>
                      <a:pt x="515" y="1140"/>
                    </a:lnTo>
                    <a:lnTo>
                      <a:pt x="485" y="1191"/>
                    </a:lnTo>
                    <a:lnTo>
                      <a:pt x="465" y="1231"/>
                    </a:lnTo>
                    <a:lnTo>
                      <a:pt x="450" y="1277"/>
                    </a:lnTo>
                    <a:lnTo>
                      <a:pt x="437" y="1321"/>
                    </a:lnTo>
                    <a:lnTo>
                      <a:pt x="421" y="1366"/>
                    </a:lnTo>
                    <a:lnTo>
                      <a:pt x="398" y="1412"/>
                    </a:lnTo>
                    <a:lnTo>
                      <a:pt x="387" y="1427"/>
                    </a:lnTo>
                    <a:lnTo>
                      <a:pt x="373" y="1445"/>
                    </a:lnTo>
                    <a:lnTo>
                      <a:pt x="346" y="1466"/>
                    </a:lnTo>
                    <a:lnTo>
                      <a:pt x="312" y="1484"/>
                    </a:lnTo>
                    <a:lnTo>
                      <a:pt x="346" y="1474"/>
                    </a:lnTo>
                    <a:lnTo>
                      <a:pt x="386" y="1466"/>
                    </a:lnTo>
                    <a:lnTo>
                      <a:pt x="418" y="1459"/>
                    </a:lnTo>
                    <a:lnTo>
                      <a:pt x="456" y="1455"/>
                    </a:lnTo>
                    <a:lnTo>
                      <a:pt x="492" y="1454"/>
                    </a:lnTo>
                    <a:lnTo>
                      <a:pt x="531" y="1457"/>
                    </a:lnTo>
                    <a:lnTo>
                      <a:pt x="559" y="1467"/>
                    </a:lnTo>
                    <a:lnTo>
                      <a:pt x="585" y="1486"/>
                    </a:lnTo>
                    <a:lnTo>
                      <a:pt x="605" y="1510"/>
                    </a:lnTo>
                    <a:lnTo>
                      <a:pt x="621" y="1534"/>
                    </a:lnTo>
                    <a:lnTo>
                      <a:pt x="636" y="1551"/>
                    </a:lnTo>
                    <a:lnTo>
                      <a:pt x="636" y="1543"/>
                    </a:lnTo>
                    <a:lnTo>
                      <a:pt x="630" y="1510"/>
                    </a:lnTo>
                    <a:lnTo>
                      <a:pt x="629" y="1484"/>
                    </a:lnTo>
                    <a:lnTo>
                      <a:pt x="620" y="1442"/>
                    </a:lnTo>
                    <a:lnTo>
                      <a:pt x="636" y="1484"/>
                    </a:lnTo>
                    <a:lnTo>
                      <a:pt x="651" y="1504"/>
                    </a:lnTo>
                    <a:lnTo>
                      <a:pt x="669" y="1516"/>
                    </a:lnTo>
                    <a:lnTo>
                      <a:pt x="690" y="1520"/>
                    </a:lnTo>
                    <a:lnTo>
                      <a:pt x="718" y="1516"/>
                    </a:lnTo>
                    <a:lnTo>
                      <a:pt x="753" y="1506"/>
                    </a:lnTo>
                    <a:lnTo>
                      <a:pt x="789" y="1498"/>
                    </a:lnTo>
                    <a:lnTo>
                      <a:pt x="829" y="1494"/>
                    </a:lnTo>
                    <a:lnTo>
                      <a:pt x="865" y="1498"/>
                    </a:lnTo>
                    <a:lnTo>
                      <a:pt x="903" y="1509"/>
                    </a:lnTo>
                    <a:lnTo>
                      <a:pt x="835" y="1469"/>
                    </a:lnTo>
                    <a:lnTo>
                      <a:pt x="807" y="1446"/>
                    </a:lnTo>
                    <a:lnTo>
                      <a:pt x="786" y="1421"/>
                    </a:lnTo>
                    <a:lnTo>
                      <a:pt x="774" y="1389"/>
                    </a:lnTo>
                    <a:lnTo>
                      <a:pt x="768" y="1346"/>
                    </a:lnTo>
                    <a:lnTo>
                      <a:pt x="765" y="1286"/>
                    </a:lnTo>
                    <a:lnTo>
                      <a:pt x="769" y="1242"/>
                    </a:lnTo>
                    <a:lnTo>
                      <a:pt x="774" y="1209"/>
                    </a:lnTo>
                    <a:lnTo>
                      <a:pt x="781" y="1166"/>
                    </a:lnTo>
                    <a:lnTo>
                      <a:pt x="781" y="1131"/>
                    </a:lnTo>
                    <a:lnTo>
                      <a:pt x="779" y="1089"/>
                    </a:lnTo>
                    <a:lnTo>
                      <a:pt x="781" y="1038"/>
                    </a:lnTo>
                    <a:lnTo>
                      <a:pt x="778" y="1005"/>
                    </a:lnTo>
                    <a:lnTo>
                      <a:pt x="771" y="973"/>
                    </a:lnTo>
                    <a:lnTo>
                      <a:pt x="760" y="942"/>
                    </a:lnTo>
                    <a:lnTo>
                      <a:pt x="758" y="925"/>
                    </a:lnTo>
                    <a:lnTo>
                      <a:pt x="765" y="900"/>
                    </a:lnTo>
                    <a:lnTo>
                      <a:pt x="774" y="865"/>
                    </a:lnTo>
                    <a:lnTo>
                      <a:pt x="774" y="831"/>
                    </a:lnTo>
                    <a:lnTo>
                      <a:pt x="770" y="791"/>
                    </a:lnTo>
                    <a:lnTo>
                      <a:pt x="758" y="757"/>
                    </a:lnTo>
                    <a:lnTo>
                      <a:pt x="714" y="632"/>
                    </a:lnTo>
                    <a:lnTo>
                      <a:pt x="716" y="629"/>
                    </a:lnTo>
                    <a:lnTo>
                      <a:pt x="743" y="596"/>
                    </a:lnTo>
                    <a:lnTo>
                      <a:pt x="768" y="581"/>
                    </a:lnTo>
                    <a:lnTo>
                      <a:pt x="793" y="567"/>
                    </a:lnTo>
                    <a:lnTo>
                      <a:pt x="842" y="538"/>
                    </a:lnTo>
                    <a:lnTo>
                      <a:pt x="894" y="514"/>
                    </a:lnTo>
                    <a:lnTo>
                      <a:pt x="939" y="502"/>
                    </a:lnTo>
                    <a:lnTo>
                      <a:pt x="978" y="493"/>
                    </a:lnTo>
                    <a:lnTo>
                      <a:pt x="1016" y="483"/>
                    </a:lnTo>
                    <a:lnTo>
                      <a:pt x="1053" y="468"/>
                    </a:lnTo>
                    <a:lnTo>
                      <a:pt x="1091" y="447"/>
                    </a:lnTo>
                    <a:lnTo>
                      <a:pt x="1113" y="429"/>
                    </a:lnTo>
                    <a:lnTo>
                      <a:pt x="1146" y="402"/>
                    </a:lnTo>
                    <a:lnTo>
                      <a:pt x="1177" y="368"/>
                    </a:lnTo>
                    <a:lnTo>
                      <a:pt x="1210" y="333"/>
                    </a:lnTo>
                    <a:lnTo>
                      <a:pt x="1236" y="313"/>
                    </a:lnTo>
                    <a:lnTo>
                      <a:pt x="1266" y="298"/>
                    </a:lnTo>
                    <a:lnTo>
                      <a:pt x="1301" y="288"/>
                    </a:lnTo>
                    <a:lnTo>
                      <a:pt x="1339" y="282"/>
                    </a:lnTo>
                    <a:lnTo>
                      <a:pt x="1380" y="278"/>
                    </a:lnTo>
                    <a:lnTo>
                      <a:pt x="1420" y="279"/>
                    </a:lnTo>
                    <a:lnTo>
                      <a:pt x="1469" y="283"/>
                    </a:lnTo>
                    <a:lnTo>
                      <a:pt x="1515" y="289"/>
                    </a:lnTo>
                    <a:lnTo>
                      <a:pt x="1559" y="299"/>
                    </a:lnTo>
                    <a:lnTo>
                      <a:pt x="1605" y="307"/>
                    </a:lnTo>
                    <a:lnTo>
                      <a:pt x="1648" y="306"/>
                    </a:lnTo>
                    <a:lnTo>
                      <a:pt x="1688" y="299"/>
                    </a:lnTo>
                    <a:lnTo>
                      <a:pt x="1720" y="287"/>
                    </a:lnTo>
                    <a:lnTo>
                      <a:pt x="1753" y="266"/>
                    </a:lnTo>
                    <a:lnTo>
                      <a:pt x="1783" y="240"/>
                    </a:lnTo>
                    <a:lnTo>
                      <a:pt x="1812" y="218"/>
                    </a:lnTo>
                    <a:lnTo>
                      <a:pt x="1838" y="202"/>
                    </a:lnTo>
                    <a:lnTo>
                      <a:pt x="1869" y="189"/>
                    </a:lnTo>
                    <a:lnTo>
                      <a:pt x="1904" y="179"/>
                    </a:lnTo>
                    <a:lnTo>
                      <a:pt x="1942" y="167"/>
                    </a:lnTo>
                    <a:lnTo>
                      <a:pt x="1965" y="157"/>
                    </a:lnTo>
                    <a:lnTo>
                      <a:pt x="1977" y="147"/>
                    </a:lnTo>
                    <a:lnTo>
                      <a:pt x="1986" y="135"/>
                    </a:lnTo>
                    <a:lnTo>
                      <a:pt x="1993" y="108"/>
                    </a:lnTo>
                    <a:lnTo>
                      <a:pt x="1980" y="103"/>
                    </a:lnTo>
                    <a:lnTo>
                      <a:pt x="1973" y="124"/>
                    </a:lnTo>
                    <a:lnTo>
                      <a:pt x="1965" y="138"/>
                    </a:lnTo>
                    <a:lnTo>
                      <a:pt x="1948" y="147"/>
                    </a:lnTo>
                    <a:lnTo>
                      <a:pt x="1904" y="159"/>
                    </a:lnTo>
                    <a:lnTo>
                      <a:pt x="1858" y="174"/>
                    </a:lnTo>
                    <a:lnTo>
                      <a:pt x="1826" y="182"/>
                    </a:lnTo>
                    <a:lnTo>
                      <a:pt x="1814" y="185"/>
                    </a:lnTo>
                    <a:lnTo>
                      <a:pt x="1818" y="163"/>
                    </a:lnTo>
                    <a:lnTo>
                      <a:pt x="1818" y="137"/>
                    </a:lnTo>
                    <a:lnTo>
                      <a:pt x="1818" y="103"/>
                    </a:lnTo>
                    <a:lnTo>
                      <a:pt x="1816" y="67"/>
                    </a:lnTo>
                    <a:lnTo>
                      <a:pt x="1814" y="40"/>
                    </a:lnTo>
                    <a:lnTo>
                      <a:pt x="1803" y="39"/>
                    </a:lnTo>
                    <a:lnTo>
                      <a:pt x="1803" y="63"/>
                    </a:lnTo>
                    <a:lnTo>
                      <a:pt x="1803" y="102"/>
                    </a:lnTo>
                    <a:lnTo>
                      <a:pt x="1801" y="139"/>
                    </a:lnTo>
                    <a:lnTo>
                      <a:pt x="1792" y="170"/>
                    </a:lnTo>
                    <a:lnTo>
                      <a:pt x="1779" y="187"/>
                    </a:lnTo>
                    <a:lnTo>
                      <a:pt x="1765" y="199"/>
                    </a:lnTo>
                    <a:lnTo>
                      <a:pt x="1743" y="213"/>
                    </a:lnTo>
                    <a:lnTo>
                      <a:pt x="1718" y="223"/>
                    </a:lnTo>
                    <a:lnTo>
                      <a:pt x="1688" y="232"/>
                    </a:lnTo>
                    <a:lnTo>
                      <a:pt x="1654" y="238"/>
                    </a:lnTo>
                    <a:lnTo>
                      <a:pt x="1630" y="238"/>
                    </a:lnTo>
                    <a:lnTo>
                      <a:pt x="1654" y="222"/>
                    </a:lnTo>
                    <a:lnTo>
                      <a:pt x="1682" y="198"/>
                    </a:lnTo>
                    <a:lnTo>
                      <a:pt x="1703" y="175"/>
                    </a:lnTo>
                    <a:lnTo>
                      <a:pt x="1719" y="147"/>
                    </a:lnTo>
                    <a:lnTo>
                      <a:pt x="1729" y="120"/>
                    </a:lnTo>
                    <a:lnTo>
                      <a:pt x="1734" y="89"/>
                    </a:lnTo>
                    <a:lnTo>
                      <a:pt x="1735" y="67"/>
                    </a:lnTo>
                    <a:lnTo>
                      <a:pt x="1734" y="44"/>
                    </a:lnTo>
                    <a:lnTo>
                      <a:pt x="1719" y="44"/>
                    </a:lnTo>
                    <a:lnTo>
                      <a:pt x="1719" y="59"/>
                    </a:lnTo>
                    <a:lnTo>
                      <a:pt x="1719" y="90"/>
                    </a:lnTo>
                    <a:lnTo>
                      <a:pt x="1713" y="119"/>
                    </a:lnTo>
                    <a:lnTo>
                      <a:pt x="1699" y="145"/>
                    </a:lnTo>
                    <a:lnTo>
                      <a:pt x="1680" y="170"/>
                    </a:lnTo>
                    <a:lnTo>
                      <a:pt x="1657" y="193"/>
                    </a:lnTo>
                    <a:lnTo>
                      <a:pt x="1627" y="212"/>
                    </a:lnTo>
                    <a:lnTo>
                      <a:pt x="1595" y="227"/>
                    </a:lnTo>
                    <a:lnTo>
                      <a:pt x="1568" y="230"/>
                    </a:lnTo>
                    <a:lnTo>
                      <a:pt x="1535" y="220"/>
                    </a:lnTo>
                    <a:lnTo>
                      <a:pt x="1500" y="207"/>
                    </a:lnTo>
                    <a:lnTo>
                      <a:pt x="1459" y="194"/>
                    </a:lnTo>
                    <a:lnTo>
                      <a:pt x="1417" y="187"/>
                    </a:lnTo>
                    <a:lnTo>
                      <a:pt x="1386" y="185"/>
                    </a:lnTo>
                    <a:lnTo>
                      <a:pt x="1355" y="187"/>
                    </a:lnTo>
                    <a:lnTo>
                      <a:pt x="1315" y="195"/>
                    </a:lnTo>
                    <a:lnTo>
                      <a:pt x="1355" y="162"/>
                    </a:lnTo>
                    <a:lnTo>
                      <a:pt x="1380" y="144"/>
                    </a:lnTo>
                    <a:lnTo>
                      <a:pt x="1410" y="127"/>
                    </a:lnTo>
                    <a:lnTo>
                      <a:pt x="1436" y="115"/>
                    </a:lnTo>
                    <a:lnTo>
                      <a:pt x="1452" y="105"/>
                    </a:lnTo>
                    <a:lnTo>
                      <a:pt x="1461" y="98"/>
                    </a:lnTo>
                    <a:lnTo>
                      <a:pt x="1468" y="89"/>
                    </a:lnTo>
                    <a:lnTo>
                      <a:pt x="1478" y="68"/>
                    </a:lnTo>
                    <a:lnTo>
                      <a:pt x="1485" y="47"/>
                    </a:lnTo>
                    <a:lnTo>
                      <a:pt x="1494" y="29"/>
                    </a:lnTo>
                    <a:lnTo>
                      <a:pt x="1510" y="3"/>
                    </a:lnTo>
                    <a:lnTo>
                      <a:pt x="1498" y="0"/>
                    </a:lnTo>
                    <a:lnTo>
                      <a:pt x="1483" y="20"/>
                    </a:lnTo>
                    <a:lnTo>
                      <a:pt x="1474" y="38"/>
                    </a:lnTo>
                    <a:lnTo>
                      <a:pt x="1466" y="57"/>
                    </a:lnTo>
                    <a:lnTo>
                      <a:pt x="1459" y="73"/>
                    </a:lnTo>
                    <a:lnTo>
                      <a:pt x="1446" y="89"/>
                    </a:lnTo>
                    <a:lnTo>
                      <a:pt x="1426" y="103"/>
                    </a:lnTo>
                    <a:lnTo>
                      <a:pt x="1395" y="118"/>
                    </a:lnTo>
                    <a:lnTo>
                      <a:pt x="1361" y="133"/>
                    </a:lnTo>
                    <a:lnTo>
                      <a:pt x="1331" y="153"/>
                    </a:lnTo>
                    <a:lnTo>
                      <a:pt x="1307" y="170"/>
                    </a:lnTo>
                    <a:lnTo>
                      <a:pt x="1275" y="195"/>
                    </a:lnTo>
                    <a:lnTo>
                      <a:pt x="1282" y="162"/>
                    </a:lnTo>
                    <a:lnTo>
                      <a:pt x="1286" y="134"/>
                    </a:lnTo>
                    <a:lnTo>
                      <a:pt x="1282" y="109"/>
                    </a:lnTo>
                    <a:lnTo>
                      <a:pt x="1277" y="84"/>
                    </a:lnTo>
                    <a:lnTo>
                      <a:pt x="1275" y="58"/>
                    </a:lnTo>
                    <a:lnTo>
                      <a:pt x="1277" y="40"/>
                    </a:lnTo>
                    <a:lnTo>
                      <a:pt x="1253" y="47"/>
                    </a:lnTo>
                    <a:lnTo>
                      <a:pt x="1253" y="58"/>
                    </a:lnTo>
                    <a:lnTo>
                      <a:pt x="1256" y="84"/>
                    </a:lnTo>
                    <a:lnTo>
                      <a:pt x="1263" y="119"/>
                    </a:lnTo>
                    <a:lnTo>
                      <a:pt x="1262" y="145"/>
                    </a:lnTo>
                    <a:lnTo>
                      <a:pt x="1255" y="178"/>
                    </a:lnTo>
                    <a:lnTo>
                      <a:pt x="1238" y="210"/>
                    </a:lnTo>
                    <a:lnTo>
                      <a:pt x="1223" y="230"/>
                    </a:lnTo>
                    <a:lnTo>
                      <a:pt x="1202" y="247"/>
                    </a:lnTo>
                    <a:lnTo>
                      <a:pt x="1171" y="261"/>
                    </a:lnTo>
                    <a:lnTo>
                      <a:pt x="1111" y="279"/>
                    </a:lnTo>
                    <a:lnTo>
                      <a:pt x="1068" y="299"/>
                    </a:lnTo>
                    <a:lnTo>
                      <a:pt x="1052" y="311"/>
                    </a:lnTo>
                    <a:lnTo>
                      <a:pt x="1036" y="327"/>
                    </a:lnTo>
                    <a:lnTo>
                      <a:pt x="1022" y="336"/>
                    </a:lnTo>
                    <a:lnTo>
                      <a:pt x="1006" y="343"/>
                    </a:lnTo>
                    <a:lnTo>
                      <a:pt x="947" y="363"/>
                    </a:lnTo>
                    <a:lnTo>
                      <a:pt x="899" y="382"/>
                    </a:lnTo>
                    <a:lnTo>
                      <a:pt x="859" y="399"/>
                    </a:lnTo>
                    <a:lnTo>
                      <a:pt x="814" y="426"/>
                    </a:lnTo>
                    <a:lnTo>
                      <a:pt x="789" y="444"/>
                    </a:lnTo>
                    <a:lnTo>
                      <a:pt x="789" y="436"/>
                    </a:lnTo>
                    <a:lnTo>
                      <a:pt x="798" y="419"/>
                    </a:lnTo>
                    <a:lnTo>
                      <a:pt x="814" y="393"/>
                    </a:lnTo>
                    <a:lnTo>
                      <a:pt x="838" y="368"/>
                    </a:lnTo>
                    <a:lnTo>
                      <a:pt x="863" y="346"/>
                    </a:lnTo>
                    <a:lnTo>
                      <a:pt x="882" y="327"/>
                    </a:lnTo>
                    <a:lnTo>
                      <a:pt x="895" y="306"/>
                    </a:lnTo>
                    <a:lnTo>
                      <a:pt x="907" y="278"/>
                    </a:lnTo>
                    <a:lnTo>
                      <a:pt x="909" y="244"/>
                    </a:lnTo>
                    <a:lnTo>
                      <a:pt x="905" y="212"/>
                    </a:lnTo>
                    <a:lnTo>
                      <a:pt x="897" y="185"/>
                    </a:lnTo>
                    <a:lnTo>
                      <a:pt x="894" y="169"/>
                    </a:lnTo>
                    <a:lnTo>
                      <a:pt x="893" y="154"/>
                    </a:lnTo>
                    <a:lnTo>
                      <a:pt x="898" y="139"/>
                    </a:lnTo>
                    <a:lnTo>
                      <a:pt x="908" y="125"/>
                    </a:lnTo>
                    <a:lnTo>
                      <a:pt x="935" y="102"/>
                    </a:lnTo>
                    <a:lnTo>
                      <a:pt x="964" y="70"/>
                    </a:lnTo>
                    <a:lnTo>
                      <a:pt x="944" y="68"/>
                    </a:lnTo>
                    <a:lnTo>
                      <a:pt x="927" y="85"/>
                    </a:lnTo>
                    <a:lnTo>
                      <a:pt x="905" y="103"/>
                    </a:lnTo>
                    <a:lnTo>
                      <a:pt x="892" y="118"/>
                    </a:lnTo>
                    <a:lnTo>
                      <a:pt x="878" y="138"/>
                    </a:lnTo>
                    <a:lnTo>
                      <a:pt x="872" y="159"/>
                    </a:lnTo>
                    <a:lnTo>
                      <a:pt x="872" y="195"/>
                    </a:lnTo>
                    <a:lnTo>
                      <a:pt x="860" y="169"/>
                    </a:lnTo>
                    <a:lnTo>
                      <a:pt x="845" y="140"/>
                    </a:lnTo>
                    <a:lnTo>
                      <a:pt x="834" y="109"/>
                    </a:lnTo>
                    <a:lnTo>
                      <a:pt x="825" y="85"/>
                    </a:lnTo>
                    <a:lnTo>
                      <a:pt x="817" y="65"/>
                    </a:lnTo>
                    <a:lnTo>
                      <a:pt x="803" y="72"/>
                    </a:lnTo>
                    <a:lnTo>
                      <a:pt x="791" y="82"/>
                    </a:lnTo>
                    <a:lnTo>
                      <a:pt x="803" y="102"/>
                    </a:lnTo>
                    <a:lnTo>
                      <a:pt x="815" y="133"/>
                    </a:lnTo>
                    <a:lnTo>
                      <a:pt x="828" y="167"/>
                    </a:lnTo>
                    <a:lnTo>
                      <a:pt x="843" y="203"/>
                    </a:lnTo>
                    <a:lnTo>
                      <a:pt x="855" y="229"/>
                    </a:lnTo>
                    <a:lnTo>
                      <a:pt x="863" y="256"/>
                    </a:lnTo>
                    <a:lnTo>
                      <a:pt x="863" y="282"/>
                    </a:lnTo>
                    <a:lnTo>
                      <a:pt x="854" y="307"/>
                    </a:lnTo>
                    <a:lnTo>
                      <a:pt x="839" y="329"/>
                    </a:lnTo>
                    <a:lnTo>
                      <a:pt x="817" y="351"/>
                    </a:lnTo>
                    <a:lnTo>
                      <a:pt x="791" y="377"/>
                    </a:lnTo>
                    <a:lnTo>
                      <a:pt x="764" y="409"/>
                    </a:lnTo>
                    <a:lnTo>
                      <a:pt x="740" y="436"/>
                    </a:lnTo>
                    <a:lnTo>
                      <a:pt x="715" y="466"/>
                    </a:lnTo>
                    <a:lnTo>
                      <a:pt x="700" y="491"/>
                    </a:lnTo>
                    <a:lnTo>
                      <a:pt x="686" y="514"/>
                    </a:lnTo>
                    <a:lnTo>
                      <a:pt x="676" y="539"/>
                    </a:lnTo>
                    <a:lnTo>
                      <a:pt x="669" y="56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3" name="Freeform 190"/>
              <p:cNvSpPr>
                <a:spLocks/>
              </p:cNvSpPr>
              <p:nvPr/>
            </p:nvSpPr>
            <p:spPr bwMode="auto">
              <a:xfrm>
                <a:off x="1319" y="1361"/>
                <a:ext cx="7" cy="20"/>
              </a:xfrm>
              <a:custGeom>
                <a:avLst/>
                <a:gdLst>
                  <a:gd name="T0" fmla="*/ 0 w 28"/>
                  <a:gd name="T1" fmla="*/ 0 h 79"/>
                  <a:gd name="T2" fmla="*/ 0 w 28"/>
                  <a:gd name="T3" fmla="*/ 0 h 79"/>
                  <a:gd name="T4" fmla="*/ 0 w 28"/>
                  <a:gd name="T5" fmla="*/ 0 h 79"/>
                  <a:gd name="T6" fmla="*/ 0 w 28"/>
                  <a:gd name="T7" fmla="*/ 0 h 79"/>
                  <a:gd name="T8" fmla="*/ 0 w 28"/>
                  <a:gd name="T9" fmla="*/ 0 h 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"/>
                  <a:gd name="T16" fmla="*/ 0 h 79"/>
                  <a:gd name="T17" fmla="*/ 28 w 28"/>
                  <a:gd name="T18" fmla="*/ 79 h 7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" h="79">
                    <a:moveTo>
                      <a:pt x="0" y="79"/>
                    </a:moveTo>
                    <a:lnTo>
                      <a:pt x="10" y="52"/>
                    </a:lnTo>
                    <a:lnTo>
                      <a:pt x="23" y="33"/>
                    </a:lnTo>
                    <a:lnTo>
                      <a:pt x="28" y="18"/>
                    </a:lnTo>
                    <a:lnTo>
                      <a:pt x="28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4" name="Freeform 191"/>
              <p:cNvSpPr>
                <a:spLocks/>
              </p:cNvSpPr>
              <p:nvPr/>
            </p:nvSpPr>
            <p:spPr bwMode="auto">
              <a:xfrm>
                <a:off x="1079" y="973"/>
                <a:ext cx="320" cy="174"/>
              </a:xfrm>
              <a:custGeom>
                <a:avLst/>
                <a:gdLst>
                  <a:gd name="T0" fmla="*/ 0 w 1279"/>
                  <a:gd name="T1" fmla="*/ 0 h 696"/>
                  <a:gd name="T2" fmla="*/ 0 w 1279"/>
                  <a:gd name="T3" fmla="*/ 0 h 696"/>
                  <a:gd name="T4" fmla="*/ 0 w 1279"/>
                  <a:gd name="T5" fmla="*/ 0 h 696"/>
                  <a:gd name="T6" fmla="*/ 0 w 1279"/>
                  <a:gd name="T7" fmla="*/ 0 h 696"/>
                  <a:gd name="T8" fmla="*/ 0 w 1279"/>
                  <a:gd name="T9" fmla="*/ 0 h 696"/>
                  <a:gd name="T10" fmla="*/ 0 w 1279"/>
                  <a:gd name="T11" fmla="*/ 0 h 696"/>
                  <a:gd name="T12" fmla="*/ 0 w 1279"/>
                  <a:gd name="T13" fmla="*/ 0 h 696"/>
                  <a:gd name="T14" fmla="*/ 0 w 1279"/>
                  <a:gd name="T15" fmla="*/ 0 h 696"/>
                  <a:gd name="T16" fmla="*/ 0 w 1279"/>
                  <a:gd name="T17" fmla="*/ 0 h 696"/>
                  <a:gd name="T18" fmla="*/ 0 w 1279"/>
                  <a:gd name="T19" fmla="*/ 0 h 696"/>
                  <a:gd name="T20" fmla="*/ 0 w 1279"/>
                  <a:gd name="T21" fmla="*/ 0 h 696"/>
                  <a:gd name="T22" fmla="*/ 0 w 1279"/>
                  <a:gd name="T23" fmla="*/ 0 h 696"/>
                  <a:gd name="T24" fmla="*/ 0 w 1279"/>
                  <a:gd name="T25" fmla="*/ 0 h 696"/>
                  <a:gd name="T26" fmla="*/ 0 w 1279"/>
                  <a:gd name="T27" fmla="*/ 0 h 696"/>
                  <a:gd name="T28" fmla="*/ 0 w 1279"/>
                  <a:gd name="T29" fmla="*/ 0 h 696"/>
                  <a:gd name="T30" fmla="*/ 0 w 1279"/>
                  <a:gd name="T31" fmla="*/ 0 h 696"/>
                  <a:gd name="T32" fmla="*/ 0 w 1279"/>
                  <a:gd name="T33" fmla="*/ 0 h 696"/>
                  <a:gd name="T34" fmla="*/ 0 w 1279"/>
                  <a:gd name="T35" fmla="*/ 0 h 696"/>
                  <a:gd name="T36" fmla="*/ 0 w 1279"/>
                  <a:gd name="T37" fmla="*/ 0 h 696"/>
                  <a:gd name="T38" fmla="*/ 0 w 1279"/>
                  <a:gd name="T39" fmla="*/ 0 h 696"/>
                  <a:gd name="T40" fmla="*/ 0 w 1279"/>
                  <a:gd name="T41" fmla="*/ 0 h 696"/>
                  <a:gd name="T42" fmla="*/ 0 w 1279"/>
                  <a:gd name="T43" fmla="*/ 0 h 696"/>
                  <a:gd name="T44" fmla="*/ 0 w 1279"/>
                  <a:gd name="T45" fmla="*/ 0 h 696"/>
                  <a:gd name="T46" fmla="*/ 0 w 1279"/>
                  <a:gd name="T47" fmla="*/ 0 h 696"/>
                  <a:gd name="T48" fmla="*/ 0 w 1279"/>
                  <a:gd name="T49" fmla="*/ 0 h 696"/>
                  <a:gd name="T50" fmla="*/ 0 w 1279"/>
                  <a:gd name="T51" fmla="*/ 0 h 696"/>
                  <a:gd name="T52" fmla="*/ 0 w 1279"/>
                  <a:gd name="T53" fmla="*/ 0 h 696"/>
                  <a:gd name="T54" fmla="*/ 0 w 1279"/>
                  <a:gd name="T55" fmla="*/ 0 h 696"/>
                  <a:gd name="T56" fmla="*/ 0 w 1279"/>
                  <a:gd name="T57" fmla="*/ 0 h 696"/>
                  <a:gd name="T58" fmla="*/ 0 w 1279"/>
                  <a:gd name="T59" fmla="*/ 0 h 696"/>
                  <a:gd name="T60" fmla="*/ 0 w 1279"/>
                  <a:gd name="T61" fmla="*/ 0 h 696"/>
                  <a:gd name="T62" fmla="*/ 0 w 1279"/>
                  <a:gd name="T63" fmla="*/ 0 h 696"/>
                  <a:gd name="T64" fmla="*/ 0 w 1279"/>
                  <a:gd name="T65" fmla="*/ 0 h 696"/>
                  <a:gd name="T66" fmla="*/ 0 w 1279"/>
                  <a:gd name="T67" fmla="*/ 0 h 696"/>
                  <a:gd name="T68" fmla="*/ 0 w 1279"/>
                  <a:gd name="T69" fmla="*/ 0 h 696"/>
                  <a:gd name="T70" fmla="*/ 0 w 1279"/>
                  <a:gd name="T71" fmla="*/ 0 h 696"/>
                  <a:gd name="T72" fmla="*/ 0 w 1279"/>
                  <a:gd name="T73" fmla="*/ 0 h 696"/>
                  <a:gd name="T74" fmla="*/ 0 w 1279"/>
                  <a:gd name="T75" fmla="*/ 0 h 696"/>
                  <a:gd name="T76" fmla="*/ 0 w 1279"/>
                  <a:gd name="T77" fmla="*/ 0 h 696"/>
                  <a:gd name="T78" fmla="*/ 0 w 1279"/>
                  <a:gd name="T79" fmla="*/ 0 h 696"/>
                  <a:gd name="T80" fmla="*/ 0 w 1279"/>
                  <a:gd name="T81" fmla="*/ 0 h 696"/>
                  <a:gd name="T82" fmla="*/ 0 w 1279"/>
                  <a:gd name="T83" fmla="*/ 0 h 696"/>
                  <a:gd name="T84" fmla="*/ 0 w 1279"/>
                  <a:gd name="T85" fmla="*/ 0 h 696"/>
                  <a:gd name="T86" fmla="*/ 0 w 1279"/>
                  <a:gd name="T87" fmla="*/ 0 h 696"/>
                  <a:gd name="T88" fmla="*/ 0 w 1279"/>
                  <a:gd name="T89" fmla="*/ 0 h 696"/>
                  <a:gd name="T90" fmla="*/ 0 w 1279"/>
                  <a:gd name="T91" fmla="*/ 0 h 696"/>
                  <a:gd name="T92" fmla="*/ 0 w 1279"/>
                  <a:gd name="T93" fmla="*/ 0 h 696"/>
                  <a:gd name="T94" fmla="*/ 0 w 1279"/>
                  <a:gd name="T95" fmla="*/ 0 h 69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279"/>
                  <a:gd name="T145" fmla="*/ 0 h 696"/>
                  <a:gd name="T146" fmla="*/ 1279 w 1279"/>
                  <a:gd name="T147" fmla="*/ 696 h 69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279" h="696">
                    <a:moveTo>
                      <a:pt x="489" y="34"/>
                    </a:moveTo>
                    <a:lnTo>
                      <a:pt x="459" y="30"/>
                    </a:lnTo>
                    <a:lnTo>
                      <a:pt x="437" y="23"/>
                    </a:lnTo>
                    <a:lnTo>
                      <a:pt x="412" y="9"/>
                    </a:lnTo>
                    <a:lnTo>
                      <a:pt x="390" y="3"/>
                    </a:lnTo>
                    <a:lnTo>
                      <a:pt x="369" y="0"/>
                    </a:lnTo>
                    <a:lnTo>
                      <a:pt x="346" y="8"/>
                    </a:lnTo>
                    <a:lnTo>
                      <a:pt x="331" y="21"/>
                    </a:lnTo>
                    <a:lnTo>
                      <a:pt x="315" y="45"/>
                    </a:lnTo>
                    <a:lnTo>
                      <a:pt x="301" y="80"/>
                    </a:lnTo>
                    <a:lnTo>
                      <a:pt x="285" y="130"/>
                    </a:lnTo>
                    <a:lnTo>
                      <a:pt x="269" y="160"/>
                    </a:lnTo>
                    <a:lnTo>
                      <a:pt x="255" y="184"/>
                    </a:lnTo>
                    <a:lnTo>
                      <a:pt x="244" y="195"/>
                    </a:lnTo>
                    <a:lnTo>
                      <a:pt x="226" y="208"/>
                    </a:lnTo>
                    <a:lnTo>
                      <a:pt x="191" y="224"/>
                    </a:lnTo>
                    <a:lnTo>
                      <a:pt x="150" y="245"/>
                    </a:lnTo>
                    <a:lnTo>
                      <a:pt x="109" y="272"/>
                    </a:lnTo>
                    <a:lnTo>
                      <a:pt x="77" y="298"/>
                    </a:lnTo>
                    <a:lnTo>
                      <a:pt x="44" y="337"/>
                    </a:lnTo>
                    <a:lnTo>
                      <a:pt x="21" y="374"/>
                    </a:lnTo>
                    <a:lnTo>
                      <a:pt x="6" y="423"/>
                    </a:lnTo>
                    <a:lnTo>
                      <a:pt x="0" y="468"/>
                    </a:lnTo>
                    <a:lnTo>
                      <a:pt x="2" y="513"/>
                    </a:lnTo>
                    <a:lnTo>
                      <a:pt x="10" y="548"/>
                    </a:lnTo>
                    <a:lnTo>
                      <a:pt x="23" y="578"/>
                    </a:lnTo>
                    <a:lnTo>
                      <a:pt x="42" y="603"/>
                    </a:lnTo>
                    <a:lnTo>
                      <a:pt x="69" y="622"/>
                    </a:lnTo>
                    <a:lnTo>
                      <a:pt x="101" y="634"/>
                    </a:lnTo>
                    <a:lnTo>
                      <a:pt x="132" y="641"/>
                    </a:lnTo>
                    <a:lnTo>
                      <a:pt x="156" y="648"/>
                    </a:lnTo>
                    <a:lnTo>
                      <a:pt x="174" y="659"/>
                    </a:lnTo>
                    <a:lnTo>
                      <a:pt x="197" y="677"/>
                    </a:lnTo>
                    <a:lnTo>
                      <a:pt x="220" y="688"/>
                    </a:lnTo>
                    <a:lnTo>
                      <a:pt x="245" y="694"/>
                    </a:lnTo>
                    <a:lnTo>
                      <a:pt x="273" y="692"/>
                    </a:lnTo>
                    <a:lnTo>
                      <a:pt x="316" y="678"/>
                    </a:lnTo>
                    <a:lnTo>
                      <a:pt x="370" y="666"/>
                    </a:lnTo>
                    <a:lnTo>
                      <a:pt x="397" y="661"/>
                    </a:lnTo>
                    <a:lnTo>
                      <a:pt x="425" y="661"/>
                    </a:lnTo>
                    <a:lnTo>
                      <a:pt x="458" y="666"/>
                    </a:lnTo>
                    <a:lnTo>
                      <a:pt x="487" y="661"/>
                    </a:lnTo>
                    <a:lnTo>
                      <a:pt x="513" y="652"/>
                    </a:lnTo>
                    <a:lnTo>
                      <a:pt x="557" y="638"/>
                    </a:lnTo>
                    <a:lnTo>
                      <a:pt x="588" y="631"/>
                    </a:lnTo>
                    <a:lnTo>
                      <a:pt x="619" y="619"/>
                    </a:lnTo>
                    <a:lnTo>
                      <a:pt x="643" y="611"/>
                    </a:lnTo>
                    <a:lnTo>
                      <a:pt x="678" y="598"/>
                    </a:lnTo>
                    <a:lnTo>
                      <a:pt x="707" y="592"/>
                    </a:lnTo>
                    <a:lnTo>
                      <a:pt x="740" y="592"/>
                    </a:lnTo>
                    <a:lnTo>
                      <a:pt x="770" y="596"/>
                    </a:lnTo>
                    <a:lnTo>
                      <a:pt x="796" y="609"/>
                    </a:lnTo>
                    <a:lnTo>
                      <a:pt x="828" y="627"/>
                    </a:lnTo>
                    <a:lnTo>
                      <a:pt x="861" y="643"/>
                    </a:lnTo>
                    <a:lnTo>
                      <a:pt x="887" y="653"/>
                    </a:lnTo>
                    <a:lnTo>
                      <a:pt x="909" y="661"/>
                    </a:lnTo>
                    <a:lnTo>
                      <a:pt x="934" y="669"/>
                    </a:lnTo>
                    <a:lnTo>
                      <a:pt x="964" y="683"/>
                    </a:lnTo>
                    <a:lnTo>
                      <a:pt x="981" y="691"/>
                    </a:lnTo>
                    <a:lnTo>
                      <a:pt x="1002" y="696"/>
                    </a:lnTo>
                    <a:lnTo>
                      <a:pt x="1034" y="696"/>
                    </a:lnTo>
                    <a:lnTo>
                      <a:pt x="1066" y="687"/>
                    </a:lnTo>
                    <a:lnTo>
                      <a:pt x="1100" y="673"/>
                    </a:lnTo>
                    <a:lnTo>
                      <a:pt x="1133" y="649"/>
                    </a:lnTo>
                    <a:lnTo>
                      <a:pt x="1158" y="626"/>
                    </a:lnTo>
                    <a:lnTo>
                      <a:pt x="1182" y="592"/>
                    </a:lnTo>
                    <a:lnTo>
                      <a:pt x="1194" y="564"/>
                    </a:lnTo>
                    <a:lnTo>
                      <a:pt x="1208" y="509"/>
                    </a:lnTo>
                    <a:lnTo>
                      <a:pt x="1219" y="469"/>
                    </a:lnTo>
                    <a:lnTo>
                      <a:pt x="1237" y="428"/>
                    </a:lnTo>
                    <a:lnTo>
                      <a:pt x="1257" y="394"/>
                    </a:lnTo>
                    <a:lnTo>
                      <a:pt x="1272" y="360"/>
                    </a:lnTo>
                    <a:lnTo>
                      <a:pt x="1279" y="327"/>
                    </a:lnTo>
                    <a:lnTo>
                      <a:pt x="1278" y="297"/>
                    </a:lnTo>
                    <a:lnTo>
                      <a:pt x="1269" y="270"/>
                    </a:lnTo>
                    <a:lnTo>
                      <a:pt x="1253" y="239"/>
                    </a:lnTo>
                    <a:lnTo>
                      <a:pt x="1234" y="209"/>
                    </a:lnTo>
                    <a:lnTo>
                      <a:pt x="1209" y="182"/>
                    </a:lnTo>
                    <a:lnTo>
                      <a:pt x="1187" y="162"/>
                    </a:lnTo>
                    <a:lnTo>
                      <a:pt x="1169" y="139"/>
                    </a:lnTo>
                    <a:lnTo>
                      <a:pt x="1153" y="125"/>
                    </a:lnTo>
                    <a:lnTo>
                      <a:pt x="1124" y="112"/>
                    </a:lnTo>
                    <a:lnTo>
                      <a:pt x="1090" y="104"/>
                    </a:lnTo>
                    <a:lnTo>
                      <a:pt x="1054" y="102"/>
                    </a:lnTo>
                    <a:lnTo>
                      <a:pt x="999" y="107"/>
                    </a:lnTo>
                    <a:lnTo>
                      <a:pt x="924" y="117"/>
                    </a:lnTo>
                    <a:lnTo>
                      <a:pt x="845" y="125"/>
                    </a:lnTo>
                    <a:lnTo>
                      <a:pt x="798" y="125"/>
                    </a:lnTo>
                    <a:lnTo>
                      <a:pt x="740" y="118"/>
                    </a:lnTo>
                    <a:lnTo>
                      <a:pt x="686" y="108"/>
                    </a:lnTo>
                    <a:lnTo>
                      <a:pt x="639" y="95"/>
                    </a:lnTo>
                    <a:lnTo>
                      <a:pt x="599" y="83"/>
                    </a:lnTo>
                    <a:lnTo>
                      <a:pt x="561" y="67"/>
                    </a:lnTo>
                    <a:lnTo>
                      <a:pt x="528" y="49"/>
                    </a:lnTo>
                    <a:lnTo>
                      <a:pt x="507" y="39"/>
                    </a:lnTo>
                    <a:lnTo>
                      <a:pt x="489" y="34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5" name="Freeform 192"/>
              <p:cNvSpPr>
                <a:spLocks/>
              </p:cNvSpPr>
              <p:nvPr/>
            </p:nvSpPr>
            <p:spPr bwMode="auto">
              <a:xfrm>
                <a:off x="1201" y="919"/>
                <a:ext cx="416" cy="242"/>
              </a:xfrm>
              <a:custGeom>
                <a:avLst/>
                <a:gdLst>
                  <a:gd name="T0" fmla="*/ 0 w 1665"/>
                  <a:gd name="T1" fmla="*/ 0 h 970"/>
                  <a:gd name="T2" fmla="*/ 0 w 1665"/>
                  <a:gd name="T3" fmla="*/ 0 h 970"/>
                  <a:gd name="T4" fmla="*/ 0 w 1665"/>
                  <a:gd name="T5" fmla="*/ 0 h 970"/>
                  <a:gd name="T6" fmla="*/ 0 w 1665"/>
                  <a:gd name="T7" fmla="*/ 0 h 970"/>
                  <a:gd name="T8" fmla="*/ 0 w 1665"/>
                  <a:gd name="T9" fmla="*/ 0 h 970"/>
                  <a:gd name="T10" fmla="*/ 0 w 1665"/>
                  <a:gd name="T11" fmla="*/ 0 h 970"/>
                  <a:gd name="T12" fmla="*/ 0 w 1665"/>
                  <a:gd name="T13" fmla="*/ 0 h 970"/>
                  <a:gd name="T14" fmla="*/ 0 w 1665"/>
                  <a:gd name="T15" fmla="*/ 0 h 970"/>
                  <a:gd name="T16" fmla="*/ 0 w 1665"/>
                  <a:gd name="T17" fmla="*/ 0 h 970"/>
                  <a:gd name="T18" fmla="*/ 0 w 1665"/>
                  <a:gd name="T19" fmla="*/ 0 h 970"/>
                  <a:gd name="T20" fmla="*/ 0 w 1665"/>
                  <a:gd name="T21" fmla="*/ 0 h 970"/>
                  <a:gd name="T22" fmla="*/ 0 w 1665"/>
                  <a:gd name="T23" fmla="*/ 0 h 970"/>
                  <a:gd name="T24" fmla="*/ 0 w 1665"/>
                  <a:gd name="T25" fmla="*/ 0 h 970"/>
                  <a:gd name="T26" fmla="*/ 0 w 1665"/>
                  <a:gd name="T27" fmla="*/ 0 h 970"/>
                  <a:gd name="T28" fmla="*/ 0 w 1665"/>
                  <a:gd name="T29" fmla="*/ 0 h 970"/>
                  <a:gd name="T30" fmla="*/ 0 w 1665"/>
                  <a:gd name="T31" fmla="*/ 0 h 970"/>
                  <a:gd name="T32" fmla="*/ 0 w 1665"/>
                  <a:gd name="T33" fmla="*/ 0 h 970"/>
                  <a:gd name="T34" fmla="*/ 0 w 1665"/>
                  <a:gd name="T35" fmla="*/ 0 h 970"/>
                  <a:gd name="T36" fmla="*/ 0 w 1665"/>
                  <a:gd name="T37" fmla="*/ 0 h 970"/>
                  <a:gd name="T38" fmla="*/ 0 w 1665"/>
                  <a:gd name="T39" fmla="*/ 0 h 970"/>
                  <a:gd name="T40" fmla="*/ 0 w 1665"/>
                  <a:gd name="T41" fmla="*/ 0 h 970"/>
                  <a:gd name="T42" fmla="*/ 0 w 1665"/>
                  <a:gd name="T43" fmla="*/ 0 h 970"/>
                  <a:gd name="T44" fmla="*/ 0 w 1665"/>
                  <a:gd name="T45" fmla="*/ 0 h 970"/>
                  <a:gd name="T46" fmla="*/ 0 w 1665"/>
                  <a:gd name="T47" fmla="*/ 0 h 970"/>
                  <a:gd name="T48" fmla="*/ 0 w 1665"/>
                  <a:gd name="T49" fmla="*/ 0 h 970"/>
                  <a:gd name="T50" fmla="*/ 0 w 1665"/>
                  <a:gd name="T51" fmla="*/ 0 h 970"/>
                  <a:gd name="T52" fmla="*/ 0 w 1665"/>
                  <a:gd name="T53" fmla="*/ 0 h 970"/>
                  <a:gd name="T54" fmla="*/ 0 w 1665"/>
                  <a:gd name="T55" fmla="*/ 0 h 970"/>
                  <a:gd name="T56" fmla="*/ 0 w 1665"/>
                  <a:gd name="T57" fmla="*/ 0 h 970"/>
                  <a:gd name="T58" fmla="*/ 0 w 1665"/>
                  <a:gd name="T59" fmla="*/ 0 h 970"/>
                  <a:gd name="T60" fmla="*/ 0 w 1665"/>
                  <a:gd name="T61" fmla="*/ 0 h 970"/>
                  <a:gd name="T62" fmla="*/ 0 w 1665"/>
                  <a:gd name="T63" fmla="*/ 0 h 970"/>
                  <a:gd name="T64" fmla="*/ 0 w 1665"/>
                  <a:gd name="T65" fmla="*/ 0 h 970"/>
                  <a:gd name="T66" fmla="*/ 0 w 1665"/>
                  <a:gd name="T67" fmla="*/ 0 h 970"/>
                  <a:gd name="T68" fmla="*/ 0 w 1665"/>
                  <a:gd name="T69" fmla="*/ 0 h 970"/>
                  <a:gd name="T70" fmla="*/ 0 w 1665"/>
                  <a:gd name="T71" fmla="*/ 0 h 970"/>
                  <a:gd name="T72" fmla="*/ 0 w 1665"/>
                  <a:gd name="T73" fmla="*/ 0 h 970"/>
                  <a:gd name="T74" fmla="*/ 0 w 1665"/>
                  <a:gd name="T75" fmla="*/ 0 h 970"/>
                  <a:gd name="T76" fmla="*/ 0 w 1665"/>
                  <a:gd name="T77" fmla="*/ 0 h 970"/>
                  <a:gd name="T78" fmla="*/ 0 w 1665"/>
                  <a:gd name="T79" fmla="*/ 0 h 970"/>
                  <a:gd name="T80" fmla="*/ 0 w 1665"/>
                  <a:gd name="T81" fmla="*/ 0 h 970"/>
                  <a:gd name="T82" fmla="*/ 0 w 1665"/>
                  <a:gd name="T83" fmla="*/ 0 h 970"/>
                  <a:gd name="T84" fmla="*/ 0 w 1665"/>
                  <a:gd name="T85" fmla="*/ 0 h 970"/>
                  <a:gd name="T86" fmla="*/ 0 w 1665"/>
                  <a:gd name="T87" fmla="*/ 0 h 970"/>
                  <a:gd name="T88" fmla="*/ 0 w 1665"/>
                  <a:gd name="T89" fmla="*/ 0 h 970"/>
                  <a:gd name="T90" fmla="*/ 0 w 1665"/>
                  <a:gd name="T91" fmla="*/ 0 h 970"/>
                  <a:gd name="T92" fmla="*/ 0 w 1665"/>
                  <a:gd name="T93" fmla="*/ 0 h 970"/>
                  <a:gd name="T94" fmla="*/ 0 w 1665"/>
                  <a:gd name="T95" fmla="*/ 0 h 970"/>
                  <a:gd name="T96" fmla="*/ 0 w 1665"/>
                  <a:gd name="T97" fmla="*/ 0 h 970"/>
                  <a:gd name="T98" fmla="*/ 0 w 1665"/>
                  <a:gd name="T99" fmla="*/ 0 h 970"/>
                  <a:gd name="T100" fmla="*/ 0 w 1665"/>
                  <a:gd name="T101" fmla="*/ 0 h 970"/>
                  <a:gd name="T102" fmla="*/ 0 w 1665"/>
                  <a:gd name="T103" fmla="*/ 0 h 970"/>
                  <a:gd name="T104" fmla="*/ 0 w 1665"/>
                  <a:gd name="T105" fmla="*/ 0 h 970"/>
                  <a:gd name="T106" fmla="*/ 0 w 1665"/>
                  <a:gd name="T107" fmla="*/ 0 h 970"/>
                  <a:gd name="T108" fmla="*/ 0 w 1665"/>
                  <a:gd name="T109" fmla="*/ 0 h 970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65"/>
                  <a:gd name="T166" fmla="*/ 0 h 970"/>
                  <a:gd name="T167" fmla="*/ 1665 w 1665"/>
                  <a:gd name="T168" fmla="*/ 970 h 970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65" h="970">
                    <a:moveTo>
                      <a:pt x="545" y="910"/>
                    </a:moveTo>
                    <a:lnTo>
                      <a:pt x="547" y="939"/>
                    </a:lnTo>
                    <a:lnTo>
                      <a:pt x="551" y="970"/>
                    </a:lnTo>
                    <a:lnTo>
                      <a:pt x="592" y="962"/>
                    </a:lnTo>
                    <a:lnTo>
                      <a:pt x="627" y="950"/>
                    </a:lnTo>
                    <a:lnTo>
                      <a:pt x="655" y="933"/>
                    </a:lnTo>
                    <a:lnTo>
                      <a:pt x="672" y="917"/>
                    </a:lnTo>
                    <a:lnTo>
                      <a:pt x="683" y="907"/>
                    </a:lnTo>
                    <a:lnTo>
                      <a:pt x="697" y="900"/>
                    </a:lnTo>
                    <a:lnTo>
                      <a:pt x="724" y="898"/>
                    </a:lnTo>
                    <a:lnTo>
                      <a:pt x="751" y="903"/>
                    </a:lnTo>
                    <a:lnTo>
                      <a:pt x="796" y="898"/>
                    </a:lnTo>
                    <a:lnTo>
                      <a:pt x="826" y="902"/>
                    </a:lnTo>
                    <a:lnTo>
                      <a:pt x="845" y="905"/>
                    </a:lnTo>
                    <a:lnTo>
                      <a:pt x="870" y="910"/>
                    </a:lnTo>
                    <a:lnTo>
                      <a:pt x="901" y="917"/>
                    </a:lnTo>
                    <a:lnTo>
                      <a:pt x="938" y="919"/>
                    </a:lnTo>
                    <a:lnTo>
                      <a:pt x="989" y="914"/>
                    </a:lnTo>
                    <a:lnTo>
                      <a:pt x="1043" y="903"/>
                    </a:lnTo>
                    <a:lnTo>
                      <a:pt x="1090" y="892"/>
                    </a:lnTo>
                    <a:lnTo>
                      <a:pt x="1134" y="882"/>
                    </a:lnTo>
                    <a:lnTo>
                      <a:pt x="1159" y="874"/>
                    </a:lnTo>
                    <a:lnTo>
                      <a:pt x="1188" y="864"/>
                    </a:lnTo>
                    <a:lnTo>
                      <a:pt x="1224" y="848"/>
                    </a:lnTo>
                    <a:lnTo>
                      <a:pt x="1261" y="835"/>
                    </a:lnTo>
                    <a:lnTo>
                      <a:pt x="1301" y="823"/>
                    </a:lnTo>
                    <a:lnTo>
                      <a:pt x="1340" y="804"/>
                    </a:lnTo>
                    <a:lnTo>
                      <a:pt x="1367" y="787"/>
                    </a:lnTo>
                    <a:lnTo>
                      <a:pt x="1392" y="764"/>
                    </a:lnTo>
                    <a:lnTo>
                      <a:pt x="1426" y="730"/>
                    </a:lnTo>
                    <a:lnTo>
                      <a:pt x="1458" y="702"/>
                    </a:lnTo>
                    <a:lnTo>
                      <a:pt x="1499" y="678"/>
                    </a:lnTo>
                    <a:lnTo>
                      <a:pt x="1542" y="660"/>
                    </a:lnTo>
                    <a:lnTo>
                      <a:pt x="1585" y="641"/>
                    </a:lnTo>
                    <a:lnTo>
                      <a:pt x="1616" y="619"/>
                    </a:lnTo>
                    <a:lnTo>
                      <a:pt x="1639" y="590"/>
                    </a:lnTo>
                    <a:lnTo>
                      <a:pt x="1656" y="556"/>
                    </a:lnTo>
                    <a:lnTo>
                      <a:pt x="1665" y="508"/>
                    </a:lnTo>
                    <a:lnTo>
                      <a:pt x="1664" y="455"/>
                    </a:lnTo>
                    <a:lnTo>
                      <a:pt x="1659" y="406"/>
                    </a:lnTo>
                    <a:lnTo>
                      <a:pt x="1644" y="363"/>
                    </a:lnTo>
                    <a:lnTo>
                      <a:pt x="1624" y="326"/>
                    </a:lnTo>
                    <a:lnTo>
                      <a:pt x="1597" y="289"/>
                    </a:lnTo>
                    <a:lnTo>
                      <a:pt x="1562" y="258"/>
                    </a:lnTo>
                    <a:lnTo>
                      <a:pt x="1519" y="231"/>
                    </a:lnTo>
                    <a:lnTo>
                      <a:pt x="1476" y="214"/>
                    </a:lnTo>
                    <a:lnTo>
                      <a:pt x="1418" y="197"/>
                    </a:lnTo>
                    <a:lnTo>
                      <a:pt x="1357" y="181"/>
                    </a:lnTo>
                    <a:lnTo>
                      <a:pt x="1309" y="161"/>
                    </a:lnTo>
                    <a:lnTo>
                      <a:pt x="1261" y="137"/>
                    </a:lnTo>
                    <a:lnTo>
                      <a:pt x="1221" y="110"/>
                    </a:lnTo>
                    <a:lnTo>
                      <a:pt x="1172" y="70"/>
                    </a:lnTo>
                    <a:lnTo>
                      <a:pt x="1125" y="39"/>
                    </a:lnTo>
                    <a:lnTo>
                      <a:pt x="1075" y="19"/>
                    </a:lnTo>
                    <a:lnTo>
                      <a:pt x="1019" y="5"/>
                    </a:lnTo>
                    <a:lnTo>
                      <a:pt x="954" y="1"/>
                    </a:lnTo>
                    <a:lnTo>
                      <a:pt x="900" y="0"/>
                    </a:lnTo>
                    <a:lnTo>
                      <a:pt x="825" y="10"/>
                    </a:lnTo>
                    <a:lnTo>
                      <a:pt x="762" y="20"/>
                    </a:lnTo>
                    <a:lnTo>
                      <a:pt x="710" y="25"/>
                    </a:lnTo>
                    <a:lnTo>
                      <a:pt x="658" y="27"/>
                    </a:lnTo>
                    <a:lnTo>
                      <a:pt x="616" y="37"/>
                    </a:lnTo>
                    <a:lnTo>
                      <a:pt x="547" y="65"/>
                    </a:lnTo>
                    <a:lnTo>
                      <a:pt x="479" y="86"/>
                    </a:lnTo>
                    <a:lnTo>
                      <a:pt x="428" y="95"/>
                    </a:lnTo>
                    <a:lnTo>
                      <a:pt x="387" y="94"/>
                    </a:lnTo>
                    <a:lnTo>
                      <a:pt x="334" y="84"/>
                    </a:lnTo>
                    <a:lnTo>
                      <a:pt x="292" y="79"/>
                    </a:lnTo>
                    <a:lnTo>
                      <a:pt x="250" y="79"/>
                    </a:lnTo>
                    <a:lnTo>
                      <a:pt x="210" y="86"/>
                    </a:lnTo>
                    <a:lnTo>
                      <a:pt x="178" y="99"/>
                    </a:lnTo>
                    <a:lnTo>
                      <a:pt x="125" y="129"/>
                    </a:lnTo>
                    <a:lnTo>
                      <a:pt x="43" y="184"/>
                    </a:lnTo>
                    <a:lnTo>
                      <a:pt x="9" y="215"/>
                    </a:lnTo>
                    <a:lnTo>
                      <a:pt x="0" y="232"/>
                    </a:lnTo>
                    <a:lnTo>
                      <a:pt x="0" y="250"/>
                    </a:lnTo>
                    <a:lnTo>
                      <a:pt x="17" y="255"/>
                    </a:lnTo>
                    <a:lnTo>
                      <a:pt x="39" y="264"/>
                    </a:lnTo>
                    <a:lnTo>
                      <a:pt x="71" y="283"/>
                    </a:lnTo>
                    <a:lnTo>
                      <a:pt x="110" y="298"/>
                    </a:lnTo>
                    <a:lnTo>
                      <a:pt x="150" y="311"/>
                    </a:lnTo>
                    <a:lnTo>
                      <a:pt x="196" y="323"/>
                    </a:lnTo>
                    <a:lnTo>
                      <a:pt x="250" y="334"/>
                    </a:lnTo>
                    <a:lnTo>
                      <a:pt x="310" y="341"/>
                    </a:lnTo>
                    <a:lnTo>
                      <a:pt x="357" y="341"/>
                    </a:lnTo>
                    <a:lnTo>
                      <a:pt x="434" y="333"/>
                    </a:lnTo>
                    <a:lnTo>
                      <a:pt x="509" y="321"/>
                    </a:lnTo>
                    <a:lnTo>
                      <a:pt x="566" y="318"/>
                    </a:lnTo>
                    <a:lnTo>
                      <a:pt x="601" y="320"/>
                    </a:lnTo>
                    <a:lnTo>
                      <a:pt x="635" y="326"/>
                    </a:lnTo>
                    <a:lnTo>
                      <a:pt x="663" y="340"/>
                    </a:lnTo>
                    <a:lnTo>
                      <a:pt x="681" y="355"/>
                    </a:lnTo>
                    <a:lnTo>
                      <a:pt x="697" y="378"/>
                    </a:lnTo>
                    <a:lnTo>
                      <a:pt x="721" y="396"/>
                    </a:lnTo>
                    <a:lnTo>
                      <a:pt x="745" y="424"/>
                    </a:lnTo>
                    <a:lnTo>
                      <a:pt x="764" y="455"/>
                    </a:lnTo>
                    <a:lnTo>
                      <a:pt x="781" y="485"/>
                    </a:lnTo>
                    <a:lnTo>
                      <a:pt x="789" y="513"/>
                    </a:lnTo>
                    <a:lnTo>
                      <a:pt x="790" y="543"/>
                    </a:lnTo>
                    <a:lnTo>
                      <a:pt x="782" y="576"/>
                    </a:lnTo>
                    <a:lnTo>
                      <a:pt x="767" y="610"/>
                    </a:lnTo>
                    <a:lnTo>
                      <a:pt x="747" y="644"/>
                    </a:lnTo>
                    <a:lnTo>
                      <a:pt x="730" y="684"/>
                    </a:lnTo>
                    <a:lnTo>
                      <a:pt x="719" y="725"/>
                    </a:lnTo>
                    <a:lnTo>
                      <a:pt x="705" y="779"/>
                    </a:lnTo>
                    <a:lnTo>
                      <a:pt x="692" y="808"/>
                    </a:lnTo>
                    <a:lnTo>
                      <a:pt x="670" y="842"/>
                    </a:lnTo>
                    <a:lnTo>
                      <a:pt x="643" y="865"/>
                    </a:lnTo>
                    <a:lnTo>
                      <a:pt x="611" y="888"/>
                    </a:lnTo>
                    <a:lnTo>
                      <a:pt x="578" y="903"/>
                    </a:lnTo>
                    <a:lnTo>
                      <a:pt x="545" y="91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6" name="Freeform 193"/>
              <p:cNvSpPr>
                <a:spLocks/>
              </p:cNvSpPr>
              <p:nvPr/>
            </p:nvSpPr>
            <p:spPr bwMode="auto">
              <a:xfrm>
                <a:off x="1536" y="1002"/>
                <a:ext cx="231" cy="160"/>
              </a:xfrm>
              <a:custGeom>
                <a:avLst/>
                <a:gdLst>
                  <a:gd name="T0" fmla="*/ 0 w 926"/>
                  <a:gd name="T1" fmla="*/ 0 h 640"/>
                  <a:gd name="T2" fmla="*/ 0 w 926"/>
                  <a:gd name="T3" fmla="*/ 0 h 640"/>
                  <a:gd name="T4" fmla="*/ 0 w 926"/>
                  <a:gd name="T5" fmla="*/ 0 h 640"/>
                  <a:gd name="T6" fmla="*/ 0 w 926"/>
                  <a:gd name="T7" fmla="*/ 0 h 640"/>
                  <a:gd name="T8" fmla="*/ 0 w 926"/>
                  <a:gd name="T9" fmla="*/ 0 h 640"/>
                  <a:gd name="T10" fmla="*/ 0 w 926"/>
                  <a:gd name="T11" fmla="*/ 0 h 640"/>
                  <a:gd name="T12" fmla="*/ 0 w 926"/>
                  <a:gd name="T13" fmla="*/ 0 h 640"/>
                  <a:gd name="T14" fmla="*/ 0 w 926"/>
                  <a:gd name="T15" fmla="*/ 0 h 640"/>
                  <a:gd name="T16" fmla="*/ 0 w 926"/>
                  <a:gd name="T17" fmla="*/ 0 h 640"/>
                  <a:gd name="T18" fmla="*/ 0 w 926"/>
                  <a:gd name="T19" fmla="*/ 0 h 640"/>
                  <a:gd name="T20" fmla="*/ 0 w 926"/>
                  <a:gd name="T21" fmla="*/ 0 h 640"/>
                  <a:gd name="T22" fmla="*/ 0 w 926"/>
                  <a:gd name="T23" fmla="*/ 0 h 640"/>
                  <a:gd name="T24" fmla="*/ 0 w 926"/>
                  <a:gd name="T25" fmla="*/ 0 h 640"/>
                  <a:gd name="T26" fmla="*/ 0 w 926"/>
                  <a:gd name="T27" fmla="*/ 0 h 640"/>
                  <a:gd name="T28" fmla="*/ 0 w 926"/>
                  <a:gd name="T29" fmla="*/ 0 h 640"/>
                  <a:gd name="T30" fmla="*/ 0 w 926"/>
                  <a:gd name="T31" fmla="*/ 0 h 640"/>
                  <a:gd name="T32" fmla="*/ 0 w 926"/>
                  <a:gd name="T33" fmla="*/ 0 h 640"/>
                  <a:gd name="T34" fmla="*/ 0 w 926"/>
                  <a:gd name="T35" fmla="*/ 0 h 640"/>
                  <a:gd name="T36" fmla="*/ 0 w 926"/>
                  <a:gd name="T37" fmla="*/ 0 h 640"/>
                  <a:gd name="T38" fmla="*/ 0 w 926"/>
                  <a:gd name="T39" fmla="*/ 0 h 640"/>
                  <a:gd name="T40" fmla="*/ 0 w 926"/>
                  <a:gd name="T41" fmla="*/ 0 h 640"/>
                  <a:gd name="T42" fmla="*/ 0 w 926"/>
                  <a:gd name="T43" fmla="*/ 0 h 640"/>
                  <a:gd name="T44" fmla="*/ 0 w 926"/>
                  <a:gd name="T45" fmla="*/ 0 h 640"/>
                  <a:gd name="T46" fmla="*/ 0 w 926"/>
                  <a:gd name="T47" fmla="*/ 0 h 640"/>
                  <a:gd name="T48" fmla="*/ 0 w 926"/>
                  <a:gd name="T49" fmla="*/ 0 h 640"/>
                  <a:gd name="T50" fmla="*/ 0 w 926"/>
                  <a:gd name="T51" fmla="*/ 0 h 640"/>
                  <a:gd name="T52" fmla="*/ 0 w 926"/>
                  <a:gd name="T53" fmla="*/ 0 h 640"/>
                  <a:gd name="T54" fmla="*/ 0 w 926"/>
                  <a:gd name="T55" fmla="*/ 0 h 640"/>
                  <a:gd name="T56" fmla="*/ 0 w 926"/>
                  <a:gd name="T57" fmla="*/ 0 h 640"/>
                  <a:gd name="T58" fmla="*/ 0 w 926"/>
                  <a:gd name="T59" fmla="*/ 0 h 640"/>
                  <a:gd name="T60" fmla="*/ 0 w 926"/>
                  <a:gd name="T61" fmla="*/ 0 h 640"/>
                  <a:gd name="T62" fmla="*/ 0 w 926"/>
                  <a:gd name="T63" fmla="*/ 0 h 640"/>
                  <a:gd name="T64" fmla="*/ 0 w 926"/>
                  <a:gd name="T65" fmla="*/ 0 h 640"/>
                  <a:gd name="T66" fmla="*/ 0 w 926"/>
                  <a:gd name="T67" fmla="*/ 0 h 640"/>
                  <a:gd name="T68" fmla="*/ 0 w 926"/>
                  <a:gd name="T69" fmla="*/ 0 h 640"/>
                  <a:gd name="T70" fmla="*/ 0 w 926"/>
                  <a:gd name="T71" fmla="*/ 0 h 640"/>
                  <a:gd name="T72" fmla="*/ 0 w 926"/>
                  <a:gd name="T73" fmla="*/ 0 h 640"/>
                  <a:gd name="T74" fmla="*/ 0 w 926"/>
                  <a:gd name="T75" fmla="*/ 0 h 640"/>
                  <a:gd name="T76" fmla="*/ 0 w 926"/>
                  <a:gd name="T77" fmla="*/ 0 h 640"/>
                  <a:gd name="T78" fmla="*/ 0 w 926"/>
                  <a:gd name="T79" fmla="*/ 0 h 640"/>
                  <a:gd name="T80" fmla="*/ 0 w 926"/>
                  <a:gd name="T81" fmla="*/ 0 h 64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926"/>
                  <a:gd name="T124" fmla="*/ 0 h 640"/>
                  <a:gd name="T125" fmla="*/ 926 w 926"/>
                  <a:gd name="T126" fmla="*/ 640 h 64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926" h="640">
                    <a:moveTo>
                      <a:pt x="302" y="30"/>
                    </a:moveTo>
                    <a:lnTo>
                      <a:pt x="333" y="15"/>
                    </a:lnTo>
                    <a:lnTo>
                      <a:pt x="358" y="6"/>
                    </a:lnTo>
                    <a:lnTo>
                      <a:pt x="388" y="1"/>
                    </a:lnTo>
                    <a:lnTo>
                      <a:pt x="414" y="0"/>
                    </a:lnTo>
                    <a:lnTo>
                      <a:pt x="445" y="1"/>
                    </a:lnTo>
                    <a:lnTo>
                      <a:pt x="473" y="5"/>
                    </a:lnTo>
                    <a:lnTo>
                      <a:pt x="503" y="13"/>
                    </a:lnTo>
                    <a:lnTo>
                      <a:pt x="537" y="28"/>
                    </a:lnTo>
                    <a:lnTo>
                      <a:pt x="564" y="47"/>
                    </a:lnTo>
                    <a:lnTo>
                      <a:pt x="590" y="71"/>
                    </a:lnTo>
                    <a:lnTo>
                      <a:pt x="613" y="96"/>
                    </a:lnTo>
                    <a:lnTo>
                      <a:pt x="637" y="131"/>
                    </a:lnTo>
                    <a:lnTo>
                      <a:pt x="653" y="146"/>
                    </a:lnTo>
                    <a:lnTo>
                      <a:pt x="676" y="157"/>
                    </a:lnTo>
                    <a:lnTo>
                      <a:pt x="723" y="163"/>
                    </a:lnTo>
                    <a:lnTo>
                      <a:pt x="802" y="168"/>
                    </a:lnTo>
                    <a:lnTo>
                      <a:pt x="827" y="173"/>
                    </a:lnTo>
                    <a:lnTo>
                      <a:pt x="847" y="181"/>
                    </a:lnTo>
                    <a:lnTo>
                      <a:pt x="863" y="193"/>
                    </a:lnTo>
                    <a:lnTo>
                      <a:pt x="873" y="210"/>
                    </a:lnTo>
                    <a:lnTo>
                      <a:pt x="880" y="233"/>
                    </a:lnTo>
                    <a:lnTo>
                      <a:pt x="883" y="257"/>
                    </a:lnTo>
                    <a:lnTo>
                      <a:pt x="888" y="281"/>
                    </a:lnTo>
                    <a:lnTo>
                      <a:pt x="898" y="305"/>
                    </a:lnTo>
                    <a:lnTo>
                      <a:pt x="916" y="341"/>
                    </a:lnTo>
                    <a:lnTo>
                      <a:pt x="923" y="367"/>
                    </a:lnTo>
                    <a:lnTo>
                      <a:pt x="926" y="394"/>
                    </a:lnTo>
                    <a:lnTo>
                      <a:pt x="921" y="416"/>
                    </a:lnTo>
                    <a:lnTo>
                      <a:pt x="911" y="434"/>
                    </a:lnTo>
                    <a:lnTo>
                      <a:pt x="898" y="449"/>
                    </a:lnTo>
                    <a:lnTo>
                      <a:pt x="860" y="470"/>
                    </a:lnTo>
                    <a:lnTo>
                      <a:pt x="823" y="489"/>
                    </a:lnTo>
                    <a:lnTo>
                      <a:pt x="796" y="506"/>
                    </a:lnTo>
                    <a:lnTo>
                      <a:pt x="777" y="526"/>
                    </a:lnTo>
                    <a:lnTo>
                      <a:pt x="764" y="549"/>
                    </a:lnTo>
                    <a:lnTo>
                      <a:pt x="744" y="592"/>
                    </a:lnTo>
                    <a:lnTo>
                      <a:pt x="728" y="614"/>
                    </a:lnTo>
                    <a:lnTo>
                      <a:pt x="711" y="629"/>
                    </a:lnTo>
                    <a:lnTo>
                      <a:pt x="688" y="637"/>
                    </a:lnTo>
                    <a:lnTo>
                      <a:pt x="656" y="640"/>
                    </a:lnTo>
                    <a:lnTo>
                      <a:pt x="617" y="637"/>
                    </a:lnTo>
                    <a:lnTo>
                      <a:pt x="577" y="627"/>
                    </a:lnTo>
                    <a:lnTo>
                      <a:pt x="534" y="610"/>
                    </a:lnTo>
                    <a:lnTo>
                      <a:pt x="520" y="605"/>
                    </a:lnTo>
                    <a:lnTo>
                      <a:pt x="493" y="597"/>
                    </a:lnTo>
                    <a:lnTo>
                      <a:pt x="463" y="586"/>
                    </a:lnTo>
                    <a:lnTo>
                      <a:pt x="440" y="576"/>
                    </a:lnTo>
                    <a:lnTo>
                      <a:pt x="406" y="555"/>
                    </a:lnTo>
                    <a:lnTo>
                      <a:pt x="386" y="546"/>
                    </a:lnTo>
                    <a:lnTo>
                      <a:pt x="355" y="541"/>
                    </a:lnTo>
                    <a:lnTo>
                      <a:pt x="344" y="540"/>
                    </a:lnTo>
                    <a:lnTo>
                      <a:pt x="310" y="540"/>
                    </a:lnTo>
                    <a:lnTo>
                      <a:pt x="275" y="545"/>
                    </a:lnTo>
                    <a:lnTo>
                      <a:pt x="261" y="546"/>
                    </a:lnTo>
                    <a:lnTo>
                      <a:pt x="217" y="550"/>
                    </a:lnTo>
                    <a:lnTo>
                      <a:pt x="162" y="549"/>
                    </a:lnTo>
                    <a:lnTo>
                      <a:pt x="137" y="546"/>
                    </a:lnTo>
                    <a:lnTo>
                      <a:pt x="116" y="537"/>
                    </a:lnTo>
                    <a:lnTo>
                      <a:pt x="98" y="525"/>
                    </a:lnTo>
                    <a:lnTo>
                      <a:pt x="80" y="514"/>
                    </a:lnTo>
                    <a:lnTo>
                      <a:pt x="62" y="507"/>
                    </a:lnTo>
                    <a:lnTo>
                      <a:pt x="51" y="505"/>
                    </a:lnTo>
                    <a:lnTo>
                      <a:pt x="40" y="502"/>
                    </a:lnTo>
                    <a:lnTo>
                      <a:pt x="26" y="500"/>
                    </a:lnTo>
                    <a:lnTo>
                      <a:pt x="12" y="492"/>
                    </a:lnTo>
                    <a:lnTo>
                      <a:pt x="3" y="481"/>
                    </a:lnTo>
                    <a:lnTo>
                      <a:pt x="0" y="471"/>
                    </a:lnTo>
                    <a:lnTo>
                      <a:pt x="27" y="454"/>
                    </a:lnTo>
                    <a:lnTo>
                      <a:pt x="52" y="431"/>
                    </a:lnTo>
                    <a:lnTo>
                      <a:pt x="85" y="397"/>
                    </a:lnTo>
                    <a:lnTo>
                      <a:pt x="118" y="369"/>
                    </a:lnTo>
                    <a:lnTo>
                      <a:pt x="159" y="345"/>
                    </a:lnTo>
                    <a:lnTo>
                      <a:pt x="202" y="327"/>
                    </a:lnTo>
                    <a:lnTo>
                      <a:pt x="245" y="308"/>
                    </a:lnTo>
                    <a:lnTo>
                      <a:pt x="276" y="286"/>
                    </a:lnTo>
                    <a:lnTo>
                      <a:pt x="299" y="257"/>
                    </a:lnTo>
                    <a:lnTo>
                      <a:pt x="315" y="223"/>
                    </a:lnTo>
                    <a:lnTo>
                      <a:pt x="325" y="175"/>
                    </a:lnTo>
                    <a:lnTo>
                      <a:pt x="324" y="122"/>
                    </a:lnTo>
                    <a:lnTo>
                      <a:pt x="319" y="73"/>
                    </a:lnTo>
                    <a:lnTo>
                      <a:pt x="302" y="3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7" name="Freeform 194"/>
              <p:cNvSpPr>
                <a:spLocks/>
              </p:cNvSpPr>
              <p:nvPr/>
            </p:nvSpPr>
            <p:spPr bwMode="auto">
              <a:xfrm>
                <a:off x="1234" y="1121"/>
                <a:ext cx="80" cy="51"/>
              </a:xfrm>
              <a:custGeom>
                <a:avLst/>
                <a:gdLst>
                  <a:gd name="T0" fmla="*/ 0 w 321"/>
                  <a:gd name="T1" fmla="*/ 0 h 205"/>
                  <a:gd name="T2" fmla="*/ 0 w 321"/>
                  <a:gd name="T3" fmla="*/ 0 h 205"/>
                  <a:gd name="T4" fmla="*/ 0 w 321"/>
                  <a:gd name="T5" fmla="*/ 0 h 205"/>
                  <a:gd name="T6" fmla="*/ 0 w 321"/>
                  <a:gd name="T7" fmla="*/ 0 h 205"/>
                  <a:gd name="T8" fmla="*/ 0 w 321"/>
                  <a:gd name="T9" fmla="*/ 0 h 205"/>
                  <a:gd name="T10" fmla="*/ 0 w 321"/>
                  <a:gd name="T11" fmla="*/ 0 h 205"/>
                  <a:gd name="T12" fmla="*/ 0 w 321"/>
                  <a:gd name="T13" fmla="*/ 0 h 205"/>
                  <a:gd name="T14" fmla="*/ 0 w 321"/>
                  <a:gd name="T15" fmla="*/ 0 h 205"/>
                  <a:gd name="T16" fmla="*/ 0 w 321"/>
                  <a:gd name="T17" fmla="*/ 0 h 205"/>
                  <a:gd name="T18" fmla="*/ 0 w 321"/>
                  <a:gd name="T19" fmla="*/ 0 h 205"/>
                  <a:gd name="T20" fmla="*/ 0 w 321"/>
                  <a:gd name="T21" fmla="*/ 0 h 205"/>
                  <a:gd name="T22" fmla="*/ 0 w 321"/>
                  <a:gd name="T23" fmla="*/ 0 h 205"/>
                  <a:gd name="T24" fmla="*/ 0 w 321"/>
                  <a:gd name="T25" fmla="*/ 0 h 205"/>
                  <a:gd name="T26" fmla="*/ 0 w 321"/>
                  <a:gd name="T27" fmla="*/ 0 h 205"/>
                  <a:gd name="T28" fmla="*/ 0 w 321"/>
                  <a:gd name="T29" fmla="*/ 0 h 205"/>
                  <a:gd name="T30" fmla="*/ 0 w 321"/>
                  <a:gd name="T31" fmla="*/ 0 h 205"/>
                  <a:gd name="T32" fmla="*/ 0 w 321"/>
                  <a:gd name="T33" fmla="*/ 0 h 205"/>
                  <a:gd name="T34" fmla="*/ 0 w 321"/>
                  <a:gd name="T35" fmla="*/ 0 h 205"/>
                  <a:gd name="T36" fmla="*/ 0 w 321"/>
                  <a:gd name="T37" fmla="*/ 0 h 205"/>
                  <a:gd name="T38" fmla="*/ 0 w 321"/>
                  <a:gd name="T39" fmla="*/ 0 h 205"/>
                  <a:gd name="T40" fmla="*/ 0 w 321"/>
                  <a:gd name="T41" fmla="*/ 0 h 205"/>
                  <a:gd name="T42" fmla="*/ 0 w 321"/>
                  <a:gd name="T43" fmla="*/ 0 h 205"/>
                  <a:gd name="T44" fmla="*/ 0 w 321"/>
                  <a:gd name="T45" fmla="*/ 0 h 205"/>
                  <a:gd name="T46" fmla="*/ 0 w 321"/>
                  <a:gd name="T47" fmla="*/ 0 h 205"/>
                  <a:gd name="T48" fmla="*/ 0 w 321"/>
                  <a:gd name="T49" fmla="*/ 0 h 205"/>
                  <a:gd name="T50" fmla="*/ 0 w 321"/>
                  <a:gd name="T51" fmla="*/ 0 h 205"/>
                  <a:gd name="T52" fmla="*/ 0 w 321"/>
                  <a:gd name="T53" fmla="*/ 0 h 205"/>
                  <a:gd name="T54" fmla="*/ 0 w 321"/>
                  <a:gd name="T55" fmla="*/ 0 h 205"/>
                  <a:gd name="T56" fmla="*/ 0 w 321"/>
                  <a:gd name="T57" fmla="*/ 0 h 20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1"/>
                  <a:gd name="T88" fmla="*/ 0 h 205"/>
                  <a:gd name="T89" fmla="*/ 321 w 321"/>
                  <a:gd name="T90" fmla="*/ 205 h 205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1" h="205">
                    <a:moveTo>
                      <a:pt x="0" y="26"/>
                    </a:moveTo>
                    <a:lnTo>
                      <a:pt x="13" y="30"/>
                    </a:lnTo>
                    <a:lnTo>
                      <a:pt x="38" y="37"/>
                    </a:lnTo>
                    <a:lnTo>
                      <a:pt x="62" y="51"/>
                    </a:lnTo>
                    <a:lnTo>
                      <a:pt x="93" y="75"/>
                    </a:lnTo>
                    <a:lnTo>
                      <a:pt x="138" y="119"/>
                    </a:lnTo>
                    <a:lnTo>
                      <a:pt x="181" y="160"/>
                    </a:lnTo>
                    <a:lnTo>
                      <a:pt x="217" y="187"/>
                    </a:lnTo>
                    <a:lnTo>
                      <a:pt x="243" y="201"/>
                    </a:lnTo>
                    <a:lnTo>
                      <a:pt x="258" y="205"/>
                    </a:lnTo>
                    <a:lnTo>
                      <a:pt x="272" y="204"/>
                    </a:lnTo>
                    <a:lnTo>
                      <a:pt x="288" y="200"/>
                    </a:lnTo>
                    <a:lnTo>
                      <a:pt x="301" y="195"/>
                    </a:lnTo>
                    <a:lnTo>
                      <a:pt x="321" y="186"/>
                    </a:lnTo>
                    <a:lnTo>
                      <a:pt x="321" y="179"/>
                    </a:lnTo>
                    <a:lnTo>
                      <a:pt x="316" y="135"/>
                    </a:lnTo>
                    <a:lnTo>
                      <a:pt x="310" y="109"/>
                    </a:lnTo>
                    <a:lnTo>
                      <a:pt x="301" y="86"/>
                    </a:lnTo>
                    <a:lnTo>
                      <a:pt x="290" y="69"/>
                    </a:lnTo>
                    <a:lnTo>
                      <a:pt x="267" y="61"/>
                    </a:lnTo>
                    <a:lnTo>
                      <a:pt x="241" y="51"/>
                    </a:lnTo>
                    <a:lnTo>
                      <a:pt x="209" y="35"/>
                    </a:lnTo>
                    <a:lnTo>
                      <a:pt x="177" y="17"/>
                    </a:lnTo>
                    <a:lnTo>
                      <a:pt x="149" y="4"/>
                    </a:lnTo>
                    <a:lnTo>
                      <a:pt x="121" y="0"/>
                    </a:lnTo>
                    <a:lnTo>
                      <a:pt x="88" y="0"/>
                    </a:lnTo>
                    <a:lnTo>
                      <a:pt x="59" y="6"/>
                    </a:lnTo>
                    <a:lnTo>
                      <a:pt x="23" y="19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8" name="Freeform 195"/>
              <p:cNvSpPr>
                <a:spLocks/>
              </p:cNvSpPr>
              <p:nvPr/>
            </p:nvSpPr>
            <p:spPr bwMode="auto">
              <a:xfrm>
                <a:off x="1536" y="1010"/>
                <a:ext cx="81" cy="110"/>
              </a:xfrm>
              <a:custGeom>
                <a:avLst/>
                <a:gdLst>
                  <a:gd name="T0" fmla="*/ 0 w 325"/>
                  <a:gd name="T1" fmla="*/ 0 h 440"/>
                  <a:gd name="T2" fmla="*/ 0 w 325"/>
                  <a:gd name="T3" fmla="*/ 0 h 440"/>
                  <a:gd name="T4" fmla="*/ 0 w 325"/>
                  <a:gd name="T5" fmla="*/ 0 h 440"/>
                  <a:gd name="T6" fmla="*/ 0 w 325"/>
                  <a:gd name="T7" fmla="*/ 0 h 440"/>
                  <a:gd name="T8" fmla="*/ 0 w 325"/>
                  <a:gd name="T9" fmla="*/ 0 h 440"/>
                  <a:gd name="T10" fmla="*/ 0 w 325"/>
                  <a:gd name="T11" fmla="*/ 0 h 440"/>
                  <a:gd name="T12" fmla="*/ 0 w 325"/>
                  <a:gd name="T13" fmla="*/ 0 h 440"/>
                  <a:gd name="T14" fmla="*/ 0 w 325"/>
                  <a:gd name="T15" fmla="*/ 0 h 440"/>
                  <a:gd name="T16" fmla="*/ 0 w 325"/>
                  <a:gd name="T17" fmla="*/ 0 h 440"/>
                  <a:gd name="T18" fmla="*/ 0 w 325"/>
                  <a:gd name="T19" fmla="*/ 0 h 440"/>
                  <a:gd name="T20" fmla="*/ 0 w 325"/>
                  <a:gd name="T21" fmla="*/ 0 h 440"/>
                  <a:gd name="T22" fmla="*/ 0 w 325"/>
                  <a:gd name="T23" fmla="*/ 0 h 440"/>
                  <a:gd name="T24" fmla="*/ 0 w 325"/>
                  <a:gd name="T25" fmla="*/ 0 h 440"/>
                  <a:gd name="T26" fmla="*/ 0 w 325"/>
                  <a:gd name="T27" fmla="*/ 0 h 440"/>
                  <a:gd name="T28" fmla="*/ 0 w 325"/>
                  <a:gd name="T29" fmla="*/ 0 h 44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25"/>
                  <a:gd name="T46" fmla="*/ 0 h 440"/>
                  <a:gd name="T47" fmla="*/ 325 w 325"/>
                  <a:gd name="T48" fmla="*/ 440 h 44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25" h="440">
                    <a:moveTo>
                      <a:pt x="0" y="440"/>
                    </a:moveTo>
                    <a:lnTo>
                      <a:pt x="27" y="424"/>
                    </a:lnTo>
                    <a:lnTo>
                      <a:pt x="52" y="401"/>
                    </a:lnTo>
                    <a:lnTo>
                      <a:pt x="85" y="368"/>
                    </a:lnTo>
                    <a:lnTo>
                      <a:pt x="118" y="338"/>
                    </a:lnTo>
                    <a:lnTo>
                      <a:pt x="159" y="315"/>
                    </a:lnTo>
                    <a:lnTo>
                      <a:pt x="202" y="297"/>
                    </a:lnTo>
                    <a:lnTo>
                      <a:pt x="245" y="277"/>
                    </a:lnTo>
                    <a:lnTo>
                      <a:pt x="276" y="255"/>
                    </a:lnTo>
                    <a:lnTo>
                      <a:pt x="299" y="226"/>
                    </a:lnTo>
                    <a:lnTo>
                      <a:pt x="315" y="194"/>
                    </a:lnTo>
                    <a:lnTo>
                      <a:pt x="325" y="145"/>
                    </a:lnTo>
                    <a:lnTo>
                      <a:pt x="324" y="92"/>
                    </a:lnTo>
                    <a:lnTo>
                      <a:pt x="317" y="44"/>
                    </a:lnTo>
                    <a:lnTo>
                      <a:pt x="302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9" name="Freeform 196"/>
              <p:cNvSpPr>
                <a:spLocks/>
              </p:cNvSpPr>
              <p:nvPr/>
            </p:nvSpPr>
            <p:spPr bwMode="auto">
              <a:xfrm>
                <a:off x="3648" y="680"/>
                <a:ext cx="43" cy="302"/>
              </a:xfrm>
              <a:custGeom>
                <a:avLst/>
                <a:gdLst>
                  <a:gd name="T0" fmla="*/ 0 w 176"/>
                  <a:gd name="T1" fmla="*/ 0 h 1208"/>
                  <a:gd name="T2" fmla="*/ 0 w 176"/>
                  <a:gd name="T3" fmla="*/ 0 h 1208"/>
                  <a:gd name="T4" fmla="*/ 0 w 176"/>
                  <a:gd name="T5" fmla="*/ 0 h 1208"/>
                  <a:gd name="T6" fmla="*/ 0 w 176"/>
                  <a:gd name="T7" fmla="*/ 0 h 1208"/>
                  <a:gd name="T8" fmla="*/ 0 w 176"/>
                  <a:gd name="T9" fmla="*/ 0 h 1208"/>
                  <a:gd name="T10" fmla="*/ 0 w 176"/>
                  <a:gd name="T11" fmla="*/ 0 h 12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76"/>
                  <a:gd name="T19" fmla="*/ 0 h 1208"/>
                  <a:gd name="T20" fmla="*/ 176 w 176"/>
                  <a:gd name="T21" fmla="*/ 1208 h 120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76" h="1208">
                    <a:moveTo>
                      <a:pt x="176" y="1203"/>
                    </a:moveTo>
                    <a:lnTo>
                      <a:pt x="147" y="169"/>
                    </a:lnTo>
                    <a:lnTo>
                      <a:pt x="86" y="0"/>
                    </a:lnTo>
                    <a:lnTo>
                      <a:pt x="29" y="165"/>
                    </a:lnTo>
                    <a:lnTo>
                      <a:pt x="0" y="1208"/>
                    </a:lnTo>
                    <a:lnTo>
                      <a:pt x="176" y="1208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0" name="Rectangle 481"/>
              <p:cNvSpPr>
                <a:spLocks noChangeArrowheads="1"/>
              </p:cNvSpPr>
              <p:nvPr/>
            </p:nvSpPr>
            <p:spPr bwMode="auto">
              <a:xfrm>
                <a:off x="2460" y="3686"/>
                <a:ext cx="816" cy="24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31" name="Text Box 482"/>
              <p:cNvSpPr txBox="1">
                <a:spLocks noChangeArrowheads="1"/>
              </p:cNvSpPr>
              <p:nvPr/>
            </p:nvSpPr>
            <p:spPr bwMode="auto">
              <a:xfrm>
                <a:off x="2442" y="3686"/>
                <a:ext cx="116" cy="155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endParaRPr lang="en-US" sz="1000" dirty="0"/>
              </a:p>
            </p:txBody>
          </p:sp>
          <p:sp>
            <p:nvSpPr>
              <p:cNvPr id="4232" name="Text Box 484"/>
              <p:cNvSpPr txBox="1">
                <a:spLocks noChangeArrowheads="1"/>
              </p:cNvSpPr>
              <p:nvPr/>
            </p:nvSpPr>
            <p:spPr bwMode="auto">
              <a:xfrm>
                <a:off x="1956" y="432"/>
                <a:ext cx="2268" cy="29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Times New Roman" pitchFamily="18" charset="0"/>
                  </a:rPr>
                  <a:t>AWARD PRESENTATION</a:t>
                </a:r>
              </a:p>
            </p:txBody>
          </p:sp>
          <p:grpSp>
            <p:nvGrpSpPr>
              <p:cNvPr id="4" name="Group 494"/>
              <p:cNvGrpSpPr>
                <a:grpSpLocks/>
              </p:cNvGrpSpPr>
              <p:nvPr/>
            </p:nvGrpSpPr>
            <p:grpSpPr bwMode="auto">
              <a:xfrm>
                <a:off x="1008" y="3734"/>
                <a:ext cx="1200" cy="144"/>
                <a:chOff x="1008" y="3552"/>
                <a:chExt cx="1200" cy="144"/>
              </a:xfrm>
            </p:grpSpPr>
            <p:sp>
              <p:nvSpPr>
                <p:cNvPr id="4494" name="Line 485"/>
                <p:cNvSpPr>
                  <a:spLocks noChangeShapeType="1"/>
                </p:cNvSpPr>
                <p:nvPr/>
              </p:nvSpPr>
              <p:spPr bwMode="auto">
                <a:xfrm flipV="1">
                  <a:off x="1008" y="3552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5" name="Line 486"/>
                <p:cNvSpPr>
                  <a:spLocks noChangeShapeType="1"/>
                </p:cNvSpPr>
                <p:nvPr/>
              </p:nvSpPr>
              <p:spPr bwMode="auto">
                <a:xfrm>
                  <a:off x="1008" y="3552"/>
                  <a:ext cx="12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6" name="Line 488"/>
                <p:cNvSpPr>
                  <a:spLocks noChangeShapeType="1"/>
                </p:cNvSpPr>
                <p:nvPr/>
              </p:nvSpPr>
              <p:spPr bwMode="auto">
                <a:xfrm flipV="1">
                  <a:off x="2208" y="3552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7" name="Text Box 489"/>
                <p:cNvSpPr txBox="1">
                  <a:spLocks noChangeArrowheads="1"/>
                </p:cNvSpPr>
                <p:nvPr/>
              </p:nvSpPr>
              <p:spPr bwMode="auto">
                <a:xfrm>
                  <a:off x="1478" y="3557"/>
                  <a:ext cx="527" cy="136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dirty="0" smtClean="0"/>
                    <a:t>ISR </a:t>
                  </a:r>
                  <a:r>
                    <a:rPr lang="en-US" dirty="0" smtClean="0"/>
                    <a:t>SEATING</a:t>
                  </a:r>
                  <a:endParaRPr lang="en-US" dirty="0"/>
                </a:p>
              </p:txBody>
            </p:sp>
          </p:grpSp>
          <p:grpSp>
            <p:nvGrpSpPr>
              <p:cNvPr id="5" name="Group 495"/>
              <p:cNvGrpSpPr>
                <a:grpSpLocks/>
              </p:cNvGrpSpPr>
              <p:nvPr/>
            </p:nvGrpSpPr>
            <p:grpSpPr bwMode="auto">
              <a:xfrm>
                <a:off x="3552" y="3734"/>
                <a:ext cx="1200" cy="144"/>
                <a:chOff x="1008" y="3552"/>
                <a:chExt cx="1200" cy="144"/>
              </a:xfrm>
            </p:grpSpPr>
            <p:sp>
              <p:nvSpPr>
                <p:cNvPr id="4490" name="Line 496"/>
                <p:cNvSpPr>
                  <a:spLocks noChangeShapeType="1"/>
                </p:cNvSpPr>
                <p:nvPr/>
              </p:nvSpPr>
              <p:spPr bwMode="auto">
                <a:xfrm flipV="1">
                  <a:off x="1008" y="3552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1" name="Line 497"/>
                <p:cNvSpPr>
                  <a:spLocks noChangeShapeType="1"/>
                </p:cNvSpPr>
                <p:nvPr/>
              </p:nvSpPr>
              <p:spPr bwMode="auto">
                <a:xfrm>
                  <a:off x="1008" y="3552"/>
                  <a:ext cx="12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2" name="Line 498"/>
                <p:cNvSpPr>
                  <a:spLocks noChangeShapeType="1"/>
                </p:cNvSpPr>
                <p:nvPr/>
              </p:nvSpPr>
              <p:spPr bwMode="auto">
                <a:xfrm flipV="1">
                  <a:off x="2208" y="3552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3" name="Text Box 499"/>
                <p:cNvSpPr txBox="1">
                  <a:spLocks noChangeArrowheads="1"/>
                </p:cNvSpPr>
                <p:nvPr/>
              </p:nvSpPr>
              <p:spPr bwMode="auto">
                <a:xfrm>
                  <a:off x="1478" y="3557"/>
                  <a:ext cx="541" cy="136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dirty="0" smtClean="0"/>
                    <a:t>JCS SEATING</a:t>
                  </a:r>
                  <a:endParaRPr lang="en-US" dirty="0"/>
                </a:p>
              </p:txBody>
            </p:sp>
          </p:grpSp>
          <p:grpSp>
            <p:nvGrpSpPr>
              <p:cNvPr id="6" name="Group 599"/>
              <p:cNvGrpSpPr>
                <a:grpSpLocks/>
              </p:cNvGrpSpPr>
              <p:nvPr/>
            </p:nvGrpSpPr>
            <p:grpSpPr bwMode="auto">
              <a:xfrm>
                <a:off x="2767" y="917"/>
                <a:ext cx="415" cy="811"/>
                <a:chOff x="2767" y="768"/>
                <a:chExt cx="415" cy="811"/>
              </a:xfrm>
            </p:grpSpPr>
            <p:sp>
              <p:nvSpPr>
                <p:cNvPr id="4428" name="Freeform 197"/>
                <p:cNvSpPr>
                  <a:spLocks/>
                </p:cNvSpPr>
                <p:nvPr/>
              </p:nvSpPr>
              <p:spPr bwMode="auto">
                <a:xfrm>
                  <a:off x="2767" y="1488"/>
                  <a:ext cx="239" cy="91"/>
                </a:xfrm>
                <a:custGeom>
                  <a:avLst/>
                  <a:gdLst>
                    <a:gd name="T0" fmla="*/ 0 w 959"/>
                    <a:gd name="T1" fmla="*/ 0 h 366"/>
                    <a:gd name="T2" fmla="*/ 0 w 959"/>
                    <a:gd name="T3" fmla="*/ 0 h 366"/>
                    <a:gd name="T4" fmla="*/ 0 w 959"/>
                    <a:gd name="T5" fmla="*/ 0 h 366"/>
                    <a:gd name="T6" fmla="*/ 0 w 959"/>
                    <a:gd name="T7" fmla="*/ 0 h 366"/>
                    <a:gd name="T8" fmla="*/ 0 w 959"/>
                    <a:gd name="T9" fmla="*/ 0 h 366"/>
                    <a:gd name="T10" fmla="*/ 0 w 959"/>
                    <a:gd name="T11" fmla="*/ 0 h 366"/>
                    <a:gd name="T12" fmla="*/ 0 w 959"/>
                    <a:gd name="T13" fmla="*/ 0 h 366"/>
                    <a:gd name="T14" fmla="*/ 0 w 959"/>
                    <a:gd name="T15" fmla="*/ 0 h 366"/>
                    <a:gd name="T16" fmla="*/ 0 w 959"/>
                    <a:gd name="T17" fmla="*/ 0 h 366"/>
                    <a:gd name="T18" fmla="*/ 0 w 959"/>
                    <a:gd name="T19" fmla="*/ 0 h 366"/>
                    <a:gd name="T20" fmla="*/ 0 w 959"/>
                    <a:gd name="T21" fmla="*/ 0 h 366"/>
                    <a:gd name="T22" fmla="*/ 0 w 959"/>
                    <a:gd name="T23" fmla="*/ 0 h 366"/>
                    <a:gd name="T24" fmla="*/ 0 w 959"/>
                    <a:gd name="T25" fmla="*/ 0 h 366"/>
                    <a:gd name="T26" fmla="*/ 0 w 959"/>
                    <a:gd name="T27" fmla="*/ 0 h 366"/>
                    <a:gd name="T28" fmla="*/ 0 w 959"/>
                    <a:gd name="T29" fmla="*/ 0 h 366"/>
                    <a:gd name="T30" fmla="*/ 0 w 959"/>
                    <a:gd name="T31" fmla="*/ 0 h 366"/>
                    <a:gd name="T32" fmla="*/ 0 w 959"/>
                    <a:gd name="T33" fmla="*/ 0 h 36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959"/>
                    <a:gd name="T52" fmla="*/ 0 h 366"/>
                    <a:gd name="T53" fmla="*/ 959 w 959"/>
                    <a:gd name="T54" fmla="*/ 366 h 36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959" h="366">
                      <a:moveTo>
                        <a:pt x="959" y="183"/>
                      </a:moveTo>
                      <a:lnTo>
                        <a:pt x="920" y="112"/>
                      </a:lnTo>
                      <a:lnTo>
                        <a:pt x="819" y="53"/>
                      </a:lnTo>
                      <a:lnTo>
                        <a:pt x="666" y="14"/>
                      </a:lnTo>
                      <a:lnTo>
                        <a:pt x="480" y="0"/>
                      </a:lnTo>
                      <a:lnTo>
                        <a:pt x="292" y="14"/>
                      </a:lnTo>
                      <a:lnTo>
                        <a:pt x="141" y="53"/>
                      </a:lnTo>
                      <a:lnTo>
                        <a:pt x="38" y="112"/>
                      </a:lnTo>
                      <a:lnTo>
                        <a:pt x="0" y="183"/>
                      </a:lnTo>
                      <a:lnTo>
                        <a:pt x="38" y="253"/>
                      </a:lnTo>
                      <a:lnTo>
                        <a:pt x="141" y="312"/>
                      </a:lnTo>
                      <a:lnTo>
                        <a:pt x="292" y="351"/>
                      </a:lnTo>
                      <a:lnTo>
                        <a:pt x="480" y="366"/>
                      </a:lnTo>
                      <a:lnTo>
                        <a:pt x="666" y="351"/>
                      </a:lnTo>
                      <a:lnTo>
                        <a:pt x="819" y="312"/>
                      </a:lnTo>
                      <a:lnTo>
                        <a:pt x="920" y="253"/>
                      </a:lnTo>
                      <a:lnTo>
                        <a:pt x="959" y="18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9" name="Freeform 428"/>
                <p:cNvSpPr>
                  <a:spLocks/>
                </p:cNvSpPr>
                <p:nvPr/>
              </p:nvSpPr>
              <p:spPr bwMode="auto">
                <a:xfrm>
                  <a:off x="2879" y="952"/>
                  <a:ext cx="15" cy="584"/>
                </a:xfrm>
                <a:custGeom>
                  <a:avLst/>
                  <a:gdLst>
                    <a:gd name="T0" fmla="*/ 0 w 60"/>
                    <a:gd name="T1" fmla="*/ 0 h 2338"/>
                    <a:gd name="T2" fmla="*/ 0 w 60"/>
                    <a:gd name="T3" fmla="*/ 0 h 2338"/>
                    <a:gd name="T4" fmla="*/ 0 w 60"/>
                    <a:gd name="T5" fmla="*/ 0 h 2338"/>
                    <a:gd name="T6" fmla="*/ 0 w 60"/>
                    <a:gd name="T7" fmla="*/ 0 h 2338"/>
                    <a:gd name="T8" fmla="*/ 0 w 60"/>
                    <a:gd name="T9" fmla="*/ 0 h 23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0"/>
                    <a:gd name="T16" fmla="*/ 0 h 2338"/>
                    <a:gd name="T17" fmla="*/ 60 w 60"/>
                    <a:gd name="T18" fmla="*/ 2338 h 23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0" h="2338">
                      <a:moveTo>
                        <a:pt x="0" y="36"/>
                      </a:moveTo>
                      <a:lnTo>
                        <a:pt x="0" y="2338"/>
                      </a:lnTo>
                      <a:lnTo>
                        <a:pt x="60" y="2338"/>
                      </a:lnTo>
                      <a:lnTo>
                        <a:pt x="6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7" name="Group 598"/>
                <p:cNvGrpSpPr>
                  <a:grpSpLocks/>
                </p:cNvGrpSpPr>
                <p:nvPr/>
              </p:nvGrpSpPr>
              <p:grpSpPr bwMode="auto">
                <a:xfrm>
                  <a:off x="2898" y="768"/>
                  <a:ext cx="284" cy="199"/>
                  <a:chOff x="2874" y="1331"/>
                  <a:chExt cx="284" cy="199"/>
                </a:xfrm>
              </p:grpSpPr>
              <p:sp>
                <p:nvSpPr>
                  <p:cNvPr id="4431" name="Freeform 501"/>
                  <p:cNvSpPr>
                    <a:spLocks/>
                  </p:cNvSpPr>
                  <p:nvPr/>
                </p:nvSpPr>
                <p:spPr bwMode="auto">
                  <a:xfrm>
                    <a:off x="2874" y="1331"/>
                    <a:ext cx="284" cy="198"/>
                  </a:xfrm>
                  <a:custGeom>
                    <a:avLst/>
                    <a:gdLst>
                      <a:gd name="T0" fmla="*/ 0 w 1136"/>
                      <a:gd name="T1" fmla="*/ 0 h 793"/>
                      <a:gd name="T2" fmla="*/ 0 w 1136"/>
                      <a:gd name="T3" fmla="*/ 0 h 793"/>
                      <a:gd name="T4" fmla="*/ 0 w 1136"/>
                      <a:gd name="T5" fmla="*/ 0 h 793"/>
                      <a:gd name="T6" fmla="*/ 0 w 1136"/>
                      <a:gd name="T7" fmla="*/ 0 h 793"/>
                      <a:gd name="T8" fmla="*/ 0 w 1136"/>
                      <a:gd name="T9" fmla="*/ 0 h 793"/>
                      <a:gd name="T10" fmla="*/ 0 w 1136"/>
                      <a:gd name="T11" fmla="*/ 0 h 793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136"/>
                      <a:gd name="T19" fmla="*/ 0 h 793"/>
                      <a:gd name="T20" fmla="*/ 1136 w 1136"/>
                      <a:gd name="T21" fmla="*/ 793 h 793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136" h="793">
                        <a:moveTo>
                          <a:pt x="1136" y="793"/>
                        </a:moveTo>
                        <a:lnTo>
                          <a:pt x="0" y="793"/>
                        </a:lnTo>
                        <a:lnTo>
                          <a:pt x="1" y="790"/>
                        </a:lnTo>
                        <a:lnTo>
                          <a:pt x="1" y="0"/>
                        </a:lnTo>
                        <a:lnTo>
                          <a:pt x="1136" y="0"/>
                        </a:lnTo>
                        <a:lnTo>
                          <a:pt x="1136" y="79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2" name="Rectangle 502"/>
                  <p:cNvSpPr>
                    <a:spLocks noChangeArrowheads="1"/>
                  </p:cNvSpPr>
                  <p:nvPr/>
                </p:nvSpPr>
                <p:spPr bwMode="auto">
                  <a:xfrm>
                    <a:off x="2989" y="1331"/>
                    <a:ext cx="169" cy="16"/>
                  </a:xfrm>
                  <a:prstGeom prst="rect">
                    <a:avLst/>
                  </a:pr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3" name="Rectangle 503"/>
                  <p:cNvSpPr>
                    <a:spLocks noChangeArrowheads="1"/>
                  </p:cNvSpPr>
                  <p:nvPr/>
                </p:nvSpPr>
                <p:spPr bwMode="auto">
                  <a:xfrm>
                    <a:off x="2989" y="1361"/>
                    <a:ext cx="169" cy="16"/>
                  </a:xfrm>
                  <a:prstGeom prst="rect">
                    <a:avLst/>
                  </a:pr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4" name="Freeform 504"/>
                  <p:cNvSpPr>
                    <a:spLocks/>
                  </p:cNvSpPr>
                  <p:nvPr/>
                </p:nvSpPr>
                <p:spPr bwMode="auto">
                  <a:xfrm>
                    <a:off x="2989" y="1393"/>
                    <a:ext cx="169" cy="15"/>
                  </a:xfrm>
                  <a:custGeom>
                    <a:avLst/>
                    <a:gdLst>
                      <a:gd name="T0" fmla="*/ 0 w 673"/>
                      <a:gd name="T1" fmla="*/ 0 h 63"/>
                      <a:gd name="T2" fmla="*/ 0 w 673"/>
                      <a:gd name="T3" fmla="*/ 0 h 63"/>
                      <a:gd name="T4" fmla="*/ 0 w 673"/>
                      <a:gd name="T5" fmla="*/ 0 h 63"/>
                      <a:gd name="T6" fmla="*/ 0 w 673"/>
                      <a:gd name="T7" fmla="*/ 0 h 63"/>
                      <a:gd name="T8" fmla="*/ 0 w 673"/>
                      <a:gd name="T9" fmla="*/ 0 h 63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673"/>
                      <a:gd name="T16" fmla="*/ 0 h 63"/>
                      <a:gd name="T17" fmla="*/ 673 w 673"/>
                      <a:gd name="T18" fmla="*/ 63 h 63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673" h="63">
                        <a:moveTo>
                          <a:pt x="1" y="63"/>
                        </a:moveTo>
                        <a:lnTo>
                          <a:pt x="673" y="63"/>
                        </a:lnTo>
                        <a:lnTo>
                          <a:pt x="673" y="0"/>
                        </a:lnTo>
                        <a:lnTo>
                          <a:pt x="0" y="0"/>
                        </a:lnTo>
                        <a:lnTo>
                          <a:pt x="1" y="63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5" name="Freeform 505"/>
                  <p:cNvSpPr>
                    <a:spLocks/>
                  </p:cNvSpPr>
                  <p:nvPr/>
                </p:nvSpPr>
                <p:spPr bwMode="auto">
                  <a:xfrm>
                    <a:off x="2989" y="1423"/>
                    <a:ext cx="169" cy="14"/>
                  </a:xfrm>
                  <a:custGeom>
                    <a:avLst/>
                    <a:gdLst>
                      <a:gd name="T0" fmla="*/ 0 w 673"/>
                      <a:gd name="T1" fmla="*/ 0 h 55"/>
                      <a:gd name="T2" fmla="*/ 0 w 673"/>
                      <a:gd name="T3" fmla="*/ 0 h 55"/>
                      <a:gd name="T4" fmla="*/ 0 w 673"/>
                      <a:gd name="T5" fmla="*/ 0 h 55"/>
                      <a:gd name="T6" fmla="*/ 0 w 673"/>
                      <a:gd name="T7" fmla="*/ 0 h 55"/>
                      <a:gd name="T8" fmla="*/ 0 w 673"/>
                      <a:gd name="T9" fmla="*/ 0 h 55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673"/>
                      <a:gd name="T16" fmla="*/ 0 h 55"/>
                      <a:gd name="T17" fmla="*/ 673 w 673"/>
                      <a:gd name="T18" fmla="*/ 55 h 55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673" h="55">
                        <a:moveTo>
                          <a:pt x="1" y="55"/>
                        </a:moveTo>
                        <a:lnTo>
                          <a:pt x="673" y="55"/>
                        </a:lnTo>
                        <a:lnTo>
                          <a:pt x="673" y="0"/>
                        </a:lnTo>
                        <a:lnTo>
                          <a:pt x="0" y="0"/>
                        </a:lnTo>
                        <a:lnTo>
                          <a:pt x="1" y="55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6" name="Rectangle 506"/>
                  <p:cNvSpPr>
                    <a:spLocks noChangeArrowheads="1"/>
                  </p:cNvSpPr>
                  <p:nvPr/>
                </p:nvSpPr>
                <p:spPr bwMode="auto">
                  <a:xfrm>
                    <a:off x="2874" y="1452"/>
                    <a:ext cx="284" cy="16"/>
                  </a:xfrm>
                  <a:prstGeom prst="rect">
                    <a:avLst/>
                  </a:pr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7" name="Rectangle 507"/>
                  <p:cNvSpPr>
                    <a:spLocks noChangeArrowheads="1"/>
                  </p:cNvSpPr>
                  <p:nvPr/>
                </p:nvSpPr>
                <p:spPr bwMode="auto">
                  <a:xfrm>
                    <a:off x="2874" y="1483"/>
                    <a:ext cx="284" cy="16"/>
                  </a:xfrm>
                  <a:prstGeom prst="rect">
                    <a:avLst/>
                  </a:pr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8" name="Rectangle 508"/>
                  <p:cNvSpPr>
                    <a:spLocks noChangeArrowheads="1"/>
                  </p:cNvSpPr>
                  <p:nvPr/>
                </p:nvSpPr>
                <p:spPr bwMode="auto">
                  <a:xfrm>
                    <a:off x="2874" y="1514"/>
                    <a:ext cx="284" cy="16"/>
                  </a:xfrm>
                  <a:prstGeom prst="rect">
                    <a:avLst/>
                  </a:pr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9" name="Rectangle 509"/>
                  <p:cNvSpPr>
                    <a:spLocks noChangeArrowheads="1"/>
                  </p:cNvSpPr>
                  <p:nvPr/>
                </p:nvSpPr>
                <p:spPr bwMode="auto">
                  <a:xfrm>
                    <a:off x="2875" y="1331"/>
                    <a:ext cx="116" cy="106"/>
                  </a:xfrm>
                  <a:prstGeom prst="rect">
                    <a:avLst/>
                  </a:prstGeom>
                  <a:solidFill>
                    <a:srgbClr val="0000FF"/>
                  </a:solidFill>
                  <a:ln w="0">
                    <a:solidFill>
                      <a:srgbClr val="0000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0" name="Freeform 510"/>
                  <p:cNvSpPr>
                    <a:spLocks/>
                  </p:cNvSpPr>
                  <p:nvPr/>
                </p:nvSpPr>
                <p:spPr bwMode="auto">
                  <a:xfrm>
                    <a:off x="2881" y="1335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7"/>
                        </a:lnTo>
                        <a:lnTo>
                          <a:pt x="0" y="19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1" name="Freeform 511"/>
                  <p:cNvSpPr>
                    <a:spLocks/>
                  </p:cNvSpPr>
                  <p:nvPr/>
                </p:nvSpPr>
                <p:spPr bwMode="auto">
                  <a:xfrm>
                    <a:off x="2900" y="1335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9" y="17"/>
                        </a:lnTo>
                        <a:lnTo>
                          <a:pt x="0" y="19"/>
                        </a:lnTo>
                        <a:lnTo>
                          <a:pt x="6" y="27"/>
                        </a:lnTo>
                        <a:lnTo>
                          <a:pt x="4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7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2" name="Freeform 512"/>
                  <p:cNvSpPr>
                    <a:spLocks/>
                  </p:cNvSpPr>
                  <p:nvPr/>
                </p:nvSpPr>
                <p:spPr bwMode="auto">
                  <a:xfrm>
                    <a:off x="2920" y="1335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10" y="17"/>
                        </a:lnTo>
                        <a:lnTo>
                          <a:pt x="0" y="19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1" y="40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3" name="Freeform 513"/>
                  <p:cNvSpPr>
                    <a:spLocks/>
                  </p:cNvSpPr>
                  <p:nvPr/>
                </p:nvSpPr>
                <p:spPr bwMode="auto">
                  <a:xfrm>
                    <a:off x="2938" y="1335"/>
                    <a:ext cx="7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7"/>
                        </a:lnTo>
                        <a:lnTo>
                          <a:pt x="0" y="19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7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4" name="Freeform 514"/>
                  <p:cNvSpPr>
                    <a:spLocks/>
                  </p:cNvSpPr>
                  <p:nvPr/>
                </p:nvSpPr>
                <p:spPr bwMode="auto">
                  <a:xfrm>
                    <a:off x="2958" y="1335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1" y="0"/>
                        </a:moveTo>
                        <a:lnTo>
                          <a:pt x="10" y="17"/>
                        </a:lnTo>
                        <a:lnTo>
                          <a:pt x="0" y="19"/>
                        </a:lnTo>
                        <a:lnTo>
                          <a:pt x="8" y="27"/>
                        </a:lnTo>
                        <a:lnTo>
                          <a:pt x="4" y="40"/>
                        </a:lnTo>
                        <a:lnTo>
                          <a:pt x="11" y="32"/>
                        </a:lnTo>
                        <a:lnTo>
                          <a:pt x="20" y="40"/>
                        </a:lnTo>
                        <a:lnTo>
                          <a:pt x="19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5" name="Freeform 515"/>
                  <p:cNvSpPr>
                    <a:spLocks/>
                  </p:cNvSpPr>
                  <p:nvPr/>
                </p:nvSpPr>
                <p:spPr bwMode="auto">
                  <a:xfrm>
                    <a:off x="2977" y="1335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3" y="0"/>
                        </a:moveTo>
                        <a:lnTo>
                          <a:pt x="10" y="17"/>
                        </a:lnTo>
                        <a:lnTo>
                          <a:pt x="0" y="19"/>
                        </a:lnTo>
                        <a:lnTo>
                          <a:pt x="8" y="27"/>
                        </a:lnTo>
                        <a:lnTo>
                          <a:pt x="4" y="40"/>
                        </a:lnTo>
                        <a:lnTo>
                          <a:pt x="13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7" y="17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6" name="Freeform 516"/>
                  <p:cNvSpPr>
                    <a:spLocks/>
                  </p:cNvSpPr>
                  <p:nvPr/>
                </p:nvSpPr>
                <p:spPr bwMode="auto">
                  <a:xfrm>
                    <a:off x="2967" y="1346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1" y="0"/>
                        </a:moveTo>
                        <a:lnTo>
                          <a:pt x="8" y="15"/>
                        </a:lnTo>
                        <a:lnTo>
                          <a:pt x="0" y="17"/>
                        </a:lnTo>
                        <a:lnTo>
                          <a:pt x="6" y="25"/>
                        </a:lnTo>
                        <a:lnTo>
                          <a:pt x="3" y="39"/>
                        </a:lnTo>
                        <a:lnTo>
                          <a:pt x="11" y="31"/>
                        </a:lnTo>
                        <a:lnTo>
                          <a:pt x="20" y="39"/>
                        </a:lnTo>
                        <a:lnTo>
                          <a:pt x="17" y="25"/>
                        </a:lnTo>
                        <a:lnTo>
                          <a:pt x="25" y="17"/>
                        </a:lnTo>
                        <a:lnTo>
                          <a:pt x="16" y="15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7" name="Freeform 517"/>
                  <p:cNvSpPr>
                    <a:spLocks/>
                  </p:cNvSpPr>
                  <p:nvPr/>
                </p:nvSpPr>
                <p:spPr bwMode="auto">
                  <a:xfrm>
                    <a:off x="2948" y="1346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10" y="15"/>
                        </a:lnTo>
                        <a:lnTo>
                          <a:pt x="0" y="17"/>
                        </a:lnTo>
                        <a:lnTo>
                          <a:pt x="7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0" y="39"/>
                        </a:lnTo>
                        <a:lnTo>
                          <a:pt x="19" y="25"/>
                        </a:lnTo>
                        <a:lnTo>
                          <a:pt x="25" y="17"/>
                        </a:lnTo>
                        <a:lnTo>
                          <a:pt x="17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8" name="Freeform 518"/>
                  <p:cNvSpPr>
                    <a:spLocks/>
                  </p:cNvSpPr>
                  <p:nvPr/>
                </p:nvSpPr>
                <p:spPr bwMode="auto">
                  <a:xfrm>
                    <a:off x="2929" y="1346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9" y="15"/>
                        </a:lnTo>
                        <a:lnTo>
                          <a:pt x="0" y="17"/>
                        </a:lnTo>
                        <a:lnTo>
                          <a:pt x="8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0" y="39"/>
                        </a:lnTo>
                        <a:lnTo>
                          <a:pt x="19" y="25"/>
                        </a:lnTo>
                        <a:lnTo>
                          <a:pt x="25" y="17"/>
                        </a:lnTo>
                        <a:lnTo>
                          <a:pt x="16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9" name="Freeform 519"/>
                  <p:cNvSpPr>
                    <a:spLocks/>
                  </p:cNvSpPr>
                  <p:nvPr/>
                </p:nvSpPr>
                <p:spPr bwMode="auto">
                  <a:xfrm>
                    <a:off x="2891" y="1346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1" y="0"/>
                        </a:moveTo>
                        <a:lnTo>
                          <a:pt x="10" y="15"/>
                        </a:lnTo>
                        <a:lnTo>
                          <a:pt x="0" y="17"/>
                        </a:lnTo>
                        <a:lnTo>
                          <a:pt x="8" y="25"/>
                        </a:lnTo>
                        <a:lnTo>
                          <a:pt x="4" y="39"/>
                        </a:lnTo>
                        <a:lnTo>
                          <a:pt x="11" y="31"/>
                        </a:lnTo>
                        <a:lnTo>
                          <a:pt x="20" y="39"/>
                        </a:lnTo>
                        <a:lnTo>
                          <a:pt x="19" y="25"/>
                        </a:lnTo>
                        <a:lnTo>
                          <a:pt x="25" y="17"/>
                        </a:lnTo>
                        <a:lnTo>
                          <a:pt x="16" y="15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0" name="Freeform 520"/>
                  <p:cNvSpPr>
                    <a:spLocks/>
                  </p:cNvSpPr>
                  <p:nvPr/>
                </p:nvSpPr>
                <p:spPr bwMode="auto">
                  <a:xfrm>
                    <a:off x="2881" y="1358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9"/>
                        </a:lnTo>
                        <a:lnTo>
                          <a:pt x="7" y="26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8" y="26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1" name="Freeform 521"/>
                  <p:cNvSpPr>
                    <a:spLocks/>
                  </p:cNvSpPr>
                  <p:nvPr/>
                </p:nvSpPr>
                <p:spPr bwMode="auto">
                  <a:xfrm>
                    <a:off x="2900" y="1358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9"/>
                        </a:lnTo>
                        <a:lnTo>
                          <a:pt x="7" y="26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8" y="26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2" name="Freeform 522"/>
                  <p:cNvSpPr>
                    <a:spLocks/>
                  </p:cNvSpPr>
                  <p:nvPr/>
                </p:nvSpPr>
                <p:spPr bwMode="auto">
                  <a:xfrm>
                    <a:off x="2920" y="1358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9" y="16"/>
                        </a:lnTo>
                        <a:lnTo>
                          <a:pt x="0" y="19"/>
                        </a:lnTo>
                        <a:lnTo>
                          <a:pt x="7" y="26"/>
                        </a:lnTo>
                        <a:lnTo>
                          <a:pt x="4" y="40"/>
                        </a:lnTo>
                        <a:lnTo>
                          <a:pt x="12" y="32"/>
                        </a:lnTo>
                        <a:lnTo>
                          <a:pt x="21" y="40"/>
                        </a:lnTo>
                        <a:lnTo>
                          <a:pt x="19" y="26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3" name="Freeform 523"/>
                  <p:cNvSpPr>
                    <a:spLocks/>
                  </p:cNvSpPr>
                  <p:nvPr/>
                </p:nvSpPr>
                <p:spPr bwMode="auto">
                  <a:xfrm>
                    <a:off x="2958" y="1358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1" y="0"/>
                        </a:moveTo>
                        <a:lnTo>
                          <a:pt x="10" y="16"/>
                        </a:lnTo>
                        <a:lnTo>
                          <a:pt x="0" y="19"/>
                        </a:lnTo>
                        <a:lnTo>
                          <a:pt x="8" y="26"/>
                        </a:lnTo>
                        <a:lnTo>
                          <a:pt x="4" y="40"/>
                        </a:lnTo>
                        <a:lnTo>
                          <a:pt x="11" y="32"/>
                        </a:lnTo>
                        <a:lnTo>
                          <a:pt x="20" y="40"/>
                        </a:lnTo>
                        <a:lnTo>
                          <a:pt x="19" y="26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4" name="Freeform 524"/>
                  <p:cNvSpPr>
                    <a:spLocks/>
                  </p:cNvSpPr>
                  <p:nvPr/>
                </p:nvSpPr>
                <p:spPr bwMode="auto">
                  <a:xfrm>
                    <a:off x="2976" y="1358"/>
                    <a:ext cx="7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1" y="0"/>
                        </a:moveTo>
                        <a:lnTo>
                          <a:pt x="9" y="16"/>
                        </a:lnTo>
                        <a:lnTo>
                          <a:pt x="0" y="19"/>
                        </a:lnTo>
                        <a:lnTo>
                          <a:pt x="6" y="26"/>
                        </a:lnTo>
                        <a:lnTo>
                          <a:pt x="4" y="40"/>
                        </a:lnTo>
                        <a:lnTo>
                          <a:pt x="11" y="32"/>
                        </a:lnTo>
                        <a:lnTo>
                          <a:pt x="20" y="40"/>
                        </a:lnTo>
                        <a:lnTo>
                          <a:pt x="18" y="26"/>
                        </a:lnTo>
                        <a:lnTo>
                          <a:pt x="25" y="19"/>
                        </a:lnTo>
                        <a:lnTo>
                          <a:pt x="15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5" name="Freeform 525"/>
                  <p:cNvSpPr>
                    <a:spLocks/>
                  </p:cNvSpPr>
                  <p:nvPr/>
                </p:nvSpPr>
                <p:spPr bwMode="auto">
                  <a:xfrm>
                    <a:off x="2968" y="1369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3" y="0"/>
                        </a:moveTo>
                        <a:lnTo>
                          <a:pt x="9" y="16"/>
                        </a:lnTo>
                        <a:lnTo>
                          <a:pt x="0" y="19"/>
                        </a:lnTo>
                        <a:lnTo>
                          <a:pt x="6" y="26"/>
                        </a:lnTo>
                        <a:lnTo>
                          <a:pt x="4" y="40"/>
                        </a:lnTo>
                        <a:lnTo>
                          <a:pt x="13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6" name="Freeform 526"/>
                  <p:cNvSpPr>
                    <a:spLocks/>
                  </p:cNvSpPr>
                  <p:nvPr/>
                </p:nvSpPr>
                <p:spPr bwMode="auto">
                  <a:xfrm>
                    <a:off x="2948" y="1369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3" y="0"/>
                        </a:moveTo>
                        <a:lnTo>
                          <a:pt x="9" y="16"/>
                        </a:lnTo>
                        <a:lnTo>
                          <a:pt x="0" y="19"/>
                        </a:lnTo>
                        <a:lnTo>
                          <a:pt x="7" y="26"/>
                        </a:lnTo>
                        <a:lnTo>
                          <a:pt x="4" y="40"/>
                        </a:lnTo>
                        <a:lnTo>
                          <a:pt x="13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7" y="16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7" name="Freeform 527"/>
                  <p:cNvSpPr>
                    <a:spLocks/>
                  </p:cNvSpPr>
                  <p:nvPr/>
                </p:nvSpPr>
                <p:spPr bwMode="auto">
                  <a:xfrm>
                    <a:off x="2929" y="1369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3" y="0"/>
                        </a:moveTo>
                        <a:lnTo>
                          <a:pt x="9" y="16"/>
                        </a:lnTo>
                        <a:lnTo>
                          <a:pt x="0" y="19"/>
                        </a:lnTo>
                        <a:lnTo>
                          <a:pt x="8" y="26"/>
                        </a:lnTo>
                        <a:lnTo>
                          <a:pt x="4" y="40"/>
                        </a:lnTo>
                        <a:lnTo>
                          <a:pt x="13" y="32"/>
                        </a:lnTo>
                        <a:lnTo>
                          <a:pt x="20" y="40"/>
                        </a:lnTo>
                        <a:lnTo>
                          <a:pt x="19" y="27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8" name="Freeform 528"/>
                  <p:cNvSpPr>
                    <a:spLocks/>
                  </p:cNvSpPr>
                  <p:nvPr/>
                </p:nvSpPr>
                <p:spPr bwMode="auto">
                  <a:xfrm>
                    <a:off x="2910" y="1369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3" y="0"/>
                        </a:moveTo>
                        <a:lnTo>
                          <a:pt x="9" y="16"/>
                        </a:lnTo>
                        <a:lnTo>
                          <a:pt x="0" y="19"/>
                        </a:lnTo>
                        <a:lnTo>
                          <a:pt x="7" y="26"/>
                        </a:lnTo>
                        <a:lnTo>
                          <a:pt x="4" y="40"/>
                        </a:lnTo>
                        <a:lnTo>
                          <a:pt x="13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5" y="16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9" name="Freeform 529"/>
                  <p:cNvSpPr>
                    <a:spLocks/>
                  </p:cNvSpPr>
                  <p:nvPr/>
                </p:nvSpPr>
                <p:spPr bwMode="auto">
                  <a:xfrm>
                    <a:off x="2891" y="1369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1" y="0"/>
                        </a:moveTo>
                        <a:lnTo>
                          <a:pt x="10" y="16"/>
                        </a:lnTo>
                        <a:lnTo>
                          <a:pt x="0" y="19"/>
                        </a:lnTo>
                        <a:lnTo>
                          <a:pt x="8" y="26"/>
                        </a:lnTo>
                        <a:lnTo>
                          <a:pt x="4" y="40"/>
                        </a:lnTo>
                        <a:lnTo>
                          <a:pt x="11" y="32"/>
                        </a:lnTo>
                        <a:lnTo>
                          <a:pt x="20" y="40"/>
                        </a:lnTo>
                        <a:lnTo>
                          <a:pt x="19" y="27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0" name="Freeform 530"/>
                  <p:cNvSpPr>
                    <a:spLocks/>
                  </p:cNvSpPr>
                  <p:nvPr/>
                </p:nvSpPr>
                <p:spPr bwMode="auto">
                  <a:xfrm>
                    <a:off x="2881" y="1381"/>
                    <a:ext cx="6" cy="9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2" y="0"/>
                        </a:moveTo>
                        <a:lnTo>
                          <a:pt x="8" y="15"/>
                        </a:lnTo>
                        <a:lnTo>
                          <a:pt x="0" y="18"/>
                        </a:lnTo>
                        <a:lnTo>
                          <a:pt x="7" y="25"/>
                        </a:lnTo>
                        <a:lnTo>
                          <a:pt x="3" y="39"/>
                        </a:lnTo>
                        <a:lnTo>
                          <a:pt x="12" y="31"/>
                        </a:lnTo>
                        <a:lnTo>
                          <a:pt x="20" y="39"/>
                        </a:lnTo>
                        <a:lnTo>
                          <a:pt x="18" y="25"/>
                        </a:lnTo>
                        <a:lnTo>
                          <a:pt x="25" y="18"/>
                        </a:lnTo>
                        <a:lnTo>
                          <a:pt x="16" y="15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1" name="Freeform 531"/>
                  <p:cNvSpPr>
                    <a:spLocks/>
                  </p:cNvSpPr>
                  <p:nvPr/>
                </p:nvSpPr>
                <p:spPr bwMode="auto">
                  <a:xfrm>
                    <a:off x="2900" y="1381"/>
                    <a:ext cx="6" cy="9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2" y="0"/>
                        </a:moveTo>
                        <a:lnTo>
                          <a:pt x="9" y="15"/>
                        </a:lnTo>
                        <a:lnTo>
                          <a:pt x="0" y="18"/>
                        </a:lnTo>
                        <a:lnTo>
                          <a:pt x="6" y="25"/>
                        </a:lnTo>
                        <a:lnTo>
                          <a:pt x="4" y="39"/>
                        </a:lnTo>
                        <a:lnTo>
                          <a:pt x="12" y="31"/>
                        </a:lnTo>
                        <a:lnTo>
                          <a:pt x="20" y="39"/>
                        </a:lnTo>
                        <a:lnTo>
                          <a:pt x="17" y="25"/>
                        </a:lnTo>
                        <a:lnTo>
                          <a:pt x="25" y="18"/>
                        </a:lnTo>
                        <a:lnTo>
                          <a:pt x="16" y="15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2" name="Freeform 532"/>
                  <p:cNvSpPr>
                    <a:spLocks/>
                  </p:cNvSpPr>
                  <p:nvPr/>
                </p:nvSpPr>
                <p:spPr bwMode="auto">
                  <a:xfrm>
                    <a:off x="2920" y="1381"/>
                    <a:ext cx="6" cy="9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2" y="0"/>
                        </a:moveTo>
                        <a:lnTo>
                          <a:pt x="10" y="15"/>
                        </a:lnTo>
                        <a:lnTo>
                          <a:pt x="0" y="18"/>
                        </a:lnTo>
                        <a:lnTo>
                          <a:pt x="7" y="25"/>
                        </a:lnTo>
                        <a:lnTo>
                          <a:pt x="3" y="39"/>
                        </a:lnTo>
                        <a:lnTo>
                          <a:pt x="12" y="31"/>
                        </a:lnTo>
                        <a:lnTo>
                          <a:pt x="21" y="39"/>
                        </a:lnTo>
                        <a:lnTo>
                          <a:pt x="18" y="25"/>
                        </a:lnTo>
                        <a:lnTo>
                          <a:pt x="25" y="18"/>
                        </a:lnTo>
                        <a:lnTo>
                          <a:pt x="16" y="15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3" name="Freeform 533"/>
                  <p:cNvSpPr>
                    <a:spLocks/>
                  </p:cNvSpPr>
                  <p:nvPr/>
                </p:nvSpPr>
                <p:spPr bwMode="auto">
                  <a:xfrm>
                    <a:off x="2958" y="1381"/>
                    <a:ext cx="6" cy="9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1" y="0"/>
                        </a:moveTo>
                        <a:lnTo>
                          <a:pt x="10" y="15"/>
                        </a:lnTo>
                        <a:lnTo>
                          <a:pt x="0" y="18"/>
                        </a:lnTo>
                        <a:lnTo>
                          <a:pt x="8" y="25"/>
                        </a:lnTo>
                        <a:lnTo>
                          <a:pt x="4" y="39"/>
                        </a:lnTo>
                        <a:lnTo>
                          <a:pt x="11" y="31"/>
                        </a:lnTo>
                        <a:lnTo>
                          <a:pt x="20" y="39"/>
                        </a:lnTo>
                        <a:lnTo>
                          <a:pt x="19" y="25"/>
                        </a:lnTo>
                        <a:lnTo>
                          <a:pt x="25" y="18"/>
                        </a:lnTo>
                        <a:lnTo>
                          <a:pt x="16" y="15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4" name="Freeform 534"/>
                  <p:cNvSpPr>
                    <a:spLocks/>
                  </p:cNvSpPr>
                  <p:nvPr/>
                </p:nvSpPr>
                <p:spPr bwMode="auto">
                  <a:xfrm>
                    <a:off x="2976" y="1381"/>
                    <a:ext cx="7" cy="9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1" y="0"/>
                        </a:moveTo>
                        <a:lnTo>
                          <a:pt x="9" y="15"/>
                        </a:lnTo>
                        <a:lnTo>
                          <a:pt x="0" y="18"/>
                        </a:lnTo>
                        <a:lnTo>
                          <a:pt x="6" y="25"/>
                        </a:lnTo>
                        <a:lnTo>
                          <a:pt x="4" y="39"/>
                        </a:lnTo>
                        <a:lnTo>
                          <a:pt x="11" y="31"/>
                        </a:lnTo>
                        <a:lnTo>
                          <a:pt x="20" y="39"/>
                        </a:lnTo>
                        <a:lnTo>
                          <a:pt x="18" y="25"/>
                        </a:lnTo>
                        <a:lnTo>
                          <a:pt x="25" y="18"/>
                        </a:lnTo>
                        <a:lnTo>
                          <a:pt x="15" y="15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5" name="Freeform 535"/>
                  <p:cNvSpPr>
                    <a:spLocks/>
                  </p:cNvSpPr>
                  <p:nvPr/>
                </p:nvSpPr>
                <p:spPr bwMode="auto">
                  <a:xfrm>
                    <a:off x="2967" y="1392"/>
                    <a:ext cx="6" cy="10"/>
                  </a:xfrm>
                  <a:custGeom>
                    <a:avLst/>
                    <a:gdLst>
                      <a:gd name="T0" fmla="*/ 0 w 25"/>
                      <a:gd name="T1" fmla="*/ 0 h 41"/>
                      <a:gd name="T2" fmla="*/ 0 w 25"/>
                      <a:gd name="T3" fmla="*/ 0 h 41"/>
                      <a:gd name="T4" fmla="*/ 0 w 25"/>
                      <a:gd name="T5" fmla="*/ 0 h 41"/>
                      <a:gd name="T6" fmla="*/ 0 w 25"/>
                      <a:gd name="T7" fmla="*/ 0 h 41"/>
                      <a:gd name="T8" fmla="*/ 0 w 25"/>
                      <a:gd name="T9" fmla="*/ 0 h 41"/>
                      <a:gd name="T10" fmla="*/ 0 w 25"/>
                      <a:gd name="T11" fmla="*/ 0 h 41"/>
                      <a:gd name="T12" fmla="*/ 0 w 25"/>
                      <a:gd name="T13" fmla="*/ 0 h 41"/>
                      <a:gd name="T14" fmla="*/ 0 w 25"/>
                      <a:gd name="T15" fmla="*/ 0 h 41"/>
                      <a:gd name="T16" fmla="*/ 0 w 25"/>
                      <a:gd name="T17" fmla="*/ 0 h 41"/>
                      <a:gd name="T18" fmla="*/ 0 w 25"/>
                      <a:gd name="T19" fmla="*/ 0 h 41"/>
                      <a:gd name="T20" fmla="*/ 0 w 25"/>
                      <a:gd name="T21" fmla="*/ 0 h 4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1"/>
                      <a:gd name="T35" fmla="*/ 25 w 25"/>
                      <a:gd name="T36" fmla="*/ 41 h 41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1">
                        <a:moveTo>
                          <a:pt x="11" y="0"/>
                        </a:moveTo>
                        <a:lnTo>
                          <a:pt x="8" y="17"/>
                        </a:lnTo>
                        <a:lnTo>
                          <a:pt x="0" y="19"/>
                        </a:lnTo>
                        <a:lnTo>
                          <a:pt x="6" y="27"/>
                        </a:lnTo>
                        <a:lnTo>
                          <a:pt x="3" y="41"/>
                        </a:lnTo>
                        <a:lnTo>
                          <a:pt x="11" y="32"/>
                        </a:lnTo>
                        <a:lnTo>
                          <a:pt x="20" y="41"/>
                        </a:lnTo>
                        <a:lnTo>
                          <a:pt x="17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6" name="Freeform 536"/>
                  <p:cNvSpPr>
                    <a:spLocks/>
                  </p:cNvSpPr>
                  <p:nvPr/>
                </p:nvSpPr>
                <p:spPr bwMode="auto">
                  <a:xfrm>
                    <a:off x="2948" y="1392"/>
                    <a:ext cx="6" cy="10"/>
                  </a:xfrm>
                  <a:custGeom>
                    <a:avLst/>
                    <a:gdLst>
                      <a:gd name="T0" fmla="*/ 0 w 25"/>
                      <a:gd name="T1" fmla="*/ 0 h 41"/>
                      <a:gd name="T2" fmla="*/ 0 w 25"/>
                      <a:gd name="T3" fmla="*/ 0 h 41"/>
                      <a:gd name="T4" fmla="*/ 0 w 25"/>
                      <a:gd name="T5" fmla="*/ 0 h 41"/>
                      <a:gd name="T6" fmla="*/ 0 w 25"/>
                      <a:gd name="T7" fmla="*/ 0 h 41"/>
                      <a:gd name="T8" fmla="*/ 0 w 25"/>
                      <a:gd name="T9" fmla="*/ 0 h 41"/>
                      <a:gd name="T10" fmla="*/ 0 w 25"/>
                      <a:gd name="T11" fmla="*/ 0 h 41"/>
                      <a:gd name="T12" fmla="*/ 0 w 25"/>
                      <a:gd name="T13" fmla="*/ 0 h 41"/>
                      <a:gd name="T14" fmla="*/ 0 w 25"/>
                      <a:gd name="T15" fmla="*/ 0 h 41"/>
                      <a:gd name="T16" fmla="*/ 0 w 25"/>
                      <a:gd name="T17" fmla="*/ 0 h 41"/>
                      <a:gd name="T18" fmla="*/ 0 w 25"/>
                      <a:gd name="T19" fmla="*/ 0 h 41"/>
                      <a:gd name="T20" fmla="*/ 0 w 25"/>
                      <a:gd name="T21" fmla="*/ 0 h 4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1"/>
                      <a:gd name="T35" fmla="*/ 25 w 25"/>
                      <a:gd name="T36" fmla="*/ 41 h 41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1">
                        <a:moveTo>
                          <a:pt x="13" y="0"/>
                        </a:moveTo>
                        <a:lnTo>
                          <a:pt x="9" y="17"/>
                        </a:lnTo>
                        <a:lnTo>
                          <a:pt x="0" y="19"/>
                        </a:lnTo>
                        <a:lnTo>
                          <a:pt x="7" y="27"/>
                        </a:lnTo>
                        <a:lnTo>
                          <a:pt x="4" y="41"/>
                        </a:lnTo>
                        <a:lnTo>
                          <a:pt x="13" y="32"/>
                        </a:lnTo>
                        <a:lnTo>
                          <a:pt x="20" y="41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7" y="17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7" name="Freeform 537"/>
                  <p:cNvSpPr>
                    <a:spLocks/>
                  </p:cNvSpPr>
                  <p:nvPr/>
                </p:nvSpPr>
                <p:spPr bwMode="auto">
                  <a:xfrm>
                    <a:off x="2929" y="1392"/>
                    <a:ext cx="6" cy="10"/>
                  </a:xfrm>
                  <a:custGeom>
                    <a:avLst/>
                    <a:gdLst>
                      <a:gd name="T0" fmla="*/ 0 w 25"/>
                      <a:gd name="T1" fmla="*/ 0 h 41"/>
                      <a:gd name="T2" fmla="*/ 0 w 25"/>
                      <a:gd name="T3" fmla="*/ 0 h 41"/>
                      <a:gd name="T4" fmla="*/ 0 w 25"/>
                      <a:gd name="T5" fmla="*/ 0 h 41"/>
                      <a:gd name="T6" fmla="*/ 0 w 25"/>
                      <a:gd name="T7" fmla="*/ 0 h 41"/>
                      <a:gd name="T8" fmla="*/ 0 w 25"/>
                      <a:gd name="T9" fmla="*/ 0 h 41"/>
                      <a:gd name="T10" fmla="*/ 0 w 25"/>
                      <a:gd name="T11" fmla="*/ 0 h 41"/>
                      <a:gd name="T12" fmla="*/ 0 w 25"/>
                      <a:gd name="T13" fmla="*/ 0 h 41"/>
                      <a:gd name="T14" fmla="*/ 0 w 25"/>
                      <a:gd name="T15" fmla="*/ 0 h 41"/>
                      <a:gd name="T16" fmla="*/ 0 w 25"/>
                      <a:gd name="T17" fmla="*/ 0 h 41"/>
                      <a:gd name="T18" fmla="*/ 0 w 25"/>
                      <a:gd name="T19" fmla="*/ 0 h 41"/>
                      <a:gd name="T20" fmla="*/ 0 w 25"/>
                      <a:gd name="T21" fmla="*/ 0 h 4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1"/>
                      <a:gd name="T35" fmla="*/ 25 w 25"/>
                      <a:gd name="T36" fmla="*/ 41 h 41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1">
                        <a:moveTo>
                          <a:pt x="12" y="0"/>
                        </a:moveTo>
                        <a:lnTo>
                          <a:pt x="9" y="17"/>
                        </a:lnTo>
                        <a:lnTo>
                          <a:pt x="0" y="19"/>
                        </a:lnTo>
                        <a:lnTo>
                          <a:pt x="7" y="27"/>
                        </a:lnTo>
                        <a:lnTo>
                          <a:pt x="4" y="41"/>
                        </a:lnTo>
                        <a:lnTo>
                          <a:pt x="12" y="32"/>
                        </a:lnTo>
                        <a:lnTo>
                          <a:pt x="20" y="41"/>
                        </a:lnTo>
                        <a:lnTo>
                          <a:pt x="19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8" name="Freeform 538"/>
                  <p:cNvSpPr>
                    <a:spLocks/>
                  </p:cNvSpPr>
                  <p:nvPr/>
                </p:nvSpPr>
                <p:spPr bwMode="auto">
                  <a:xfrm>
                    <a:off x="2910" y="1392"/>
                    <a:ext cx="6" cy="10"/>
                  </a:xfrm>
                  <a:custGeom>
                    <a:avLst/>
                    <a:gdLst>
                      <a:gd name="T0" fmla="*/ 0 w 25"/>
                      <a:gd name="T1" fmla="*/ 0 h 41"/>
                      <a:gd name="T2" fmla="*/ 0 w 25"/>
                      <a:gd name="T3" fmla="*/ 0 h 41"/>
                      <a:gd name="T4" fmla="*/ 0 w 25"/>
                      <a:gd name="T5" fmla="*/ 0 h 41"/>
                      <a:gd name="T6" fmla="*/ 0 w 25"/>
                      <a:gd name="T7" fmla="*/ 0 h 41"/>
                      <a:gd name="T8" fmla="*/ 0 w 25"/>
                      <a:gd name="T9" fmla="*/ 0 h 41"/>
                      <a:gd name="T10" fmla="*/ 0 w 25"/>
                      <a:gd name="T11" fmla="*/ 0 h 41"/>
                      <a:gd name="T12" fmla="*/ 0 w 25"/>
                      <a:gd name="T13" fmla="*/ 0 h 41"/>
                      <a:gd name="T14" fmla="*/ 0 w 25"/>
                      <a:gd name="T15" fmla="*/ 0 h 41"/>
                      <a:gd name="T16" fmla="*/ 0 w 25"/>
                      <a:gd name="T17" fmla="*/ 0 h 41"/>
                      <a:gd name="T18" fmla="*/ 0 w 25"/>
                      <a:gd name="T19" fmla="*/ 0 h 41"/>
                      <a:gd name="T20" fmla="*/ 0 w 25"/>
                      <a:gd name="T21" fmla="*/ 0 h 4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1"/>
                      <a:gd name="T35" fmla="*/ 25 w 25"/>
                      <a:gd name="T36" fmla="*/ 41 h 41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1">
                        <a:moveTo>
                          <a:pt x="13" y="0"/>
                        </a:moveTo>
                        <a:lnTo>
                          <a:pt x="9" y="17"/>
                        </a:lnTo>
                        <a:lnTo>
                          <a:pt x="0" y="19"/>
                        </a:lnTo>
                        <a:lnTo>
                          <a:pt x="7" y="27"/>
                        </a:lnTo>
                        <a:lnTo>
                          <a:pt x="4" y="41"/>
                        </a:lnTo>
                        <a:lnTo>
                          <a:pt x="13" y="32"/>
                        </a:lnTo>
                        <a:lnTo>
                          <a:pt x="20" y="41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5" y="17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9" name="Freeform 539"/>
                  <p:cNvSpPr>
                    <a:spLocks/>
                  </p:cNvSpPr>
                  <p:nvPr/>
                </p:nvSpPr>
                <p:spPr bwMode="auto">
                  <a:xfrm>
                    <a:off x="2891" y="1392"/>
                    <a:ext cx="6" cy="10"/>
                  </a:xfrm>
                  <a:custGeom>
                    <a:avLst/>
                    <a:gdLst>
                      <a:gd name="T0" fmla="*/ 0 w 25"/>
                      <a:gd name="T1" fmla="*/ 0 h 41"/>
                      <a:gd name="T2" fmla="*/ 0 w 25"/>
                      <a:gd name="T3" fmla="*/ 0 h 41"/>
                      <a:gd name="T4" fmla="*/ 0 w 25"/>
                      <a:gd name="T5" fmla="*/ 0 h 41"/>
                      <a:gd name="T6" fmla="*/ 0 w 25"/>
                      <a:gd name="T7" fmla="*/ 0 h 41"/>
                      <a:gd name="T8" fmla="*/ 0 w 25"/>
                      <a:gd name="T9" fmla="*/ 0 h 41"/>
                      <a:gd name="T10" fmla="*/ 0 w 25"/>
                      <a:gd name="T11" fmla="*/ 0 h 41"/>
                      <a:gd name="T12" fmla="*/ 0 w 25"/>
                      <a:gd name="T13" fmla="*/ 0 h 41"/>
                      <a:gd name="T14" fmla="*/ 0 w 25"/>
                      <a:gd name="T15" fmla="*/ 0 h 41"/>
                      <a:gd name="T16" fmla="*/ 0 w 25"/>
                      <a:gd name="T17" fmla="*/ 0 h 41"/>
                      <a:gd name="T18" fmla="*/ 0 w 25"/>
                      <a:gd name="T19" fmla="*/ 0 h 41"/>
                      <a:gd name="T20" fmla="*/ 0 w 25"/>
                      <a:gd name="T21" fmla="*/ 0 h 4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1"/>
                      <a:gd name="T35" fmla="*/ 25 w 25"/>
                      <a:gd name="T36" fmla="*/ 41 h 41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1">
                        <a:moveTo>
                          <a:pt x="11" y="0"/>
                        </a:moveTo>
                        <a:lnTo>
                          <a:pt x="10" y="17"/>
                        </a:lnTo>
                        <a:lnTo>
                          <a:pt x="0" y="19"/>
                        </a:lnTo>
                        <a:lnTo>
                          <a:pt x="8" y="27"/>
                        </a:lnTo>
                        <a:lnTo>
                          <a:pt x="4" y="41"/>
                        </a:lnTo>
                        <a:lnTo>
                          <a:pt x="11" y="32"/>
                        </a:lnTo>
                        <a:lnTo>
                          <a:pt x="20" y="41"/>
                        </a:lnTo>
                        <a:lnTo>
                          <a:pt x="19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0" name="Freeform 540"/>
                  <p:cNvSpPr>
                    <a:spLocks/>
                  </p:cNvSpPr>
                  <p:nvPr/>
                </p:nvSpPr>
                <p:spPr bwMode="auto">
                  <a:xfrm>
                    <a:off x="2900" y="1403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8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1" name="Freeform 541"/>
                  <p:cNvSpPr>
                    <a:spLocks/>
                  </p:cNvSpPr>
                  <p:nvPr/>
                </p:nvSpPr>
                <p:spPr bwMode="auto">
                  <a:xfrm>
                    <a:off x="2920" y="1403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10" y="16"/>
                        </a:lnTo>
                        <a:lnTo>
                          <a:pt x="0" y="18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1" y="40"/>
                        </a:lnTo>
                        <a:lnTo>
                          <a:pt x="18" y="27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2" name="Freeform 542"/>
                  <p:cNvSpPr>
                    <a:spLocks/>
                  </p:cNvSpPr>
                  <p:nvPr/>
                </p:nvSpPr>
                <p:spPr bwMode="auto">
                  <a:xfrm>
                    <a:off x="2938" y="1403"/>
                    <a:ext cx="7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8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7" y="27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3" name="Freeform 543"/>
                  <p:cNvSpPr>
                    <a:spLocks/>
                  </p:cNvSpPr>
                  <p:nvPr/>
                </p:nvSpPr>
                <p:spPr bwMode="auto">
                  <a:xfrm>
                    <a:off x="2958" y="1403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1" y="0"/>
                        </a:moveTo>
                        <a:lnTo>
                          <a:pt x="10" y="16"/>
                        </a:lnTo>
                        <a:lnTo>
                          <a:pt x="0" y="18"/>
                        </a:lnTo>
                        <a:lnTo>
                          <a:pt x="8" y="27"/>
                        </a:lnTo>
                        <a:lnTo>
                          <a:pt x="4" y="40"/>
                        </a:lnTo>
                        <a:lnTo>
                          <a:pt x="11" y="32"/>
                        </a:lnTo>
                        <a:lnTo>
                          <a:pt x="20" y="40"/>
                        </a:lnTo>
                        <a:lnTo>
                          <a:pt x="19" y="27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4" name="Freeform 544"/>
                  <p:cNvSpPr>
                    <a:spLocks/>
                  </p:cNvSpPr>
                  <p:nvPr/>
                </p:nvSpPr>
                <p:spPr bwMode="auto">
                  <a:xfrm>
                    <a:off x="2976" y="1403"/>
                    <a:ext cx="7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1" y="0"/>
                        </a:moveTo>
                        <a:lnTo>
                          <a:pt x="9" y="16"/>
                        </a:lnTo>
                        <a:lnTo>
                          <a:pt x="0" y="18"/>
                        </a:lnTo>
                        <a:lnTo>
                          <a:pt x="6" y="27"/>
                        </a:lnTo>
                        <a:lnTo>
                          <a:pt x="4" y="40"/>
                        </a:lnTo>
                        <a:lnTo>
                          <a:pt x="11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8"/>
                        </a:lnTo>
                        <a:lnTo>
                          <a:pt x="15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5" name="Freeform 545"/>
                  <p:cNvSpPr>
                    <a:spLocks/>
                  </p:cNvSpPr>
                  <p:nvPr/>
                </p:nvSpPr>
                <p:spPr bwMode="auto">
                  <a:xfrm>
                    <a:off x="2968" y="1415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9" y="15"/>
                        </a:lnTo>
                        <a:lnTo>
                          <a:pt x="0" y="17"/>
                        </a:lnTo>
                        <a:lnTo>
                          <a:pt x="6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0" y="39"/>
                        </a:lnTo>
                        <a:lnTo>
                          <a:pt x="18" y="25"/>
                        </a:lnTo>
                        <a:lnTo>
                          <a:pt x="25" y="17"/>
                        </a:lnTo>
                        <a:lnTo>
                          <a:pt x="16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6" name="Freeform 546"/>
                  <p:cNvSpPr>
                    <a:spLocks/>
                  </p:cNvSpPr>
                  <p:nvPr/>
                </p:nvSpPr>
                <p:spPr bwMode="auto">
                  <a:xfrm>
                    <a:off x="2948" y="1415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9" y="15"/>
                        </a:lnTo>
                        <a:lnTo>
                          <a:pt x="0" y="17"/>
                        </a:lnTo>
                        <a:lnTo>
                          <a:pt x="7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0" y="39"/>
                        </a:lnTo>
                        <a:lnTo>
                          <a:pt x="18" y="25"/>
                        </a:lnTo>
                        <a:lnTo>
                          <a:pt x="25" y="17"/>
                        </a:lnTo>
                        <a:lnTo>
                          <a:pt x="17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7" name="Freeform 547"/>
                  <p:cNvSpPr>
                    <a:spLocks/>
                  </p:cNvSpPr>
                  <p:nvPr/>
                </p:nvSpPr>
                <p:spPr bwMode="auto">
                  <a:xfrm>
                    <a:off x="2929" y="1415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2" y="0"/>
                        </a:moveTo>
                        <a:lnTo>
                          <a:pt x="9" y="15"/>
                        </a:lnTo>
                        <a:lnTo>
                          <a:pt x="0" y="17"/>
                        </a:lnTo>
                        <a:lnTo>
                          <a:pt x="7" y="25"/>
                        </a:lnTo>
                        <a:lnTo>
                          <a:pt x="4" y="39"/>
                        </a:lnTo>
                        <a:lnTo>
                          <a:pt x="12" y="31"/>
                        </a:lnTo>
                        <a:lnTo>
                          <a:pt x="20" y="39"/>
                        </a:lnTo>
                        <a:lnTo>
                          <a:pt x="19" y="25"/>
                        </a:lnTo>
                        <a:lnTo>
                          <a:pt x="25" y="17"/>
                        </a:lnTo>
                        <a:lnTo>
                          <a:pt x="16" y="15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8" name="Freeform 548"/>
                  <p:cNvSpPr>
                    <a:spLocks/>
                  </p:cNvSpPr>
                  <p:nvPr/>
                </p:nvSpPr>
                <p:spPr bwMode="auto">
                  <a:xfrm>
                    <a:off x="2910" y="1415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9" y="15"/>
                        </a:lnTo>
                        <a:lnTo>
                          <a:pt x="0" y="17"/>
                        </a:lnTo>
                        <a:lnTo>
                          <a:pt x="7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0" y="39"/>
                        </a:lnTo>
                        <a:lnTo>
                          <a:pt x="18" y="25"/>
                        </a:lnTo>
                        <a:lnTo>
                          <a:pt x="25" y="17"/>
                        </a:lnTo>
                        <a:lnTo>
                          <a:pt x="15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9" name="Freeform 549"/>
                  <p:cNvSpPr>
                    <a:spLocks/>
                  </p:cNvSpPr>
                  <p:nvPr/>
                </p:nvSpPr>
                <p:spPr bwMode="auto">
                  <a:xfrm>
                    <a:off x="2891" y="1415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10" y="15"/>
                        </a:lnTo>
                        <a:lnTo>
                          <a:pt x="0" y="17"/>
                        </a:lnTo>
                        <a:lnTo>
                          <a:pt x="8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1" y="39"/>
                        </a:lnTo>
                        <a:lnTo>
                          <a:pt x="19" y="25"/>
                        </a:lnTo>
                        <a:lnTo>
                          <a:pt x="25" y="17"/>
                        </a:lnTo>
                        <a:lnTo>
                          <a:pt x="16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0" name="Freeform 550"/>
                  <p:cNvSpPr>
                    <a:spLocks/>
                  </p:cNvSpPr>
                  <p:nvPr/>
                </p:nvSpPr>
                <p:spPr bwMode="auto">
                  <a:xfrm>
                    <a:off x="2881" y="1426"/>
                    <a:ext cx="6" cy="10"/>
                  </a:xfrm>
                  <a:custGeom>
                    <a:avLst/>
                    <a:gdLst>
                      <a:gd name="T0" fmla="*/ 0 w 25"/>
                      <a:gd name="T1" fmla="*/ 0 h 38"/>
                      <a:gd name="T2" fmla="*/ 0 w 25"/>
                      <a:gd name="T3" fmla="*/ 0 h 38"/>
                      <a:gd name="T4" fmla="*/ 0 w 25"/>
                      <a:gd name="T5" fmla="*/ 0 h 38"/>
                      <a:gd name="T6" fmla="*/ 0 w 25"/>
                      <a:gd name="T7" fmla="*/ 0 h 38"/>
                      <a:gd name="T8" fmla="*/ 0 w 25"/>
                      <a:gd name="T9" fmla="*/ 0 h 38"/>
                      <a:gd name="T10" fmla="*/ 0 w 25"/>
                      <a:gd name="T11" fmla="*/ 0 h 38"/>
                      <a:gd name="T12" fmla="*/ 0 w 25"/>
                      <a:gd name="T13" fmla="*/ 0 h 38"/>
                      <a:gd name="T14" fmla="*/ 0 w 25"/>
                      <a:gd name="T15" fmla="*/ 0 h 38"/>
                      <a:gd name="T16" fmla="*/ 0 w 25"/>
                      <a:gd name="T17" fmla="*/ 0 h 38"/>
                      <a:gd name="T18" fmla="*/ 0 w 25"/>
                      <a:gd name="T19" fmla="*/ 0 h 38"/>
                      <a:gd name="T20" fmla="*/ 0 w 25"/>
                      <a:gd name="T21" fmla="*/ 0 h 3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8"/>
                      <a:gd name="T35" fmla="*/ 25 w 25"/>
                      <a:gd name="T36" fmla="*/ 38 h 38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8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8"/>
                        </a:lnTo>
                        <a:lnTo>
                          <a:pt x="7" y="25"/>
                        </a:lnTo>
                        <a:lnTo>
                          <a:pt x="3" y="38"/>
                        </a:lnTo>
                        <a:lnTo>
                          <a:pt x="12" y="31"/>
                        </a:lnTo>
                        <a:lnTo>
                          <a:pt x="20" y="38"/>
                        </a:lnTo>
                        <a:lnTo>
                          <a:pt x="18" y="25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1" name="Freeform 551"/>
                  <p:cNvSpPr>
                    <a:spLocks/>
                  </p:cNvSpPr>
                  <p:nvPr/>
                </p:nvSpPr>
                <p:spPr bwMode="auto">
                  <a:xfrm>
                    <a:off x="2900" y="1426"/>
                    <a:ext cx="6" cy="10"/>
                  </a:xfrm>
                  <a:custGeom>
                    <a:avLst/>
                    <a:gdLst>
                      <a:gd name="T0" fmla="*/ 0 w 25"/>
                      <a:gd name="T1" fmla="*/ 0 h 38"/>
                      <a:gd name="T2" fmla="*/ 0 w 25"/>
                      <a:gd name="T3" fmla="*/ 0 h 38"/>
                      <a:gd name="T4" fmla="*/ 0 w 25"/>
                      <a:gd name="T5" fmla="*/ 0 h 38"/>
                      <a:gd name="T6" fmla="*/ 0 w 25"/>
                      <a:gd name="T7" fmla="*/ 0 h 38"/>
                      <a:gd name="T8" fmla="*/ 0 w 25"/>
                      <a:gd name="T9" fmla="*/ 0 h 38"/>
                      <a:gd name="T10" fmla="*/ 0 w 25"/>
                      <a:gd name="T11" fmla="*/ 0 h 38"/>
                      <a:gd name="T12" fmla="*/ 0 w 25"/>
                      <a:gd name="T13" fmla="*/ 0 h 38"/>
                      <a:gd name="T14" fmla="*/ 0 w 25"/>
                      <a:gd name="T15" fmla="*/ 0 h 38"/>
                      <a:gd name="T16" fmla="*/ 0 w 25"/>
                      <a:gd name="T17" fmla="*/ 0 h 38"/>
                      <a:gd name="T18" fmla="*/ 0 w 25"/>
                      <a:gd name="T19" fmla="*/ 0 h 38"/>
                      <a:gd name="T20" fmla="*/ 0 w 25"/>
                      <a:gd name="T21" fmla="*/ 0 h 3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8"/>
                      <a:gd name="T35" fmla="*/ 25 w 25"/>
                      <a:gd name="T36" fmla="*/ 38 h 38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8">
                        <a:moveTo>
                          <a:pt x="12" y="0"/>
                        </a:moveTo>
                        <a:lnTo>
                          <a:pt x="9" y="16"/>
                        </a:lnTo>
                        <a:lnTo>
                          <a:pt x="0" y="18"/>
                        </a:lnTo>
                        <a:lnTo>
                          <a:pt x="6" y="25"/>
                        </a:lnTo>
                        <a:lnTo>
                          <a:pt x="4" y="38"/>
                        </a:lnTo>
                        <a:lnTo>
                          <a:pt x="12" y="31"/>
                        </a:lnTo>
                        <a:lnTo>
                          <a:pt x="20" y="38"/>
                        </a:lnTo>
                        <a:lnTo>
                          <a:pt x="17" y="25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2" name="Freeform 552"/>
                  <p:cNvSpPr>
                    <a:spLocks/>
                  </p:cNvSpPr>
                  <p:nvPr/>
                </p:nvSpPr>
                <p:spPr bwMode="auto">
                  <a:xfrm>
                    <a:off x="2920" y="1426"/>
                    <a:ext cx="6" cy="10"/>
                  </a:xfrm>
                  <a:custGeom>
                    <a:avLst/>
                    <a:gdLst>
                      <a:gd name="T0" fmla="*/ 0 w 25"/>
                      <a:gd name="T1" fmla="*/ 0 h 38"/>
                      <a:gd name="T2" fmla="*/ 0 w 25"/>
                      <a:gd name="T3" fmla="*/ 0 h 38"/>
                      <a:gd name="T4" fmla="*/ 0 w 25"/>
                      <a:gd name="T5" fmla="*/ 0 h 38"/>
                      <a:gd name="T6" fmla="*/ 0 w 25"/>
                      <a:gd name="T7" fmla="*/ 0 h 38"/>
                      <a:gd name="T8" fmla="*/ 0 w 25"/>
                      <a:gd name="T9" fmla="*/ 0 h 38"/>
                      <a:gd name="T10" fmla="*/ 0 w 25"/>
                      <a:gd name="T11" fmla="*/ 0 h 38"/>
                      <a:gd name="T12" fmla="*/ 0 w 25"/>
                      <a:gd name="T13" fmla="*/ 0 h 38"/>
                      <a:gd name="T14" fmla="*/ 0 w 25"/>
                      <a:gd name="T15" fmla="*/ 0 h 38"/>
                      <a:gd name="T16" fmla="*/ 0 w 25"/>
                      <a:gd name="T17" fmla="*/ 0 h 38"/>
                      <a:gd name="T18" fmla="*/ 0 w 25"/>
                      <a:gd name="T19" fmla="*/ 0 h 38"/>
                      <a:gd name="T20" fmla="*/ 0 w 25"/>
                      <a:gd name="T21" fmla="*/ 0 h 3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8"/>
                      <a:gd name="T35" fmla="*/ 25 w 25"/>
                      <a:gd name="T36" fmla="*/ 38 h 38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8">
                        <a:moveTo>
                          <a:pt x="12" y="0"/>
                        </a:moveTo>
                        <a:lnTo>
                          <a:pt x="10" y="16"/>
                        </a:lnTo>
                        <a:lnTo>
                          <a:pt x="0" y="18"/>
                        </a:lnTo>
                        <a:lnTo>
                          <a:pt x="7" y="25"/>
                        </a:lnTo>
                        <a:lnTo>
                          <a:pt x="3" y="38"/>
                        </a:lnTo>
                        <a:lnTo>
                          <a:pt x="12" y="31"/>
                        </a:lnTo>
                        <a:lnTo>
                          <a:pt x="21" y="38"/>
                        </a:lnTo>
                        <a:lnTo>
                          <a:pt x="18" y="25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3" name="Freeform 553"/>
                  <p:cNvSpPr>
                    <a:spLocks/>
                  </p:cNvSpPr>
                  <p:nvPr/>
                </p:nvSpPr>
                <p:spPr bwMode="auto">
                  <a:xfrm>
                    <a:off x="2938" y="1426"/>
                    <a:ext cx="7" cy="10"/>
                  </a:xfrm>
                  <a:custGeom>
                    <a:avLst/>
                    <a:gdLst>
                      <a:gd name="T0" fmla="*/ 0 w 25"/>
                      <a:gd name="T1" fmla="*/ 0 h 38"/>
                      <a:gd name="T2" fmla="*/ 0 w 25"/>
                      <a:gd name="T3" fmla="*/ 0 h 38"/>
                      <a:gd name="T4" fmla="*/ 0 w 25"/>
                      <a:gd name="T5" fmla="*/ 0 h 38"/>
                      <a:gd name="T6" fmla="*/ 0 w 25"/>
                      <a:gd name="T7" fmla="*/ 0 h 38"/>
                      <a:gd name="T8" fmla="*/ 0 w 25"/>
                      <a:gd name="T9" fmla="*/ 0 h 38"/>
                      <a:gd name="T10" fmla="*/ 0 w 25"/>
                      <a:gd name="T11" fmla="*/ 0 h 38"/>
                      <a:gd name="T12" fmla="*/ 0 w 25"/>
                      <a:gd name="T13" fmla="*/ 0 h 38"/>
                      <a:gd name="T14" fmla="*/ 0 w 25"/>
                      <a:gd name="T15" fmla="*/ 0 h 38"/>
                      <a:gd name="T16" fmla="*/ 0 w 25"/>
                      <a:gd name="T17" fmla="*/ 0 h 38"/>
                      <a:gd name="T18" fmla="*/ 0 w 25"/>
                      <a:gd name="T19" fmla="*/ 0 h 38"/>
                      <a:gd name="T20" fmla="*/ 0 w 25"/>
                      <a:gd name="T21" fmla="*/ 0 h 3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8"/>
                      <a:gd name="T35" fmla="*/ 25 w 25"/>
                      <a:gd name="T36" fmla="*/ 38 h 38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8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8"/>
                        </a:lnTo>
                        <a:lnTo>
                          <a:pt x="7" y="25"/>
                        </a:lnTo>
                        <a:lnTo>
                          <a:pt x="3" y="38"/>
                        </a:lnTo>
                        <a:lnTo>
                          <a:pt x="12" y="31"/>
                        </a:lnTo>
                        <a:lnTo>
                          <a:pt x="20" y="38"/>
                        </a:lnTo>
                        <a:lnTo>
                          <a:pt x="17" y="25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4" name="Freeform 554"/>
                  <p:cNvSpPr>
                    <a:spLocks/>
                  </p:cNvSpPr>
                  <p:nvPr/>
                </p:nvSpPr>
                <p:spPr bwMode="auto">
                  <a:xfrm>
                    <a:off x="2958" y="1426"/>
                    <a:ext cx="6" cy="10"/>
                  </a:xfrm>
                  <a:custGeom>
                    <a:avLst/>
                    <a:gdLst>
                      <a:gd name="T0" fmla="*/ 0 w 25"/>
                      <a:gd name="T1" fmla="*/ 0 h 38"/>
                      <a:gd name="T2" fmla="*/ 0 w 25"/>
                      <a:gd name="T3" fmla="*/ 0 h 38"/>
                      <a:gd name="T4" fmla="*/ 0 w 25"/>
                      <a:gd name="T5" fmla="*/ 0 h 38"/>
                      <a:gd name="T6" fmla="*/ 0 w 25"/>
                      <a:gd name="T7" fmla="*/ 0 h 38"/>
                      <a:gd name="T8" fmla="*/ 0 w 25"/>
                      <a:gd name="T9" fmla="*/ 0 h 38"/>
                      <a:gd name="T10" fmla="*/ 0 w 25"/>
                      <a:gd name="T11" fmla="*/ 0 h 38"/>
                      <a:gd name="T12" fmla="*/ 0 w 25"/>
                      <a:gd name="T13" fmla="*/ 0 h 38"/>
                      <a:gd name="T14" fmla="*/ 0 w 25"/>
                      <a:gd name="T15" fmla="*/ 0 h 38"/>
                      <a:gd name="T16" fmla="*/ 0 w 25"/>
                      <a:gd name="T17" fmla="*/ 0 h 38"/>
                      <a:gd name="T18" fmla="*/ 0 w 25"/>
                      <a:gd name="T19" fmla="*/ 0 h 38"/>
                      <a:gd name="T20" fmla="*/ 0 w 25"/>
                      <a:gd name="T21" fmla="*/ 0 h 3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8"/>
                      <a:gd name="T35" fmla="*/ 25 w 25"/>
                      <a:gd name="T36" fmla="*/ 38 h 38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8">
                        <a:moveTo>
                          <a:pt x="11" y="0"/>
                        </a:moveTo>
                        <a:lnTo>
                          <a:pt x="10" y="16"/>
                        </a:lnTo>
                        <a:lnTo>
                          <a:pt x="0" y="18"/>
                        </a:lnTo>
                        <a:lnTo>
                          <a:pt x="8" y="25"/>
                        </a:lnTo>
                        <a:lnTo>
                          <a:pt x="4" y="38"/>
                        </a:lnTo>
                        <a:lnTo>
                          <a:pt x="11" y="31"/>
                        </a:lnTo>
                        <a:lnTo>
                          <a:pt x="20" y="38"/>
                        </a:lnTo>
                        <a:lnTo>
                          <a:pt x="19" y="25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5" name="Freeform 555"/>
                  <p:cNvSpPr>
                    <a:spLocks/>
                  </p:cNvSpPr>
                  <p:nvPr/>
                </p:nvSpPr>
                <p:spPr bwMode="auto">
                  <a:xfrm>
                    <a:off x="2976" y="1426"/>
                    <a:ext cx="7" cy="10"/>
                  </a:xfrm>
                  <a:custGeom>
                    <a:avLst/>
                    <a:gdLst>
                      <a:gd name="T0" fmla="*/ 0 w 25"/>
                      <a:gd name="T1" fmla="*/ 0 h 38"/>
                      <a:gd name="T2" fmla="*/ 0 w 25"/>
                      <a:gd name="T3" fmla="*/ 0 h 38"/>
                      <a:gd name="T4" fmla="*/ 0 w 25"/>
                      <a:gd name="T5" fmla="*/ 0 h 38"/>
                      <a:gd name="T6" fmla="*/ 0 w 25"/>
                      <a:gd name="T7" fmla="*/ 0 h 38"/>
                      <a:gd name="T8" fmla="*/ 0 w 25"/>
                      <a:gd name="T9" fmla="*/ 0 h 38"/>
                      <a:gd name="T10" fmla="*/ 0 w 25"/>
                      <a:gd name="T11" fmla="*/ 0 h 38"/>
                      <a:gd name="T12" fmla="*/ 0 w 25"/>
                      <a:gd name="T13" fmla="*/ 0 h 38"/>
                      <a:gd name="T14" fmla="*/ 0 w 25"/>
                      <a:gd name="T15" fmla="*/ 0 h 38"/>
                      <a:gd name="T16" fmla="*/ 0 w 25"/>
                      <a:gd name="T17" fmla="*/ 0 h 38"/>
                      <a:gd name="T18" fmla="*/ 0 w 25"/>
                      <a:gd name="T19" fmla="*/ 0 h 38"/>
                      <a:gd name="T20" fmla="*/ 0 w 25"/>
                      <a:gd name="T21" fmla="*/ 0 h 3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8"/>
                      <a:gd name="T35" fmla="*/ 25 w 25"/>
                      <a:gd name="T36" fmla="*/ 38 h 38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8">
                        <a:moveTo>
                          <a:pt x="11" y="0"/>
                        </a:moveTo>
                        <a:lnTo>
                          <a:pt x="9" y="16"/>
                        </a:lnTo>
                        <a:lnTo>
                          <a:pt x="0" y="18"/>
                        </a:lnTo>
                        <a:lnTo>
                          <a:pt x="6" y="25"/>
                        </a:lnTo>
                        <a:lnTo>
                          <a:pt x="4" y="38"/>
                        </a:lnTo>
                        <a:lnTo>
                          <a:pt x="11" y="31"/>
                        </a:lnTo>
                        <a:lnTo>
                          <a:pt x="20" y="38"/>
                        </a:lnTo>
                        <a:lnTo>
                          <a:pt x="18" y="25"/>
                        </a:lnTo>
                        <a:lnTo>
                          <a:pt x="25" y="18"/>
                        </a:lnTo>
                        <a:lnTo>
                          <a:pt x="15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6" name="Freeform 556"/>
                  <p:cNvSpPr>
                    <a:spLocks/>
                  </p:cNvSpPr>
                  <p:nvPr/>
                </p:nvSpPr>
                <p:spPr bwMode="auto">
                  <a:xfrm>
                    <a:off x="2910" y="1346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9" y="15"/>
                        </a:lnTo>
                        <a:lnTo>
                          <a:pt x="0" y="17"/>
                        </a:lnTo>
                        <a:lnTo>
                          <a:pt x="7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0" y="39"/>
                        </a:lnTo>
                        <a:lnTo>
                          <a:pt x="18" y="25"/>
                        </a:lnTo>
                        <a:lnTo>
                          <a:pt x="25" y="17"/>
                        </a:lnTo>
                        <a:lnTo>
                          <a:pt x="15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7" name="Freeform 557"/>
                  <p:cNvSpPr>
                    <a:spLocks/>
                  </p:cNvSpPr>
                  <p:nvPr/>
                </p:nvSpPr>
                <p:spPr bwMode="auto">
                  <a:xfrm>
                    <a:off x="2938" y="1358"/>
                    <a:ext cx="7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9"/>
                        </a:lnTo>
                        <a:lnTo>
                          <a:pt x="7" y="26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7" y="26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8" name="Freeform 558"/>
                  <p:cNvSpPr>
                    <a:spLocks/>
                  </p:cNvSpPr>
                  <p:nvPr/>
                </p:nvSpPr>
                <p:spPr bwMode="auto">
                  <a:xfrm>
                    <a:off x="2938" y="1381"/>
                    <a:ext cx="7" cy="9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2" y="0"/>
                        </a:moveTo>
                        <a:lnTo>
                          <a:pt x="8" y="15"/>
                        </a:lnTo>
                        <a:lnTo>
                          <a:pt x="0" y="18"/>
                        </a:lnTo>
                        <a:lnTo>
                          <a:pt x="7" y="25"/>
                        </a:lnTo>
                        <a:lnTo>
                          <a:pt x="3" y="39"/>
                        </a:lnTo>
                        <a:lnTo>
                          <a:pt x="12" y="31"/>
                        </a:lnTo>
                        <a:lnTo>
                          <a:pt x="20" y="39"/>
                        </a:lnTo>
                        <a:lnTo>
                          <a:pt x="17" y="25"/>
                        </a:lnTo>
                        <a:lnTo>
                          <a:pt x="25" y="18"/>
                        </a:lnTo>
                        <a:lnTo>
                          <a:pt x="16" y="15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9" name="Freeform 559"/>
                  <p:cNvSpPr>
                    <a:spLocks/>
                  </p:cNvSpPr>
                  <p:nvPr/>
                </p:nvSpPr>
                <p:spPr bwMode="auto">
                  <a:xfrm>
                    <a:off x="2881" y="1403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8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8" name="Group 560"/>
              <p:cNvGrpSpPr>
                <a:grpSpLocks/>
              </p:cNvGrpSpPr>
              <p:nvPr/>
            </p:nvGrpSpPr>
            <p:grpSpPr bwMode="auto">
              <a:xfrm rot="-5400000">
                <a:off x="2251" y="1009"/>
                <a:ext cx="244" cy="714"/>
                <a:chOff x="4604" y="1734"/>
                <a:chExt cx="328" cy="999"/>
              </a:xfrm>
            </p:grpSpPr>
            <p:sp>
              <p:nvSpPr>
                <p:cNvPr id="4392" name="Rectangle 561"/>
                <p:cNvSpPr>
                  <a:spLocks noChangeArrowheads="1"/>
                </p:cNvSpPr>
                <p:nvPr/>
              </p:nvSpPr>
              <p:spPr bwMode="auto">
                <a:xfrm>
                  <a:off x="4701" y="1799"/>
                  <a:ext cx="70" cy="58"/>
                </a:xfrm>
                <a:prstGeom prst="rect">
                  <a:avLst/>
                </a:prstGeom>
                <a:solidFill>
                  <a:srgbClr val="CFAF8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3" name="Rectangle 562"/>
                <p:cNvSpPr>
                  <a:spLocks noChangeArrowheads="1"/>
                </p:cNvSpPr>
                <p:nvPr/>
              </p:nvSpPr>
              <p:spPr bwMode="auto">
                <a:xfrm>
                  <a:off x="4705" y="1803"/>
                  <a:ext cx="62" cy="50"/>
                </a:xfrm>
                <a:prstGeom prst="rect">
                  <a:avLst/>
                </a:prstGeom>
                <a:noFill/>
                <a:ln w="14288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4" name="Freeform 563"/>
                <p:cNvSpPr>
                  <a:spLocks/>
                </p:cNvSpPr>
                <p:nvPr/>
              </p:nvSpPr>
              <p:spPr bwMode="auto">
                <a:xfrm>
                  <a:off x="4623" y="1734"/>
                  <a:ext cx="146" cy="88"/>
                </a:xfrm>
                <a:custGeom>
                  <a:avLst/>
                  <a:gdLst>
                    <a:gd name="T0" fmla="*/ 0 w 439"/>
                    <a:gd name="T1" fmla="*/ 0 h 354"/>
                    <a:gd name="T2" fmla="*/ 0 w 439"/>
                    <a:gd name="T3" fmla="*/ 0 h 354"/>
                    <a:gd name="T4" fmla="*/ 1 w 439"/>
                    <a:gd name="T5" fmla="*/ 0 h 354"/>
                    <a:gd name="T6" fmla="*/ 1 w 439"/>
                    <a:gd name="T7" fmla="*/ 0 h 354"/>
                    <a:gd name="T8" fmla="*/ 1 w 439"/>
                    <a:gd name="T9" fmla="*/ 0 h 354"/>
                    <a:gd name="T10" fmla="*/ 0 w 439"/>
                    <a:gd name="T11" fmla="*/ 0 h 35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9"/>
                    <a:gd name="T19" fmla="*/ 0 h 354"/>
                    <a:gd name="T20" fmla="*/ 439 w 439"/>
                    <a:gd name="T21" fmla="*/ 354 h 35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9" h="354">
                      <a:moveTo>
                        <a:pt x="4" y="0"/>
                      </a:moveTo>
                      <a:lnTo>
                        <a:pt x="0" y="169"/>
                      </a:lnTo>
                      <a:lnTo>
                        <a:pt x="439" y="354"/>
                      </a:lnTo>
                      <a:lnTo>
                        <a:pt x="432" y="27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5" name="Freeform 564"/>
                <p:cNvSpPr>
                  <a:spLocks/>
                </p:cNvSpPr>
                <p:nvPr/>
              </p:nvSpPr>
              <p:spPr bwMode="auto">
                <a:xfrm>
                  <a:off x="4623" y="1734"/>
                  <a:ext cx="146" cy="88"/>
                </a:xfrm>
                <a:custGeom>
                  <a:avLst/>
                  <a:gdLst>
                    <a:gd name="T0" fmla="*/ 0 w 439"/>
                    <a:gd name="T1" fmla="*/ 0 h 354"/>
                    <a:gd name="T2" fmla="*/ 0 w 439"/>
                    <a:gd name="T3" fmla="*/ 0 h 354"/>
                    <a:gd name="T4" fmla="*/ 1 w 439"/>
                    <a:gd name="T5" fmla="*/ 0 h 354"/>
                    <a:gd name="T6" fmla="*/ 1 w 439"/>
                    <a:gd name="T7" fmla="*/ 0 h 354"/>
                    <a:gd name="T8" fmla="*/ 1 w 439"/>
                    <a:gd name="T9" fmla="*/ 0 h 354"/>
                    <a:gd name="T10" fmla="*/ 0 w 439"/>
                    <a:gd name="T11" fmla="*/ 0 h 35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9"/>
                    <a:gd name="T19" fmla="*/ 0 h 354"/>
                    <a:gd name="T20" fmla="*/ 439 w 439"/>
                    <a:gd name="T21" fmla="*/ 354 h 35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9" h="354">
                      <a:moveTo>
                        <a:pt x="4" y="0"/>
                      </a:moveTo>
                      <a:lnTo>
                        <a:pt x="0" y="169"/>
                      </a:lnTo>
                      <a:lnTo>
                        <a:pt x="439" y="354"/>
                      </a:lnTo>
                      <a:lnTo>
                        <a:pt x="432" y="270"/>
                      </a:lnTo>
                      <a:lnTo>
                        <a:pt x="4" y="0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6" name="Freeform 565"/>
                <p:cNvSpPr>
                  <a:spLocks/>
                </p:cNvSpPr>
                <p:nvPr/>
              </p:nvSpPr>
              <p:spPr bwMode="auto">
                <a:xfrm>
                  <a:off x="4616" y="1827"/>
                  <a:ext cx="145" cy="94"/>
                </a:xfrm>
                <a:custGeom>
                  <a:avLst/>
                  <a:gdLst>
                    <a:gd name="T0" fmla="*/ 0 w 433"/>
                    <a:gd name="T1" fmla="*/ 0 h 375"/>
                    <a:gd name="T2" fmla="*/ 0 w 433"/>
                    <a:gd name="T3" fmla="*/ 0 h 375"/>
                    <a:gd name="T4" fmla="*/ 1 w 433"/>
                    <a:gd name="T5" fmla="*/ 0 h 375"/>
                    <a:gd name="T6" fmla="*/ 1 w 433"/>
                    <a:gd name="T7" fmla="*/ 0 h 375"/>
                    <a:gd name="T8" fmla="*/ 1 w 433"/>
                    <a:gd name="T9" fmla="*/ 0 h 375"/>
                    <a:gd name="T10" fmla="*/ 0 w 433"/>
                    <a:gd name="T11" fmla="*/ 0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3"/>
                    <a:gd name="T19" fmla="*/ 0 h 375"/>
                    <a:gd name="T20" fmla="*/ 433 w 433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3" h="375">
                      <a:moveTo>
                        <a:pt x="0" y="207"/>
                      </a:moveTo>
                      <a:lnTo>
                        <a:pt x="22" y="375"/>
                      </a:lnTo>
                      <a:lnTo>
                        <a:pt x="433" y="92"/>
                      </a:lnTo>
                      <a:lnTo>
                        <a:pt x="412" y="0"/>
                      </a:lnTo>
                      <a:lnTo>
                        <a:pt x="413" y="11"/>
                      </a:lnTo>
                      <a:lnTo>
                        <a:pt x="0" y="20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7" name="Freeform 566"/>
                <p:cNvSpPr>
                  <a:spLocks/>
                </p:cNvSpPr>
                <p:nvPr/>
              </p:nvSpPr>
              <p:spPr bwMode="auto">
                <a:xfrm>
                  <a:off x="4616" y="1827"/>
                  <a:ext cx="145" cy="94"/>
                </a:xfrm>
                <a:custGeom>
                  <a:avLst/>
                  <a:gdLst>
                    <a:gd name="T0" fmla="*/ 0 w 433"/>
                    <a:gd name="T1" fmla="*/ 0 h 375"/>
                    <a:gd name="T2" fmla="*/ 0 w 433"/>
                    <a:gd name="T3" fmla="*/ 0 h 375"/>
                    <a:gd name="T4" fmla="*/ 1 w 433"/>
                    <a:gd name="T5" fmla="*/ 0 h 375"/>
                    <a:gd name="T6" fmla="*/ 1 w 433"/>
                    <a:gd name="T7" fmla="*/ 0 h 375"/>
                    <a:gd name="T8" fmla="*/ 1 w 433"/>
                    <a:gd name="T9" fmla="*/ 0 h 375"/>
                    <a:gd name="T10" fmla="*/ 0 w 433"/>
                    <a:gd name="T11" fmla="*/ 0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3"/>
                    <a:gd name="T19" fmla="*/ 0 h 375"/>
                    <a:gd name="T20" fmla="*/ 433 w 433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3" h="375">
                      <a:moveTo>
                        <a:pt x="0" y="207"/>
                      </a:moveTo>
                      <a:lnTo>
                        <a:pt x="22" y="375"/>
                      </a:lnTo>
                      <a:lnTo>
                        <a:pt x="433" y="92"/>
                      </a:lnTo>
                      <a:lnTo>
                        <a:pt x="412" y="0"/>
                      </a:lnTo>
                      <a:lnTo>
                        <a:pt x="413" y="11"/>
                      </a:lnTo>
                      <a:lnTo>
                        <a:pt x="0" y="207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8" name="Line 567"/>
                <p:cNvSpPr>
                  <a:spLocks noChangeShapeType="1"/>
                </p:cNvSpPr>
                <p:nvPr/>
              </p:nvSpPr>
              <p:spPr bwMode="auto">
                <a:xfrm>
                  <a:off x="4692" y="1828"/>
                  <a:ext cx="240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9" name="Line 568"/>
                <p:cNvSpPr>
                  <a:spLocks noChangeShapeType="1"/>
                </p:cNvSpPr>
                <p:nvPr/>
              </p:nvSpPr>
              <p:spPr bwMode="auto">
                <a:xfrm>
                  <a:off x="4724" y="1775"/>
                  <a:ext cx="44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0" name="Line 569"/>
                <p:cNvSpPr>
                  <a:spLocks noChangeShapeType="1"/>
                </p:cNvSpPr>
                <p:nvPr/>
              </p:nvSpPr>
              <p:spPr bwMode="auto">
                <a:xfrm>
                  <a:off x="4712" y="1881"/>
                  <a:ext cx="56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1" name="Rectangle 570"/>
                <p:cNvSpPr>
                  <a:spLocks noChangeArrowheads="1"/>
                </p:cNvSpPr>
                <p:nvPr/>
              </p:nvSpPr>
              <p:spPr bwMode="auto">
                <a:xfrm>
                  <a:off x="4695" y="2073"/>
                  <a:ext cx="69" cy="59"/>
                </a:xfrm>
                <a:prstGeom prst="rect">
                  <a:avLst/>
                </a:prstGeom>
                <a:solidFill>
                  <a:srgbClr val="CFAF8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2" name="Rectangle 571"/>
                <p:cNvSpPr>
                  <a:spLocks noChangeArrowheads="1"/>
                </p:cNvSpPr>
                <p:nvPr/>
              </p:nvSpPr>
              <p:spPr bwMode="auto">
                <a:xfrm>
                  <a:off x="4699" y="2077"/>
                  <a:ext cx="61" cy="50"/>
                </a:xfrm>
                <a:prstGeom prst="rect">
                  <a:avLst/>
                </a:prstGeom>
                <a:noFill/>
                <a:ln w="14288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3" name="Freeform 572"/>
                <p:cNvSpPr>
                  <a:spLocks/>
                </p:cNvSpPr>
                <p:nvPr/>
              </p:nvSpPr>
              <p:spPr bwMode="auto">
                <a:xfrm>
                  <a:off x="4616" y="2008"/>
                  <a:ext cx="147" cy="88"/>
                </a:xfrm>
                <a:custGeom>
                  <a:avLst/>
                  <a:gdLst>
                    <a:gd name="T0" fmla="*/ 0 w 439"/>
                    <a:gd name="T1" fmla="*/ 0 h 354"/>
                    <a:gd name="T2" fmla="*/ 0 w 439"/>
                    <a:gd name="T3" fmla="*/ 0 h 354"/>
                    <a:gd name="T4" fmla="*/ 1 w 439"/>
                    <a:gd name="T5" fmla="*/ 0 h 354"/>
                    <a:gd name="T6" fmla="*/ 1 w 439"/>
                    <a:gd name="T7" fmla="*/ 0 h 354"/>
                    <a:gd name="T8" fmla="*/ 1 w 439"/>
                    <a:gd name="T9" fmla="*/ 0 h 354"/>
                    <a:gd name="T10" fmla="*/ 0 w 439"/>
                    <a:gd name="T11" fmla="*/ 0 h 35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9"/>
                    <a:gd name="T19" fmla="*/ 0 h 354"/>
                    <a:gd name="T20" fmla="*/ 439 w 439"/>
                    <a:gd name="T21" fmla="*/ 354 h 35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9" h="354">
                      <a:moveTo>
                        <a:pt x="4" y="0"/>
                      </a:moveTo>
                      <a:lnTo>
                        <a:pt x="0" y="169"/>
                      </a:lnTo>
                      <a:lnTo>
                        <a:pt x="439" y="354"/>
                      </a:lnTo>
                      <a:lnTo>
                        <a:pt x="432" y="27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4" name="Freeform 573"/>
                <p:cNvSpPr>
                  <a:spLocks/>
                </p:cNvSpPr>
                <p:nvPr/>
              </p:nvSpPr>
              <p:spPr bwMode="auto">
                <a:xfrm>
                  <a:off x="4616" y="2008"/>
                  <a:ext cx="147" cy="88"/>
                </a:xfrm>
                <a:custGeom>
                  <a:avLst/>
                  <a:gdLst>
                    <a:gd name="T0" fmla="*/ 0 w 439"/>
                    <a:gd name="T1" fmla="*/ 0 h 354"/>
                    <a:gd name="T2" fmla="*/ 0 w 439"/>
                    <a:gd name="T3" fmla="*/ 0 h 354"/>
                    <a:gd name="T4" fmla="*/ 1 w 439"/>
                    <a:gd name="T5" fmla="*/ 0 h 354"/>
                    <a:gd name="T6" fmla="*/ 1 w 439"/>
                    <a:gd name="T7" fmla="*/ 0 h 354"/>
                    <a:gd name="T8" fmla="*/ 1 w 439"/>
                    <a:gd name="T9" fmla="*/ 0 h 354"/>
                    <a:gd name="T10" fmla="*/ 0 w 439"/>
                    <a:gd name="T11" fmla="*/ 0 h 35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9"/>
                    <a:gd name="T19" fmla="*/ 0 h 354"/>
                    <a:gd name="T20" fmla="*/ 439 w 439"/>
                    <a:gd name="T21" fmla="*/ 354 h 35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9" h="354">
                      <a:moveTo>
                        <a:pt x="4" y="0"/>
                      </a:moveTo>
                      <a:lnTo>
                        <a:pt x="0" y="169"/>
                      </a:lnTo>
                      <a:lnTo>
                        <a:pt x="439" y="354"/>
                      </a:lnTo>
                      <a:lnTo>
                        <a:pt x="432" y="270"/>
                      </a:lnTo>
                      <a:lnTo>
                        <a:pt x="4" y="0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5" name="Freeform 574"/>
                <p:cNvSpPr>
                  <a:spLocks/>
                </p:cNvSpPr>
                <p:nvPr/>
              </p:nvSpPr>
              <p:spPr bwMode="auto">
                <a:xfrm>
                  <a:off x="4610" y="2101"/>
                  <a:ext cx="144" cy="94"/>
                </a:xfrm>
                <a:custGeom>
                  <a:avLst/>
                  <a:gdLst>
                    <a:gd name="T0" fmla="*/ 0 w 433"/>
                    <a:gd name="T1" fmla="*/ 0 h 374"/>
                    <a:gd name="T2" fmla="*/ 0 w 433"/>
                    <a:gd name="T3" fmla="*/ 0 h 374"/>
                    <a:gd name="T4" fmla="*/ 1 w 433"/>
                    <a:gd name="T5" fmla="*/ 0 h 374"/>
                    <a:gd name="T6" fmla="*/ 1 w 433"/>
                    <a:gd name="T7" fmla="*/ 0 h 374"/>
                    <a:gd name="T8" fmla="*/ 1 w 433"/>
                    <a:gd name="T9" fmla="*/ 0 h 374"/>
                    <a:gd name="T10" fmla="*/ 0 w 433"/>
                    <a:gd name="T11" fmla="*/ 0 h 37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3"/>
                    <a:gd name="T19" fmla="*/ 0 h 374"/>
                    <a:gd name="T20" fmla="*/ 433 w 433"/>
                    <a:gd name="T21" fmla="*/ 374 h 37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3" h="374">
                      <a:moveTo>
                        <a:pt x="0" y="207"/>
                      </a:moveTo>
                      <a:lnTo>
                        <a:pt x="22" y="374"/>
                      </a:lnTo>
                      <a:lnTo>
                        <a:pt x="433" y="91"/>
                      </a:lnTo>
                      <a:lnTo>
                        <a:pt x="412" y="0"/>
                      </a:lnTo>
                      <a:lnTo>
                        <a:pt x="413" y="10"/>
                      </a:lnTo>
                      <a:lnTo>
                        <a:pt x="0" y="20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6" name="Freeform 575"/>
                <p:cNvSpPr>
                  <a:spLocks/>
                </p:cNvSpPr>
                <p:nvPr/>
              </p:nvSpPr>
              <p:spPr bwMode="auto">
                <a:xfrm>
                  <a:off x="4610" y="2101"/>
                  <a:ext cx="144" cy="94"/>
                </a:xfrm>
                <a:custGeom>
                  <a:avLst/>
                  <a:gdLst>
                    <a:gd name="T0" fmla="*/ 0 w 433"/>
                    <a:gd name="T1" fmla="*/ 0 h 374"/>
                    <a:gd name="T2" fmla="*/ 0 w 433"/>
                    <a:gd name="T3" fmla="*/ 0 h 374"/>
                    <a:gd name="T4" fmla="*/ 1 w 433"/>
                    <a:gd name="T5" fmla="*/ 0 h 374"/>
                    <a:gd name="T6" fmla="*/ 1 w 433"/>
                    <a:gd name="T7" fmla="*/ 0 h 374"/>
                    <a:gd name="T8" fmla="*/ 1 w 433"/>
                    <a:gd name="T9" fmla="*/ 0 h 374"/>
                    <a:gd name="T10" fmla="*/ 0 w 433"/>
                    <a:gd name="T11" fmla="*/ 0 h 37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3"/>
                    <a:gd name="T19" fmla="*/ 0 h 374"/>
                    <a:gd name="T20" fmla="*/ 433 w 433"/>
                    <a:gd name="T21" fmla="*/ 374 h 37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3" h="374">
                      <a:moveTo>
                        <a:pt x="0" y="207"/>
                      </a:moveTo>
                      <a:lnTo>
                        <a:pt x="22" y="374"/>
                      </a:lnTo>
                      <a:lnTo>
                        <a:pt x="433" y="91"/>
                      </a:lnTo>
                      <a:lnTo>
                        <a:pt x="412" y="0"/>
                      </a:lnTo>
                      <a:lnTo>
                        <a:pt x="413" y="10"/>
                      </a:lnTo>
                      <a:lnTo>
                        <a:pt x="0" y="207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7" name="Line 576"/>
                <p:cNvSpPr>
                  <a:spLocks noChangeShapeType="1"/>
                </p:cNvSpPr>
                <p:nvPr/>
              </p:nvSpPr>
              <p:spPr bwMode="auto">
                <a:xfrm>
                  <a:off x="4686" y="2102"/>
                  <a:ext cx="239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8" name="Line 577"/>
                <p:cNvSpPr>
                  <a:spLocks noChangeShapeType="1"/>
                </p:cNvSpPr>
                <p:nvPr/>
              </p:nvSpPr>
              <p:spPr bwMode="auto">
                <a:xfrm>
                  <a:off x="4717" y="2049"/>
                  <a:ext cx="45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9" name="Line 578"/>
                <p:cNvSpPr>
                  <a:spLocks noChangeShapeType="1"/>
                </p:cNvSpPr>
                <p:nvPr/>
              </p:nvSpPr>
              <p:spPr bwMode="auto">
                <a:xfrm>
                  <a:off x="4705" y="2155"/>
                  <a:ext cx="57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0" name="Rectangle 579"/>
                <p:cNvSpPr>
                  <a:spLocks noChangeArrowheads="1"/>
                </p:cNvSpPr>
                <p:nvPr/>
              </p:nvSpPr>
              <p:spPr bwMode="auto">
                <a:xfrm>
                  <a:off x="4689" y="2342"/>
                  <a:ext cx="70" cy="58"/>
                </a:xfrm>
                <a:prstGeom prst="rect">
                  <a:avLst/>
                </a:prstGeom>
                <a:solidFill>
                  <a:srgbClr val="CFAF8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1" name="Rectangle 580"/>
                <p:cNvSpPr>
                  <a:spLocks noChangeArrowheads="1"/>
                </p:cNvSpPr>
                <p:nvPr/>
              </p:nvSpPr>
              <p:spPr bwMode="auto">
                <a:xfrm>
                  <a:off x="4693" y="2346"/>
                  <a:ext cx="61" cy="50"/>
                </a:xfrm>
                <a:prstGeom prst="rect">
                  <a:avLst/>
                </a:prstGeom>
                <a:noFill/>
                <a:ln w="14288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2" name="Freeform 581"/>
                <p:cNvSpPr>
                  <a:spLocks/>
                </p:cNvSpPr>
                <p:nvPr/>
              </p:nvSpPr>
              <p:spPr bwMode="auto">
                <a:xfrm>
                  <a:off x="4611" y="2277"/>
                  <a:ext cx="146" cy="88"/>
                </a:xfrm>
                <a:custGeom>
                  <a:avLst/>
                  <a:gdLst>
                    <a:gd name="T0" fmla="*/ 0 w 440"/>
                    <a:gd name="T1" fmla="*/ 0 h 353"/>
                    <a:gd name="T2" fmla="*/ 0 w 440"/>
                    <a:gd name="T3" fmla="*/ 0 h 353"/>
                    <a:gd name="T4" fmla="*/ 1 w 440"/>
                    <a:gd name="T5" fmla="*/ 0 h 353"/>
                    <a:gd name="T6" fmla="*/ 1 w 440"/>
                    <a:gd name="T7" fmla="*/ 0 h 353"/>
                    <a:gd name="T8" fmla="*/ 1 w 440"/>
                    <a:gd name="T9" fmla="*/ 0 h 353"/>
                    <a:gd name="T10" fmla="*/ 0 w 440"/>
                    <a:gd name="T11" fmla="*/ 0 h 35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40"/>
                    <a:gd name="T19" fmla="*/ 0 h 353"/>
                    <a:gd name="T20" fmla="*/ 440 w 440"/>
                    <a:gd name="T21" fmla="*/ 353 h 35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40" h="353">
                      <a:moveTo>
                        <a:pt x="5" y="0"/>
                      </a:moveTo>
                      <a:lnTo>
                        <a:pt x="0" y="169"/>
                      </a:lnTo>
                      <a:lnTo>
                        <a:pt x="440" y="353"/>
                      </a:lnTo>
                      <a:lnTo>
                        <a:pt x="433" y="269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3" name="Freeform 582"/>
                <p:cNvSpPr>
                  <a:spLocks/>
                </p:cNvSpPr>
                <p:nvPr/>
              </p:nvSpPr>
              <p:spPr bwMode="auto">
                <a:xfrm>
                  <a:off x="4611" y="2277"/>
                  <a:ext cx="146" cy="88"/>
                </a:xfrm>
                <a:custGeom>
                  <a:avLst/>
                  <a:gdLst>
                    <a:gd name="T0" fmla="*/ 0 w 440"/>
                    <a:gd name="T1" fmla="*/ 0 h 353"/>
                    <a:gd name="T2" fmla="*/ 0 w 440"/>
                    <a:gd name="T3" fmla="*/ 0 h 353"/>
                    <a:gd name="T4" fmla="*/ 1 w 440"/>
                    <a:gd name="T5" fmla="*/ 0 h 353"/>
                    <a:gd name="T6" fmla="*/ 1 w 440"/>
                    <a:gd name="T7" fmla="*/ 0 h 353"/>
                    <a:gd name="T8" fmla="*/ 1 w 440"/>
                    <a:gd name="T9" fmla="*/ 0 h 353"/>
                    <a:gd name="T10" fmla="*/ 0 w 440"/>
                    <a:gd name="T11" fmla="*/ 0 h 35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40"/>
                    <a:gd name="T19" fmla="*/ 0 h 353"/>
                    <a:gd name="T20" fmla="*/ 440 w 440"/>
                    <a:gd name="T21" fmla="*/ 353 h 35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40" h="353">
                      <a:moveTo>
                        <a:pt x="5" y="0"/>
                      </a:moveTo>
                      <a:lnTo>
                        <a:pt x="0" y="169"/>
                      </a:lnTo>
                      <a:lnTo>
                        <a:pt x="440" y="353"/>
                      </a:lnTo>
                      <a:lnTo>
                        <a:pt x="433" y="269"/>
                      </a:lnTo>
                      <a:lnTo>
                        <a:pt x="5" y="0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4" name="Freeform 583"/>
                <p:cNvSpPr>
                  <a:spLocks/>
                </p:cNvSpPr>
                <p:nvPr/>
              </p:nvSpPr>
              <p:spPr bwMode="auto">
                <a:xfrm>
                  <a:off x="4604" y="2370"/>
                  <a:ext cx="145" cy="94"/>
                </a:xfrm>
                <a:custGeom>
                  <a:avLst/>
                  <a:gdLst>
                    <a:gd name="T0" fmla="*/ 0 w 434"/>
                    <a:gd name="T1" fmla="*/ 0 h 375"/>
                    <a:gd name="T2" fmla="*/ 0 w 434"/>
                    <a:gd name="T3" fmla="*/ 0 h 375"/>
                    <a:gd name="T4" fmla="*/ 1 w 434"/>
                    <a:gd name="T5" fmla="*/ 0 h 375"/>
                    <a:gd name="T6" fmla="*/ 1 w 434"/>
                    <a:gd name="T7" fmla="*/ 0 h 375"/>
                    <a:gd name="T8" fmla="*/ 1 w 434"/>
                    <a:gd name="T9" fmla="*/ 0 h 375"/>
                    <a:gd name="T10" fmla="*/ 0 w 434"/>
                    <a:gd name="T11" fmla="*/ 0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4"/>
                    <a:gd name="T19" fmla="*/ 0 h 375"/>
                    <a:gd name="T20" fmla="*/ 434 w 434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4" h="375">
                      <a:moveTo>
                        <a:pt x="0" y="207"/>
                      </a:moveTo>
                      <a:lnTo>
                        <a:pt x="23" y="375"/>
                      </a:lnTo>
                      <a:lnTo>
                        <a:pt x="434" y="92"/>
                      </a:lnTo>
                      <a:lnTo>
                        <a:pt x="413" y="0"/>
                      </a:lnTo>
                      <a:lnTo>
                        <a:pt x="414" y="11"/>
                      </a:lnTo>
                      <a:lnTo>
                        <a:pt x="0" y="20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5" name="Freeform 584"/>
                <p:cNvSpPr>
                  <a:spLocks/>
                </p:cNvSpPr>
                <p:nvPr/>
              </p:nvSpPr>
              <p:spPr bwMode="auto">
                <a:xfrm>
                  <a:off x="4604" y="2370"/>
                  <a:ext cx="145" cy="94"/>
                </a:xfrm>
                <a:custGeom>
                  <a:avLst/>
                  <a:gdLst>
                    <a:gd name="T0" fmla="*/ 0 w 434"/>
                    <a:gd name="T1" fmla="*/ 0 h 375"/>
                    <a:gd name="T2" fmla="*/ 0 w 434"/>
                    <a:gd name="T3" fmla="*/ 0 h 375"/>
                    <a:gd name="T4" fmla="*/ 1 w 434"/>
                    <a:gd name="T5" fmla="*/ 0 h 375"/>
                    <a:gd name="T6" fmla="*/ 1 w 434"/>
                    <a:gd name="T7" fmla="*/ 0 h 375"/>
                    <a:gd name="T8" fmla="*/ 1 w 434"/>
                    <a:gd name="T9" fmla="*/ 0 h 375"/>
                    <a:gd name="T10" fmla="*/ 0 w 434"/>
                    <a:gd name="T11" fmla="*/ 0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4"/>
                    <a:gd name="T19" fmla="*/ 0 h 375"/>
                    <a:gd name="T20" fmla="*/ 434 w 434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4" h="375">
                      <a:moveTo>
                        <a:pt x="0" y="207"/>
                      </a:moveTo>
                      <a:lnTo>
                        <a:pt x="23" y="375"/>
                      </a:lnTo>
                      <a:lnTo>
                        <a:pt x="434" y="92"/>
                      </a:lnTo>
                      <a:lnTo>
                        <a:pt x="413" y="0"/>
                      </a:lnTo>
                      <a:lnTo>
                        <a:pt x="414" y="11"/>
                      </a:lnTo>
                      <a:lnTo>
                        <a:pt x="0" y="207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6" name="Line 585"/>
                <p:cNvSpPr>
                  <a:spLocks noChangeShapeType="1"/>
                </p:cNvSpPr>
                <p:nvPr/>
              </p:nvSpPr>
              <p:spPr bwMode="auto">
                <a:xfrm>
                  <a:off x="4680" y="2371"/>
                  <a:ext cx="240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7" name="Line 586"/>
                <p:cNvSpPr>
                  <a:spLocks noChangeShapeType="1"/>
                </p:cNvSpPr>
                <p:nvPr/>
              </p:nvSpPr>
              <p:spPr bwMode="auto">
                <a:xfrm>
                  <a:off x="4712" y="2318"/>
                  <a:ext cx="44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8" name="Line 587"/>
                <p:cNvSpPr>
                  <a:spLocks noChangeShapeType="1"/>
                </p:cNvSpPr>
                <p:nvPr/>
              </p:nvSpPr>
              <p:spPr bwMode="auto">
                <a:xfrm>
                  <a:off x="4699" y="2424"/>
                  <a:ext cx="57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9" name="Rectangle 588"/>
                <p:cNvSpPr>
                  <a:spLocks noChangeArrowheads="1"/>
                </p:cNvSpPr>
                <p:nvPr/>
              </p:nvSpPr>
              <p:spPr bwMode="auto">
                <a:xfrm>
                  <a:off x="4689" y="2611"/>
                  <a:ext cx="69" cy="59"/>
                </a:xfrm>
                <a:prstGeom prst="rect">
                  <a:avLst/>
                </a:prstGeom>
                <a:solidFill>
                  <a:srgbClr val="CFAF8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0" name="Rectangle 589"/>
                <p:cNvSpPr>
                  <a:spLocks noChangeArrowheads="1"/>
                </p:cNvSpPr>
                <p:nvPr/>
              </p:nvSpPr>
              <p:spPr bwMode="auto">
                <a:xfrm>
                  <a:off x="4693" y="2615"/>
                  <a:ext cx="61" cy="50"/>
                </a:xfrm>
                <a:prstGeom prst="rect">
                  <a:avLst/>
                </a:prstGeom>
                <a:noFill/>
                <a:ln w="14288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1" name="Freeform 590"/>
                <p:cNvSpPr>
                  <a:spLocks/>
                </p:cNvSpPr>
                <p:nvPr/>
              </p:nvSpPr>
              <p:spPr bwMode="auto">
                <a:xfrm>
                  <a:off x="4610" y="2546"/>
                  <a:ext cx="147" cy="88"/>
                </a:xfrm>
                <a:custGeom>
                  <a:avLst/>
                  <a:gdLst>
                    <a:gd name="T0" fmla="*/ 0 w 439"/>
                    <a:gd name="T1" fmla="*/ 0 h 354"/>
                    <a:gd name="T2" fmla="*/ 0 w 439"/>
                    <a:gd name="T3" fmla="*/ 0 h 354"/>
                    <a:gd name="T4" fmla="*/ 1 w 439"/>
                    <a:gd name="T5" fmla="*/ 0 h 354"/>
                    <a:gd name="T6" fmla="*/ 1 w 439"/>
                    <a:gd name="T7" fmla="*/ 0 h 354"/>
                    <a:gd name="T8" fmla="*/ 1 w 439"/>
                    <a:gd name="T9" fmla="*/ 0 h 354"/>
                    <a:gd name="T10" fmla="*/ 0 w 439"/>
                    <a:gd name="T11" fmla="*/ 0 h 35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9"/>
                    <a:gd name="T19" fmla="*/ 0 h 354"/>
                    <a:gd name="T20" fmla="*/ 439 w 439"/>
                    <a:gd name="T21" fmla="*/ 354 h 35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9" h="354">
                      <a:moveTo>
                        <a:pt x="5" y="0"/>
                      </a:moveTo>
                      <a:lnTo>
                        <a:pt x="0" y="169"/>
                      </a:lnTo>
                      <a:lnTo>
                        <a:pt x="439" y="354"/>
                      </a:lnTo>
                      <a:lnTo>
                        <a:pt x="432" y="270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2" name="Freeform 591"/>
                <p:cNvSpPr>
                  <a:spLocks/>
                </p:cNvSpPr>
                <p:nvPr/>
              </p:nvSpPr>
              <p:spPr bwMode="auto">
                <a:xfrm>
                  <a:off x="4610" y="2546"/>
                  <a:ext cx="147" cy="88"/>
                </a:xfrm>
                <a:custGeom>
                  <a:avLst/>
                  <a:gdLst>
                    <a:gd name="T0" fmla="*/ 0 w 439"/>
                    <a:gd name="T1" fmla="*/ 0 h 354"/>
                    <a:gd name="T2" fmla="*/ 0 w 439"/>
                    <a:gd name="T3" fmla="*/ 0 h 354"/>
                    <a:gd name="T4" fmla="*/ 1 w 439"/>
                    <a:gd name="T5" fmla="*/ 0 h 354"/>
                    <a:gd name="T6" fmla="*/ 1 w 439"/>
                    <a:gd name="T7" fmla="*/ 0 h 354"/>
                    <a:gd name="T8" fmla="*/ 1 w 439"/>
                    <a:gd name="T9" fmla="*/ 0 h 354"/>
                    <a:gd name="T10" fmla="*/ 0 w 439"/>
                    <a:gd name="T11" fmla="*/ 0 h 35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9"/>
                    <a:gd name="T19" fmla="*/ 0 h 354"/>
                    <a:gd name="T20" fmla="*/ 439 w 439"/>
                    <a:gd name="T21" fmla="*/ 354 h 35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9" h="354">
                      <a:moveTo>
                        <a:pt x="5" y="0"/>
                      </a:moveTo>
                      <a:lnTo>
                        <a:pt x="0" y="169"/>
                      </a:lnTo>
                      <a:lnTo>
                        <a:pt x="439" y="354"/>
                      </a:lnTo>
                      <a:lnTo>
                        <a:pt x="432" y="270"/>
                      </a:lnTo>
                      <a:lnTo>
                        <a:pt x="5" y="0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3" name="Freeform 592"/>
                <p:cNvSpPr>
                  <a:spLocks/>
                </p:cNvSpPr>
                <p:nvPr/>
              </p:nvSpPr>
              <p:spPr bwMode="auto">
                <a:xfrm>
                  <a:off x="4604" y="2640"/>
                  <a:ext cx="144" cy="93"/>
                </a:xfrm>
                <a:custGeom>
                  <a:avLst/>
                  <a:gdLst>
                    <a:gd name="T0" fmla="*/ 0 w 434"/>
                    <a:gd name="T1" fmla="*/ 0 h 375"/>
                    <a:gd name="T2" fmla="*/ 0 w 434"/>
                    <a:gd name="T3" fmla="*/ 0 h 375"/>
                    <a:gd name="T4" fmla="*/ 1 w 434"/>
                    <a:gd name="T5" fmla="*/ 0 h 375"/>
                    <a:gd name="T6" fmla="*/ 1 w 434"/>
                    <a:gd name="T7" fmla="*/ 0 h 375"/>
                    <a:gd name="T8" fmla="*/ 1 w 434"/>
                    <a:gd name="T9" fmla="*/ 0 h 375"/>
                    <a:gd name="T10" fmla="*/ 0 w 434"/>
                    <a:gd name="T11" fmla="*/ 0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4"/>
                    <a:gd name="T19" fmla="*/ 0 h 375"/>
                    <a:gd name="T20" fmla="*/ 434 w 434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4" h="375">
                      <a:moveTo>
                        <a:pt x="0" y="207"/>
                      </a:moveTo>
                      <a:lnTo>
                        <a:pt x="22" y="375"/>
                      </a:lnTo>
                      <a:lnTo>
                        <a:pt x="434" y="92"/>
                      </a:lnTo>
                      <a:lnTo>
                        <a:pt x="413" y="0"/>
                      </a:lnTo>
                      <a:lnTo>
                        <a:pt x="414" y="11"/>
                      </a:lnTo>
                      <a:lnTo>
                        <a:pt x="0" y="20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4" name="Freeform 593"/>
                <p:cNvSpPr>
                  <a:spLocks/>
                </p:cNvSpPr>
                <p:nvPr/>
              </p:nvSpPr>
              <p:spPr bwMode="auto">
                <a:xfrm>
                  <a:off x="4604" y="2640"/>
                  <a:ext cx="144" cy="93"/>
                </a:xfrm>
                <a:custGeom>
                  <a:avLst/>
                  <a:gdLst>
                    <a:gd name="T0" fmla="*/ 0 w 434"/>
                    <a:gd name="T1" fmla="*/ 0 h 375"/>
                    <a:gd name="T2" fmla="*/ 0 w 434"/>
                    <a:gd name="T3" fmla="*/ 0 h 375"/>
                    <a:gd name="T4" fmla="*/ 1 w 434"/>
                    <a:gd name="T5" fmla="*/ 0 h 375"/>
                    <a:gd name="T6" fmla="*/ 1 w 434"/>
                    <a:gd name="T7" fmla="*/ 0 h 375"/>
                    <a:gd name="T8" fmla="*/ 1 w 434"/>
                    <a:gd name="T9" fmla="*/ 0 h 375"/>
                    <a:gd name="T10" fmla="*/ 0 w 434"/>
                    <a:gd name="T11" fmla="*/ 0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4"/>
                    <a:gd name="T19" fmla="*/ 0 h 375"/>
                    <a:gd name="T20" fmla="*/ 434 w 434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4" h="375">
                      <a:moveTo>
                        <a:pt x="0" y="207"/>
                      </a:moveTo>
                      <a:lnTo>
                        <a:pt x="22" y="375"/>
                      </a:lnTo>
                      <a:lnTo>
                        <a:pt x="434" y="92"/>
                      </a:lnTo>
                      <a:lnTo>
                        <a:pt x="413" y="0"/>
                      </a:lnTo>
                      <a:lnTo>
                        <a:pt x="414" y="11"/>
                      </a:lnTo>
                      <a:lnTo>
                        <a:pt x="0" y="207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5" name="Line 594"/>
                <p:cNvSpPr>
                  <a:spLocks noChangeShapeType="1"/>
                </p:cNvSpPr>
                <p:nvPr/>
              </p:nvSpPr>
              <p:spPr bwMode="auto">
                <a:xfrm>
                  <a:off x="4680" y="2640"/>
                  <a:ext cx="239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6" name="Line 595"/>
                <p:cNvSpPr>
                  <a:spLocks noChangeShapeType="1"/>
                </p:cNvSpPr>
                <p:nvPr/>
              </p:nvSpPr>
              <p:spPr bwMode="auto">
                <a:xfrm>
                  <a:off x="4712" y="2587"/>
                  <a:ext cx="44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7" name="Line 596"/>
                <p:cNvSpPr>
                  <a:spLocks noChangeShapeType="1"/>
                </p:cNvSpPr>
                <p:nvPr/>
              </p:nvSpPr>
              <p:spPr bwMode="auto">
                <a:xfrm>
                  <a:off x="4699" y="2693"/>
                  <a:ext cx="57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600"/>
              <p:cNvGrpSpPr>
                <a:grpSpLocks/>
              </p:cNvGrpSpPr>
              <p:nvPr/>
            </p:nvGrpSpPr>
            <p:grpSpPr bwMode="auto">
              <a:xfrm>
                <a:off x="1138" y="1902"/>
                <a:ext cx="3456" cy="34"/>
                <a:chOff x="133" y="517"/>
                <a:chExt cx="3740" cy="49"/>
              </a:xfrm>
            </p:grpSpPr>
            <p:sp>
              <p:nvSpPr>
                <p:cNvPr id="4273" name="Freeform 602"/>
                <p:cNvSpPr>
                  <a:spLocks/>
                </p:cNvSpPr>
                <p:nvPr/>
              </p:nvSpPr>
              <p:spPr bwMode="auto">
                <a:xfrm>
                  <a:off x="1277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7" name="Freeform 606"/>
                <p:cNvSpPr>
                  <a:spLocks/>
                </p:cNvSpPr>
                <p:nvPr/>
              </p:nvSpPr>
              <p:spPr bwMode="auto">
                <a:xfrm>
                  <a:off x="1149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1" name="Freeform 610"/>
                <p:cNvSpPr>
                  <a:spLocks/>
                </p:cNvSpPr>
                <p:nvPr/>
              </p:nvSpPr>
              <p:spPr bwMode="auto">
                <a:xfrm>
                  <a:off x="1022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5" name="Freeform 614"/>
                <p:cNvSpPr>
                  <a:spLocks/>
                </p:cNvSpPr>
                <p:nvPr/>
              </p:nvSpPr>
              <p:spPr bwMode="auto">
                <a:xfrm>
                  <a:off x="896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9" name="Freeform 618"/>
                <p:cNvSpPr>
                  <a:spLocks/>
                </p:cNvSpPr>
                <p:nvPr/>
              </p:nvSpPr>
              <p:spPr bwMode="auto">
                <a:xfrm>
                  <a:off x="768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93" name="Freeform 622"/>
                <p:cNvSpPr>
                  <a:spLocks/>
                </p:cNvSpPr>
                <p:nvPr/>
              </p:nvSpPr>
              <p:spPr bwMode="auto">
                <a:xfrm>
                  <a:off x="639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97" name="Freeform 626"/>
                <p:cNvSpPr>
                  <a:spLocks/>
                </p:cNvSpPr>
                <p:nvPr/>
              </p:nvSpPr>
              <p:spPr bwMode="auto">
                <a:xfrm>
                  <a:off x="511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1" name="Freeform 630"/>
                <p:cNvSpPr>
                  <a:spLocks/>
                </p:cNvSpPr>
                <p:nvPr/>
              </p:nvSpPr>
              <p:spPr bwMode="auto">
                <a:xfrm>
                  <a:off x="385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5" name="Freeform 634"/>
                <p:cNvSpPr>
                  <a:spLocks/>
                </p:cNvSpPr>
                <p:nvPr/>
              </p:nvSpPr>
              <p:spPr bwMode="auto">
                <a:xfrm>
                  <a:off x="133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9" name="Freeform 638"/>
                <p:cNvSpPr>
                  <a:spLocks/>
                </p:cNvSpPr>
                <p:nvPr/>
              </p:nvSpPr>
              <p:spPr bwMode="auto">
                <a:xfrm>
                  <a:off x="257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3" name="Freeform 642"/>
                <p:cNvSpPr>
                  <a:spLocks/>
                </p:cNvSpPr>
                <p:nvPr/>
              </p:nvSpPr>
              <p:spPr bwMode="auto">
                <a:xfrm>
                  <a:off x="2549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7" name="Freeform 646"/>
                <p:cNvSpPr>
                  <a:spLocks/>
                </p:cNvSpPr>
                <p:nvPr/>
              </p:nvSpPr>
              <p:spPr bwMode="auto">
                <a:xfrm>
                  <a:off x="2421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21" name="Freeform 650"/>
                <p:cNvSpPr>
                  <a:spLocks/>
                </p:cNvSpPr>
                <p:nvPr/>
              </p:nvSpPr>
              <p:spPr bwMode="auto">
                <a:xfrm>
                  <a:off x="2294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25" name="Freeform 654"/>
                <p:cNvSpPr>
                  <a:spLocks/>
                </p:cNvSpPr>
                <p:nvPr/>
              </p:nvSpPr>
              <p:spPr bwMode="auto">
                <a:xfrm>
                  <a:off x="2168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29" name="Freeform 658"/>
                <p:cNvSpPr>
                  <a:spLocks/>
                </p:cNvSpPr>
                <p:nvPr/>
              </p:nvSpPr>
              <p:spPr bwMode="auto">
                <a:xfrm>
                  <a:off x="2040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33" name="Freeform 662"/>
                <p:cNvSpPr>
                  <a:spLocks/>
                </p:cNvSpPr>
                <p:nvPr/>
              </p:nvSpPr>
              <p:spPr bwMode="auto">
                <a:xfrm>
                  <a:off x="1911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37" name="Freeform 666"/>
                <p:cNvSpPr>
                  <a:spLocks/>
                </p:cNvSpPr>
                <p:nvPr/>
              </p:nvSpPr>
              <p:spPr bwMode="auto">
                <a:xfrm>
                  <a:off x="1783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41" name="Freeform 670"/>
                <p:cNvSpPr>
                  <a:spLocks/>
                </p:cNvSpPr>
                <p:nvPr/>
              </p:nvSpPr>
              <p:spPr bwMode="auto">
                <a:xfrm>
                  <a:off x="1657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45" name="Freeform 674"/>
                <p:cNvSpPr>
                  <a:spLocks/>
                </p:cNvSpPr>
                <p:nvPr/>
              </p:nvSpPr>
              <p:spPr bwMode="auto">
                <a:xfrm>
                  <a:off x="1405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49" name="Freeform 678"/>
                <p:cNvSpPr>
                  <a:spLocks/>
                </p:cNvSpPr>
                <p:nvPr/>
              </p:nvSpPr>
              <p:spPr bwMode="auto">
                <a:xfrm>
                  <a:off x="1529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53" name="Freeform 682"/>
                <p:cNvSpPr>
                  <a:spLocks/>
                </p:cNvSpPr>
                <p:nvPr/>
              </p:nvSpPr>
              <p:spPr bwMode="auto">
                <a:xfrm>
                  <a:off x="3821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57" name="Freeform 686"/>
                <p:cNvSpPr>
                  <a:spLocks/>
                </p:cNvSpPr>
                <p:nvPr/>
              </p:nvSpPr>
              <p:spPr bwMode="auto">
                <a:xfrm>
                  <a:off x="3693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61" name="Freeform 690"/>
                <p:cNvSpPr>
                  <a:spLocks/>
                </p:cNvSpPr>
                <p:nvPr/>
              </p:nvSpPr>
              <p:spPr bwMode="auto">
                <a:xfrm>
                  <a:off x="3566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65" name="Freeform 694"/>
                <p:cNvSpPr>
                  <a:spLocks/>
                </p:cNvSpPr>
                <p:nvPr/>
              </p:nvSpPr>
              <p:spPr bwMode="auto">
                <a:xfrm>
                  <a:off x="3440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69" name="Freeform 698"/>
                <p:cNvSpPr>
                  <a:spLocks/>
                </p:cNvSpPr>
                <p:nvPr/>
              </p:nvSpPr>
              <p:spPr bwMode="auto">
                <a:xfrm>
                  <a:off x="3312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73" name="Freeform 702"/>
                <p:cNvSpPr>
                  <a:spLocks/>
                </p:cNvSpPr>
                <p:nvPr/>
              </p:nvSpPr>
              <p:spPr bwMode="auto">
                <a:xfrm>
                  <a:off x="3183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77" name="Freeform 706"/>
                <p:cNvSpPr>
                  <a:spLocks/>
                </p:cNvSpPr>
                <p:nvPr/>
              </p:nvSpPr>
              <p:spPr bwMode="auto">
                <a:xfrm>
                  <a:off x="3055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1" name="Freeform 710"/>
                <p:cNvSpPr>
                  <a:spLocks/>
                </p:cNvSpPr>
                <p:nvPr/>
              </p:nvSpPr>
              <p:spPr bwMode="auto">
                <a:xfrm>
                  <a:off x="2929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5" name="Freeform 714"/>
                <p:cNvSpPr>
                  <a:spLocks/>
                </p:cNvSpPr>
                <p:nvPr/>
              </p:nvSpPr>
              <p:spPr bwMode="auto">
                <a:xfrm>
                  <a:off x="2677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9" name="Freeform 718"/>
                <p:cNvSpPr>
                  <a:spLocks/>
                </p:cNvSpPr>
                <p:nvPr/>
              </p:nvSpPr>
              <p:spPr bwMode="auto">
                <a:xfrm>
                  <a:off x="2801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55" name="Rectangle 740"/>
              <p:cNvSpPr>
                <a:spLocks noChangeArrowheads="1"/>
              </p:cNvSpPr>
              <p:nvPr/>
            </p:nvSpPr>
            <p:spPr bwMode="auto">
              <a:xfrm>
                <a:off x="816" y="2275"/>
                <a:ext cx="506" cy="341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endParaRPr lang="en-US" sz="1400" dirty="0">
                  <a:latin typeface="Times New Roman" pitchFamily="18" charset="0"/>
                </a:endParaRPr>
              </a:p>
              <a:p>
                <a:pPr algn="ctr"/>
                <a:r>
                  <a:rPr lang="en-US" sz="1400" dirty="0">
                    <a:latin typeface="Times New Roman" pitchFamily="18" charset="0"/>
                  </a:rPr>
                  <a:t>BAND</a:t>
                </a:r>
              </a:p>
            </p:txBody>
          </p:sp>
        </p:grpSp>
      </p:grpSp>
      <p:sp>
        <p:nvSpPr>
          <p:cNvPr id="405" name="Oval 404"/>
          <p:cNvSpPr/>
          <p:nvPr/>
        </p:nvSpPr>
        <p:spPr>
          <a:xfrm>
            <a:off x="2619375" y="42672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6" name="Oval 405"/>
          <p:cNvSpPr/>
          <p:nvPr/>
        </p:nvSpPr>
        <p:spPr>
          <a:xfrm>
            <a:off x="22383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7" name="Oval 406"/>
          <p:cNvSpPr/>
          <p:nvPr/>
        </p:nvSpPr>
        <p:spPr>
          <a:xfrm>
            <a:off x="22383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8" name="Oval 407"/>
          <p:cNvSpPr/>
          <p:nvPr/>
        </p:nvSpPr>
        <p:spPr>
          <a:xfrm>
            <a:off x="22383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9" name="Oval 408"/>
          <p:cNvSpPr/>
          <p:nvPr/>
        </p:nvSpPr>
        <p:spPr>
          <a:xfrm>
            <a:off x="26193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0" name="Oval 409"/>
          <p:cNvSpPr/>
          <p:nvPr/>
        </p:nvSpPr>
        <p:spPr>
          <a:xfrm>
            <a:off x="26193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1" name="Oval 410"/>
          <p:cNvSpPr/>
          <p:nvPr/>
        </p:nvSpPr>
        <p:spPr>
          <a:xfrm>
            <a:off x="26193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2" name="Oval 411"/>
          <p:cNvSpPr/>
          <p:nvPr/>
        </p:nvSpPr>
        <p:spPr>
          <a:xfrm>
            <a:off x="29718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3" name="Oval 412"/>
          <p:cNvSpPr/>
          <p:nvPr/>
        </p:nvSpPr>
        <p:spPr>
          <a:xfrm>
            <a:off x="2971800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4" name="Oval 413"/>
          <p:cNvSpPr/>
          <p:nvPr/>
        </p:nvSpPr>
        <p:spPr>
          <a:xfrm>
            <a:off x="2971800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5" name="Oval 414"/>
          <p:cNvSpPr/>
          <p:nvPr/>
        </p:nvSpPr>
        <p:spPr>
          <a:xfrm>
            <a:off x="3764281" y="4305299"/>
            <a:ext cx="45719" cy="45719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6" name="Oval 415"/>
          <p:cNvSpPr/>
          <p:nvPr/>
        </p:nvSpPr>
        <p:spPr>
          <a:xfrm>
            <a:off x="34290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7" name="Oval 416"/>
          <p:cNvSpPr/>
          <p:nvPr/>
        </p:nvSpPr>
        <p:spPr>
          <a:xfrm>
            <a:off x="37623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8" name="Oval 417"/>
          <p:cNvSpPr/>
          <p:nvPr/>
        </p:nvSpPr>
        <p:spPr>
          <a:xfrm>
            <a:off x="3429000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9" name="Oval 418"/>
          <p:cNvSpPr/>
          <p:nvPr/>
        </p:nvSpPr>
        <p:spPr>
          <a:xfrm>
            <a:off x="3429000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0" name="Oval 419"/>
          <p:cNvSpPr/>
          <p:nvPr/>
        </p:nvSpPr>
        <p:spPr>
          <a:xfrm>
            <a:off x="37623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1" name="Oval 420"/>
          <p:cNvSpPr/>
          <p:nvPr/>
        </p:nvSpPr>
        <p:spPr>
          <a:xfrm>
            <a:off x="37623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2" name="Oval 421"/>
          <p:cNvSpPr/>
          <p:nvPr/>
        </p:nvSpPr>
        <p:spPr>
          <a:xfrm>
            <a:off x="40671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3" name="Oval 422"/>
          <p:cNvSpPr/>
          <p:nvPr/>
        </p:nvSpPr>
        <p:spPr>
          <a:xfrm>
            <a:off x="40671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4" name="Oval 423"/>
          <p:cNvSpPr/>
          <p:nvPr/>
        </p:nvSpPr>
        <p:spPr>
          <a:xfrm>
            <a:off x="40671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6" name="Oval 425"/>
          <p:cNvSpPr/>
          <p:nvPr/>
        </p:nvSpPr>
        <p:spPr>
          <a:xfrm>
            <a:off x="4038600" y="46101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7" name="Oval 426"/>
          <p:cNvSpPr/>
          <p:nvPr/>
        </p:nvSpPr>
        <p:spPr>
          <a:xfrm>
            <a:off x="4267200" y="46101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8" name="Oval 427"/>
          <p:cNvSpPr/>
          <p:nvPr/>
        </p:nvSpPr>
        <p:spPr>
          <a:xfrm>
            <a:off x="4495800" y="46101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9" name="Oval 428"/>
          <p:cNvSpPr/>
          <p:nvPr/>
        </p:nvSpPr>
        <p:spPr>
          <a:xfrm>
            <a:off x="5438775" y="42672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0" name="Oval 429"/>
          <p:cNvSpPr/>
          <p:nvPr/>
        </p:nvSpPr>
        <p:spPr>
          <a:xfrm>
            <a:off x="51054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1" name="Oval 430"/>
          <p:cNvSpPr/>
          <p:nvPr/>
        </p:nvSpPr>
        <p:spPr>
          <a:xfrm>
            <a:off x="5105400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2" name="Oval 431"/>
          <p:cNvSpPr/>
          <p:nvPr/>
        </p:nvSpPr>
        <p:spPr>
          <a:xfrm>
            <a:off x="5105400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3" name="Oval 432"/>
          <p:cNvSpPr/>
          <p:nvPr/>
        </p:nvSpPr>
        <p:spPr>
          <a:xfrm>
            <a:off x="54387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4" name="Oval 433"/>
          <p:cNvSpPr/>
          <p:nvPr/>
        </p:nvSpPr>
        <p:spPr>
          <a:xfrm>
            <a:off x="54387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5" name="Oval 434"/>
          <p:cNvSpPr/>
          <p:nvPr/>
        </p:nvSpPr>
        <p:spPr>
          <a:xfrm>
            <a:off x="54387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6" name="Oval 435"/>
          <p:cNvSpPr/>
          <p:nvPr/>
        </p:nvSpPr>
        <p:spPr>
          <a:xfrm>
            <a:off x="57435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7" name="Oval 436"/>
          <p:cNvSpPr/>
          <p:nvPr/>
        </p:nvSpPr>
        <p:spPr>
          <a:xfrm>
            <a:off x="57435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8" name="Oval 437"/>
          <p:cNvSpPr/>
          <p:nvPr/>
        </p:nvSpPr>
        <p:spPr>
          <a:xfrm>
            <a:off x="57435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9" name="Oval 438"/>
          <p:cNvSpPr/>
          <p:nvPr/>
        </p:nvSpPr>
        <p:spPr>
          <a:xfrm>
            <a:off x="6429375" y="42672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0" name="Oval 439"/>
          <p:cNvSpPr/>
          <p:nvPr/>
        </p:nvSpPr>
        <p:spPr>
          <a:xfrm>
            <a:off x="61245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1" name="Oval 440"/>
          <p:cNvSpPr/>
          <p:nvPr/>
        </p:nvSpPr>
        <p:spPr>
          <a:xfrm>
            <a:off x="61245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2" name="Oval 441"/>
          <p:cNvSpPr/>
          <p:nvPr/>
        </p:nvSpPr>
        <p:spPr>
          <a:xfrm>
            <a:off x="61245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3" name="Oval 442"/>
          <p:cNvSpPr/>
          <p:nvPr/>
        </p:nvSpPr>
        <p:spPr>
          <a:xfrm>
            <a:off x="64293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4" name="Oval 443"/>
          <p:cNvSpPr/>
          <p:nvPr/>
        </p:nvSpPr>
        <p:spPr>
          <a:xfrm>
            <a:off x="64293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5" name="Oval 444"/>
          <p:cNvSpPr/>
          <p:nvPr/>
        </p:nvSpPr>
        <p:spPr>
          <a:xfrm>
            <a:off x="64293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6" name="Oval 445"/>
          <p:cNvSpPr/>
          <p:nvPr/>
        </p:nvSpPr>
        <p:spPr>
          <a:xfrm>
            <a:off x="67818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7" name="Oval 446"/>
          <p:cNvSpPr/>
          <p:nvPr/>
        </p:nvSpPr>
        <p:spPr>
          <a:xfrm>
            <a:off x="6781800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8" name="Oval 447"/>
          <p:cNvSpPr/>
          <p:nvPr/>
        </p:nvSpPr>
        <p:spPr>
          <a:xfrm>
            <a:off x="6781800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1" name="Oval 330"/>
          <p:cNvSpPr/>
          <p:nvPr/>
        </p:nvSpPr>
        <p:spPr>
          <a:xfrm>
            <a:off x="4724400" y="46101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2" name="Oval 331"/>
          <p:cNvSpPr/>
          <p:nvPr/>
        </p:nvSpPr>
        <p:spPr>
          <a:xfrm>
            <a:off x="4953000" y="46101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3" name="Oval 332"/>
          <p:cNvSpPr/>
          <p:nvPr/>
        </p:nvSpPr>
        <p:spPr>
          <a:xfrm>
            <a:off x="72675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4" name="Oval 333"/>
          <p:cNvSpPr/>
          <p:nvPr/>
        </p:nvSpPr>
        <p:spPr>
          <a:xfrm>
            <a:off x="75723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5" name="Oval 334"/>
          <p:cNvSpPr/>
          <p:nvPr/>
        </p:nvSpPr>
        <p:spPr>
          <a:xfrm>
            <a:off x="78771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6" name="Oval 335"/>
          <p:cNvSpPr/>
          <p:nvPr/>
        </p:nvSpPr>
        <p:spPr>
          <a:xfrm>
            <a:off x="72675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7" name="Oval 336"/>
          <p:cNvSpPr/>
          <p:nvPr/>
        </p:nvSpPr>
        <p:spPr>
          <a:xfrm>
            <a:off x="72675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8" name="Oval 337"/>
          <p:cNvSpPr/>
          <p:nvPr/>
        </p:nvSpPr>
        <p:spPr>
          <a:xfrm>
            <a:off x="75723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9" name="Oval 338"/>
          <p:cNvSpPr/>
          <p:nvPr/>
        </p:nvSpPr>
        <p:spPr>
          <a:xfrm>
            <a:off x="75723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0" name="Oval 339"/>
          <p:cNvSpPr/>
          <p:nvPr/>
        </p:nvSpPr>
        <p:spPr>
          <a:xfrm>
            <a:off x="78771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1" name="Oval 340"/>
          <p:cNvSpPr/>
          <p:nvPr/>
        </p:nvSpPr>
        <p:spPr>
          <a:xfrm>
            <a:off x="78771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2" name="Oval 341"/>
          <p:cNvSpPr/>
          <p:nvPr/>
        </p:nvSpPr>
        <p:spPr>
          <a:xfrm>
            <a:off x="7572375" y="42672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4348232" y="5486400"/>
            <a:ext cx="45236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CJCS</a:t>
            </a:r>
          </a:p>
        </p:txBody>
      </p:sp>
      <p:sp>
        <p:nvSpPr>
          <p:cNvPr id="350" name="Rectangle 349"/>
          <p:cNvSpPr/>
          <p:nvPr/>
        </p:nvSpPr>
        <p:spPr>
          <a:xfrm>
            <a:off x="4343400" y="5257800"/>
            <a:ext cx="48603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CHOD</a:t>
            </a:r>
          </a:p>
        </p:txBody>
      </p:sp>
      <p:sp>
        <p:nvSpPr>
          <p:cNvPr id="351" name="Oval 350"/>
          <p:cNvSpPr/>
          <p:nvPr/>
        </p:nvSpPr>
        <p:spPr>
          <a:xfrm>
            <a:off x="4419600" y="51435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2" name="Oval 351"/>
          <p:cNvSpPr/>
          <p:nvPr/>
        </p:nvSpPr>
        <p:spPr>
          <a:xfrm>
            <a:off x="4267200" y="51435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3" name="Oval 352"/>
          <p:cNvSpPr/>
          <p:nvPr/>
        </p:nvSpPr>
        <p:spPr>
          <a:xfrm>
            <a:off x="4572000" y="51435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4" name="Oval 353"/>
          <p:cNvSpPr/>
          <p:nvPr/>
        </p:nvSpPr>
        <p:spPr>
          <a:xfrm>
            <a:off x="4724400" y="51435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5" name="Oval 354"/>
          <p:cNvSpPr/>
          <p:nvPr/>
        </p:nvSpPr>
        <p:spPr>
          <a:xfrm>
            <a:off x="4905375" y="51435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6" name="Oval 355"/>
          <p:cNvSpPr/>
          <p:nvPr/>
        </p:nvSpPr>
        <p:spPr>
          <a:xfrm>
            <a:off x="4495800" y="48387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296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57"/>
          <p:cNvGrpSpPr>
            <a:grpSpLocks/>
          </p:cNvGrpSpPr>
          <p:nvPr/>
        </p:nvGrpSpPr>
        <p:grpSpPr bwMode="auto">
          <a:xfrm>
            <a:off x="1295400" y="100146"/>
            <a:ext cx="7899401" cy="6089650"/>
            <a:chOff x="816" y="90"/>
            <a:chExt cx="4976" cy="3836"/>
          </a:xfrm>
        </p:grpSpPr>
        <p:sp>
          <p:nvSpPr>
            <p:cNvPr id="4099" name="Text Box 597"/>
            <p:cNvSpPr txBox="1">
              <a:spLocks noChangeArrowheads="1"/>
            </p:cNvSpPr>
            <p:nvPr/>
          </p:nvSpPr>
          <p:spPr bwMode="auto">
            <a:xfrm>
              <a:off x="816" y="90"/>
              <a:ext cx="4976" cy="33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</a:rPr>
                <a:t>ARMED FORCES FULL HONOR ARRIVAL</a:t>
              </a:r>
            </a:p>
          </p:txBody>
        </p:sp>
        <p:grpSp>
          <p:nvGrpSpPr>
            <p:cNvPr id="3" name="Group 756"/>
            <p:cNvGrpSpPr>
              <a:grpSpLocks/>
            </p:cNvGrpSpPr>
            <p:nvPr/>
          </p:nvGrpSpPr>
          <p:grpSpPr bwMode="auto">
            <a:xfrm>
              <a:off x="816" y="432"/>
              <a:ext cx="4035" cy="3494"/>
              <a:chOff x="816" y="432"/>
              <a:chExt cx="4035" cy="3494"/>
            </a:xfrm>
          </p:grpSpPr>
          <p:sp>
            <p:nvSpPr>
              <p:cNvPr id="4101" name="Freeform 2"/>
              <p:cNvSpPr>
                <a:spLocks/>
              </p:cNvSpPr>
              <p:nvPr/>
            </p:nvSpPr>
            <p:spPr bwMode="auto">
              <a:xfrm>
                <a:off x="1114" y="1284"/>
                <a:ext cx="3737" cy="570"/>
              </a:xfrm>
              <a:custGeom>
                <a:avLst/>
                <a:gdLst>
                  <a:gd name="T0" fmla="*/ 0 w 14947"/>
                  <a:gd name="T1" fmla="*/ 0 h 2281"/>
                  <a:gd name="T2" fmla="*/ 1 w 14947"/>
                  <a:gd name="T3" fmla="*/ 0 h 2281"/>
                  <a:gd name="T4" fmla="*/ 1 w 14947"/>
                  <a:gd name="T5" fmla="*/ 0 h 2281"/>
                  <a:gd name="T6" fmla="*/ 1 w 14947"/>
                  <a:gd name="T7" fmla="*/ 0 h 2281"/>
                  <a:gd name="T8" fmla="*/ 1 w 14947"/>
                  <a:gd name="T9" fmla="*/ 0 h 2281"/>
                  <a:gd name="T10" fmla="*/ 1 w 14947"/>
                  <a:gd name="T11" fmla="*/ 0 h 2281"/>
                  <a:gd name="T12" fmla="*/ 1 w 14947"/>
                  <a:gd name="T13" fmla="*/ 0 h 2281"/>
                  <a:gd name="T14" fmla="*/ 1 w 14947"/>
                  <a:gd name="T15" fmla="*/ 0 h 2281"/>
                  <a:gd name="T16" fmla="*/ 1 w 14947"/>
                  <a:gd name="T17" fmla="*/ 0 h 2281"/>
                  <a:gd name="T18" fmla="*/ 1 w 14947"/>
                  <a:gd name="T19" fmla="*/ 0 h 2281"/>
                  <a:gd name="T20" fmla="*/ 1 w 14947"/>
                  <a:gd name="T21" fmla="*/ 0 h 2281"/>
                  <a:gd name="T22" fmla="*/ 2 w 14947"/>
                  <a:gd name="T23" fmla="*/ 0 h 2281"/>
                  <a:gd name="T24" fmla="*/ 2 w 14947"/>
                  <a:gd name="T25" fmla="*/ 0 h 2281"/>
                  <a:gd name="T26" fmla="*/ 2 w 14947"/>
                  <a:gd name="T27" fmla="*/ 0 h 2281"/>
                  <a:gd name="T28" fmla="*/ 2 w 14947"/>
                  <a:gd name="T29" fmla="*/ 0 h 2281"/>
                  <a:gd name="T30" fmla="*/ 2 w 14947"/>
                  <a:gd name="T31" fmla="*/ 0 h 2281"/>
                  <a:gd name="T32" fmla="*/ 2 w 14947"/>
                  <a:gd name="T33" fmla="*/ 0 h 2281"/>
                  <a:gd name="T34" fmla="*/ 2 w 14947"/>
                  <a:gd name="T35" fmla="*/ 0 h 2281"/>
                  <a:gd name="T36" fmla="*/ 2 w 14947"/>
                  <a:gd name="T37" fmla="*/ 0 h 2281"/>
                  <a:gd name="T38" fmla="*/ 2 w 14947"/>
                  <a:gd name="T39" fmla="*/ 0 h 2281"/>
                  <a:gd name="T40" fmla="*/ 2 w 14947"/>
                  <a:gd name="T41" fmla="*/ 0 h 2281"/>
                  <a:gd name="T42" fmla="*/ 3 w 14947"/>
                  <a:gd name="T43" fmla="*/ 0 h 2281"/>
                  <a:gd name="T44" fmla="*/ 3 w 14947"/>
                  <a:gd name="T45" fmla="*/ 0 h 2281"/>
                  <a:gd name="T46" fmla="*/ 3 w 14947"/>
                  <a:gd name="T47" fmla="*/ 0 h 2281"/>
                  <a:gd name="T48" fmla="*/ 3 w 14947"/>
                  <a:gd name="T49" fmla="*/ 0 h 2281"/>
                  <a:gd name="T50" fmla="*/ 3 w 14947"/>
                  <a:gd name="T51" fmla="*/ 0 h 2281"/>
                  <a:gd name="T52" fmla="*/ 3 w 14947"/>
                  <a:gd name="T53" fmla="*/ 0 h 2281"/>
                  <a:gd name="T54" fmla="*/ 3 w 14947"/>
                  <a:gd name="T55" fmla="*/ 0 h 2281"/>
                  <a:gd name="T56" fmla="*/ 3 w 14947"/>
                  <a:gd name="T57" fmla="*/ 0 h 2281"/>
                  <a:gd name="T58" fmla="*/ 3 w 14947"/>
                  <a:gd name="T59" fmla="*/ 0 h 2281"/>
                  <a:gd name="T60" fmla="*/ 3 w 14947"/>
                  <a:gd name="T61" fmla="*/ 0 h 2281"/>
                  <a:gd name="T62" fmla="*/ 3 w 14947"/>
                  <a:gd name="T63" fmla="*/ 0 h 2281"/>
                  <a:gd name="T64" fmla="*/ 3 w 14947"/>
                  <a:gd name="T65" fmla="*/ 0 h 2281"/>
                  <a:gd name="T66" fmla="*/ 4 w 14947"/>
                  <a:gd name="T67" fmla="*/ 0 h 2281"/>
                  <a:gd name="T68" fmla="*/ 4 w 14947"/>
                  <a:gd name="T69" fmla="*/ 0 h 2281"/>
                  <a:gd name="T70" fmla="*/ 4 w 14947"/>
                  <a:gd name="T71" fmla="*/ 0 h 2281"/>
                  <a:gd name="T72" fmla="*/ 4 w 14947"/>
                  <a:gd name="T73" fmla="*/ 0 h 2281"/>
                  <a:gd name="T74" fmla="*/ 4 w 14947"/>
                  <a:gd name="T75" fmla="*/ 0 h 2281"/>
                  <a:gd name="T76" fmla="*/ 4 w 14947"/>
                  <a:gd name="T77" fmla="*/ 0 h 2281"/>
                  <a:gd name="T78" fmla="*/ 4 w 14947"/>
                  <a:gd name="T79" fmla="*/ 0 h 2281"/>
                  <a:gd name="T80" fmla="*/ 4 w 14947"/>
                  <a:gd name="T81" fmla="*/ 0 h 2281"/>
                  <a:gd name="T82" fmla="*/ 4 w 14947"/>
                  <a:gd name="T83" fmla="*/ 0 h 2281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4947"/>
                  <a:gd name="T127" fmla="*/ 0 h 2281"/>
                  <a:gd name="T128" fmla="*/ 14947 w 14947"/>
                  <a:gd name="T129" fmla="*/ 2281 h 2281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4947" h="2281">
                    <a:moveTo>
                      <a:pt x="0" y="600"/>
                    </a:moveTo>
                    <a:lnTo>
                      <a:pt x="1646" y="379"/>
                    </a:lnTo>
                    <a:lnTo>
                      <a:pt x="2133" y="307"/>
                    </a:lnTo>
                    <a:lnTo>
                      <a:pt x="2494" y="242"/>
                    </a:lnTo>
                    <a:lnTo>
                      <a:pt x="2772" y="183"/>
                    </a:lnTo>
                    <a:lnTo>
                      <a:pt x="3006" y="133"/>
                    </a:lnTo>
                    <a:lnTo>
                      <a:pt x="3241" y="91"/>
                    </a:lnTo>
                    <a:lnTo>
                      <a:pt x="3519" y="56"/>
                    </a:lnTo>
                    <a:lnTo>
                      <a:pt x="3881" y="30"/>
                    </a:lnTo>
                    <a:lnTo>
                      <a:pt x="4369" y="15"/>
                    </a:lnTo>
                    <a:lnTo>
                      <a:pt x="5002" y="4"/>
                    </a:lnTo>
                    <a:lnTo>
                      <a:pt x="5546" y="0"/>
                    </a:lnTo>
                    <a:lnTo>
                      <a:pt x="6017" y="2"/>
                    </a:lnTo>
                    <a:lnTo>
                      <a:pt x="6423" y="9"/>
                    </a:lnTo>
                    <a:lnTo>
                      <a:pt x="6778" y="24"/>
                    </a:lnTo>
                    <a:lnTo>
                      <a:pt x="7096" y="46"/>
                    </a:lnTo>
                    <a:lnTo>
                      <a:pt x="7388" y="73"/>
                    </a:lnTo>
                    <a:lnTo>
                      <a:pt x="7669" y="108"/>
                    </a:lnTo>
                    <a:lnTo>
                      <a:pt x="8240" y="197"/>
                    </a:lnTo>
                    <a:lnTo>
                      <a:pt x="8913" y="313"/>
                    </a:lnTo>
                    <a:lnTo>
                      <a:pt x="9317" y="383"/>
                    </a:lnTo>
                    <a:lnTo>
                      <a:pt x="9785" y="460"/>
                    </a:lnTo>
                    <a:lnTo>
                      <a:pt x="10329" y="543"/>
                    </a:lnTo>
                    <a:lnTo>
                      <a:pt x="10958" y="636"/>
                    </a:lnTo>
                    <a:lnTo>
                      <a:pt x="11348" y="682"/>
                    </a:lnTo>
                    <a:lnTo>
                      <a:pt x="11642" y="705"/>
                    </a:lnTo>
                    <a:lnTo>
                      <a:pt x="11871" y="717"/>
                    </a:lnTo>
                    <a:lnTo>
                      <a:pt x="12065" y="730"/>
                    </a:lnTo>
                    <a:lnTo>
                      <a:pt x="12255" y="757"/>
                    </a:lnTo>
                    <a:lnTo>
                      <a:pt x="12472" y="808"/>
                    </a:lnTo>
                    <a:lnTo>
                      <a:pt x="12747" y="897"/>
                    </a:lnTo>
                    <a:lnTo>
                      <a:pt x="13110" y="1039"/>
                    </a:lnTo>
                    <a:lnTo>
                      <a:pt x="13432" y="1172"/>
                    </a:lnTo>
                    <a:lnTo>
                      <a:pt x="13670" y="1282"/>
                    </a:lnTo>
                    <a:lnTo>
                      <a:pt x="13849" y="1380"/>
                    </a:lnTo>
                    <a:lnTo>
                      <a:pt x="13995" y="1479"/>
                    </a:lnTo>
                    <a:lnTo>
                      <a:pt x="14137" y="1591"/>
                    </a:lnTo>
                    <a:lnTo>
                      <a:pt x="14298" y="1729"/>
                    </a:lnTo>
                    <a:lnTo>
                      <a:pt x="14507" y="1905"/>
                    </a:lnTo>
                    <a:lnTo>
                      <a:pt x="14790" y="2134"/>
                    </a:lnTo>
                    <a:lnTo>
                      <a:pt x="14873" y="2206"/>
                    </a:lnTo>
                    <a:lnTo>
                      <a:pt x="14947" y="2281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2" name="Freeform 62"/>
              <p:cNvSpPr>
                <a:spLocks/>
              </p:cNvSpPr>
              <p:nvPr/>
            </p:nvSpPr>
            <p:spPr bwMode="auto">
              <a:xfrm>
                <a:off x="3920" y="933"/>
                <a:ext cx="46" cy="36"/>
              </a:xfrm>
              <a:custGeom>
                <a:avLst/>
                <a:gdLst>
                  <a:gd name="T0" fmla="*/ 0 w 182"/>
                  <a:gd name="T1" fmla="*/ 0 h 143"/>
                  <a:gd name="T2" fmla="*/ 0 w 182"/>
                  <a:gd name="T3" fmla="*/ 0 h 143"/>
                  <a:gd name="T4" fmla="*/ 0 w 182"/>
                  <a:gd name="T5" fmla="*/ 0 h 143"/>
                  <a:gd name="T6" fmla="*/ 0 w 182"/>
                  <a:gd name="T7" fmla="*/ 0 h 143"/>
                  <a:gd name="T8" fmla="*/ 0 w 182"/>
                  <a:gd name="T9" fmla="*/ 0 h 143"/>
                  <a:gd name="T10" fmla="*/ 0 w 182"/>
                  <a:gd name="T11" fmla="*/ 0 h 143"/>
                  <a:gd name="T12" fmla="*/ 0 w 182"/>
                  <a:gd name="T13" fmla="*/ 0 h 143"/>
                  <a:gd name="T14" fmla="*/ 0 w 182"/>
                  <a:gd name="T15" fmla="*/ 0 h 143"/>
                  <a:gd name="T16" fmla="*/ 0 w 182"/>
                  <a:gd name="T17" fmla="*/ 0 h 143"/>
                  <a:gd name="T18" fmla="*/ 0 w 182"/>
                  <a:gd name="T19" fmla="*/ 0 h 143"/>
                  <a:gd name="T20" fmla="*/ 0 w 182"/>
                  <a:gd name="T21" fmla="*/ 0 h 143"/>
                  <a:gd name="T22" fmla="*/ 0 w 182"/>
                  <a:gd name="T23" fmla="*/ 0 h 143"/>
                  <a:gd name="T24" fmla="*/ 0 w 182"/>
                  <a:gd name="T25" fmla="*/ 0 h 143"/>
                  <a:gd name="T26" fmla="*/ 0 w 182"/>
                  <a:gd name="T27" fmla="*/ 0 h 143"/>
                  <a:gd name="T28" fmla="*/ 0 w 182"/>
                  <a:gd name="T29" fmla="*/ 0 h 143"/>
                  <a:gd name="T30" fmla="*/ 0 w 182"/>
                  <a:gd name="T31" fmla="*/ 0 h 143"/>
                  <a:gd name="T32" fmla="*/ 0 w 182"/>
                  <a:gd name="T33" fmla="*/ 0 h 143"/>
                  <a:gd name="T34" fmla="*/ 0 w 182"/>
                  <a:gd name="T35" fmla="*/ 0 h 143"/>
                  <a:gd name="T36" fmla="*/ 0 w 182"/>
                  <a:gd name="T37" fmla="*/ 0 h 143"/>
                  <a:gd name="T38" fmla="*/ 0 w 182"/>
                  <a:gd name="T39" fmla="*/ 0 h 143"/>
                  <a:gd name="T40" fmla="*/ 0 w 182"/>
                  <a:gd name="T41" fmla="*/ 0 h 143"/>
                  <a:gd name="T42" fmla="*/ 0 w 182"/>
                  <a:gd name="T43" fmla="*/ 0 h 143"/>
                  <a:gd name="T44" fmla="*/ 0 w 182"/>
                  <a:gd name="T45" fmla="*/ 0 h 143"/>
                  <a:gd name="T46" fmla="*/ 0 w 182"/>
                  <a:gd name="T47" fmla="*/ 0 h 143"/>
                  <a:gd name="T48" fmla="*/ 0 w 182"/>
                  <a:gd name="T49" fmla="*/ 0 h 143"/>
                  <a:gd name="T50" fmla="*/ 0 w 182"/>
                  <a:gd name="T51" fmla="*/ 0 h 143"/>
                  <a:gd name="T52" fmla="*/ 0 w 182"/>
                  <a:gd name="T53" fmla="*/ 0 h 143"/>
                  <a:gd name="T54" fmla="*/ 0 w 182"/>
                  <a:gd name="T55" fmla="*/ 0 h 143"/>
                  <a:gd name="T56" fmla="*/ 0 w 182"/>
                  <a:gd name="T57" fmla="*/ 0 h 143"/>
                  <a:gd name="T58" fmla="*/ 0 w 182"/>
                  <a:gd name="T59" fmla="*/ 0 h 143"/>
                  <a:gd name="T60" fmla="*/ 0 w 182"/>
                  <a:gd name="T61" fmla="*/ 0 h 143"/>
                  <a:gd name="T62" fmla="*/ 0 w 182"/>
                  <a:gd name="T63" fmla="*/ 0 h 143"/>
                  <a:gd name="T64" fmla="*/ 0 w 182"/>
                  <a:gd name="T65" fmla="*/ 0 h 143"/>
                  <a:gd name="T66" fmla="*/ 0 w 182"/>
                  <a:gd name="T67" fmla="*/ 0 h 143"/>
                  <a:gd name="T68" fmla="*/ 0 w 182"/>
                  <a:gd name="T69" fmla="*/ 0 h 143"/>
                  <a:gd name="T70" fmla="*/ 0 w 182"/>
                  <a:gd name="T71" fmla="*/ 0 h 143"/>
                  <a:gd name="T72" fmla="*/ 0 w 182"/>
                  <a:gd name="T73" fmla="*/ 0 h 143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82"/>
                  <a:gd name="T112" fmla="*/ 0 h 143"/>
                  <a:gd name="T113" fmla="*/ 182 w 182"/>
                  <a:gd name="T114" fmla="*/ 143 h 143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82" h="143">
                    <a:moveTo>
                      <a:pt x="177" y="35"/>
                    </a:moveTo>
                    <a:lnTo>
                      <a:pt x="181" y="35"/>
                    </a:lnTo>
                    <a:lnTo>
                      <a:pt x="181" y="28"/>
                    </a:lnTo>
                    <a:lnTo>
                      <a:pt x="177" y="28"/>
                    </a:lnTo>
                    <a:lnTo>
                      <a:pt x="177" y="25"/>
                    </a:lnTo>
                    <a:lnTo>
                      <a:pt x="182" y="25"/>
                    </a:lnTo>
                    <a:lnTo>
                      <a:pt x="182" y="18"/>
                    </a:lnTo>
                    <a:lnTo>
                      <a:pt x="57" y="18"/>
                    </a:lnTo>
                    <a:lnTo>
                      <a:pt x="57" y="13"/>
                    </a:lnTo>
                    <a:lnTo>
                      <a:pt x="55" y="13"/>
                    </a:lnTo>
                    <a:lnTo>
                      <a:pt x="55" y="9"/>
                    </a:lnTo>
                    <a:lnTo>
                      <a:pt x="57" y="9"/>
                    </a:lnTo>
                    <a:lnTo>
                      <a:pt x="57" y="0"/>
                    </a:lnTo>
                    <a:lnTo>
                      <a:pt x="1" y="0"/>
                    </a:lnTo>
                    <a:lnTo>
                      <a:pt x="1" y="3"/>
                    </a:lnTo>
                    <a:lnTo>
                      <a:pt x="6" y="3"/>
                    </a:lnTo>
                    <a:lnTo>
                      <a:pt x="6" y="9"/>
                    </a:lnTo>
                    <a:lnTo>
                      <a:pt x="6" y="13"/>
                    </a:lnTo>
                    <a:lnTo>
                      <a:pt x="6" y="14"/>
                    </a:lnTo>
                    <a:lnTo>
                      <a:pt x="0" y="14"/>
                    </a:lnTo>
                    <a:lnTo>
                      <a:pt x="0" y="19"/>
                    </a:lnTo>
                    <a:lnTo>
                      <a:pt x="38" y="19"/>
                    </a:lnTo>
                    <a:lnTo>
                      <a:pt x="38" y="27"/>
                    </a:lnTo>
                    <a:lnTo>
                      <a:pt x="42" y="27"/>
                    </a:lnTo>
                    <a:lnTo>
                      <a:pt x="42" y="115"/>
                    </a:lnTo>
                    <a:lnTo>
                      <a:pt x="38" y="115"/>
                    </a:lnTo>
                    <a:lnTo>
                      <a:pt x="38" y="122"/>
                    </a:lnTo>
                    <a:lnTo>
                      <a:pt x="7" y="122"/>
                    </a:lnTo>
                    <a:lnTo>
                      <a:pt x="7" y="143"/>
                    </a:lnTo>
                    <a:lnTo>
                      <a:pt x="57" y="143"/>
                    </a:lnTo>
                    <a:lnTo>
                      <a:pt x="57" y="135"/>
                    </a:lnTo>
                    <a:lnTo>
                      <a:pt x="182" y="135"/>
                    </a:lnTo>
                    <a:lnTo>
                      <a:pt x="182" y="102"/>
                    </a:lnTo>
                    <a:lnTo>
                      <a:pt x="181" y="102"/>
                    </a:lnTo>
                    <a:lnTo>
                      <a:pt x="181" y="95"/>
                    </a:lnTo>
                    <a:lnTo>
                      <a:pt x="177" y="95"/>
                    </a:lnTo>
                    <a:lnTo>
                      <a:pt x="177" y="3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" name="Freeform 63"/>
              <p:cNvSpPr>
                <a:spLocks/>
              </p:cNvSpPr>
              <p:nvPr/>
            </p:nvSpPr>
            <p:spPr bwMode="auto">
              <a:xfrm>
                <a:off x="3907" y="936"/>
                <a:ext cx="7" cy="21"/>
              </a:xfrm>
              <a:custGeom>
                <a:avLst/>
                <a:gdLst>
                  <a:gd name="T0" fmla="*/ 0 w 25"/>
                  <a:gd name="T1" fmla="*/ 0 h 85"/>
                  <a:gd name="T2" fmla="*/ 0 w 25"/>
                  <a:gd name="T3" fmla="*/ 0 h 85"/>
                  <a:gd name="T4" fmla="*/ 0 w 25"/>
                  <a:gd name="T5" fmla="*/ 0 h 85"/>
                  <a:gd name="T6" fmla="*/ 0 w 25"/>
                  <a:gd name="T7" fmla="*/ 0 h 85"/>
                  <a:gd name="T8" fmla="*/ 0 w 25"/>
                  <a:gd name="T9" fmla="*/ 0 h 85"/>
                  <a:gd name="T10" fmla="*/ 0 w 25"/>
                  <a:gd name="T11" fmla="*/ 0 h 85"/>
                  <a:gd name="T12" fmla="*/ 0 w 25"/>
                  <a:gd name="T13" fmla="*/ 0 h 85"/>
                  <a:gd name="T14" fmla="*/ 0 w 25"/>
                  <a:gd name="T15" fmla="*/ 0 h 85"/>
                  <a:gd name="T16" fmla="*/ 0 w 25"/>
                  <a:gd name="T17" fmla="*/ 0 h 8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5"/>
                  <a:gd name="T28" fmla="*/ 0 h 85"/>
                  <a:gd name="T29" fmla="*/ 25 w 25"/>
                  <a:gd name="T30" fmla="*/ 85 h 8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5" h="85">
                    <a:moveTo>
                      <a:pt x="3" y="85"/>
                    </a:moveTo>
                    <a:lnTo>
                      <a:pt x="3" y="69"/>
                    </a:lnTo>
                    <a:lnTo>
                      <a:pt x="0" y="69"/>
                    </a:lnTo>
                    <a:lnTo>
                      <a:pt x="0" y="0"/>
                    </a:lnTo>
                    <a:lnTo>
                      <a:pt x="25" y="0"/>
                    </a:lnTo>
                    <a:lnTo>
                      <a:pt x="25" y="70"/>
                    </a:lnTo>
                    <a:lnTo>
                      <a:pt x="21" y="70"/>
                    </a:lnTo>
                    <a:lnTo>
                      <a:pt x="21" y="85"/>
                    </a:lnTo>
                    <a:lnTo>
                      <a:pt x="3" y="85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4" name="Freeform 64"/>
              <p:cNvSpPr>
                <a:spLocks/>
              </p:cNvSpPr>
              <p:nvPr/>
            </p:nvSpPr>
            <p:spPr bwMode="auto">
              <a:xfrm>
                <a:off x="3895" y="936"/>
                <a:ext cx="6" cy="21"/>
              </a:xfrm>
              <a:custGeom>
                <a:avLst/>
                <a:gdLst>
                  <a:gd name="T0" fmla="*/ 0 w 25"/>
                  <a:gd name="T1" fmla="*/ 0 h 85"/>
                  <a:gd name="T2" fmla="*/ 0 w 25"/>
                  <a:gd name="T3" fmla="*/ 0 h 85"/>
                  <a:gd name="T4" fmla="*/ 0 w 25"/>
                  <a:gd name="T5" fmla="*/ 0 h 85"/>
                  <a:gd name="T6" fmla="*/ 0 w 25"/>
                  <a:gd name="T7" fmla="*/ 0 h 85"/>
                  <a:gd name="T8" fmla="*/ 0 w 25"/>
                  <a:gd name="T9" fmla="*/ 0 h 85"/>
                  <a:gd name="T10" fmla="*/ 0 w 25"/>
                  <a:gd name="T11" fmla="*/ 0 h 85"/>
                  <a:gd name="T12" fmla="*/ 0 w 25"/>
                  <a:gd name="T13" fmla="*/ 0 h 85"/>
                  <a:gd name="T14" fmla="*/ 0 w 25"/>
                  <a:gd name="T15" fmla="*/ 0 h 85"/>
                  <a:gd name="T16" fmla="*/ 0 w 25"/>
                  <a:gd name="T17" fmla="*/ 0 h 8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5"/>
                  <a:gd name="T28" fmla="*/ 0 h 85"/>
                  <a:gd name="T29" fmla="*/ 25 w 25"/>
                  <a:gd name="T30" fmla="*/ 85 h 8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5" h="85">
                    <a:moveTo>
                      <a:pt x="4" y="85"/>
                    </a:moveTo>
                    <a:lnTo>
                      <a:pt x="4" y="69"/>
                    </a:lnTo>
                    <a:lnTo>
                      <a:pt x="0" y="69"/>
                    </a:lnTo>
                    <a:lnTo>
                      <a:pt x="0" y="0"/>
                    </a:lnTo>
                    <a:lnTo>
                      <a:pt x="25" y="0"/>
                    </a:lnTo>
                    <a:lnTo>
                      <a:pt x="25" y="70"/>
                    </a:lnTo>
                    <a:lnTo>
                      <a:pt x="22" y="70"/>
                    </a:lnTo>
                    <a:lnTo>
                      <a:pt x="22" y="85"/>
                    </a:lnTo>
                    <a:lnTo>
                      <a:pt x="4" y="85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5" name="Freeform 65"/>
              <p:cNvSpPr>
                <a:spLocks/>
              </p:cNvSpPr>
              <p:nvPr/>
            </p:nvSpPr>
            <p:spPr bwMode="auto">
              <a:xfrm>
                <a:off x="3883" y="936"/>
                <a:ext cx="6" cy="21"/>
              </a:xfrm>
              <a:custGeom>
                <a:avLst/>
                <a:gdLst>
                  <a:gd name="T0" fmla="*/ 0 w 25"/>
                  <a:gd name="T1" fmla="*/ 0 h 85"/>
                  <a:gd name="T2" fmla="*/ 0 w 25"/>
                  <a:gd name="T3" fmla="*/ 0 h 85"/>
                  <a:gd name="T4" fmla="*/ 0 w 25"/>
                  <a:gd name="T5" fmla="*/ 0 h 85"/>
                  <a:gd name="T6" fmla="*/ 0 w 25"/>
                  <a:gd name="T7" fmla="*/ 0 h 85"/>
                  <a:gd name="T8" fmla="*/ 0 w 25"/>
                  <a:gd name="T9" fmla="*/ 0 h 85"/>
                  <a:gd name="T10" fmla="*/ 0 w 25"/>
                  <a:gd name="T11" fmla="*/ 0 h 85"/>
                  <a:gd name="T12" fmla="*/ 0 w 25"/>
                  <a:gd name="T13" fmla="*/ 0 h 85"/>
                  <a:gd name="T14" fmla="*/ 0 w 25"/>
                  <a:gd name="T15" fmla="*/ 0 h 85"/>
                  <a:gd name="T16" fmla="*/ 0 w 25"/>
                  <a:gd name="T17" fmla="*/ 0 h 8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5"/>
                  <a:gd name="T28" fmla="*/ 0 h 85"/>
                  <a:gd name="T29" fmla="*/ 25 w 25"/>
                  <a:gd name="T30" fmla="*/ 85 h 8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5" h="85">
                    <a:moveTo>
                      <a:pt x="3" y="85"/>
                    </a:moveTo>
                    <a:lnTo>
                      <a:pt x="3" y="69"/>
                    </a:lnTo>
                    <a:lnTo>
                      <a:pt x="0" y="69"/>
                    </a:lnTo>
                    <a:lnTo>
                      <a:pt x="0" y="0"/>
                    </a:lnTo>
                    <a:lnTo>
                      <a:pt x="25" y="0"/>
                    </a:lnTo>
                    <a:lnTo>
                      <a:pt x="25" y="70"/>
                    </a:lnTo>
                    <a:lnTo>
                      <a:pt x="21" y="70"/>
                    </a:lnTo>
                    <a:lnTo>
                      <a:pt x="21" y="85"/>
                    </a:lnTo>
                    <a:lnTo>
                      <a:pt x="3" y="85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66"/>
              <p:cNvSpPr>
                <a:spLocks/>
              </p:cNvSpPr>
              <p:nvPr/>
            </p:nvSpPr>
            <p:spPr bwMode="auto">
              <a:xfrm>
                <a:off x="3870" y="936"/>
                <a:ext cx="6" cy="21"/>
              </a:xfrm>
              <a:custGeom>
                <a:avLst/>
                <a:gdLst>
                  <a:gd name="T0" fmla="*/ 0 w 25"/>
                  <a:gd name="T1" fmla="*/ 0 h 85"/>
                  <a:gd name="T2" fmla="*/ 0 w 25"/>
                  <a:gd name="T3" fmla="*/ 0 h 85"/>
                  <a:gd name="T4" fmla="*/ 0 w 25"/>
                  <a:gd name="T5" fmla="*/ 0 h 85"/>
                  <a:gd name="T6" fmla="*/ 0 w 25"/>
                  <a:gd name="T7" fmla="*/ 0 h 85"/>
                  <a:gd name="T8" fmla="*/ 0 w 25"/>
                  <a:gd name="T9" fmla="*/ 0 h 85"/>
                  <a:gd name="T10" fmla="*/ 0 w 25"/>
                  <a:gd name="T11" fmla="*/ 0 h 85"/>
                  <a:gd name="T12" fmla="*/ 0 w 25"/>
                  <a:gd name="T13" fmla="*/ 0 h 85"/>
                  <a:gd name="T14" fmla="*/ 0 w 25"/>
                  <a:gd name="T15" fmla="*/ 0 h 85"/>
                  <a:gd name="T16" fmla="*/ 0 w 25"/>
                  <a:gd name="T17" fmla="*/ 0 h 8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5"/>
                  <a:gd name="T28" fmla="*/ 0 h 85"/>
                  <a:gd name="T29" fmla="*/ 25 w 25"/>
                  <a:gd name="T30" fmla="*/ 85 h 8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5" h="85">
                    <a:moveTo>
                      <a:pt x="3" y="85"/>
                    </a:moveTo>
                    <a:lnTo>
                      <a:pt x="3" y="69"/>
                    </a:lnTo>
                    <a:lnTo>
                      <a:pt x="0" y="69"/>
                    </a:lnTo>
                    <a:lnTo>
                      <a:pt x="0" y="0"/>
                    </a:lnTo>
                    <a:lnTo>
                      <a:pt x="25" y="0"/>
                    </a:lnTo>
                    <a:lnTo>
                      <a:pt x="25" y="69"/>
                    </a:lnTo>
                    <a:lnTo>
                      <a:pt x="20" y="69"/>
                    </a:lnTo>
                    <a:lnTo>
                      <a:pt x="20" y="85"/>
                    </a:lnTo>
                    <a:lnTo>
                      <a:pt x="3" y="85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7" name="Freeform 67"/>
              <p:cNvSpPr>
                <a:spLocks/>
              </p:cNvSpPr>
              <p:nvPr/>
            </p:nvSpPr>
            <p:spPr bwMode="auto">
              <a:xfrm>
                <a:off x="3853" y="938"/>
                <a:ext cx="11" cy="25"/>
              </a:xfrm>
              <a:custGeom>
                <a:avLst/>
                <a:gdLst>
                  <a:gd name="T0" fmla="*/ 0 w 43"/>
                  <a:gd name="T1" fmla="*/ 0 h 103"/>
                  <a:gd name="T2" fmla="*/ 0 w 43"/>
                  <a:gd name="T3" fmla="*/ 0 h 103"/>
                  <a:gd name="T4" fmla="*/ 0 w 43"/>
                  <a:gd name="T5" fmla="*/ 0 h 103"/>
                  <a:gd name="T6" fmla="*/ 0 w 43"/>
                  <a:gd name="T7" fmla="*/ 0 h 103"/>
                  <a:gd name="T8" fmla="*/ 0 w 43"/>
                  <a:gd name="T9" fmla="*/ 0 h 103"/>
                  <a:gd name="T10" fmla="*/ 0 w 43"/>
                  <a:gd name="T11" fmla="*/ 0 h 103"/>
                  <a:gd name="T12" fmla="*/ 0 w 43"/>
                  <a:gd name="T13" fmla="*/ 0 h 103"/>
                  <a:gd name="T14" fmla="*/ 0 w 43"/>
                  <a:gd name="T15" fmla="*/ 0 h 103"/>
                  <a:gd name="T16" fmla="*/ 0 w 43"/>
                  <a:gd name="T17" fmla="*/ 0 h 103"/>
                  <a:gd name="T18" fmla="*/ 0 w 43"/>
                  <a:gd name="T19" fmla="*/ 0 h 103"/>
                  <a:gd name="T20" fmla="*/ 0 w 43"/>
                  <a:gd name="T21" fmla="*/ 0 h 103"/>
                  <a:gd name="T22" fmla="*/ 0 w 43"/>
                  <a:gd name="T23" fmla="*/ 0 h 103"/>
                  <a:gd name="T24" fmla="*/ 0 w 43"/>
                  <a:gd name="T25" fmla="*/ 0 h 10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3"/>
                  <a:gd name="T40" fmla="*/ 0 h 103"/>
                  <a:gd name="T41" fmla="*/ 43 w 43"/>
                  <a:gd name="T42" fmla="*/ 103 h 10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3" h="103">
                    <a:moveTo>
                      <a:pt x="35" y="80"/>
                    </a:moveTo>
                    <a:lnTo>
                      <a:pt x="39" y="80"/>
                    </a:lnTo>
                    <a:lnTo>
                      <a:pt x="39" y="64"/>
                    </a:lnTo>
                    <a:lnTo>
                      <a:pt x="43" y="64"/>
                    </a:lnTo>
                    <a:lnTo>
                      <a:pt x="43" y="0"/>
                    </a:lnTo>
                    <a:lnTo>
                      <a:pt x="4" y="0"/>
                    </a:lnTo>
                    <a:lnTo>
                      <a:pt x="4" y="8"/>
                    </a:lnTo>
                    <a:lnTo>
                      <a:pt x="0" y="8"/>
                    </a:lnTo>
                    <a:lnTo>
                      <a:pt x="0" y="95"/>
                    </a:lnTo>
                    <a:lnTo>
                      <a:pt x="4" y="95"/>
                    </a:lnTo>
                    <a:lnTo>
                      <a:pt x="4" y="103"/>
                    </a:lnTo>
                    <a:lnTo>
                      <a:pt x="35" y="103"/>
                    </a:lnTo>
                    <a:lnTo>
                      <a:pt x="35" y="80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8" name="Freeform 68"/>
              <p:cNvSpPr>
                <a:spLocks/>
              </p:cNvSpPr>
              <p:nvPr/>
            </p:nvSpPr>
            <p:spPr bwMode="auto">
              <a:xfrm>
                <a:off x="3920" y="938"/>
                <a:ext cx="11" cy="25"/>
              </a:xfrm>
              <a:custGeom>
                <a:avLst/>
                <a:gdLst>
                  <a:gd name="T0" fmla="*/ 0 w 42"/>
                  <a:gd name="T1" fmla="*/ 0 h 103"/>
                  <a:gd name="T2" fmla="*/ 0 w 42"/>
                  <a:gd name="T3" fmla="*/ 0 h 103"/>
                  <a:gd name="T4" fmla="*/ 0 w 42"/>
                  <a:gd name="T5" fmla="*/ 0 h 103"/>
                  <a:gd name="T6" fmla="*/ 0 w 42"/>
                  <a:gd name="T7" fmla="*/ 0 h 103"/>
                  <a:gd name="T8" fmla="*/ 0 w 42"/>
                  <a:gd name="T9" fmla="*/ 0 h 103"/>
                  <a:gd name="T10" fmla="*/ 0 w 42"/>
                  <a:gd name="T11" fmla="*/ 0 h 103"/>
                  <a:gd name="T12" fmla="*/ 0 w 42"/>
                  <a:gd name="T13" fmla="*/ 0 h 103"/>
                  <a:gd name="T14" fmla="*/ 0 w 42"/>
                  <a:gd name="T15" fmla="*/ 0 h 103"/>
                  <a:gd name="T16" fmla="*/ 0 w 42"/>
                  <a:gd name="T17" fmla="*/ 0 h 103"/>
                  <a:gd name="T18" fmla="*/ 0 w 42"/>
                  <a:gd name="T19" fmla="*/ 0 h 103"/>
                  <a:gd name="T20" fmla="*/ 0 w 42"/>
                  <a:gd name="T21" fmla="*/ 0 h 103"/>
                  <a:gd name="T22" fmla="*/ 0 w 42"/>
                  <a:gd name="T23" fmla="*/ 0 h 103"/>
                  <a:gd name="T24" fmla="*/ 0 w 42"/>
                  <a:gd name="T25" fmla="*/ 0 h 103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2"/>
                  <a:gd name="T40" fmla="*/ 0 h 103"/>
                  <a:gd name="T41" fmla="*/ 42 w 42"/>
                  <a:gd name="T42" fmla="*/ 103 h 103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2" h="103">
                    <a:moveTo>
                      <a:pt x="7" y="80"/>
                    </a:moveTo>
                    <a:lnTo>
                      <a:pt x="3" y="80"/>
                    </a:lnTo>
                    <a:lnTo>
                      <a:pt x="3" y="64"/>
                    </a:lnTo>
                    <a:lnTo>
                      <a:pt x="0" y="64"/>
                    </a:lnTo>
                    <a:lnTo>
                      <a:pt x="0" y="0"/>
                    </a:lnTo>
                    <a:lnTo>
                      <a:pt x="38" y="0"/>
                    </a:lnTo>
                    <a:lnTo>
                      <a:pt x="38" y="8"/>
                    </a:lnTo>
                    <a:lnTo>
                      <a:pt x="42" y="8"/>
                    </a:lnTo>
                    <a:lnTo>
                      <a:pt x="42" y="96"/>
                    </a:lnTo>
                    <a:lnTo>
                      <a:pt x="38" y="96"/>
                    </a:lnTo>
                    <a:lnTo>
                      <a:pt x="38" y="103"/>
                    </a:lnTo>
                    <a:lnTo>
                      <a:pt x="7" y="103"/>
                    </a:lnTo>
                    <a:lnTo>
                      <a:pt x="7" y="80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9" name="Freeform 69"/>
              <p:cNvSpPr>
                <a:spLocks/>
              </p:cNvSpPr>
              <p:nvPr/>
            </p:nvSpPr>
            <p:spPr bwMode="auto">
              <a:xfrm>
                <a:off x="3882" y="860"/>
                <a:ext cx="19" cy="13"/>
              </a:xfrm>
              <a:custGeom>
                <a:avLst/>
                <a:gdLst>
                  <a:gd name="T0" fmla="*/ 0 w 73"/>
                  <a:gd name="T1" fmla="*/ 0 h 55"/>
                  <a:gd name="T2" fmla="*/ 0 w 73"/>
                  <a:gd name="T3" fmla="*/ 0 h 55"/>
                  <a:gd name="T4" fmla="*/ 0 w 73"/>
                  <a:gd name="T5" fmla="*/ 0 h 55"/>
                  <a:gd name="T6" fmla="*/ 0 w 73"/>
                  <a:gd name="T7" fmla="*/ 0 h 55"/>
                  <a:gd name="T8" fmla="*/ 0 w 73"/>
                  <a:gd name="T9" fmla="*/ 0 h 55"/>
                  <a:gd name="T10" fmla="*/ 0 w 73"/>
                  <a:gd name="T11" fmla="*/ 0 h 55"/>
                  <a:gd name="T12" fmla="*/ 0 w 73"/>
                  <a:gd name="T13" fmla="*/ 0 h 55"/>
                  <a:gd name="T14" fmla="*/ 0 w 73"/>
                  <a:gd name="T15" fmla="*/ 0 h 55"/>
                  <a:gd name="T16" fmla="*/ 0 w 73"/>
                  <a:gd name="T17" fmla="*/ 0 h 55"/>
                  <a:gd name="T18" fmla="*/ 0 w 73"/>
                  <a:gd name="T19" fmla="*/ 0 h 55"/>
                  <a:gd name="T20" fmla="*/ 0 w 73"/>
                  <a:gd name="T21" fmla="*/ 0 h 55"/>
                  <a:gd name="T22" fmla="*/ 0 w 73"/>
                  <a:gd name="T23" fmla="*/ 0 h 55"/>
                  <a:gd name="T24" fmla="*/ 0 w 73"/>
                  <a:gd name="T25" fmla="*/ 0 h 55"/>
                  <a:gd name="T26" fmla="*/ 0 w 73"/>
                  <a:gd name="T27" fmla="*/ 0 h 55"/>
                  <a:gd name="T28" fmla="*/ 0 w 73"/>
                  <a:gd name="T29" fmla="*/ 0 h 55"/>
                  <a:gd name="T30" fmla="*/ 0 w 73"/>
                  <a:gd name="T31" fmla="*/ 0 h 55"/>
                  <a:gd name="T32" fmla="*/ 0 w 73"/>
                  <a:gd name="T33" fmla="*/ 0 h 55"/>
                  <a:gd name="T34" fmla="*/ 0 w 73"/>
                  <a:gd name="T35" fmla="*/ 0 h 55"/>
                  <a:gd name="T36" fmla="*/ 0 w 73"/>
                  <a:gd name="T37" fmla="*/ 0 h 55"/>
                  <a:gd name="T38" fmla="*/ 0 w 73"/>
                  <a:gd name="T39" fmla="*/ 0 h 55"/>
                  <a:gd name="T40" fmla="*/ 0 w 73"/>
                  <a:gd name="T41" fmla="*/ 0 h 55"/>
                  <a:gd name="T42" fmla="*/ 0 w 73"/>
                  <a:gd name="T43" fmla="*/ 0 h 55"/>
                  <a:gd name="T44" fmla="*/ 0 w 73"/>
                  <a:gd name="T45" fmla="*/ 0 h 55"/>
                  <a:gd name="T46" fmla="*/ 0 w 73"/>
                  <a:gd name="T47" fmla="*/ 0 h 55"/>
                  <a:gd name="T48" fmla="*/ 0 w 73"/>
                  <a:gd name="T49" fmla="*/ 0 h 55"/>
                  <a:gd name="T50" fmla="*/ 0 w 73"/>
                  <a:gd name="T51" fmla="*/ 0 h 55"/>
                  <a:gd name="T52" fmla="*/ 0 w 73"/>
                  <a:gd name="T53" fmla="*/ 0 h 55"/>
                  <a:gd name="T54" fmla="*/ 0 w 73"/>
                  <a:gd name="T55" fmla="*/ 0 h 55"/>
                  <a:gd name="T56" fmla="*/ 0 w 73"/>
                  <a:gd name="T57" fmla="*/ 0 h 55"/>
                  <a:gd name="T58" fmla="*/ 0 w 73"/>
                  <a:gd name="T59" fmla="*/ 0 h 55"/>
                  <a:gd name="T60" fmla="*/ 0 w 73"/>
                  <a:gd name="T61" fmla="*/ 0 h 55"/>
                  <a:gd name="T62" fmla="*/ 0 w 73"/>
                  <a:gd name="T63" fmla="*/ 0 h 55"/>
                  <a:gd name="T64" fmla="*/ 0 w 73"/>
                  <a:gd name="T65" fmla="*/ 0 h 55"/>
                  <a:gd name="T66" fmla="*/ 0 w 73"/>
                  <a:gd name="T67" fmla="*/ 0 h 55"/>
                  <a:gd name="T68" fmla="*/ 0 w 73"/>
                  <a:gd name="T69" fmla="*/ 0 h 55"/>
                  <a:gd name="T70" fmla="*/ 0 w 73"/>
                  <a:gd name="T71" fmla="*/ 0 h 55"/>
                  <a:gd name="T72" fmla="*/ 0 w 73"/>
                  <a:gd name="T73" fmla="*/ 0 h 55"/>
                  <a:gd name="T74" fmla="*/ 0 w 73"/>
                  <a:gd name="T75" fmla="*/ 0 h 55"/>
                  <a:gd name="T76" fmla="*/ 0 w 73"/>
                  <a:gd name="T77" fmla="*/ 0 h 55"/>
                  <a:gd name="T78" fmla="*/ 0 w 73"/>
                  <a:gd name="T79" fmla="*/ 0 h 55"/>
                  <a:gd name="T80" fmla="*/ 0 w 73"/>
                  <a:gd name="T81" fmla="*/ 0 h 55"/>
                  <a:gd name="T82" fmla="*/ 0 w 73"/>
                  <a:gd name="T83" fmla="*/ 0 h 55"/>
                  <a:gd name="T84" fmla="*/ 0 w 73"/>
                  <a:gd name="T85" fmla="*/ 0 h 55"/>
                  <a:gd name="T86" fmla="*/ 0 w 73"/>
                  <a:gd name="T87" fmla="*/ 0 h 55"/>
                  <a:gd name="T88" fmla="*/ 0 w 73"/>
                  <a:gd name="T89" fmla="*/ 0 h 55"/>
                  <a:gd name="T90" fmla="*/ 0 w 73"/>
                  <a:gd name="T91" fmla="*/ 0 h 55"/>
                  <a:gd name="T92" fmla="*/ 0 w 73"/>
                  <a:gd name="T93" fmla="*/ 0 h 55"/>
                  <a:gd name="T94" fmla="*/ 0 w 73"/>
                  <a:gd name="T95" fmla="*/ 0 h 55"/>
                  <a:gd name="T96" fmla="*/ 0 w 73"/>
                  <a:gd name="T97" fmla="*/ 0 h 55"/>
                  <a:gd name="T98" fmla="*/ 0 w 73"/>
                  <a:gd name="T99" fmla="*/ 0 h 55"/>
                  <a:gd name="T100" fmla="*/ 0 w 73"/>
                  <a:gd name="T101" fmla="*/ 0 h 55"/>
                  <a:gd name="T102" fmla="*/ 0 w 73"/>
                  <a:gd name="T103" fmla="*/ 0 h 55"/>
                  <a:gd name="T104" fmla="*/ 0 w 73"/>
                  <a:gd name="T105" fmla="*/ 0 h 55"/>
                  <a:gd name="T106" fmla="*/ 0 w 73"/>
                  <a:gd name="T107" fmla="*/ 0 h 55"/>
                  <a:gd name="T108" fmla="*/ 0 w 73"/>
                  <a:gd name="T109" fmla="*/ 0 h 55"/>
                  <a:gd name="T110" fmla="*/ 0 w 73"/>
                  <a:gd name="T111" fmla="*/ 0 h 55"/>
                  <a:gd name="T112" fmla="*/ 0 w 73"/>
                  <a:gd name="T113" fmla="*/ 0 h 55"/>
                  <a:gd name="T114" fmla="*/ 0 w 73"/>
                  <a:gd name="T115" fmla="*/ 0 h 55"/>
                  <a:gd name="T116" fmla="*/ 0 w 73"/>
                  <a:gd name="T117" fmla="*/ 0 h 55"/>
                  <a:gd name="T118" fmla="*/ 0 w 73"/>
                  <a:gd name="T119" fmla="*/ 0 h 55"/>
                  <a:gd name="T120" fmla="*/ 0 w 73"/>
                  <a:gd name="T121" fmla="*/ 0 h 55"/>
                  <a:gd name="T122" fmla="*/ 0 w 73"/>
                  <a:gd name="T123" fmla="*/ 0 h 55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73"/>
                  <a:gd name="T187" fmla="*/ 0 h 55"/>
                  <a:gd name="T188" fmla="*/ 73 w 73"/>
                  <a:gd name="T189" fmla="*/ 55 h 55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73" h="55">
                    <a:moveTo>
                      <a:pt x="0" y="55"/>
                    </a:moveTo>
                    <a:lnTo>
                      <a:pt x="4" y="53"/>
                    </a:lnTo>
                    <a:lnTo>
                      <a:pt x="8" y="50"/>
                    </a:lnTo>
                    <a:lnTo>
                      <a:pt x="13" y="48"/>
                    </a:lnTo>
                    <a:lnTo>
                      <a:pt x="18" y="47"/>
                    </a:lnTo>
                    <a:lnTo>
                      <a:pt x="23" y="45"/>
                    </a:lnTo>
                    <a:lnTo>
                      <a:pt x="30" y="44"/>
                    </a:lnTo>
                    <a:lnTo>
                      <a:pt x="37" y="43"/>
                    </a:lnTo>
                    <a:lnTo>
                      <a:pt x="43" y="44"/>
                    </a:lnTo>
                    <a:lnTo>
                      <a:pt x="51" y="45"/>
                    </a:lnTo>
                    <a:lnTo>
                      <a:pt x="56" y="47"/>
                    </a:lnTo>
                    <a:lnTo>
                      <a:pt x="61" y="48"/>
                    </a:lnTo>
                    <a:lnTo>
                      <a:pt x="66" y="50"/>
                    </a:lnTo>
                    <a:lnTo>
                      <a:pt x="69" y="53"/>
                    </a:lnTo>
                    <a:lnTo>
                      <a:pt x="73" y="55"/>
                    </a:lnTo>
                    <a:lnTo>
                      <a:pt x="73" y="24"/>
                    </a:lnTo>
                    <a:lnTo>
                      <a:pt x="72" y="22"/>
                    </a:lnTo>
                    <a:lnTo>
                      <a:pt x="72" y="19"/>
                    </a:lnTo>
                    <a:lnTo>
                      <a:pt x="71" y="17"/>
                    </a:lnTo>
                    <a:lnTo>
                      <a:pt x="69" y="14"/>
                    </a:lnTo>
                    <a:lnTo>
                      <a:pt x="69" y="43"/>
                    </a:lnTo>
                    <a:lnTo>
                      <a:pt x="68" y="42"/>
                    </a:lnTo>
                    <a:lnTo>
                      <a:pt x="67" y="40"/>
                    </a:lnTo>
                    <a:lnTo>
                      <a:pt x="66" y="39"/>
                    </a:lnTo>
                    <a:lnTo>
                      <a:pt x="66" y="9"/>
                    </a:lnTo>
                    <a:lnTo>
                      <a:pt x="63" y="8"/>
                    </a:lnTo>
                    <a:lnTo>
                      <a:pt x="61" y="7"/>
                    </a:lnTo>
                    <a:lnTo>
                      <a:pt x="59" y="5"/>
                    </a:lnTo>
                    <a:lnTo>
                      <a:pt x="59" y="35"/>
                    </a:lnTo>
                    <a:lnTo>
                      <a:pt x="56" y="34"/>
                    </a:lnTo>
                    <a:lnTo>
                      <a:pt x="53" y="33"/>
                    </a:lnTo>
                    <a:lnTo>
                      <a:pt x="53" y="3"/>
                    </a:lnTo>
                    <a:lnTo>
                      <a:pt x="49" y="2"/>
                    </a:lnTo>
                    <a:lnTo>
                      <a:pt x="46" y="2"/>
                    </a:lnTo>
                    <a:lnTo>
                      <a:pt x="43" y="0"/>
                    </a:lnTo>
                    <a:lnTo>
                      <a:pt x="42" y="0"/>
                    </a:lnTo>
                    <a:lnTo>
                      <a:pt x="42" y="32"/>
                    </a:lnTo>
                    <a:lnTo>
                      <a:pt x="37" y="32"/>
                    </a:lnTo>
                    <a:lnTo>
                      <a:pt x="32" y="32"/>
                    </a:lnTo>
                    <a:lnTo>
                      <a:pt x="32" y="0"/>
                    </a:lnTo>
                    <a:lnTo>
                      <a:pt x="30" y="0"/>
                    </a:lnTo>
                    <a:lnTo>
                      <a:pt x="28" y="2"/>
                    </a:lnTo>
                    <a:lnTo>
                      <a:pt x="24" y="2"/>
                    </a:lnTo>
                    <a:lnTo>
                      <a:pt x="20" y="3"/>
                    </a:lnTo>
                    <a:lnTo>
                      <a:pt x="20" y="33"/>
                    </a:lnTo>
                    <a:lnTo>
                      <a:pt x="18" y="34"/>
                    </a:lnTo>
                    <a:lnTo>
                      <a:pt x="14" y="35"/>
                    </a:lnTo>
                    <a:lnTo>
                      <a:pt x="14" y="5"/>
                    </a:lnTo>
                    <a:lnTo>
                      <a:pt x="13" y="7"/>
                    </a:lnTo>
                    <a:lnTo>
                      <a:pt x="10" y="8"/>
                    </a:lnTo>
                    <a:lnTo>
                      <a:pt x="8" y="9"/>
                    </a:lnTo>
                    <a:lnTo>
                      <a:pt x="8" y="39"/>
                    </a:lnTo>
                    <a:lnTo>
                      <a:pt x="7" y="40"/>
                    </a:lnTo>
                    <a:lnTo>
                      <a:pt x="5" y="42"/>
                    </a:lnTo>
                    <a:lnTo>
                      <a:pt x="4" y="43"/>
                    </a:lnTo>
                    <a:lnTo>
                      <a:pt x="4" y="14"/>
                    </a:lnTo>
                    <a:lnTo>
                      <a:pt x="3" y="17"/>
                    </a:lnTo>
                    <a:lnTo>
                      <a:pt x="2" y="19"/>
                    </a:lnTo>
                    <a:lnTo>
                      <a:pt x="2" y="22"/>
                    </a:lnTo>
                    <a:lnTo>
                      <a:pt x="0" y="24"/>
                    </a:lnTo>
                    <a:lnTo>
                      <a:pt x="0" y="5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0" name="Freeform 70"/>
              <p:cNvSpPr>
                <a:spLocks/>
              </p:cNvSpPr>
              <p:nvPr/>
            </p:nvSpPr>
            <p:spPr bwMode="auto">
              <a:xfrm>
                <a:off x="3880" y="856"/>
                <a:ext cx="23" cy="14"/>
              </a:xfrm>
              <a:custGeom>
                <a:avLst/>
                <a:gdLst>
                  <a:gd name="T0" fmla="*/ 0 w 93"/>
                  <a:gd name="T1" fmla="*/ 0 h 58"/>
                  <a:gd name="T2" fmla="*/ 0 w 93"/>
                  <a:gd name="T3" fmla="*/ 0 h 58"/>
                  <a:gd name="T4" fmla="*/ 0 w 93"/>
                  <a:gd name="T5" fmla="*/ 0 h 58"/>
                  <a:gd name="T6" fmla="*/ 0 w 93"/>
                  <a:gd name="T7" fmla="*/ 0 h 58"/>
                  <a:gd name="T8" fmla="*/ 0 w 93"/>
                  <a:gd name="T9" fmla="*/ 0 h 58"/>
                  <a:gd name="T10" fmla="*/ 0 w 93"/>
                  <a:gd name="T11" fmla="*/ 0 h 58"/>
                  <a:gd name="T12" fmla="*/ 0 w 93"/>
                  <a:gd name="T13" fmla="*/ 0 h 58"/>
                  <a:gd name="T14" fmla="*/ 0 w 93"/>
                  <a:gd name="T15" fmla="*/ 0 h 58"/>
                  <a:gd name="T16" fmla="*/ 0 w 93"/>
                  <a:gd name="T17" fmla="*/ 0 h 58"/>
                  <a:gd name="T18" fmla="*/ 0 w 93"/>
                  <a:gd name="T19" fmla="*/ 0 h 58"/>
                  <a:gd name="T20" fmla="*/ 0 w 93"/>
                  <a:gd name="T21" fmla="*/ 0 h 58"/>
                  <a:gd name="T22" fmla="*/ 0 w 93"/>
                  <a:gd name="T23" fmla="*/ 0 h 58"/>
                  <a:gd name="T24" fmla="*/ 0 w 93"/>
                  <a:gd name="T25" fmla="*/ 0 h 58"/>
                  <a:gd name="T26" fmla="*/ 0 w 93"/>
                  <a:gd name="T27" fmla="*/ 0 h 58"/>
                  <a:gd name="T28" fmla="*/ 0 w 93"/>
                  <a:gd name="T29" fmla="*/ 0 h 58"/>
                  <a:gd name="T30" fmla="*/ 0 w 93"/>
                  <a:gd name="T31" fmla="*/ 0 h 58"/>
                  <a:gd name="T32" fmla="*/ 0 w 93"/>
                  <a:gd name="T33" fmla="*/ 0 h 58"/>
                  <a:gd name="T34" fmla="*/ 0 w 93"/>
                  <a:gd name="T35" fmla="*/ 0 h 58"/>
                  <a:gd name="T36" fmla="*/ 0 w 93"/>
                  <a:gd name="T37" fmla="*/ 0 h 58"/>
                  <a:gd name="T38" fmla="*/ 0 w 93"/>
                  <a:gd name="T39" fmla="*/ 0 h 58"/>
                  <a:gd name="T40" fmla="*/ 0 w 93"/>
                  <a:gd name="T41" fmla="*/ 0 h 58"/>
                  <a:gd name="T42" fmla="*/ 0 w 93"/>
                  <a:gd name="T43" fmla="*/ 0 h 58"/>
                  <a:gd name="T44" fmla="*/ 0 w 93"/>
                  <a:gd name="T45" fmla="*/ 0 h 58"/>
                  <a:gd name="T46" fmla="*/ 0 w 93"/>
                  <a:gd name="T47" fmla="*/ 0 h 58"/>
                  <a:gd name="T48" fmla="*/ 0 w 93"/>
                  <a:gd name="T49" fmla="*/ 0 h 58"/>
                  <a:gd name="T50" fmla="*/ 0 w 93"/>
                  <a:gd name="T51" fmla="*/ 0 h 58"/>
                  <a:gd name="T52" fmla="*/ 0 w 93"/>
                  <a:gd name="T53" fmla="*/ 0 h 58"/>
                  <a:gd name="T54" fmla="*/ 0 w 93"/>
                  <a:gd name="T55" fmla="*/ 0 h 58"/>
                  <a:gd name="T56" fmla="*/ 0 w 93"/>
                  <a:gd name="T57" fmla="*/ 0 h 58"/>
                  <a:gd name="T58" fmla="*/ 0 w 93"/>
                  <a:gd name="T59" fmla="*/ 0 h 58"/>
                  <a:gd name="T60" fmla="*/ 0 w 93"/>
                  <a:gd name="T61" fmla="*/ 0 h 58"/>
                  <a:gd name="T62" fmla="*/ 0 w 93"/>
                  <a:gd name="T63" fmla="*/ 0 h 58"/>
                  <a:gd name="T64" fmla="*/ 0 w 93"/>
                  <a:gd name="T65" fmla="*/ 0 h 58"/>
                  <a:gd name="T66" fmla="*/ 0 w 93"/>
                  <a:gd name="T67" fmla="*/ 0 h 58"/>
                  <a:gd name="T68" fmla="*/ 0 w 93"/>
                  <a:gd name="T69" fmla="*/ 0 h 58"/>
                  <a:gd name="T70" fmla="*/ 0 w 93"/>
                  <a:gd name="T71" fmla="*/ 0 h 58"/>
                  <a:gd name="T72" fmla="*/ 0 w 93"/>
                  <a:gd name="T73" fmla="*/ 0 h 58"/>
                  <a:gd name="T74" fmla="*/ 0 w 93"/>
                  <a:gd name="T75" fmla="*/ 0 h 58"/>
                  <a:gd name="T76" fmla="*/ 0 w 93"/>
                  <a:gd name="T77" fmla="*/ 0 h 58"/>
                  <a:gd name="T78" fmla="*/ 0 w 93"/>
                  <a:gd name="T79" fmla="*/ 0 h 58"/>
                  <a:gd name="T80" fmla="*/ 0 w 93"/>
                  <a:gd name="T81" fmla="*/ 0 h 58"/>
                  <a:gd name="T82" fmla="*/ 0 w 93"/>
                  <a:gd name="T83" fmla="*/ 0 h 58"/>
                  <a:gd name="T84" fmla="*/ 0 w 93"/>
                  <a:gd name="T85" fmla="*/ 0 h 58"/>
                  <a:gd name="T86" fmla="*/ 0 w 93"/>
                  <a:gd name="T87" fmla="*/ 0 h 58"/>
                  <a:gd name="T88" fmla="*/ 0 w 93"/>
                  <a:gd name="T89" fmla="*/ 0 h 58"/>
                  <a:gd name="T90" fmla="*/ 0 w 93"/>
                  <a:gd name="T91" fmla="*/ 0 h 58"/>
                  <a:gd name="T92" fmla="*/ 0 w 93"/>
                  <a:gd name="T93" fmla="*/ 0 h 58"/>
                  <a:gd name="T94" fmla="*/ 0 w 93"/>
                  <a:gd name="T95" fmla="*/ 0 h 58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93"/>
                  <a:gd name="T145" fmla="*/ 0 h 58"/>
                  <a:gd name="T146" fmla="*/ 93 w 93"/>
                  <a:gd name="T147" fmla="*/ 58 h 58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93" h="58">
                    <a:moveTo>
                      <a:pt x="84" y="13"/>
                    </a:moveTo>
                    <a:lnTo>
                      <a:pt x="87" y="15"/>
                    </a:lnTo>
                    <a:lnTo>
                      <a:pt x="89" y="17"/>
                    </a:lnTo>
                    <a:lnTo>
                      <a:pt x="91" y="19"/>
                    </a:lnTo>
                    <a:lnTo>
                      <a:pt x="92" y="22"/>
                    </a:lnTo>
                    <a:lnTo>
                      <a:pt x="92" y="24"/>
                    </a:lnTo>
                    <a:lnTo>
                      <a:pt x="93" y="27"/>
                    </a:lnTo>
                    <a:lnTo>
                      <a:pt x="93" y="29"/>
                    </a:lnTo>
                    <a:lnTo>
                      <a:pt x="93" y="32"/>
                    </a:lnTo>
                    <a:lnTo>
                      <a:pt x="92" y="33"/>
                    </a:lnTo>
                    <a:lnTo>
                      <a:pt x="91" y="34"/>
                    </a:lnTo>
                    <a:lnTo>
                      <a:pt x="89" y="35"/>
                    </a:lnTo>
                    <a:lnTo>
                      <a:pt x="88" y="37"/>
                    </a:lnTo>
                    <a:lnTo>
                      <a:pt x="87" y="38"/>
                    </a:lnTo>
                    <a:lnTo>
                      <a:pt x="84" y="38"/>
                    </a:lnTo>
                    <a:lnTo>
                      <a:pt x="83" y="39"/>
                    </a:lnTo>
                    <a:lnTo>
                      <a:pt x="82" y="35"/>
                    </a:lnTo>
                    <a:lnTo>
                      <a:pt x="82" y="33"/>
                    </a:lnTo>
                    <a:lnTo>
                      <a:pt x="81" y="30"/>
                    </a:lnTo>
                    <a:lnTo>
                      <a:pt x="79" y="29"/>
                    </a:lnTo>
                    <a:lnTo>
                      <a:pt x="79" y="58"/>
                    </a:lnTo>
                    <a:lnTo>
                      <a:pt x="78" y="57"/>
                    </a:lnTo>
                    <a:lnTo>
                      <a:pt x="77" y="55"/>
                    </a:lnTo>
                    <a:lnTo>
                      <a:pt x="76" y="53"/>
                    </a:lnTo>
                    <a:lnTo>
                      <a:pt x="76" y="24"/>
                    </a:lnTo>
                    <a:lnTo>
                      <a:pt x="73" y="23"/>
                    </a:lnTo>
                    <a:lnTo>
                      <a:pt x="71" y="20"/>
                    </a:lnTo>
                    <a:lnTo>
                      <a:pt x="69" y="19"/>
                    </a:lnTo>
                    <a:lnTo>
                      <a:pt x="69" y="50"/>
                    </a:lnTo>
                    <a:lnTo>
                      <a:pt x="66" y="49"/>
                    </a:lnTo>
                    <a:lnTo>
                      <a:pt x="63" y="48"/>
                    </a:lnTo>
                    <a:lnTo>
                      <a:pt x="63" y="17"/>
                    </a:lnTo>
                    <a:lnTo>
                      <a:pt x="59" y="17"/>
                    </a:lnTo>
                    <a:lnTo>
                      <a:pt x="56" y="15"/>
                    </a:lnTo>
                    <a:lnTo>
                      <a:pt x="53" y="15"/>
                    </a:lnTo>
                    <a:lnTo>
                      <a:pt x="52" y="15"/>
                    </a:lnTo>
                    <a:lnTo>
                      <a:pt x="52" y="45"/>
                    </a:lnTo>
                    <a:lnTo>
                      <a:pt x="47" y="45"/>
                    </a:lnTo>
                    <a:lnTo>
                      <a:pt x="42" y="45"/>
                    </a:lnTo>
                    <a:lnTo>
                      <a:pt x="42" y="15"/>
                    </a:lnTo>
                    <a:lnTo>
                      <a:pt x="40" y="15"/>
                    </a:lnTo>
                    <a:lnTo>
                      <a:pt x="38" y="15"/>
                    </a:lnTo>
                    <a:lnTo>
                      <a:pt x="34" y="17"/>
                    </a:lnTo>
                    <a:lnTo>
                      <a:pt x="30" y="17"/>
                    </a:lnTo>
                    <a:lnTo>
                      <a:pt x="30" y="48"/>
                    </a:lnTo>
                    <a:lnTo>
                      <a:pt x="28" y="49"/>
                    </a:lnTo>
                    <a:lnTo>
                      <a:pt x="24" y="50"/>
                    </a:lnTo>
                    <a:lnTo>
                      <a:pt x="24" y="19"/>
                    </a:lnTo>
                    <a:lnTo>
                      <a:pt x="23" y="20"/>
                    </a:lnTo>
                    <a:lnTo>
                      <a:pt x="20" y="23"/>
                    </a:lnTo>
                    <a:lnTo>
                      <a:pt x="18" y="24"/>
                    </a:lnTo>
                    <a:lnTo>
                      <a:pt x="18" y="53"/>
                    </a:lnTo>
                    <a:lnTo>
                      <a:pt x="17" y="55"/>
                    </a:lnTo>
                    <a:lnTo>
                      <a:pt x="15" y="57"/>
                    </a:lnTo>
                    <a:lnTo>
                      <a:pt x="14" y="58"/>
                    </a:lnTo>
                    <a:lnTo>
                      <a:pt x="14" y="29"/>
                    </a:lnTo>
                    <a:lnTo>
                      <a:pt x="13" y="30"/>
                    </a:lnTo>
                    <a:lnTo>
                      <a:pt x="12" y="33"/>
                    </a:lnTo>
                    <a:lnTo>
                      <a:pt x="12" y="35"/>
                    </a:lnTo>
                    <a:lnTo>
                      <a:pt x="10" y="39"/>
                    </a:lnTo>
                    <a:lnTo>
                      <a:pt x="9" y="38"/>
                    </a:lnTo>
                    <a:lnTo>
                      <a:pt x="7" y="38"/>
                    </a:lnTo>
                    <a:lnTo>
                      <a:pt x="5" y="37"/>
                    </a:lnTo>
                    <a:lnTo>
                      <a:pt x="4" y="35"/>
                    </a:lnTo>
                    <a:lnTo>
                      <a:pt x="3" y="34"/>
                    </a:lnTo>
                    <a:lnTo>
                      <a:pt x="2" y="33"/>
                    </a:lnTo>
                    <a:lnTo>
                      <a:pt x="0" y="32"/>
                    </a:lnTo>
                    <a:lnTo>
                      <a:pt x="0" y="29"/>
                    </a:lnTo>
                    <a:lnTo>
                      <a:pt x="0" y="27"/>
                    </a:lnTo>
                    <a:lnTo>
                      <a:pt x="2" y="24"/>
                    </a:lnTo>
                    <a:lnTo>
                      <a:pt x="2" y="22"/>
                    </a:lnTo>
                    <a:lnTo>
                      <a:pt x="3" y="19"/>
                    </a:lnTo>
                    <a:lnTo>
                      <a:pt x="5" y="17"/>
                    </a:lnTo>
                    <a:lnTo>
                      <a:pt x="7" y="15"/>
                    </a:lnTo>
                    <a:lnTo>
                      <a:pt x="9" y="13"/>
                    </a:lnTo>
                    <a:lnTo>
                      <a:pt x="12" y="10"/>
                    </a:lnTo>
                    <a:lnTo>
                      <a:pt x="14" y="9"/>
                    </a:lnTo>
                    <a:lnTo>
                      <a:pt x="17" y="8"/>
                    </a:lnTo>
                    <a:lnTo>
                      <a:pt x="20" y="5"/>
                    </a:lnTo>
                    <a:lnTo>
                      <a:pt x="24" y="4"/>
                    </a:lnTo>
                    <a:lnTo>
                      <a:pt x="27" y="3"/>
                    </a:lnTo>
                    <a:lnTo>
                      <a:pt x="30" y="3"/>
                    </a:lnTo>
                    <a:lnTo>
                      <a:pt x="34" y="2"/>
                    </a:lnTo>
                    <a:lnTo>
                      <a:pt x="39" y="2"/>
                    </a:lnTo>
                    <a:lnTo>
                      <a:pt x="43" y="0"/>
                    </a:lnTo>
                    <a:lnTo>
                      <a:pt x="47" y="0"/>
                    </a:lnTo>
                    <a:lnTo>
                      <a:pt x="51" y="0"/>
                    </a:lnTo>
                    <a:lnTo>
                      <a:pt x="56" y="2"/>
                    </a:lnTo>
                    <a:lnTo>
                      <a:pt x="59" y="2"/>
                    </a:lnTo>
                    <a:lnTo>
                      <a:pt x="63" y="3"/>
                    </a:lnTo>
                    <a:lnTo>
                      <a:pt x="67" y="3"/>
                    </a:lnTo>
                    <a:lnTo>
                      <a:pt x="71" y="4"/>
                    </a:lnTo>
                    <a:lnTo>
                      <a:pt x="73" y="5"/>
                    </a:lnTo>
                    <a:lnTo>
                      <a:pt x="77" y="8"/>
                    </a:lnTo>
                    <a:lnTo>
                      <a:pt x="79" y="9"/>
                    </a:lnTo>
                    <a:lnTo>
                      <a:pt x="82" y="10"/>
                    </a:lnTo>
                    <a:lnTo>
                      <a:pt x="84" y="13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1" name="Freeform 71"/>
              <p:cNvSpPr>
                <a:spLocks/>
              </p:cNvSpPr>
              <p:nvPr/>
            </p:nvSpPr>
            <p:spPr bwMode="auto">
              <a:xfrm>
                <a:off x="3866" y="902"/>
                <a:ext cx="51" cy="25"/>
              </a:xfrm>
              <a:custGeom>
                <a:avLst/>
                <a:gdLst>
                  <a:gd name="T0" fmla="*/ 0 w 203"/>
                  <a:gd name="T1" fmla="*/ 0 h 100"/>
                  <a:gd name="T2" fmla="*/ 0 w 203"/>
                  <a:gd name="T3" fmla="*/ 0 h 100"/>
                  <a:gd name="T4" fmla="*/ 0 w 203"/>
                  <a:gd name="T5" fmla="*/ 0 h 100"/>
                  <a:gd name="T6" fmla="*/ 0 w 203"/>
                  <a:gd name="T7" fmla="*/ 0 h 100"/>
                  <a:gd name="T8" fmla="*/ 0 w 203"/>
                  <a:gd name="T9" fmla="*/ 0 h 100"/>
                  <a:gd name="T10" fmla="*/ 0 w 203"/>
                  <a:gd name="T11" fmla="*/ 0 h 100"/>
                  <a:gd name="T12" fmla="*/ 0 w 203"/>
                  <a:gd name="T13" fmla="*/ 0 h 100"/>
                  <a:gd name="T14" fmla="*/ 0 w 203"/>
                  <a:gd name="T15" fmla="*/ 0 h 100"/>
                  <a:gd name="T16" fmla="*/ 0 w 203"/>
                  <a:gd name="T17" fmla="*/ 0 h 100"/>
                  <a:gd name="T18" fmla="*/ 0 w 203"/>
                  <a:gd name="T19" fmla="*/ 0 h 100"/>
                  <a:gd name="T20" fmla="*/ 0 w 203"/>
                  <a:gd name="T21" fmla="*/ 0 h 100"/>
                  <a:gd name="T22" fmla="*/ 0 w 203"/>
                  <a:gd name="T23" fmla="*/ 0 h 100"/>
                  <a:gd name="T24" fmla="*/ 0 w 203"/>
                  <a:gd name="T25" fmla="*/ 0 h 100"/>
                  <a:gd name="T26" fmla="*/ 0 w 203"/>
                  <a:gd name="T27" fmla="*/ 0 h 100"/>
                  <a:gd name="T28" fmla="*/ 0 w 203"/>
                  <a:gd name="T29" fmla="*/ 0 h 100"/>
                  <a:gd name="T30" fmla="*/ 0 w 203"/>
                  <a:gd name="T31" fmla="*/ 0 h 100"/>
                  <a:gd name="T32" fmla="*/ 0 w 203"/>
                  <a:gd name="T33" fmla="*/ 0 h 100"/>
                  <a:gd name="T34" fmla="*/ 0 w 203"/>
                  <a:gd name="T35" fmla="*/ 0 h 100"/>
                  <a:gd name="T36" fmla="*/ 0 w 203"/>
                  <a:gd name="T37" fmla="*/ 0 h 100"/>
                  <a:gd name="T38" fmla="*/ 0 w 203"/>
                  <a:gd name="T39" fmla="*/ 0 h 100"/>
                  <a:gd name="T40" fmla="*/ 0 w 203"/>
                  <a:gd name="T41" fmla="*/ 0 h 100"/>
                  <a:gd name="T42" fmla="*/ 0 w 203"/>
                  <a:gd name="T43" fmla="*/ 0 h 100"/>
                  <a:gd name="T44" fmla="*/ 0 w 203"/>
                  <a:gd name="T45" fmla="*/ 0 h 100"/>
                  <a:gd name="T46" fmla="*/ 0 w 203"/>
                  <a:gd name="T47" fmla="*/ 0 h 100"/>
                  <a:gd name="T48" fmla="*/ 0 w 203"/>
                  <a:gd name="T49" fmla="*/ 0 h 100"/>
                  <a:gd name="T50" fmla="*/ 0 w 203"/>
                  <a:gd name="T51" fmla="*/ 0 h 100"/>
                  <a:gd name="T52" fmla="*/ 0 w 203"/>
                  <a:gd name="T53" fmla="*/ 0 h 100"/>
                  <a:gd name="T54" fmla="*/ 0 w 203"/>
                  <a:gd name="T55" fmla="*/ 0 h 100"/>
                  <a:gd name="T56" fmla="*/ 0 w 203"/>
                  <a:gd name="T57" fmla="*/ 0 h 100"/>
                  <a:gd name="T58" fmla="*/ 0 w 203"/>
                  <a:gd name="T59" fmla="*/ 0 h 100"/>
                  <a:gd name="T60" fmla="*/ 0 w 203"/>
                  <a:gd name="T61" fmla="*/ 0 h 100"/>
                  <a:gd name="T62" fmla="*/ 0 w 203"/>
                  <a:gd name="T63" fmla="*/ 0 h 100"/>
                  <a:gd name="T64" fmla="*/ 0 w 203"/>
                  <a:gd name="T65" fmla="*/ 0 h 100"/>
                  <a:gd name="T66" fmla="*/ 0 w 203"/>
                  <a:gd name="T67" fmla="*/ 0 h 100"/>
                  <a:gd name="T68" fmla="*/ 0 w 203"/>
                  <a:gd name="T69" fmla="*/ 0 h 100"/>
                  <a:gd name="T70" fmla="*/ 0 w 203"/>
                  <a:gd name="T71" fmla="*/ 0 h 100"/>
                  <a:gd name="T72" fmla="*/ 0 w 203"/>
                  <a:gd name="T73" fmla="*/ 0 h 100"/>
                  <a:gd name="T74" fmla="*/ 0 w 203"/>
                  <a:gd name="T75" fmla="*/ 0 h 100"/>
                  <a:gd name="T76" fmla="*/ 0 w 203"/>
                  <a:gd name="T77" fmla="*/ 0 h 100"/>
                  <a:gd name="T78" fmla="*/ 0 w 203"/>
                  <a:gd name="T79" fmla="*/ 0 h 100"/>
                  <a:gd name="T80" fmla="*/ 0 w 203"/>
                  <a:gd name="T81" fmla="*/ 0 h 100"/>
                  <a:gd name="T82" fmla="*/ 0 w 203"/>
                  <a:gd name="T83" fmla="*/ 0 h 100"/>
                  <a:gd name="T84" fmla="*/ 0 w 203"/>
                  <a:gd name="T85" fmla="*/ 0 h 100"/>
                  <a:gd name="T86" fmla="*/ 0 w 203"/>
                  <a:gd name="T87" fmla="*/ 0 h 100"/>
                  <a:gd name="T88" fmla="*/ 0 w 203"/>
                  <a:gd name="T89" fmla="*/ 0 h 100"/>
                  <a:gd name="T90" fmla="*/ 0 w 203"/>
                  <a:gd name="T91" fmla="*/ 0 h 100"/>
                  <a:gd name="T92" fmla="*/ 0 w 203"/>
                  <a:gd name="T93" fmla="*/ 0 h 100"/>
                  <a:gd name="T94" fmla="*/ 0 w 203"/>
                  <a:gd name="T95" fmla="*/ 0 h 100"/>
                  <a:gd name="T96" fmla="*/ 0 w 203"/>
                  <a:gd name="T97" fmla="*/ 0 h 100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203"/>
                  <a:gd name="T148" fmla="*/ 0 h 100"/>
                  <a:gd name="T149" fmla="*/ 203 w 203"/>
                  <a:gd name="T150" fmla="*/ 100 h 100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203" h="100">
                    <a:moveTo>
                      <a:pt x="8" y="25"/>
                    </a:moveTo>
                    <a:lnTo>
                      <a:pt x="7" y="28"/>
                    </a:lnTo>
                    <a:lnTo>
                      <a:pt x="3" y="30"/>
                    </a:lnTo>
                    <a:lnTo>
                      <a:pt x="2" y="34"/>
                    </a:lnTo>
                    <a:lnTo>
                      <a:pt x="0" y="38"/>
                    </a:lnTo>
                    <a:lnTo>
                      <a:pt x="0" y="41"/>
                    </a:lnTo>
                    <a:lnTo>
                      <a:pt x="0" y="45"/>
                    </a:lnTo>
                    <a:lnTo>
                      <a:pt x="2" y="49"/>
                    </a:lnTo>
                    <a:lnTo>
                      <a:pt x="3" y="53"/>
                    </a:lnTo>
                    <a:lnTo>
                      <a:pt x="7" y="55"/>
                    </a:lnTo>
                    <a:lnTo>
                      <a:pt x="9" y="59"/>
                    </a:lnTo>
                    <a:lnTo>
                      <a:pt x="10" y="55"/>
                    </a:lnTo>
                    <a:lnTo>
                      <a:pt x="12" y="53"/>
                    </a:lnTo>
                    <a:lnTo>
                      <a:pt x="13" y="49"/>
                    </a:lnTo>
                    <a:lnTo>
                      <a:pt x="15" y="45"/>
                    </a:lnTo>
                    <a:lnTo>
                      <a:pt x="17" y="44"/>
                    </a:lnTo>
                    <a:lnTo>
                      <a:pt x="17" y="100"/>
                    </a:lnTo>
                    <a:lnTo>
                      <a:pt x="22" y="99"/>
                    </a:lnTo>
                    <a:lnTo>
                      <a:pt x="29" y="96"/>
                    </a:lnTo>
                    <a:lnTo>
                      <a:pt x="29" y="34"/>
                    </a:lnTo>
                    <a:lnTo>
                      <a:pt x="32" y="34"/>
                    </a:lnTo>
                    <a:lnTo>
                      <a:pt x="37" y="31"/>
                    </a:lnTo>
                    <a:lnTo>
                      <a:pt x="40" y="29"/>
                    </a:lnTo>
                    <a:lnTo>
                      <a:pt x="40" y="94"/>
                    </a:lnTo>
                    <a:lnTo>
                      <a:pt x="49" y="93"/>
                    </a:lnTo>
                    <a:lnTo>
                      <a:pt x="57" y="91"/>
                    </a:lnTo>
                    <a:lnTo>
                      <a:pt x="57" y="24"/>
                    </a:lnTo>
                    <a:lnTo>
                      <a:pt x="63" y="23"/>
                    </a:lnTo>
                    <a:lnTo>
                      <a:pt x="70" y="21"/>
                    </a:lnTo>
                    <a:lnTo>
                      <a:pt x="72" y="21"/>
                    </a:lnTo>
                    <a:lnTo>
                      <a:pt x="72" y="89"/>
                    </a:lnTo>
                    <a:lnTo>
                      <a:pt x="80" y="89"/>
                    </a:lnTo>
                    <a:lnTo>
                      <a:pt x="88" y="88"/>
                    </a:lnTo>
                    <a:lnTo>
                      <a:pt x="88" y="19"/>
                    </a:lnTo>
                    <a:lnTo>
                      <a:pt x="94" y="19"/>
                    </a:lnTo>
                    <a:lnTo>
                      <a:pt x="102" y="19"/>
                    </a:lnTo>
                    <a:lnTo>
                      <a:pt x="109" y="19"/>
                    </a:lnTo>
                    <a:lnTo>
                      <a:pt x="116" y="19"/>
                    </a:lnTo>
                    <a:lnTo>
                      <a:pt x="116" y="88"/>
                    </a:lnTo>
                    <a:lnTo>
                      <a:pt x="123" y="89"/>
                    </a:lnTo>
                    <a:lnTo>
                      <a:pt x="132" y="89"/>
                    </a:lnTo>
                    <a:lnTo>
                      <a:pt x="132" y="21"/>
                    </a:lnTo>
                    <a:lnTo>
                      <a:pt x="133" y="21"/>
                    </a:lnTo>
                    <a:lnTo>
                      <a:pt x="141" y="23"/>
                    </a:lnTo>
                    <a:lnTo>
                      <a:pt x="148" y="24"/>
                    </a:lnTo>
                    <a:lnTo>
                      <a:pt x="148" y="91"/>
                    </a:lnTo>
                    <a:lnTo>
                      <a:pt x="154" y="93"/>
                    </a:lnTo>
                    <a:lnTo>
                      <a:pt x="163" y="94"/>
                    </a:lnTo>
                    <a:lnTo>
                      <a:pt x="163" y="29"/>
                    </a:lnTo>
                    <a:lnTo>
                      <a:pt x="167" y="31"/>
                    </a:lnTo>
                    <a:lnTo>
                      <a:pt x="172" y="34"/>
                    </a:lnTo>
                    <a:lnTo>
                      <a:pt x="174" y="34"/>
                    </a:lnTo>
                    <a:lnTo>
                      <a:pt x="174" y="96"/>
                    </a:lnTo>
                    <a:lnTo>
                      <a:pt x="182" y="99"/>
                    </a:lnTo>
                    <a:lnTo>
                      <a:pt x="187" y="100"/>
                    </a:lnTo>
                    <a:lnTo>
                      <a:pt x="187" y="44"/>
                    </a:lnTo>
                    <a:lnTo>
                      <a:pt x="188" y="45"/>
                    </a:lnTo>
                    <a:lnTo>
                      <a:pt x="191" y="49"/>
                    </a:lnTo>
                    <a:lnTo>
                      <a:pt x="192" y="53"/>
                    </a:lnTo>
                    <a:lnTo>
                      <a:pt x="193" y="55"/>
                    </a:lnTo>
                    <a:lnTo>
                      <a:pt x="194" y="59"/>
                    </a:lnTo>
                    <a:lnTo>
                      <a:pt x="198" y="55"/>
                    </a:lnTo>
                    <a:lnTo>
                      <a:pt x="201" y="53"/>
                    </a:lnTo>
                    <a:lnTo>
                      <a:pt x="202" y="49"/>
                    </a:lnTo>
                    <a:lnTo>
                      <a:pt x="203" y="45"/>
                    </a:lnTo>
                    <a:lnTo>
                      <a:pt x="203" y="41"/>
                    </a:lnTo>
                    <a:lnTo>
                      <a:pt x="203" y="38"/>
                    </a:lnTo>
                    <a:lnTo>
                      <a:pt x="202" y="34"/>
                    </a:lnTo>
                    <a:lnTo>
                      <a:pt x="201" y="30"/>
                    </a:lnTo>
                    <a:lnTo>
                      <a:pt x="198" y="28"/>
                    </a:lnTo>
                    <a:lnTo>
                      <a:pt x="196" y="25"/>
                    </a:lnTo>
                    <a:lnTo>
                      <a:pt x="194" y="24"/>
                    </a:lnTo>
                    <a:lnTo>
                      <a:pt x="191" y="20"/>
                    </a:lnTo>
                    <a:lnTo>
                      <a:pt x="186" y="18"/>
                    </a:lnTo>
                    <a:lnTo>
                      <a:pt x="179" y="15"/>
                    </a:lnTo>
                    <a:lnTo>
                      <a:pt x="174" y="13"/>
                    </a:lnTo>
                    <a:lnTo>
                      <a:pt x="167" y="10"/>
                    </a:lnTo>
                    <a:lnTo>
                      <a:pt x="161" y="8"/>
                    </a:lnTo>
                    <a:lnTo>
                      <a:pt x="153" y="5"/>
                    </a:lnTo>
                    <a:lnTo>
                      <a:pt x="146" y="4"/>
                    </a:lnTo>
                    <a:lnTo>
                      <a:pt x="137" y="3"/>
                    </a:lnTo>
                    <a:lnTo>
                      <a:pt x="128" y="1"/>
                    </a:lnTo>
                    <a:lnTo>
                      <a:pt x="119" y="0"/>
                    </a:lnTo>
                    <a:lnTo>
                      <a:pt x="111" y="0"/>
                    </a:lnTo>
                    <a:lnTo>
                      <a:pt x="102" y="0"/>
                    </a:lnTo>
                    <a:lnTo>
                      <a:pt x="93" y="0"/>
                    </a:lnTo>
                    <a:lnTo>
                      <a:pt x="84" y="0"/>
                    </a:lnTo>
                    <a:lnTo>
                      <a:pt x="75" y="1"/>
                    </a:lnTo>
                    <a:lnTo>
                      <a:pt x="67" y="3"/>
                    </a:lnTo>
                    <a:lnTo>
                      <a:pt x="59" y="4"/>
                    </a:lnTo>
                    <a:lnTo>
                      <a:pt x="50" y="5"/>
                    </a:lnTo>
                    <a:lnTo>
                      <a:pt x="43" y="8"/>
                    </a:lnTo>
                    <a:lnTo>
                      <a:pt x="37" y="10"/>
                    </a:lnTo>
                    <a:lnTo>
                      <a:pt x="29" y="13"/>
                    </a:lnTo>
                    <a:lnTo>
                      <a:pt x="24" y="15"/>
                    </a:lnTo>
                    <a:lnTo>
                      <a:pt x="18" y="18"/>
                    </a:lnTo>
                    <a:lnTo>
                      <a:pt x="14" y="20"/>
                    </a:lnTo>
                    <a:lnTo>
                      <a:pt x="9" y="24"/>
                    </a:lnTo>
                    <a:lnTo>
                      <a:pt x="8" y="25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2" name="Freeform 72"/>
              <p:cNvSpPr>
                <a:spLocks/>
              </p:cNvSpPr>
              <p:nvPr/>
            </p:nvSpPr>
            <p:spPr bwMode="auto">
              <a:xfrm>
                <a:off x="3924" y="940"/>
                <a:ext cx="5" cy="8"/>
              </a:xfrm>
              <a:custGeom>
                <a:avLst/>
                <a:gdLst>
                  <a:gd name="T0" fmla="*/ 0 w 20"/>
                  <a:gd name="T1" fmla="*/ 0 h 35"/>
                  <a:gd name="T2" fmla="*/ 0 w 20"/>
                  <a:gd name="T3" fmla="*/ 0 h 35"/>
                  <a:gd name="T4" fmla="*/ 0 w 20"/>
                  <a:gd name="T5" fmla="*/ 0 h 35"/>
                  <a:gd name="T6" fmla="*/ 0 w 20"/>
                  <a:gd name="T7" fmla="*/ 0 h 35"/>
                  <a:gd name="T8" fmla="*/ 0 w 20"/>
                  <a:gd name="T9" fmla="*/ 0 h 35"/>
                  <a:gd name="T10" fmla="*/ 0 w 20"/>
                  <a:gd name="T11" fmla="*/ 0 h 35"/>
                  <a:gd name="T12" fmla="*/ 0 w 20"/>
                  <a:gd name="T13" fmla="*/ 0 h 35"/>
                  <a:gd name="T14" fmla="*/ 0 w 20"/>
                  <a:gd name="T15" fmla="*/ 0 h 35"/>
                  <a:gd name="T16" fmla="*/ 0 w 20"/>
                  <a:gd name="T17" fmla="*/ 0 h 35"/>
                  <a:gd name="T18" fmla="*/ 0 w 20"/>
                  <a:gd name="T19" fmla="*/ 0 h 35"/>
                  <a:gd name="T20" fmla="*/ 0 w 20"/>
                  <a:gd name="T21" fmla="*/ 0 h 35"/>
                  <a:gd name="T22" fmla="*/ 0 w 20"/>
                  <a:gd name="T23" fmla="*/ 0 h 35"/>
                  <a:gd name="T24" fmla="*/ 0 w 20"/>
                  <a:gd name="T25" fmla="*/ 0 h 35"/>
                  <a:gd name="T26" fmla="*/ 0 w 20"/>
                  <a:gd name="T27" fmla="*/ 0 h 35"/>
                  <a:gd name="T28" fmla="*/ 0 w 20"/>
                  <a:gd name="T29" fmla="*/ 0 h 35"/>
                  <a:gd name="T30" fmla="*/ 0 w 20"/>
                  <a:gd name="T31" fmla="*/ 0 h 35"/>
                  <a:gd name="T32" fmla="*/ 0 w 20"/>
                  <a:gd name="T33" fmla="*/ 0 h 35"/>
                  <a:gd name="T34" fmla="*/ 0 w 20"/>
                  <a:gd name="T35" fmla="*/ 0 h 35"/>
                  <a:gd name="T36" fmla="*/ 0 w 20"/>
                  <a:gd name="T37" fmla="*/ 0 h 35"/>
                  <a:gd name="T38" fmla="*/ 0 w 20"/>
                  <a:gd name="T39" fmla="*/ 0 h 35"/>
                  <a:gd name="T40" fmla="*/ 0 w 20"/>
                  <a:gd name="T41" fmla="*/ 0 h 35"/>
                  <a:gd name="T42" fmla="*/ 0 w 20"/>
                  <a:gd name="T43" fmla="*/ 0 h 35"/>
                  <a:gd name="T44" fmla="*/ 0 w 20"/>
                  <a:gd name="T45" fmla="*/ 0 h 35"/>
                  <a:gd name="T46" fmla="*/ 0 w 20"/>
                  <a:gd name="T47" fmla="*/ 0 h 35"/>
                  <a:gd name="T48" fmla="*/ 0 w 20"/>
                  <a:gd name="T49" fmla="*/ 0 h 35"/>
                  <a:gd name="T50" fmla="*/ 0 w 20"/>
                  <a:gd name="T51" fmla="*/ 0 h 35"/>
                  <a:gd name="T52" fmla="*/ 0 w 20"/>
                  <a:gd name="T53" fmla="*/ 0 h 35"/>
                  <a:gd name="T54" fmla="*/ 0 w 20"/>
                  <a:gd name="T55" fmla="*/ 0 h 35"/>
                  <a:gd name="T56" fmla="*/ 0 w 20"/>
                  <a:gd name="T57" fmla="*/ 0 h 35"/>
                  <a:gd name="T58" fmla="*/ 0 w 20"/>
                  <a:gd name="T59" fmla="*/ 0 h 35"/>
                  <a:gd name="T60" fmla="*/ 0 w 20"/>
                  <a:gd name="T61" fmla="*/ 0 h 35"/>
                  <a:gd name="T62" fmla="*/ 0 w 20"/>
                  <a:gd name="T63" fmla="*/ 0 h 35"/>
                  <a:gd name="T64" fmla="*/ 0 w 20"/>
                  <a:gd name="T65" fmla="*/ 0 h 35"/>
                  <a:gd name="T66" fmla="*/ 0 w 20"/>
                  <a:gd name="T67" fmla="*/ 0 h 35"/>
                  <a:gd name="T68" fmla="*/ 0 w 20"/>
                  <a:gd name="T69" fmla="*/ 0 h 35"/>
                  <a:gd name="T70" fmla="*/ 0 w 20"/>
                  <a:gd name="T71" fmla="*/ 0 h 35"/>
                  <a:gd name="T72" fmla="*/ 0 w 20"/>
                  <a:gd name="T73" fmla="*/ 0 h 35"/>
                  <a:gd name="T74" fmla="*/ 0 w 20"/>
                  <a:gd name="T75" fmla="*/ 0 h 35"/>
                  <a:gd name="T76" fmla="*/ 0 w 20"/>
                  <a:gd name="T77" fmla="*/ 0 h 35"/>
                  <a:gd name="T78" fmla="*/ 0 w 20"/>
                  <a:gd name="T79" fmla="*/ 0 h 35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0"/>
                  <a:gd name="T121" fmla="*/ 0 h 35"/>
                  <a:gd name="T122" fmla="*/ 20 w 20"/>
                  <a:gd name="T123" fmla="*/ 35 h 35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0" h="35">
                    <a:moveTo>
                      <a:pt x="0" y="35"/>
                    </a:moveTo>
                    <a:lnTo>
                      <a:pt x="0" y="11"/>
                    </a:lnTo>
                    <a:lnTo>
                      <a:pt x="0" y="10"/>
                    </a:lnTo>
                    <a:lnTo>
                      <a:pt x="0" y="8"/>
                    </a:lnTo>
                    <a:lnTo>
                      <a:pt x="0" y="7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1" y="3"/>
                    </a:lnTo>
                    <a:lnTo>
                      <a:pt x="2" y="3"/>
                    </a:lnTo>
                    <a:lnTo>
                      <a:pt x="2" y="2"/>
                    </a:lnTo>
                    <a:lnTo>
                      <a:pt x="4" y="2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6" y="0"/>
                    </a:lnTo>
                    <a:lnTo>
                      <a:pt x="7" y="0"/>
                    </a:lnTo>
                    <a:lnTo>
                      <a:pt x="9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5" y="1"/>
                    </a:lnTo>
                    <a:lnTo>
                      <a:pt x="16" y="1"/>
                    </a:lnTo>
                    <a:lnTo>
                      <a:pt x="16" y="2"/>
                    </a:lnTo>
                    <a:lnTo>
                      <a:pt x="17" y="2"/>
                    </a:lnTo>
                    <a:lnTo>
                      <a:pt x="17" y="3"/>
                    </a:lnTo>
                    <a:lnTo>
                      <a:pt x="19" y="3"/>
                    </a:lnTo>
                    <a:lnTo>
                      <a:pt x="19" y="5"/>
                    </a:lnTo>
                    <a:lnTo>
                      <a:pt x="19" y="6"/>
                    </a:lnTo>
                    <a:lnTo>
                      <a:pt x="20" y="7"/>
                    </a:lnTo>
                    <a:lnTo>
                      <a:pt x="20" y="8"/>
                    </a:lnTo>
                    <a:lnTo>
                      <a:pt x="20" y="10"/>
                    </a:lnTo>
                    <a:lnTo>
                      <a:pt x="20" y="11"/>
                    </a:lnTo>
                    <a:lnTo>
                      <a:pt x="20" y="35"/>
                    </a:lnTo>
                    <a:lnTo>
                      <a:pt x="0" y="3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3" name="Freeform 73"/>
              <p:cNvSpPr>
                <a:spLocks/>
              </p:cNvSpPr>
              <p:nvPr/>
            </p:nvSpPr>
            <p:spPr bwMode="auto">
              <a:xfrm>
                <a:off x="3924" y="952"/>
                <a:ext cx="5" cy="8"/>
              </a:xfrm>
              <a:custGeom>
                <a:avLst/>
                <a:gdLst>
                  <a:gd name="T0" fmla="*/ 0 w 20"/>
                  <a:gd name="T1" fmla="*/ 0 h 35"/>
                  <a:gd name="T2" fmla="*/ 0 w 20"/>
                  <a:gd name="T3" fmla="*/ 0 h 35"/>
                  <a:gd name="T4" fmla="*/ 0 w 20"/>
                  <a:gd name="T5" fmla="*/ 0 h 35"/>
                  <a:gd name="T6" fmla="*/ 0 w 20"/>
                  <a:gd name="T7" fmla="*/ 0 h 35"/>
                  <a:gd name="T8" fmla="*/ 0 w 20"/>
                  <a:gd name="T9" fmla="*/ 0 h 35"/>
                  <a:gd name="T10" fmla="*/ 0 w 20"/>
                  <a:gd name="T11" fmla="*/ 0 h 35"/>
                  <a:gd name="T12" fmla="*/ 0 w 20"/>
                  <a:gd name="T13" fmla="*/ 0 h 35"/>
                  <a:gd name="T14" fmla="*/ 0 w 20"/>
                  <a:gd name="T15" fmla="*/ 0 h 35"/>
                  <a:gd name="T16" fmla="*/ 0 w 20"/>
                  <a:gd name="T17" fmla="*/ 0 h 35"/>
                  <a:gd name="T18" fmla="*/ 0 w 20"/>
                  <a:gd name="T19" fmla="*/ 0 h 35"/>
                  <a:gd name="T20" fmla="*/ 0 w 20"/>
                  <a:gd name="T21" fmla="*/ 0 h 35"/>
                  <a:gd name="T22" fmla="*/ 0 w 20"/>
                  <a:gd name="T23" fmla="*/ 0 h 35"/>
                  <a:gd name="T24" fmla="*/ 0 w 20"/>
                  <a:gd name="T25" fmla="*/ 0 h 35"/>
                  <a:gd name="T26" fmla="*/ 0 w 20"/>
                  <a:gd name="T27" fmla="*/ 0 h 35"/>
                  <a:gd name="T28" fmla="*/ 0 w 20"/>
                  <a:gd name="T29" fmla="*/ 0 h 35"/>
                  <a:gd name="T30" fmla="*/ 0 w 20"/>
                  <a:gd name="T31" fmla="*/ 0 h 35"/>
                  <a:gd name="T32" fmla="*/ 0 w 20"/>
                  <a:gd name="T33" fmla="*/ 0 h 35"/>
                  <a:gd name="T34" fmla="*/ 0 w 20"/>
                  <a:gd name="T35" fmla="*/ 0 h 35"/>
                  <a:gd name="T36" fmla="*/ 0 w 20"/>
                  <a:gd name="T37" fmla="*/ 0 h 35"/>
                  <a:gd name="T38" fmla="*/ 0 w 20"/>
                  <a:gd name="T39" fmla="*/ 0 h 35"/>
                  <a:gd name="T40" fmla="*/ 0 w 20"/>
                  <a:gd name="T41" fmla="*/ 0 h 35"/>
                  <a:gd name="T42" fmla="*/ 0 w 20"/>
                  <a:gd name="T43" fmla="*/ 0 h 35"/>
                  <a:gd name="T44" fmla="*/ 0 w 20"/>
                  <a:gd name="T45" fmla="*/ 0 h 35"/>
                  <a:gd name="T46" fmla="*/ 0 w 20"/>
                  <a:gd name="T47" fmla="*/ 0 h 35"/>
                  <a:gd name="T48" fmla="*/ 0 w 20"/>
                  <a:gd name="T49" fmla="*/ 0 h 35"/>
                  <a:gd name="T50" fmla="*/ 0 w 20"/>
                  <a:gd name="T51" fmla="*/ 0 h 35"/>
                  <a:gd name="T52" fmla="*/ 0 w 20"/>
                  <a:gd name="T53" fmla="*/ 0 h 35"/>
                  <a:gd name="T54" fmla="*/ 0 w 20"/>
                  <a:gd name="T55" fmla="*/ 0 h 35"/>
                  <a:gd name="T56" fmla="*/ 0 w 20"/>
                  <a:gd name="T57" fmla="*/ 0 h 35"/>
                  <a:gd name="T58" fmla="*/ 0 w 20"/>
                  <a:gd name="T59" fmla="*/ 0 h 35"/>
                  <a:gd name="T60" fmla="*/ 0 w 20"/>
                  <a:gd name="T61" fmla="*/ 0 h 35"/>
                  <a:gd name="T62" fmla="*/ 0 w 20"/>
                  <a:gd name="T63" fmla="*/ 0 h 35"/>
                  <a:gd name="T64" fmla="*/ 0 w 20"/>
                  <a:gd name="T65" fmla="*/ 0 h 35"/>
                  <a:gd name="T66" fmla="*/ 0 w 20"/>
                  <a:gd name="T67" fmla="*/ 0 h 35"/>
                  <a:gd name="T68" fmla="*/ 0 w 20"/>
                  <a:gd name="T69" fmla="*/ 0 h 35"/>
                  <a:gd name="T70" fmla="*/ 0 w 20"/>
                  <a:gd name="T71" fmla="*/ 0 h 35"/>
                  <a:gd name="T72" fmla="*/ 0 w 20"/>
                  <a:gd name="T73" fmla="*/ 0 h 35"/>
                  <a:gd name="T74" fmla="*/ 0 w 20"/>
                  <a:gd name="T75" fmla="*/ 0 h 35"/>
                  <a:gd name="T76" fmla="*/ 0 w 20"/>
                  <a:gd name="T77" fmla="*/ 0 h 35"/>
                  <a:gd name="T78" fmla="*/ 0 w 20"/>
                  <a:gd name="T79" fmla="*/ 0 h 35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0"/>
                  <a:gd name="T121" fmla="*/ 0 h 35"/>
                  <a:gd name="T122" fmla="*/ 20 w 20"/>
                  <a:gd name="T123" fmla="*/ 35 h 35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0" h="35">
                    <a:moveTo>
                      <a:pt x="0" y="35"/>
                    </a:moveTo>
                    <a:lnTo>
                      <a:pt x="0" y="11"/>
                    </a:lnTo>
                    <a:lnTo>
                      <a:pt x="0" y="10"/>
                    </a:lnTo>
                    <a:lnTo>
                      <a:pt x="0" y="9"/>
                    </a:lnTo>
                    <a:lnTo>
                      <a:pt x="0" y="8"/>
                    </a:lnTo>
                    <a:lnTo>
                      <a:pt x="1" y="6"/>
                    </a:lnTo>
                    <a:lnTo>
                      <a:pt x="1" y="5"/>
                    </a:lnTo>
                    <a:lnTo>
                      <a:pt x="2" y="4"/>
                    </a:lnTo>
                    <a:lnTo>
                      <a:pt x="2" y="3"/>
                    </a:lnTo>
                    <a:lnTo>
                      <a:pt x="4" y="3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6" y="1"/>
                    </a:lnTo>
                    <a:lnTo>
                      <a:pt x="6" y="0"/>
                    </a:lnTo>
                    <a:lnTo>
                      <a:pt x="7" y="0"/>
                    </a:lnTo>
                    <a:lnTo>
                      <a:pt x="9" y="0"/>
                    </a:lnTo>
                    <a:lnTo>
                      <a:pt x="10" y="0"/>
                    </a:lnTo>
                    <a:lnTo>
                      <a:pt x="11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4" y="1"/>
                    </a:lnTo>
                    <a:lnTo>
                      <a:pt x="15" y="1"/>
                    </a:lnTo>
                    <a:lnTo>
                      <a:pt x="16" y="1"/>
                    </a:lnTo>
                    <a:lnTo>
                      <a:pt x="16" y="3"/>
                    </a:lnTo>
                    <a:lnTo>
                      <a:pt x="17" y="3"/>
                    </a:lnTo>
                    <a:lnTo>
                      <a:pt x="17" y="4"/>
                    </a:lnTo>
                    <a:lnTo>
                      <a:pt x="19" y="5"/>
                    </a:lnTo>
                    <a:lnTo>
                      <a:pt x="19" y="6"/>
                    </a:lnTo>
                    <a:lnTo>
                      <a:pt x="20" y="8"/>
                    </a:lnTo>
                    <a:lnTo>
                      <a:pt x="20" y="9"/>
                    </a:lnTo>
                    <a:lnTo>
                      <a:pt x="20" y="10"/>
                    </a:lnTo>
                    <a:lnTo>
                      <a:pt x="20" y="11"/>
                    </a:lnTo>
                    <a:lnTo>
                      <a:pt x="20" y="35"/>
                    </a:lnTo>
                    <a:lnTo>
                      <a:pt x="0" y="3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4" name="Freeform 74"/>
              <p:cNvSpPr>
                <a:spLocks/>
              </p:cNvSpPr>
              <p:nvPr/>
            </p:nvSpPr>
            <p:spPr bwMode="auto">
              <a:xfrm>
                <a:off x="3819" y="933"/>
                <a:ext cx="45" cy="36"/>
              </a:xfrm>
              <a:custGeom>
                <a:avLst/>
                <a:gdLst>
                  <a:gd name="T0" fmla="*/ 0 w 183"/>
                  <a:gd name="T1" fmla="*/ 0 h 143"/>
                  <a:gd name="T2" fmla="*/ 0 w 183"/>
                  <a:gd name="T3" fmla="*/ 0 h 143"/>
                  <a:gd name="T4" fmla="*/ 0 w 183"/>
                  <a:gd name="T5" fmla="*/ 0 h 143"/>
                  <a:gd name="T6" fmla="*/ 0 w 183"/>
                  <a:gd name="T7" fmla="*/ 0 h 143"/>
                  <a:gd name="T8" fmla="*/ 0 w 183"/>
                  <a:gd name="T9" fmla="*/ 0 h 143"/>
                  <a:gd name="T10" fmla="*/ 0 w 183"/>
                  <a:gd name="T11" fmla="*/ 0 h 143"/>
                  <a:gd name="T12" fmla="*/ 0 w 183"/>
                  <a:gd name="T13" fmla="*/ 0 h 143"/>
                  <a:gd name="T14" fmla="*/ 0 w 183"/>
                  <a:gd name="T15" fmla="*/ 0 h 143"/>
                  <a:gd name="T16" fmla="*/ 0 w 183"/>
                  <a:gd name="T17" fmla="*/ 0 h 143"/>
                  <a:gd name="T18" fmla="*/ 0 w 183"/>
                  <a:gd name="T19" fmla="*/ 0 h 143"/>
                  <a:gd name="T20" fmla="*/ 0 w 183"/>
                  <a:gd name="T21" fmla="*/ 0 h 143"/>
                  <a:gd name="T22" fmla="*/ 0 w 183"/>
                  <a:gd name="T23" fmla="*/ 0 h 143"/>
                  <a:gd name="T24" fmla="*/ 0 w 183"/>
                  <a:gd name="T25" fmla="*/ 0 h 143"/>
                  <a:gd name="T26" fmla="*/ 0 w 183"/>
                  <a:gd name="T27" fmla="*/ 0 h 143"/>
                  <a:gd name="T28" fmla="*/ 0 w 183"/>
                  <a:gd name="T29" fmla="*/ 0 h 143"/>
                  <a:gd name="T30" fmla="*/ 0 w 183"/>
                  <a:gd name="T31" fmla="*/ 0 h 143"/>
                  <a:gd name="T32" fmla="*/ 0 w 183"/>
                  <a:gd name="T33" fmla="*/ 0 h 143"/>
                  <a:gd name="T34" fmla="*/ 0 w 183"/>
                  <a:gd name="T35" fmla="*/ 0 h 143"/>
                  <a:gd name="T36" fmla="*/ 0 w 183"/>
                  <a:gd name="T37" fmla="*/ 0 h 143"/>
                  <a:gd name="T38" fmla="*/ 0 w 183"/>
                  <a:gd name="T39" fmla="*/ 0 h 143"/>
                  <a:gd name="T40" fmla="*/ 0 w 183"/>
                  <a:gd name="T41" fmla="*/ 0 h 143"/>
                  <a:gd name="T42" fmla="*/ 0 w 183"/>
                  <a:gd name="T43" fmla="*/ 0 h 143"/>
                  <a:gd name="T44" fmla="*/ 0 w 183"/>
                  <a:gd name="T45" fmla="*/ 0 h 143"/>
                  <a:gd name="T46" fmla="*/ 0 w 183"/>
                  <a:gd name="T47" fmla="*/ 0 h 143"/>
                  <a:gd name="T48" fmla="*/ 0 w 183"/>
                  <a:gd name="T49" fmla="*/ 0 h 143"/>
                  <a:gd name="T50" fmla="*/ 0 w 183"/>
                  <a:gd name="T51" fmla="*/ 0 h 143"/>
                  <a:gd name="T52" fmla="*/ 0 w 183"/>
                  <a:gd name="T53" fmla="*/ 0 h 143"/>
                  <a:gd name="T54" fmla="*/ 0 w 183"/>
                  <a:gd name="T55" fmla="*/ 0 h 143"/>
                  <a:gd name="T56" fmla="*/ 0 w 183"/>
                  <a:gd name="T57" fmla="*/ 0 h 143"/>
                  <a:gd name="T58" fmla="*/ 0 w 183"/>
                  <a:gd name="T59" fmla="*/ 0 h 143"/>
                  <a:gd name="T60" fmla="*/ 0 w 183"/>
                  <a:gd name="T61" fmla="*/ 0 h 143"/>
                  <a:gd name="T62" fmla="*/ 0 w 183"/>
                  <a:gd name="T63" fmla="*/ 0 h 143"/>
                  <a:gd name="T64" fmla="*/ 0 w 183"/>
                  <a:gd name="T65" fmla="*/ 0 h 143"/>
                  <a:gd name="T66" fmla="*/ 0 w 183"/>
                  <a:gd name="T67" fmla="*/ 0 h 143"/>
                  <a:gd name="T68" fmla="*/ 0 w 183"/>
                  <a:gd name="T69" fmla="*/ 0 h 143"/>
                  <a:gd name="T70" fmla="*/ 0 w 183"/>
                  <a:gd name="T71" fmla="*/ 0 h 143"/>
                  <a:gd name="T72" fmla="*/ 0 w 183"/>
                  <a:gd name="T73" fmla="*/ 0 h 143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183"/>
                  <a:gd name="T112" fmla="*/ 0 h 143"/>
                  <a:gd name="T113" fmla="*/ 183 w 183"/>
                  <a:gd name="T114" fmla="*/ 143 h 143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183" h="143">
                    <a:moveTo>
                      <a:pt x="5" y="35"/>
                    </a:moveTo>
                    <a:lnTo>
                      <a:pt x="1" y="35"/>
                    </a:lnTo>
                    <a:lnTo>
                      <a:pt x="1" y="28"/>
                    </a:lnTo>
                    <a:lnTo>
                      <a:pt x="5" y="28"/>
                    </a:lnTo>
                    <a:lnTo>
                      <a:pt x="5" y="25"/>
                    </a:lnTo>
                    <a:lnTo>
                      <a:pt x="0" y="25"/>
                    </a:lnTo>
                    <a:lnTo>
                      <a:pt x="0" y="18"/>
                    </a:lnTo>
                    <a:lnTo>
                      <a:pt x="125" y="18"/>
                    </a:lnTo>
                    <a:lnTo>
                      <a:pt x="125" y="13"/>
                    </a:lnTo>
                    <a:lnTo>
                      <a:pt x="129" y="13"/>
                    </a:lnTo>
                    <a:lnTo>
                      <a:pt x="129" y="9"/>
                    </a:lnTo>
                    <a:lnTo>
                      <a:pt x="125" y="9"/>
                    </a:lnTo>
                    <a:lnTo>
                      <a:pt x="125" y="0"/>
                    </a:lnTo>
                    <a:lnTo>
                      <a:pt x="182" y="0"/>
                    </a:lnTo>
                    <a:lnTo>
                      <a:pt x="182" y="3"/>
                    </a:lnTo>
                    <a:lnTo>
                      <a:pt x="177" y="3"/>
                    </a:lnTo>
                    <a:lnTo>
                      <a:pt x="177" y="9"/>
                    </a:lnTo>
                    <a:lnTo>
                      <a:pt x="177" y="13"/>
                    </a:lnTo>
                    <a:lnTo>
                      <a:pt x="177" y="14"/>
                    </a:lnTo>
                    <a:lnTo>
                      <a:pt x="183" y="14"/>
                    </a:lnTo>
                    <a:lnTo>
                      <a:pt x="183" y="19"/>
                    </a:lnTo>
                    <a:lnTo>
                      <a:pt x="144" y="19"/>
                    </a:lnTo>
                    <a:lnTo>
                      <a:pt x="144" y="27"/>
                    </a:lnTo>
                    <a:lnTo>
                      <a:pt x="140" y="27"/>
                    </a:lnTo>
                    <a:lnTo>
                      <a:pt x="140" y="115"/>
                    </a:lnTo>
                    <a:lnTo>
                      <a:pt x="144" y="115"/>
                    </a:lnTo>
                    <a:lnTo>
                      <a:pt x="144" y="122"/>
                    </a:lnTo>
                    <a:lnTo>
                      <a:pt x="175" y="122"/>
                    </a:lnTo>
                    <a:lnTo>
                      <a:pt x="175" y="143"/>
                    </a:lnTo>
                    <a:lnTo>
                      <a:pt x="125" y="143"/>
                    </a:lnTo>
                    <a:lnTo>
                      <a:pt x="125" y="135"/>
                    </a:lnTo>
                    <a:lnTo>
                      <a:pt x="0" y="135"/>
                    </a:lnTo>
                    <a:lnTo>
                      <a:pt x="0" y="102"/>
                    </a:lnTo>
                    <a:lnTo>
                      <a:pt x="1" y="102"/>
                    </a:lnTo>
                    <a:lnTo>
                      <a:pt x="1" y="95"/>
                    </a:lnTo>
                    <a:lnTo>
                      <a:pt x="5" y="95"/>
                    </a:lnTo>
                    <a:lnTo>
                      <a:pt x="5" y="3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5" name="Freeform 75"/>
              <p:cNvSpPr>
                <a:spLocks/>
              </p:cNvSpPr>
              <p:nvPr/>
            </p:nvSpPr>
            <p:spPr bwMode="auto">
              <a:xfrm>
                <a:off x="3855" y="940"/>
                <a:ext cx="5" cy="8"/>
              </a:xfrm>
              <a:custGeom>
                <a:avLst/>
                <a:gdLst>
                  <a:gd name="T0" fmla="*/ 0 w 20"/>
                  <a:gd name="T1" fmla="*/ 0 h 35"/>
                  <a:gd name="T2" fmla="*/ 0 w 20"/>
                  <a:gd name="T3" fmla="*/ 0 h 35"/>
                  <a:gd name="T4" fmla="*/ 0 w 20"/>
                  <a:gd name="T5" fmla="*/ 0 h 35"/>
                  <a:gd name="T6" fmla="*/ 0 w 20"/>
                  <a:gd name="T7" fmla="*/ 0 h 35"/>
                  <a:gd name="T8" fmla="*/ 0 w 20"/>
                  <a:gd name="T9" fmla="*/ 0 h 35"/>
                  <a:gd name="T10" fmla="*/ 0 w 20"/>
                  <a:gd name="T11" fmla="*/ 0 h 35"/>
                  <a:gd name="T12" fmla="*/ 0 w 20"/>
                  <a:gd name="T13" fmla="*/ 0 h 35"/>
                  <a:gd name="T14" fmla="*/ 0 w 20"/>
                  <a:gd name="T15" fmla="*/ 0 h 35"/>
                  <a:gd name="T16" fmla="*/ 0 w 20"/>
                  <a:gd name="T17" fmla="*/ 0 h 35"/>
                  <a:gd name="T18" fmla="*/ 0 w 20"/>
                  <a:gd name="T19" fmla="*/ 0 h 35"/>
                  <a:gd name="T20" fmla="*/ 0 w 20"/>
                  <a:gd name="T21" fmla="*/ 0 h 35"/>
                  <a:gd name="T22" fmla="*/ 0 w 20"/>
                  <a:gd name="T23" fmla="*/ 0 h 35"/>
                  <a:gd name="T24" fmla="*/ 0 w 20"/>
                  <a:gd name="T25" fmla="*/ 0 h 35"/>
                  <a:gd name="T26" fmla="*/ 0 w 20"/>
                  <a:gd name="T27" fmla="*/ 0 h 35"/>
                  <a:gd name="T28" fmla="*/ 0 w 20"/>
                  <a:gd name="T29" fmla="*/ 0 h 35"/>
                  <a:gd name="T30" fmla="*/ 0 w 20"/>
                  <a:gd name="T31" fmla="*/ 0 h 35"/>
                  <a:gd name="T32" fmla="*/ 0 w 20"/>
                  <a:gd name="T33" fmla="*/ 0 h 35"/>
                  <a:gd name="T34" fmla="*/ 0 w 20"/>
                  <a:gd name="T35" fmla="*/ 0 h 35"/>
                  <a:gd name="T36" fmla="*/ 0 w 20"/>
                  <a:gd name="T37" fmla="*/ 0 h 35"/>
                  <a:gd name="T38" fmla="*/ 0 w 20"/>
                  <a:gd name="T39" fmla="*/ 0 h 35"/>
                  <a:gd name="T40" fmla="*/ 0 w 20"/>
                  <a:gd name="T41" fmla="*/ 0 h 35"/>
                  <a:gd name="T42" fmla="*/ 0 w 20"/>
                  <a:gd name="T43" fmla="*/ 0 h 35"/>
                  <a:gd name="T44" fmla="*/ 0 w 20"/>
                  <a:gd name="T45" fmla="*/ 0 h 35"/>
                  <a:gd name="T46" fmla="*/ 0 w 20"/>
                  <a:gd name="T47" fmla="*/ 0 h 35"/>
                  <a:gd name="T48" fmla="*/ 0 w 20"/>
                  <a:gd name="T49" fmla="*/ 0 h 35"/>
                  <a:gd name="T50" fmla="*/ 0 w 20"/>
                  <a:gd name="T51" fmla="*/ 0 h 35"/>
                  <a:gd name="T52" fmla="*/ 0 w 20"/>
                  <a:gd name="T53" fmla="*/ 0 h 35"/>
                  <a:gd name="T54" fmla="*/ 0 w 20"/>
                  <a:gd name="T55" fmla="*/ 0 h 35"/>
                  <a:gd name="T56" fmla="*/ 0 w 20"/>
                  <a:gd name="T57" fmla="*/ 0 h 35"/>
                  <a:gd name="T58" fmla="*/ 0 w 20"/>
                  <a:gd name="T59" fmla="*/ 0 h 35"/>
                  <a:gd name="T60" fmla="*/ 0 w 20"/>
                  <a:gd name="T61" fmla="*/ 0 h 35"/>
                  <a:gd name="T62" fmla="*/ 0 w 20"/>
                  <a:gd name="T63" fmla="*/ 0 h 35"/>
                  <a:gd name="T64" fmla="*/ 0 w 20"/>
                  <a:gd name="T65" fmla="*/ 0 h 35"/>
                  <a:gd name="T66" fmla="*/ 0 w 20"/>
                  <a:gd name="T67" fmla="*/ 0 h 35"/>
                  <a:gd name="T68" fmla="*/ 0 w 20"/>
                  <a:gd name="T69" fmla="*/ 0 h 35"/>
                  <a:gd name="T70" fmla="*/ 0 w 20"/>
                  <a:gd name="T71" fmla="*/ 0 h 35"/>
                  <a:gd name="T72" fmla="*/ 0 w 20"/>
                  <a:gd name="T73" fmla="*/ 0 h 35"/>
                  <a:gd name="T74" fmla="*/ 0 w 20"/>
                  <a:gd name="T75" fmla="*/ 0 h 35"/>
                  <a:gd name="T76" fmla="*/ 0 w 20"/>
                  <a:gd name="T77" fmla="*/ 0 h 35"/>
                  <a:gd name="T78" fmla="*/ 0 w 20"/>
                  <a:gd name="T79" fmla="*/ 0 h 35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0"/>
                  <a:gd name="T121" fmla="*/ 0 h 35"/>
                  <a:gd name="T122" fmla="*/ 20 w 20"/>
                  <a:gd name="T123" fmla="*/ 35 h 35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0" h="35">
                    <a:moveTo>
                      <a:pt x="20" y="35"/>
                    </a:moveTo>
                    <a:lnTo>
                      <a:pt x="20" y="11"/>
                    </a:lnTo>
                    <a:lnTo>
                      <a:pt x="20" y="10"/>
                    </a:lnTo>
                    <a:lnTo>
                      <a:pt x="20" y="8"/>
                    </a:lnTo>
                    <a:lnTo>
                      <a:pt x="20" y="7"/>
                    </a:lnTo>
                    <a:lnTo>
                      <a:pt x="19" y="6"/>
                    </a:lnTo>
                    <a:lnTo>
                      <a:pt x="19" y="5"/>
                    </a:lnTo>
                    <a:lnTo>
                      <a:pt x="19" y="3"/>
                    </a:lnTo>
                    <a:lnTo>
                      <a:pt x="18" y="3"/>
                    </a:lnTo>
                    <a:lnTo>
                      <a:pt x="18" y="2"/>
                    </a:lnTo>
                    <a:lnTo>
                      <a:pt x="16" y="2"/>
                    </a:lnTo>
                    <a:lnTo>
                      <a:pt x="16" y="1"/>
                    </a:lnTo>
                    <a:lnTo>
                      <a:pt x="15" y="1"/>
                    </a:lnTo>
                    <a:lnTo>
                      <a:pt x="14" y="0"/>
                    </a:lnTo>
                    <a:lnTo>
                      <a:pt x="13" y="0"/>
                    </a:lnTo>
                    <a:lnTo>
                      <a:pt x="11" y="0"/>
                    </a:lnTo>
                    <a:lnTo>
                      <a:pt x="10" y="0"/>
                    </a:lnTo>
                    <a:lnTo>
                      <a:pt x="9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5" y="1"/>
                    </a:lnTo>
                    <a:lnTo>
                      <a:pt x="4" y="1"/>
                    </a:lnTo>
                    <a:lnTo>
                      <a:pt x="4" y="2"/>
                    </a:lnTo>
                    <a:lnTo>
                      <a:pt x="3" y="2"/>
                    </a:lnTo>
                    <a:lnTo>
                      <a:pt x="3" y="3"/>
                    </a:lnTo>
                    <a:lnTo>
                      <a:pt x="1" y="3"/>
                    </a:lnTo>
                    <a:lnTo>
                      <a:pt x="1" y="5"/>
                    </a:lnTo>
                    <a:lnTo>
                      <a:pt x="1" y="6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0" y="10"/>
                    </a:lnTo>
                    <a:lnTo>
                      <a:pt x="0" y="11"/>
                    </a:lnTo>
                    <a:lnTo>
                      <a:pt x="0" y="35"/>
                    </a:lnTo>
                    <a:lnTo>
                      <a:pt x="20" y="3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6" name="Freeform 76"/>
              <p:cNvSpPr>
                <a:spLocks/>
              </p:cNvSpPr>
              <p:nvPr/>
            </p:nvSpPr>
            <p:spPr bwMode="auto">
              <a:xfrm>
                <a:off x="3855" y="952"/>
                <a:ext cx="5" cy="8"/>
              </a:xfrm>
              <a:custGeom>
                <a:avLst/>
                <a:gdLst>
                  <a:gd name="T0" fmla="*/ 0 w 20"/>
                  <a:gd name="T1" fmla="*/ 0 h 35"/>
                  <a:gd name="T2" fmla="*/ 0 w 20"/>
                  <a:gd name="T3" fmla="*/ 0 h 35"/>
                  <a:gd name="T4" fmla="*/ 0 w 20"/>
                  <a:gd name="T5" fmla="*/ 0 h 35"/>
                  <a:gd name="T6" fmla="*/ 0 w 20"/>
                  <a:gd name="T7" fmla="*/ 0 h 35"/>
                  <a:gd name="T8" fmla="*/ 0 w 20"/>
                  <a:gd name="T9" fmla="*/ 0 h 35"/>
                  <a:gd name="T10" fmla="*/ 0 w 20"/>
                  <a:gd name="T11" fmla="*/ 0 h 35"/>
                  <a:gd name="T12" fmla="*/ 0 w 20"/>
                  <a:gd name="T13" fmla="*/ 0 h 35"/>
                  <a:gd name="T14" fmla="*/ 0 w 20"/>
                  <a:gd name="T15" fmla="*/ 0 h 35"/>
                  <a:gd name="T16" fmla="*/ 0 w 20"/>
                  <a:gd name="T17" fmla="*/ 0 h 35"/>
                  <a:gd name="T18" fmla="*/ 0 w 20"/>
                  <a:gd name="T19" fmla="*/ 0 h 35"/>
                  <a:gd name="T20" fmla="*/ 0 w 20"/>
                  <a:gd name="T21" fmla="*/ 0 h 35"/>
                  <a:gd name="T22" fmla="*/ 0 w 20"/>
                  <a:gd name="T23" fmla="*/ 0 h 35"/>
                  <a:gd name="T24" fmla="*/ 0 w 20"/>
                  <a:gd name="T25" fmla="*/ 0 h 35"/>
                  <a:gd name="T26" fmla="*/ 0 w 20"/>
                  <a:gd name="T27" fmla="*/ 0 h 35"/>
                  <a:gd name="T28" fmla="*/ 0 w 20"/>
                  <a:gd name="T29" fmla="*/ 0 h 35"/>
                  <a:gd name="T30" fmla="*/ 0 w 20"/>
                  <a:gd name="T31" fmla="*/ 0 h 35"/>
                  <a:gd name="T32" fmla="*/ 0 w 20"/>
                  <a:gd name="T33" fmla="*/ 0 h 35"/>
                  <a:gd name="T34" fmla="*/ 0 w 20"/>
                  <a:gd name="T35" fmla="*/ 0 h 35"/>
                  <a:gd name="T36" fmla="*/ 0 w 20"/>
                  <a:gd name="T37" fmla="*/ 0 h 35"/>
                  <a:gd name="T38" fmla="*/ 0 w 20"/>
                  <a:gd name="T39" fmla="*/ 0 h 35"/>
                  <a:gd name="T40" fmla="*/ 0 w 20"/>
                  <a:gd name="T41" fmla="*/ 0 h 35"/>
                  <a:gd name="T42" fmla="*/ 0 w 20"/>
                  <a:gd name="T43" fmla="*/ 0 h 35"/>
                  <a:gd name="T44" fmla="*/ 0 w 20"/>
                  <a:gd name="T45" fmla="*/ 0 h 35"/>
                  <a:gd name="T46" fmla="*/ 0 w 20"/>
                  <a:gd name="T47" fmla="*/ 0 h 35"/>
                  <a:gd name="T48" fmla="*/ 0 w 20"/>
                  <a:gd name="T49" fmla="*/ 0 h 35"/>
                  <a:gd name="T50" fmla="*/ 0 w 20"/>
                  <a:gd name="T51" fmla="*/ 0 h 35"/>
                  <a:gd name="T52" fmla="*/ 0 w 20"/>
                  <a:gd name="T53" fmla="*/ 0 h 35"/>
                  <a:gd name="T54" fmla="*/ 0 w 20"/>
                  <a:gd name="T55" fmla="*/ 0 h 35"/>
                  <a:gd name="T56" fmla="*/ 0 w 20"/>
                  <a:gd name="T57" fmla="*/ 0 h 35"/>
                  <a:gd name="T58" fmla="*/ 0 w 20"/>
                  <a:gd name="T59" fmla="*/ 0 h 35"/>
                  <a:gd name="T60" fmla="*/ 0 w 20"/>
                  <a:gd name="T61" fmla="*/ 0 h 35"/>
                  <a:gd name="T62" fmla="*/ 0 w 20"/>
                  <a:gd name="T63" fmla="*/ 0 h 35"/>
                  <a:gd name="T64" fmla="*/ 0 w 20"/>
                  <a:gd name="T65" fmla="*/ 0 h 35"/>
                  <a:gd name="T66" fmla="*/ 0 w 20"/>
                  <a:gd name="T67" fmla="*/ 0 h 35"/>
                  <a:gd name="T68" fmla="*/ 0 w 20"/>
                  <a:gd name="T69" fmla="*/ 0 h 35"/>
                  <a:gd name="T70" fmla="*/ 0 w 20"/>
                  <a:gd name="T71" fmla="*/ 0 h 35"/>
                  <a:gd name="T72" fmla="*/ 0 w 20"/>
                  <a:gd name="T73" fmla="*/ 0 h 35"/>
                  <a:gd name="T74" fmla="*/ 0 w 20"/>
                  <a:gd name="T75" fmla="*/ 0 h 35"/>
                  <a:gd name="T76" fmla="*/ 0 w 20"/>
                  <a:gd name="T77" fmla="*/ 0 h 35"/>
                  <a:gd name="T78" fmla="*/ 0 w 20"/>
                  <a:gd name="T79" fmla="*/ 0 h 35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20"/>
                  <a:gd name="T121" fmla="*/ 0 h 35"/>
                  <a:gd name="T122" fmla="*/ 20 w 20"/>
                  <a:gd name="T123" fmla="*/ 35 h 35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20" h="35">
                    <a:moveTo>
                      <a:pt x="20" y="35"/>
                    </a:moveTo>
                    <a:lnTo>
                      <a:pt x="20" y="11"/>
                    </a:lnTo>
                    <a:lnTo>
                      <a:pt x="20" y="10"/>
                    </a:lnTo>
                    <a:lnTo>
                      <a:pt x="20" y="9"/>
                    </a:lnTo>
                    <a:lnTo>
                      <a:pt x="20" y="8"/>
                    </a:lnTo>
                    <a:lnTo>
                      <a:pt x="19" y="6"/>
                    </a:lnTo>
                    <a:lnTo>
                      <a:pt x="19" y="5"/>
                    </a:lnTo>
                    <a:lnTo>
                      <a:pt x="18" y="4"/>
                    </a:lnTo>
                    <a:lnTo>
                      <a:pt x="18" y="3"/>
                    </a:lnTo>
                    <a:lnTo>
                      <a:pt x="16" y="3"/>
                    </a:lnTo>
                    <a:lnTo>
                      <a:pt x="16" y="1"/>
                    </a:lnTo>
                    <a:lnTo>
                      <a:pt x="15" y="1"/>
                    </a:lnTo>
                    <a:lnTo>
                      <a:pt x="14" y="1"/>
                    </a:lnTo>
                    <a:lnTo>
                      <a:pt x="14" y="0"/>
                    </a:lnTo>
                    <a:lnTo>
                      <a:pt x="13" y="0"/>
                    </a:lnTo>
                    <a:lnTo>
                      <a:pt x="11" y="0"/>
                    </a:lnTo>
                    <a:lnTo>
                      <a:pt x="10" y="0"/>
                    </a:lnTo>
                    <a:lnTo>
                      <a:pt x="9" y="0"/>
                    </a:lnTo>
                    <a:lnTo>
                      <a:pt x="8" y="0"/>
                    </a:lnTo>
                    <a:lnTo>
                      <a:pt x="6" y="0"/>
                    </a:lnTo>
                    <a:lnTo>
                      <a:pt x="6" y="1"/>
                    </a:lnTo>
                    <a:lnTo>
                      <a:pt x="5" y="1"/>
                    </a:lnTo>
                    <a:lnTo>
                      <a:pt x="4" y="1"/>
                    </a:lnTo>
                    <a:lnTo>
                      <a:pt x="4" y="3"/>
                    </a:lnTo>
                    <a:lnTo>
                      <a:pt x="3" y="3"/>
                    </a:lnTo>
                    <a:lnTo>
                      <a:pt x="3" y="4"/>
                    </a:lnTo>
                    <a:lnTo>
                      <a:pt x="1" y="5"/>
                    </a:lnTo>
                    <a:lnTo>
                      <a:pt x="1" y="6"/>
                    </a:lnTo>
                    <a:lnTo>
                      <a:pt x="0" y="8"/>
                    </a:lnTo>
                    <a:lnTo>
                      <a:pt x="0" y="9"/>
                    </a:lnTo>
                    <a:lnTo>
                      <a:pt x="0" y="10"/>
                    </a:lnTo>
                    <a:lnTo>
                      <a:pt x="0" y="11"/>
                    </a:lnTo>
                    <a:lnTo>
                      <a:pt x="0" y="35"/>
                    </a:lnTo>
                    <a:lnTo>
                      <a:pt x="20" y="3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7" name="Line 77"/>
              <p:cNvSpPr>
                <a:spLocks noChangeShapeType="1"/>
              </p:cNvSpPr>
              <p:nvPr/>
            </p:nvSpPr>
            <p:spPr bwMode="auto">
              <a:xfrm flipV="1">
                <a:off x="3891" y="845"/>
                <a:ext cx="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8" name="Freeform 78"/>
              <p:cNvSpPr>
                <a:spLocks/>
              </p:cNvSpPr>
              <p:nvPr/>
            </p:nvSpPr>
            <p:spPr bwMode="auto">
              <a:xfrm>
                <a:off x="3876" y="907"/>
                <a:ext cx="4" cy="1"/>
              </a:xfrm>
              <a:custGeom>
                <a:avLst/>
                <a:gdLst>
                  <a:gd name="T0" fmla="*/ 0 w 15"/>
                  <a:gd name="T1" fmla="*/ 0 h 5"/>
                  <a:gd name="T2" fmla="*/ 0 w 15"/>
                  <a:gd name="T3" fmla="*/ 0 h 5"/>
                  <a:gd name="T4" fmla="*/ 0 w 15"/>
                  <a:gd name="T5" fmla="*/ 0 h 5"/>
                  <a:gd name="T6" fmla="*/ 0 w 15"/>
                  <a:gd name="T7" fmla="*/ 0 h 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"/>
                  <a:gd name="T13" fmla="*/ 0 h 5"/>
                  <a:gd name="T14" fmla="*/ 15 w 15"/>
                  <a:gd name="T15" fmla="*/ 5 h 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" h="5">
                    <a:moveTo>
                      <a:pt x="0" y="5"/>
                    </a:moveTo>
                    <a:lnTo>
                      <a:pt x="1" y="3"/>
                    </a:lnTo>
                    <a:lnTo>
                      <a:pt x="7" y="2"/>
                    </a:lnTo>
                    <a:lnTo>
                      <a:pt x="15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9" name="Freeform 79"/>
              <p:cNvSpPr>
                <a:spLocks/>
              </p:cNvSpPr>
              <p:nvPr/>
            </p:nvSpPr>
            <p:spPr bwMode="auto">
              <a:xfrm>
                <a:off x="3871" y="910"/>
                <a:ext cx="3" cy="2"/>
              </a:xfrm>
              <a:custGeom>
                <a:avLst/>
                <a:gdLst>
                  <a:gd name="T0" fmla="*/ 0 w 13"/>
                  <a:gd name="T1" fmla="*/ 0 h 10"/>
                  <a:gd name="T2" fmla="*/ 0 w 13"/>
                  <a:gd name="T3" fmla="*/ 0 h 10"/>
                  <a:gd name="T4" fmla="*/ 0 w 13"/>
                  <a:gd name="T5" fmla="*/ 0 h 10"/>
                  <a:gd name="T6" fmla="*/ 0 w 13"/>
                  <a:gd name="T7" fmla="*/ 0 h 10"/>
                  <a:gd name="T8" fmla="*/ 0 w 13"/>
                  <a:gd name="T9" fmla="*/ 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"/>
                  <a:gd name="T16" fmla="*/ 0 h 10"/>
                  <a:gd name="T17" fmla="*/ 13 w 13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" h="10">
                    <a:moveTo>
                      <a:pt x="0" y="10"/>
                    </a:moveTo>
                    <a:lnTo>
                      <a:pt x="1" y="8"/>
                    </a:lnTo>
                    <a:lnTo>
                      <a:pt x="5" y="5"/>
                    </a:lnTo>
                    <a:lnTo>
                      <a:pt x="10" y="2"/>
                    </a:lnTo>
                    <a:lnTo>
                      <a:pt x="13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0" name="Freeform 80"/>
              <p:cNvSpPr>
                <a:spLocks/>
              </p:cNvSpPr>
              <p:nvPr/>
            </p:nvSpPr>
            <p:spPr bwMode="auto">
              <a:xfrm>
                <a:off x="3885" y="906"/>
                <a:ext cx="3" cy="1"/>
              </a:xfrm>
              <a:custGeom>
                <a:avLst/>
                <a:gdLst>
                  <a:gd name="T0" fmla="*/ 0 w 15"/>
                  <a:gd name="T1" fmla="*/ 1 h 2"/>
                  <a:gd name="T2" fmla="*/ 0 w 15"/>
                  <a:gd name="T3" fmla="*/ 1 h 2"/>
                  <a:gd name="T4" fmla="*/ 0 w 15"/>
                  <a:gd name="T5" fmla="*/ 0 h 2"/>
                  <a:gd name="T6" fmla="*/ 0 w 15"/>
                  <a:gd name="T7" fmla="*/ 0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"/>
                  <a:gd name="T13" fmla="*/ 0 h 2"/>
                  <a:gd name="T14" fmla="*/ 15 w 15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" h="2">
                    <a:moveTo>
                      <a:pt x="0" y="2"/>
                    </a:moveTo>
                    <a:lnTo>
                      <a:pt x="6" y="1"/>
                    </a:lnTo>
                    <a:lnTo>
                      <a:pt x="14" y="0"/>
                    </a:lnTo>
                    <a:lnTo>
                      <a:pt x="15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1" name="Freeform 81"/>
              <p:cNvSpPr>
                <a:spLocks/>
              </p:cNvSpPr>
              <p:nvPr/>
            </p:nvSpPr>
            <p:spPr bwMode="auto">
              <a:xfrm>
                <a:off x="3886" y="860"/>
                <a:ext cx="2" cy="1"/>
              </a:xfrm>
              <a:custGeom>
                <a:avLst/>
                <a:gdLst>
                  <a:gd name="T0" fmla="*/ 0 w 6"/>
                  <a:gd name="T1" fmla="*/ 1 h 2"/>
                  <a:gd name="T2" fmla="*/ 0 w 6"/>
                  <a:gd name="T3" fmla="*/ 1 h 2"/>
                  <a:gd name="T4" fmla="*/ 0 w 6"/>
                  <a:gd name="T5" fmla="*/ 1 h 2"/>
                  <a:gd name="T6" fmla="*/ 0 w 6"/>
                  <a:gd name="T7" fmla="*/ 0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"/>
                  <a:gd name="T13" fmla="*/ 0 h 2"/>
                  <a:gd name="T14" fmla="*/ 6 w 6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" h="2">
                    <a:moveTo>
                      <a:pt x="0" y="2"/>
                    </a:moveTo>
                    <a:lnTo>
                      <a:pt x="1" y="1"/>
                    </a:lnTo>
                    <a:lnTo>
                      <a:pt x="3" y="1"/>
                    </a:lnTo>
                    <a:lnTo>
                      <a:pt x="6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2" name="Freeform 82"/>
              <p:cNvSpPr>
                <a:spLocks/>
              </p:cNvSpPr>
              <p:nvPr/>
            </p:nvSpPr>
            <p:spPr bwMode="auto">
              <a:xfrm>
                <a:off x="3884" y="862"/>
                <a:ext cx="1" cy="1"/>
              </a:xfrm>
              <a:custGeom>
                <a:avLst/>
                <a:gdLst>
                  <a:gd name="T0" fmla="*/ 0 w 5"/>
                  <a:gd name="T1" fmla="*/ 0 h 5"/>
                  <a:gd name="T2" fmla="*/ 0 w 5"/>
                  <a:gd name="T3" fmla="*/ 0 h 5"/>
                  <a:gd name="T4" fmla="*/ 0 w 5"/>
                  <a:gd name="T5" fmla="*/ 0 h 5"/>
                  <a:gd name="T6" fmla="*/ 0 w 5"/>
                  <a:gd name="T7" fmla="*/ 0 h 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"/>
                  <a:gd name="T13" fmla="*/ 0 h 5"/>
                  <a:gd name="T14" fmla="*/ 5 w 5"/>
                  <a:gd name="T15" fmla="*/ 5 h 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" h="5">
                    <a:moveTo>
                      <a:pt x="0" y="5"/>
                    </a:moveTo>
                    <a:lnTo>
                      <a:pt x="1" y="4"/>
                    </a:lnTo>
                    <a:lnTo>
                      <a:pt x="2" y="1"/>
                    </a:lnTo>
                    <a:lnTo>
                      <a:pt x="5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3" name="Freeform 83"/>
              <p:cNvSpPr>
                <a:spLocks/>
              </p:cNvSpPr>
              <p:nvPr/>
            </p:nvSpPr>
            <p:spPr bwMode="auto">
              <a:xfrm>
                <a:off x="3883" y="870"/>
                <a:ext cx="1" cy="3"/>
              </a:xfrm>
              <a:custGeom>
                <a:avLst/>
                <a:gdLst>
                  <a:gd name="T0" fmla="*/ 1 w 2"/>
                  <a:gd name="T1" fmla="*/ 0 h 12"/>
                  <a:gd name="T2" fmla="*/ 1 w 2"/>
                  <a:gd name="T3" fmla="*/ 0 h 12"/>
                  <a:gd name="T4" fmla="*/ 0 w 2"/>
                  <a:gd name="T5" fmla="*/ 0 h 12"/>
                  <a:gd name="T6" fmla="*/ 0 w 2"/>
                  <a:gd name="T7" fmla="*/ 0 h 12"/>
                  <a:gd name="T8" fmla="*/ 0 w 2"/>
                  <a:gd name="T9" fmla="*/ 0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"/>
                  <a:gd name="T16" fmla="*/ 0 h 12"/>
                  <a:gd name="T17" fmla="*/ 2 w 2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" h="12">
                    <a:moveTo>
                      <a:pt x="2" y="0"/>
                    </a:moveTo>
                    <a:lnTo>
                      <a:pt x="1" y="2"/>
                    </a:lnTo>
                    <a:lnTo>
                      <a:pt x="0" y="5"/>
                    </a:lnTo>
                    <a:lnTo>
                      <a:pt x="0" y="8"/>
                    </a:lnTo>
                    <a:lnTo>
                      <a:pt x="0" y="1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4" name="Freeform 84"/>
              <p:cNvSpPr>
                <a:spLocks/>
              </p:cNvSpPr>
              <p:nvPr/>
            </p:nvSpPr>
            <p:spPr bwMode="auto">
              <a:xfrm>
                <a:off x="3885" y="868"/>
                <a:ext cx="2" cy="1"/>
              </a:xfrm>
              <a:custGeom>
                <a:avLst/>
                <a:gdLst>
                  <a:gd name="T0" fmla="*/ 0 w 6"/>
                  <a:gd name="T1" fmla="*/ 0 h 3"/>
                  <a:gd name="T2" fmla="*/ 0 w 6"/>
                  <a:gd name="T3" fmla="*/ 0 h 3"/>
                  <a:gd name="T4" fmla="*/ 0 w 6"/>
                  <a:gd name="T5" fmla="*/ 0 h 3"/>
                  <a:gd name="T6" fmla="*/ 0 60000 65536"/>
                  <a:gd name="T7" fmla="*/ 0 60000 65536"/>
                  <a:gd name="T8" fmla="*/ 0 60000 65536"/>
                  <a:gd name="T9" fmla="*/ 0 w 6"/>
                  <a:gd name="T10" fmla="*/ 0 h 3"/>
                  <a:gd name="T11" fmla="*/ 6 w 6"/>
                  <a:gd name="T12" fmla="*/ 3 h 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" h="3">
                    <a:moveTo>
                      <a:pt x="6" y="0"/>
                    </a:moveTo>
                    <a:lnTo>
                      <a:pt x="3" y="2"/>
                    </a:lnTo>
                    <a:lnTo>
                      <a:pt x="0" y="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5" name="Freeform 85"/>
              <p:cNvSpPr>
                <a:spLocks/>
              </p:cNvSpPr>
              <p:nvPr/>
            </p:nvSpPr>
            <p:spPr bwMode="auto">
              <a:xfrm>
                <a:off x="3888" y="867"/>
                <a:ext cx="3" cy="1"/>
              </a:xfrm>
              <a:custGeom>
                <a:avLst/>
                <a:gdLst>
                  <a:gd name="T0" fmla="*/ 0 w 10"/>
                  <a:gd name="T1" fmla="*/ 0 h 2"/>
                  <a:gd name="T2" fmla="*/ 0 w 10"/>
                  <a:gd name="T3" fmla="*/ 1 h 2"/>
                  <a:gd name="T4" fmla="*/ 0 w 10"/>
                  <a:gd name="T5" fmla="*/ 1 h 2"/>
                  <a:gd name="T6" fmla="*/ 0 60000 65536"/>
                  <a:gd name="T7" fmla="*/ 0 60000 65536"/>
                  <a:gd name="T8" fmla="*/ 0 60000 65536"/>
                  <a:gd name="T9" fmla="*/ 0 w 10"/>
                  <a:gd name="T10" fmla="*/ 0 h 2"/>
                  <a:gd name="T11" fmla="*/ 10 w 10"/>
                  <a:gd name="T12" fmla="*/ 2 h 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" h="2">
                    <a:moveTo>
                      <a:pt x="10" y="0"/>
                    </a:moveTo>
                    <a:lnTo>
                      <a:pt x="4" y="1"/>
                    </a:lnTo>
                    <a:lnTo>
                      <a:pt x="0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6" name="Freeform 86"/>
              <p:cNvSpPr>
                <a:spLocks/>
              </p:cNvSpPr>
              <p:nvPr/>
            </p:nvSpPr>
            <p:spPr bwMode="auto">
              <a:xfrm>
                <a:off x="3903" y="907"/>
                <a:ext cx="4" cy="1"/>
              </a:xfrm>
              <a:custGeom>
                <a:avLst/>
                <a:gdLst>
                  <a:gd name="T0" fmla="*/ 0 w 15"/>
                  <a:gd name="T1" fmla="*/ 0 h 5"/>
                  <a:gd name="T2" fmla="*/ 0 w 15"/>
                  <a:gd name="T3" fmla="*/ 0 h 5"/>
                  <a:gd name="T4" fmla="*/ 0 w 15"/>
                  <a:gd name="T5" fmla="*/ 0 h 5"/>
                  <a:gd name="T6" fmla="*/ 0 w 15"/>
                  <a:gd name="T7" fmla="*/ 0 h 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"/>
                  <a:gd name="T13" fmla="*/ 0 h 5"/>
                  <a:gd name="T14" fmla="*/ 15 w 15"/>
                  <a:gd name="T15" fmla="*/ 5 h 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" h="5">
                    <a:moveTo>
                      <a:pt x="15" y="5"/>
                    </a:moveTo>
                    <a:lnTo>
                      <a:pt x="14" y="3"/>
                    </a:lnTo>
                    <a:lnTo>
                      <a:pt x="8" y="2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7" name="Freeform 87"/>
              <p:cNvSpPr>
                <a:spLocks/>
              </p:cNvSpPr>
              <p:nvPr/>
            </p:nvSpPr>
            <p:spPr bwMode="auto">
              <a:xfrm>
                <a:off x="3910" y="910"/>
                <a:ext cx="3" cy="2"/>
              </a:xfrm>
              <a:custGeom>
                <a:avLst/>
                <a:gdLst>
                  <a:gd name="T0" fmla="*/ 0 w 13"/>
                  <a:gd name="T1" fmla="*/ 0 h 10"/>
                  <a:gd name="T2" fmla="*/ 0 w 13"/>
                  <a:gd name="T3" fmla="*/ 0 h 10"/>
                  <a:gd name="T4" fmla="*/ 0 w 13"/>
                  <a:gd name="T5" fmla="*/ 0 h 10"/>
                  <a:gd name="T6" fmla="*/ 0 w 13"/>
                  <a:gd name="T7" fmla="*/ 0 h 10"/>
                  <a:gd name="T8" fmla="*/ 0 w 13"/>
                  <a:gd name="T9" fmla="*/ 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"/>
                  <a:gd name="T16" fmla="*/ 0 h 10"/>
                  <a:gd name="T17" fmla="*/ 13 w 13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" h="10">
                    <a:moveTo>
                      <a:pt x="13" y="10"/>
                    </a:moveTo>
                    <a:lnTo>
                      <a:pt x="12" y="8"/>
                    </a:lnTo>
                    <a:lnTo>
                      <a:pt x="8" y="5"/>
                    </a:lnTo>
                    <a:lnTo>
                      <a:pt x="4" y="2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8" name="Freeform 88"/>
              <p:cNvSpPr>
                <a:spLocks/>
              </p:cNvSpPr>
              <p:nvPr/>
            </p:nvSpPr>
            <p:spPr bwMode="auto">
              <a:xfrm>
                <a:off x="3895" y="906"/>
                <a:ext cx="4" cy="1"/>
              </a:xfrm>
              <a:custGeom>
                <a:avLst/>
                <a:gdLst>
                  <a:gd name="T0" fmla="*/ 0 w 15"/>
                  <a:gd name="T1" fmla="*/ 1 h 2"/>
                  <a:gd name="T2" fmla="*/ 0 w 15"/>
                  <a:gd name="T3" fmla="*/ 1 h 2"/>
                  <a:gd name="T4" fmla="*/ 0 w 15"/>
                  <a:gd name="T5" fmla="*/ 0 h 2"/>
                  <a:gd name="T6" fmla="*/ 0 w 15"/>
                  <a:gd name="T7" fmla="*/ 0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"/>
                  <a:gd name="T13" fmla="*/ 0 h 2"/>
                  <a:gd name="T14" fmla="*/ 15 w 15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" h="2">
                    <a:moveTo>
                      <a:pt x="15" y="2"/>
                    </a:moveTo>
                    <a:lnTo>
                      <a:pt x="9" y="1"/>
                    </a:lnTo>
                    <a:lnTo>
                      <a:pt x="1" y="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9" name="Freeform 89"/>
              <p:cNvSpPr>
                <a:spLocks/>
              </p:cNvSpPr>
              <p:nvPr/>
            </p:nvSpPr>
            <p:spPr bwMode="auto">
              <a:xfrm>
                <a:off x="3896" y="860"/>
                <a:ext cx="1" cy="1"/>
              </a:xfrm>
              <a:custGeom>
                <a:avLst/>
                <a:gdLst>
                  <a:gd name="T0" fmla="*/ 0 w 6"/>
                  <a:gd name="T1" fmla="*/ 1 h 2"/>
                  <a:gd name="T2" fmla="*/ 0 w 6"/>
                  <a:gd name="T3" fmla="*/ 1 h 2"/>
                  <a:gd name="T4" fmla="*/ 0 w 6"/>
                  <a:gd name="T5" fmla="*/ 1 h 2"/>
                  <a:gd name="T6" fmla="*/ 0 w 6"/>
                  <a:gd name="T7" fmla="*/ 0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"/>
                  <a:gd name="T13" fmla="*/ 0 h 2"/>
                  <a:gd name="T14" fmla="*/ 6 w 6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" h="2">
                    <a:moveTo>
                      <a:pt x="6" y="2"/>
                    </a:moveTo>
                    <a:lnTo>
                      <a:pt x="4" y="1"/>
                    </a:lnTo>
                    <a:lnTo>
                      <a:pt x="1" y="1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0" name="Freeform 90"/>
              <p:cNvSpPr>
                <a:spLocks/>
              </p:cNvSpPr>
              <p:nvPr/>
            </p:nvSpPr>
            <p:spPr bwMode="auto">
              <a:xfrm>
                <a:off x="3899" y="862"/>
                <a:ext cx="1" cy="1"/>
              </a:xfrm>
              <a:custGeom>
                <a:avLst/>
                <a:gdLst>
                  <a:gd name="T0" fmla="*/ 0 w 5"/>
                  <a:gd name="T1" fmla="*/ 0 h 5"/>
                  <a:gd name="T2" fmla="*/ 0 w 5"/>
                  <a:gd name="T3" fmla="*/ 0 h 5"/>
                  <a:gd name="T4" fmla="*/ 0 w 5"/>
                  <a:gd name="T5" fmla="*/ 0 h 5"/>
                  <a:gd name="T6" fmla="*/ 0 w 5"/>
                  <a:gd name="T7" fmla="*/ 0 h 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"/>
                  <a:gd name="T13" fmla="*/ 0 h 5"/>
                  <a:gd name="T14" fmla="*/ 5 w 5"/>
                  <a:gd name="T15" fmla="*/ 5 h 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" h="5">
                    <a:moveTo>
                      <a:pt x="5" y="5"/>
                    </a:moveTo>
                    <a:lnTo>
                      <a:pt x="3" y="4"/>
                    </a:lnTo>
                    <a:lnTo>
                      <a:pt x="2" y="1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1" name="Freeform 91"/>
              <p:cNvSpPr>
                <a:spLocks/>
              </p:cNvSpPr>
              <p:nvPr/>
            </p:nvSpPr>
            <p:spPr bwMode="auto">
              <a:xfrm>
                <a:off x="3900" y="870"/>
                <a:ext cx="1" cy="3"/>
              </a:xfrm>
              <a:custGeom>
                <a:avLst/>
                <a:gdLst>
                  <a:gd name="T0" fmla="*/ 0 w 3"/>
                  <a:gd name="T1" fmla="*/ 0 h 12"/>
                  <a:gd name="T2" fmla="*/ 0 w 3"/>
                  <a:gd name="T3" fmla="*/ 0 h 12"/>
                  <a:gd name="T4" fmla="*/ 0 w 3"/>
                  <a:gd name="T5" fmla="*/ 0 h 12"/>
                  <a:gd name="T6" fmla="*/ 0 w 3"/>
                  <a:gd name="T7" fmla="*/ 0 h 12"/>
                  <a:gd name="T8" fmla="*/ 0 w 3"/>
                  <a:gd name="T9" fmla="*/ 0 h 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"/>
                  <a:gd name="T16" fmla="*/ 0 h 12"/>
                  <a:gd name="T17" fmla="*/ 3 w 3"/>
                  <a:gd name="T18" fmla="*/ 12 h 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" h="12">
                    <a:moveTo>
                      <a:pt x="0" y="0"/>
                    </a:moveTo>
                    <a:lnTo>
                      <a:pt x="2" y="2"/>
                    </a:lnTo>
                    <a:lnTo>
                      <a:pt x="3" y="5"/>
                    </a:lnTo>
                    <a:lnTo>
                      <a:pt x="3" y="8"/>
                    </a:lnTo>
                    <a:lnTo>
                      <a:pt x="3" y="1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2" name="Freeform 92"/>
              <p:cNvSpPr>
                <a:spLocks/>
              </p:cNvSpPr>
              <p:nvPr/>
            </p:nvSpPr>
            <p:spPr bwMode="auto">
              <a:xfrm>
                <a:off x="3897" y="868"/>
                <a:ext cx="2" cy="1"/>
              </a:xfrm>
              <a:custGeom>
                <a:avLst/>
                <a:gdLst>
                  <a:gd name="T0" fmla="*/ 0 w 7"/>
                  <a:gd name="T1" fmla="*/ 0 h 3"/>
                  <a:gd name="T2" fmla="*/ 0 w 7"/>
                  <a:gd name="T3" fmla="*/ 0 h 3"/>
                  <a:gd name="T4" fmla="*/ 0 w 7"/>
                  <a:gd name="T5" fmla="*/ 0 h 3"/>
                  <a:gd name="T6" fmla="*/ 0 60000 65536"/>
                  <a:gd name="T7" fmla="*/ 0 60000 65536"/>
                  <a:gd name="T8" fmla="*/ 0 60000 65536"/>
                  <a:gd name="T9" fmla="*/ 0 w 7"/>
                  <a:gd name="T10" fmla="*/ 0 h 3"/>
                  <a:gd name="T11" fmla="*/ 7 w 7"/>
                  <a:gd name="T12" fmla="*/ 3 h 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" h="3">
                    <a:moveTo>
                      <a:pt x="0" y="0"/>
                    </a:moveTo>
                    <a:lnTo>
                      <a:pt x="2" y="2"/>
                    </a:lnTo>
                    <a:lnTo>
                      <a:pt x="7" y="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3" name="Freeform 93"/>
              <p:cNvSpPr>
                <a:spLocks/>
              </p:cNvSpPr>
              <p:nvPr/>
            </p:nvSpPr>
            <p:spPr bwMode="auto">
              <a:xfrm>
                <a:off x="3893" y="867"/>
                <a:ext cx="2" cy="1"/>
              </a:xfrm>
              <a:custGeom>
                <a:avLst/>
                <a:gdLst>
                  <a:gd name="T0" fmla="*/ 0 w 10"/>
                  <a:gd name="T1" fmla="*/ 0 h 2"/>
                  <a:gd name="T2" fmla="*/ 0 w 10"/>
                  <a:gd name="T3" fmla="*/ 1 h 2"/>
                  <a:gd name="T4" fmla="*/ 0 w 10"/>
                  <a:gd name="T5" fmla="*/ 1 h 2"/>
                  <a:gd name="T6" fmla="*/ 0 60000 65536"/>
                  <a:gd name="T7" fmla="*/ 0 60000 65536"/>
                  <a:gd name="T8" fmla="*/ 0 60000 65536"/>
                  <a:gd name="T9" fmla="*/ 0 w 10"/>
                  <a:gd name="T10" fmla="*/ 0 h 2"/>
                  <a:gd name="T11" fmla="*/ 10 w 10"/>
                  <a:gd name="T12" fmla="*/ 2 h 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" h="2">
                    <a:moveTo>
                      <a:pt x="0" y="0"/>
                    </a:moveTo>
                    <a:lnTo>
                      <a:pt x="6" y="1"/>
                    </a:lnTo>
                    <a:lnTo>
                      <a:pt x="10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4" name="Freeform 94"/>
              <p:cNvSpPr>
                <a:spLocks/>
              </p:cNvSpPr>
              <p:nvPr/>
            </p:nvSpPr>
            <p:spPr bwMode="auto">
              <a:xfrm>
                <a:off x="3890" y="859"/>
                <a:ext cx="3" cy="1"/>
              </a:xfrm>
              <a:custGeom>
                <a:avLst/>
                <a:gdLst>
                  <a:gd name="T0" fmla="*/ 0 w 10"/>
                  <a:gd name="T1" fmla="*/ 0 h 1"/>
                  <a:gd name="T2" fmla="*/ 0 w 10"/>
                  <a:gd name="T3" fmla="*/ 0 h 1"/>
                  <a:gd name="T4" fmla="*/ 0 w 10"/>
                  <a:gd name="T5" fmla="*/ 0 h 1"/>
                  <a:gd name="T6" fmla="*/ 0 w 10"/>
                  <a:gd name="T7" fmla="*/ 0 h 1"/>
                  <a:gd name="T8" fmla="*/ 0 w 10"/>
                  <a:gd name="T9" fmla="*/ 0 h 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"/>
                  <a:gd name="T16" fmla="*/ 0 h 1"/>
                  <a:gd name="T17" fmla="*/ 10 w 10"/>
                  <a:gd name="T18" fmla="*/ 1 h 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" h="1">
                    <a:moveTo>
                      <a:pt x="0" y="0"/>
                    </a:moveTo>
                    <a:lnTo>
                      <a:pt x="2" y="0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1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5" name="Line 95"/>
              <p:cNvSpPr>
                <a:spLocks noChangeShapeType="1"/>
              </p:cNvSpPr>
              <p:nvPr/>
            </p:nvSpPr>
            <p:spPr bwMode="auto">
              <a:xfrm>
                <a:off x="3852" y="934"/>
                <a:ext cx="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6" name="Line 96"/>
              <p:cNvSpPr>
                <a:spLocks noChangeShapeType="1"/>
              </p:cNvSpPr>
              <p:nvPr/>
            </p:nvSpPr>
            <p:spPr bwMode="auto">
              <a:xfrm flipH="1">
                <a:off x="3852" y="934"/>
                <a:ext cx="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7" name="Line 97"/>
              <p:cNvSpPr>
                <a:spLocks noChangeShapeType="1"/>
              </p:cNvSpPr>
              <p:nvPr/>
            </p:nvSpPr>
            <p:spPr bwMode="auto">
              <a:xfrm>
                <a:off x="3923" y="934"/>
                <a:ext cx="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8" name="Line 98"/>
              <p:cNvSpPr>
                <a:spLocks noChangeShapeType="1"/>
              </p:cNvSpPr>
              <p:nvPr/>
            </p:nvSpPr>
            <p:spPr bwMode="auto">
              <a:xfrm flipH="1">
                <a:off x="3923" y="934"/>
                <a:ext cx="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9" name="Rectangle 99"/>
              <p:cNvSpPr>
                <a:spLocks noChangeArrowheads="1"/>
              </p:cNvSpPr>
              <p:nvPr/>
            </p:nvSpPr>
            <p:spPr bwMode="auto">
              <a:xfrm>
                <a:off x="3872" y="939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0" name="Rectangle 100"/>
              <p:cNvSpPr>
                <a:spLocks noChangeArrowheads="1"/>
              </p:cNvSpPr>
              <p:nvPr/>
            </p:nvSpPr>
            <p:spPr bwMode="auto">
              <a:xfrm>
                <a:off x="3872" y="946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1" name="Rectangle 101"/>
              <p:cNvSpPr>
                <a:spLocks noChangeArrowheads="1"/>
              </p:cNvSpPr>
              <p:nvPr/>
            </p:nvSpPr>
            <p:spPr bwMode="auto">
              <a:xfrm>
                <a:off x="3885" y="939"/>
                <a:ext cx="2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2" name="Rectangle 102"/>
              <p:cNvSpPr>
                <a:spLocks noChangeArrowheads="1"/>
              </p:cNvSpPr>
              <p:nvPr/>
            </p:nvSpPr>
            <p:spPr bwMode="auto">
              <a:xfrm>
                <a:off x="3885" y="946"/>
                <a:ext cx="2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3" name="Rectangle 103"/>
              <p:cNvSpPr>
                <a:spLocks noChangeArrowheads="1"/>
              </p:cNvSpPr>
              <p:nvPr/>
            </p:nvSpPr>
            <p:spPr bwMode="auto">
              <a:xfrm>
                <a:off x="3909" y="939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4" name="Rectangle 104"/>
              <p:cNvSpPr>
                <a:spLocks noChangeArrowheads="1"/>
              </p:cNvSpPr>
              <p:nvPr/>
            </p:nvSpPr>
            <p:spPr bwMode="auto">
              <a:xfrm>
                <a:off x="3909" y="946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5" name="Rectangle 105"/>
              <p:cNvSpPr>
                <a:spLocks noChangeArrowheads="1"/>
              </p:cNvSpPr>
              <p:nvPr/>
            </p:nvSpPr>
            <p:spPr bwMode="auto">
              <a:xfrm>
                <a:off x="3896" y="939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6" name="Rectangle 106"/>
              <p:cNvSpPr>
                <a:spLocks noChangeArrowheads="1"/>
              </p:cNvSpPr>
              <p:nvPr/>
            </p:nvSpPr>
            <p:spPr bwMode="auto">
              <a:xfrm>
                <a:off x="3896" y="946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7" name="Freeform 107"/>
              <p:cNvSpPr>
                <a:spLocks/>
              </p:cNvSpPr>
              <p:nvPr/>
            </p:nvSpPr>
            <p:spPr bwMode="auto">
              <a:xfrm>
                <a:off x="3913" y="912"/>
                <a:ext cx="2" cy="15"/>
              </a:xfrm>
              <a:custGeom>
                <a:avLst/>
                <a:gdLst>
                  <a:gd name="T0" fmla="*/ 0 w 7"/>
                  <a:gd name="T1" fmla="*/ 0 h 60"/>
                  <a:gd name="T2" fmla="*/ 0 w 7"/>
                  <a:gd name="T3" fmla="*/ 0 h 60"/>
                  <a:gd name="T4" fmla="*/ 0 w 7"/>
                  <a:gd name="T5" fmla="*/ 0 h 60"/>
                  <a:gd name="T6" fmla="*/ 0 w 7"/>
                  <a:gd name="T7" fmla="*/ 0 h 60"/>
                  <a:gd name="T8" fmla="*/ 0 w 7"/>
                  <a:gd name="T9" fmla="*/ 0 h 60"/>
                  <a:gd name="T10" fmla="*/ 0 w 7"/>
                  <a:gd name="T11" fmla="*/ 0 h 60"/>
                  <a:gd name="T12" fmla="*/ 0 w 7"/>
                  <a:gd name="T13" fmla="*/ 0 h 60"/>
                  <a:gd name="T14" fmla="*/ 0 w 7"/>
                  <a:gd name="T15" fmla="*/ 0 h 60"/>
                  <a:gd name="T16" fmla="*/ 0 w 7"/>
                  <a:gd name="T17" fmla="*/ 0 h 60"/>
                  <a:gd name="T18" fmla="*/ 0 w 7"/>
                  <a:gd name="T19" fmla="*/ 0 h 60"/>
                  <a:gd name="T20" fmla="*/ 0 w 7"/>
                  <a:gd name="T21" fmla="*/ 0 h 6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7"/>
                  <a:gd name="T34" fmla="*/ 0 h 60"/>
                  <a:gd name="T35" fmla="*/ 7 w 7"/>
                  <a:gd name="T36" fmla="*/ 60 h 6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7" h="60">
                    <a:moveTo>
                      <a:pt x="0" y="57"/>
                    </a:moveTo>
                    <a:lnTo>
                      <a:pt x="4" y="58"/>
                    </a:lnTo>
                    <a:lnTo>
                      <a:pt x="6" y="58"/>
                    </a:lnTo>
                    <a:lnTo>
                      <a:pt x="7" y="60"/>
                    </a:lnTo>
                    <a:lnTo>
                      <a:pt x="7" y="16"/>
                    </a:lnTo>
                    <a:lnTo>
                      <a:pt x="7" y="12"/>
                    </a:lnTo>
                    <a:lnTo>
                      <a:pt x="6" y="8"/>
                    </a:lnTo>
                    <a:lnTo>
                      <a:pt x="4" y="5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57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8" name="Freeform 108"/>
              <p:cNvSpPr>
                <a:spLocks/>
              </p:cNvSpPr>
              <p:nvPr/>
            </p:nvSpPr>
            <p:spPr bwMode="auto">
              <a:xfrm>
                <a:off x="3907" y="908"/>
                <a:ext cx="3" cy="17"/>
              </a:xfrm>
              <a:custGeom>
                <a:avLst/>
                <a:gdLst>
                  <a:gd name="T0" fmla="*/ 0 w 10"/>
                  <a:gd name="T1" fmla="*/ 0 h 67"/>
                  <a:gd name="T2" fmla="*/ 0 w 10"/>
                  <a:gd name="T3" fmla="*/ 0 h 67"/>
                  <a:gd name="T4" fmla="*/ 0 w 10"/>
                  <a:gd name="T5" fmla="*/ 0 h 67"/>
                  <a:gd name="T6" fmla="*/ 0 w 10"/>
                  <a:gd name="T7" fmla="*/ 0 h 67"/>
                  <a:gd name="T8" fmla="*/ 0 w 10"/>
                  <a:gd name="T9" fmla="*/ 0 h 67"/>
                  <a:gd name="T10" fmla="*/ 0 w 10"/>
                  <a:gd name="T11" fmla="*/ 0 h 67"/>
                  <a:gd name="T12" fmla="*/ 0 w 10"/>
                  <a:gd name="T13" fmla="*/ 0 h 67"/>
                  <a:gd name="T14" fmla="*/ 0 w 10"/>
                  <a:gd name="T15" fmla="*/ 0 h 6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0"/>
                  <a:gd name="T25" fmla="*/ 0 h 67"/>
                  <a:gd name="T26" fmla="*/ 10 w 10"/>
                  <a:gd name="T27" fmla="*/ 67 h 6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0" h="67">
                    <a:moveTo>
                      <a:pt x="10" y="5"/>
                    </a:moveTo>
                    <a:lnTo>
                      <a:pt x="10" y="67"/>
                    </a:lnTo>
                    <a:lnTo>
                      <a:pt x="2" y="65"/>
                    </a:lnTo>
                    <a:lnTo>
                      <a:pt x="0" y="65"/>
                    </a:lnTo>
                    <a:lnTo>
                      <a:pt x="0" y="0"/>
                    </a:lnTo>
                    <a:lnTo>
                      <a:pt x="4" y="2"/>
                    </a:lnTo>
                    <a:lnTo>
                      <a:pt x="9" y="5"/>
                    </a:lnTo>
                    <a:lnTo>
                      <a:pt x="10" y="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9" name="Freeform 109"/>
              <p:cNvSpPr>
                <a:spLocks/>
              </p:cNvSpPr>
              <p:nvPr/>
            </p:nvSpPr>
            <p:spPr bwMode="auto">
              <a:xfrm>
                <a:off x="3899" y="906"/>
                <a:ext cx="4" cy="18"/>
              </a:xfrm>
              <a:custGeom>
                <a:avLst/>
                <a:gdLst>
                  <a:gd name="T0" fmla="*/ 0 w 15"/>
                  <a:gd name="T1" fmla="*/ 0 h 70"/>
                  <a:gd name="T2" fmla="*/ 0 w 15"/>
                  <a:gd name="T3" fmla="*/ 0 h 70"/>
                  <a:gd name="T4" fmla="*/ 0 w 15"/>
                  <a:gd name="T5" fmla="*/ 0 h 70"/>
                  <a:gd name="T6" fmla="*/ 0 w 15"/>
                  <a:gd name="T7" fmla="*/ 0 h 70"/>
                  <a:gd name="T8" fmla="*/ 0 w 15"/>
                  <a:gd name="T9" fmla="*/ 0 h 70"/>
                  <a:gd name="T10" fmla="*/ 0 w 15"/>
                  <a:gd name="T11" fmla="*/ 0 h 70"/>
                  <a:gd name="T12" fmla="*/ 0 w 15"/>
                  <a:gd name="T13" fmla="*/ 0 h 70"/>
                  <a:gd name="T14" fmla="*/ 0 w 15"/>
                  <a:gd name="T15" fmla="*/ 0 h 70"/>
                  <a:gd name="T16" fmla="*/ 0 w 15"/>
                  <a:gd name="T17" fmla="*/ 0 h 7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"/>
                  <a:gd name="T28" fmla="*/ 0 h 70"/>
                  <a:gd name="T29" fmla="*/ 15 w 15"/>
                  <a:gd name="T30" fmla="*/ 70 h 7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" h="70">
                    <a:moveTo>
                      <a:pt x="0" y="0"/>
                    </a:moveTo>
                    <a:lnTo>
                      <a:pt x="1" y="0"/>
                    </a:lnTo>
                    <a:lnTo>
                      <a:pt x="9" y="1"/>
                    </a:lnTo>
                    <a:lnTo>
                      <a:pt x="15" y="4"/>
                    </a:lnTo>
                    <a:lnTo>
                      <a:pt x="15" y="70"/>
                    </a:lnTo>
                    <a:lnTo>
                      <a:pt x="12" y="70"/>
                    </a:lnTo>
                    <a:lnTo>
                      <a:pt x="2" y="69"/>
                    </a:lnTo>
                    <a:lnTo>
                      <a:pt x="0" y="6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0" name="Freeform 110"/>
              <p:cNvSpPr>
                <a:spLocks/>
              </p:cNvSpPr>
              <p:nvPr/>
            </p:nvSpPr>
            <p:spPr bwMode="auto">
              <a:xfrm>
                <a:off x="3888" y="906"/>
                <a:ext cx="7" cy="17"/>
              </a:xfrm>
              <a:custGeom>
                <a:avLst/>
                <a:gdLst>
                  <a:gd name="T0" fmla="*/ 0 w 28"/>
                  <a:gd name="T1" fmla="*/ 0 h 70"/>
                  <a:gd name="T2" fmla="*/ 0 w 28"/>
                  <a:gd name="T3" fmla="*/ 0 h 70"/>
                  <a:gd name="T4" fmla="*/ 0 w 28"/>
                  <a:gd name="T5" fmla="*/ 0 h 70"/>
                  <a:gd name="T6" fmla="*/ 0 w 28"/>
                  <a:gd name="T7" fmla="*/ 0 h 70"/>
                  <a:gd name="T8" fmla="*/ 0 w 28"/>
                  <a:gd name="T9" fmla="*/ 0 h 70"/>
                  <a:gd name="T10" fmla="*/ 0 w 28"/>
                  <a:gd name="T11" fmla="*/ 0 h 70"/>
                  <a:gd name="T12" fmla="*/ 0 w 28"/>
                  <a:gd name="T13" fmla="*/ 0 h 70"/>
                  <a:gd name="T14" fmla="*/ 0 w 28"/>
                  <a:gd name="T15" fmla="*/ 0 h 70"/>
                  <a:gd name="T16" fmla="*/ 0 w 28"/>
                  <a:gd name="T17" fmla="*/ 0 h 70"/>
                  <a:gd name="T18" fmla="*/ 0 w 28"/>
                  <a:gd name="T19" fmla="*/ 0 h 70"/>
                  <a:gd name="T20" fmla="*/ 0 w 28"/>
                  <a:gd name="T21" fmla="*/ 0 h 7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8"/>
                  <a:gd name="T34" fmla="*/ 0 h 70"/>
                  <a:gd name="T35" fmla="*/ 28 w 28"/>
                  <a:gd name="T36" fmla="*/ 70 h 7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8" h="70">
                    <a:moveTo>
                      <a:pt x="28" y="2"/>
                    </a:moveTo>
                    <a:lnTo>
                      <a:pt x="28" y="70"/>
                    </a:lnTo>
                    <a:lnTo>
                      <a:pt x="25" y="70"/>
                    </a:lnTo>
                    <a:lnTo>
                      <a:pt x="14" y="69"/>
                    </a:lnTo>
                    <a:lnTo>
                      <a:pt x="2" y="70"/>
                    </a:lnTo>
                    <a:lnTo>
                      <a:pt x="0" y="70"/>
                    </a:lnTo>
                    <a:lnTo>
                      <a:pt x="0" y="2"/>
                    </a:lnTo>
                    <a:lnTo>
                      <a:pt x="6" y="2"/>
                    </a:lnTo>
                    <a:lnTo>
                      <a:pt x="14" y="0"/>
                    </a:lnTo>
                    <a:lnTo>
                      <a:pt x="21" y="2"/>
                    </a:lnTo>
                    <a:lnTo>
                      <a:pt x="28" y="2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1" name="Freeform 111"/>
              <p:cNvSpPr>
                <a:spLocks/>
              </p:cNvSpPr>
              <p:nvPr/>
            </p:nvSpPr>
            <p:spPr bwMode="auto">
              <a:xfrm>
                <a:off x="3881" y="906"/>
                <a:ext cx="4" cy="18"/>
              </a:xfrm>
              <a:custGeom>
                <a:avLst/>
                <a:gdLst>
                  <a:gd name="T0" fmla="*/ 0 w 15"/>
                  <a:gd name="T1" fmla="*/ 0 h 70"/>
                  <a:gd name="T2" fmla="*/ 0 w 15"/>
                  <a:gd name="T3" fmla="*/ 0 h 70"/>
                  <a:gd name="T4" fmla="*/ 0 w 15"/>
                  <a:gd name="T5" fmla="*/ 0 h 70"/>
                  <a:gd name="T6" fmla="*/ 0 w 15"/>
                  <a:gd name="T7" fmla="*/ 0 h 70"/>
                  <a:gd name="T8" fmla="*/ 0 w 15"/>
                  <a:gd name="T9" fmla="*/ 0 h 70"/>
                  <a:gd name="T10" fmla="*/ 0 w 15"/>
                  <a:gd name="T11" fmla="*/ 0 h 70"/>
                  <a:gd name="T12" fmla="*/ 0 w 15"/>
                  <a:gd name="T13" fmla="*/ 0 h 70"/>
                  <a:gd name="T14" fmla="*/ 0 w 15"/>
                  <a:gd name="T15" fmla="*/ 0 h 70"/>
                  <a:gd name="T16" fmla="*/ 0 w 15"/>
                  <a:gd name="T17" fmla="*/ 0 h 7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5"/>
                  <a:gd name="T28" fmla="*/ 0 h 70"/>
                  <a:gd name="T29" fmla="*/ 15 w 15"/>
                  <a:gd name="T30" fmla="*/ 70 h 7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5" h="70">
                    <a:moveTo>
                      <a:pt x="15" y="67"/>
                    </a:moveTo>
                    <a:lnTo>
                      <a:pt x="15" y="0"/>
                    </a:lnTo>
                    <a:lnTo>
                      <a:pt x="14" y="0"/>
                    </a:lnTo>
                    <a:lnTo>
                      <a:pt x="6" y="1"/>
                    </a:lnTo>
                    <a:lnTo>
                      <a:pt x="0" y="4"/>
                    </a:lnTo>
                    <a:lnTo>
                      <a:pt x="0" y="70"/>
                    </a:lnTo>
                    <a:lnTo>
                      <a:pt x="3" y="70"/>
                    </a:lnTo>
                    <a:lnTo>
                      <a:pt x="13" y="69"/>
                    </a:lnTo>
                    <a:lnTo>
                      <a:pt x="15" y="67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2" name="Freeform 112"/>
              <p:cNvSpPr>
                <a:spLocks/>
              </p:cNvSpPr>
              <p:nvPr/>
            </p:nvSpPr>
            <p:spPr bwMode="auto">
              <a:xfrm>
                <a:off x="3874" y="908"/>
                <a:ext cx="3" cy="17"/>
              </a:xfrm>
              <a:custGeom>
                <a:avLst/>
                <a:gdLst>
                  <a:gd name="T0" fmla="*/ 0 w 10"/>
                  <a:gd name="T1" fmla="*/ 0 h 67"/>
                  <a:gd name="T2" fmla="*/ 0 w 10"/>
                  <a:gd name="T3" fmla="*/ 0 h 67"/>
                  <a:gd name="T4" fmla="*/ 0 w 10"/>
                  <a:gd name="T5" fmla="*/ 0 h 67"/>
                  <a:gd name="T6" fmla="*/ 0 w 10"/>
                  <a:gd name="T7" fmla="*/ 0 h 67"/>
                  <a:gd name="T8" fmla="*/ 0 w 10"/>
                  <a:gd name="T9" fmla="*/ 0 h 67"/>
                  <a:gd name="T10" fmla="*/ 0 w 10"/>
                  <a:gd name="T11" fmla="*/ 0 h 67"/>
                  <a:gd name="T12" fmla="*/ 0 w 10"/>
                  <a:gd name="T13" fmla="*/ 0 h 67"/>
                  <a:gd name="T14" fmla="*/ 0 w 10"/>
                  <a:gd name="T15" fmla="*/ 0 h 6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0"/>
                  <a:gd name="T25" fmla="*/ 0 h 67"/>
                  <a:gd name="T26" fmla="*/ 10 w 10"/>
                  <a:gd name="T27" fmla="*/ 67 h 6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0" h="67">
                    <a:moveTo>
                      <a:pt x="0" y="5"/>
                    </a:moveTo>
                    <a:lnTo>
                      <a:pt x="0" y="67"/>
                    </a:lnTo>
                    <a:lnTo>
                      <a:pt x="9" y="65"/>
                    </a:lnTo>
                    <a:lnTo>
                      <a:pt x="10" y="65"/>
                    </a:lnTo>
                    <a:lnTo>
                      <a:pt x="10" y="0"/>
                    </a:lnTo>
                    <a:lnTo>
                      <a:pt x="6" y="2"/>
                    </a:lnTo>
                    <a:lnTo>
                      <a:pt x="1" y="5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3" name="Freeform 113"/>
              <p:cNvSpPr>
                <a:spLocks/>
              </p:cNvSpPr>
              <p:nvPr/>
            </p:nvSpPr>
            <p:spPr bwMode="auto">
              <a:xfrm>
                <a:off x="3869" y="912"/>
                <a:ext cx="2" cy="15"/>
              </a:xfrm>
              <a:custGeom>
                <a:avLst/>
                <a:gdLst>
                  <a:gd name="T0" fmla="*/ 0 w 7"/>
                  <a:gd name="T1" fmla="*/ 0 h 60"/>
                  <a:gd name="T2" fmla="*/ 0 w 7"/>
                  <a:gd name="T3" fmla="*/ 0 h 60"/>
                  <a:gd name="T4" fmla="*/ 0 w 7"/>
                  <a:gd name="T5" fmla="*/ 0 h 60"/>
                  <a:gd name="T6" fmla="*/ 0 w 7"/>
                  <a:gd name="T7" fmla="*/ 0 h 60"/>
                  <a:gd name="T8" fmla="*/ 0 w 7"/>
                  <a:gd name="T9" fmla="*/ 0 h 60"/>
                  <a:gd name="T10" fmla="*/ 0 w 7"/>
                  <a:gd name="T11" fmla="*/ 0 h 60"/>
                  <a:gd name="T12" fmla="*/ 0 w 7"/>
                  <a:gd name="T13" fmla="*/ 0 h 60"/>
                  <a:gd name="T14" fmla="*/ 0 w 7"/>
                  <a:gd name="T15" fmla="*/ 0 h 60"/>
                  <a:gd name="T16" fmla="*/ 0 w 7"/>
                  <a:gd name="T17" fmla="*/ 0 h 60"/>
                  <a:gd name="T18" fmla="*/ 0 w 7"/>
                  <a:gd name="T19" fmla="*/ 0 h 60"/>
                  <a:gd name="T20" fmla="*/ 0 w 7"/>
                  <a:gd name="T21" fmla="*/ 0 h 6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7"/>
                  <a:gd name="T34" fmla="*/ 0 h 60"/>
                  <a:gd name="T35" fmla="*/ 7 w 7"/>
                  <a:gd name="T36" fmla="*/ 60 h 6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7" h="60">
                    <a:moveTo>
                      <a:pt x="7" y="0"/>
                    </a:moveTo>
                    <a:lnTo>
                      <a:pt x="6" y="2"/>
                    </a:lnTo>
                    <a:lnTo>
                      <a:pt x="3" y="5"/>
                    </a:lnTo>
                    <a:lnTo>
                      <a:pt x="1" y="8"/>
                    </a:lnTo>
                    <a:lnTo>
                      <a:pt x="1" y="12"/>
                    </a:lnTo>
                    <a:lnTo>
                      <a:pt x="0" y="16"/>
                    </a:lnTo>
                    <a:lnTo>
                      <a:pt x="0" y="60"/>
                    </a:lnTo>
                    <a:lnTo>
                      <a:pt x="1" y="58"/>
                    </a:lnTo>
                    <a:lnTo>
                      <a:pt x="3" y="58"/>
                    </a:lnTo>
                    <a:lnTo>
                      <a:pt x="7" y="57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4" name="Freeform 114"/>
              <p:cNvSpPr>
                <a:spLocks/>
              </p:cNvSpPr>
              <p:nvPr/>
            </p:nvSpPr>
            <p:spPr bwMode="auto">
              <a:xfrm>
                <a:off x="3868" y="874"/>
                <a:ext cx="47" cy="34"/>
              </a:xfrm>
              <a:custGeom>
                <a:avLst/>
                <a:gdLst>
                  <a:gd name="T0" fmla="*/ 0 w 188"/>
                  <a:gd name="T1" fmla="*/ 0 h 138"/>
                  <a:gd name="T2" fmla="*/ 0 w 188"/>
                  <a:gd name="T3" fmla="*/ 0 h 138"/>
                  <a:gd name="T4" fmla="*/ 0 w 188"/>
                  <a:gd name="T5" fmla="*/ 0 h 138"/>
                  <a:gd name="T6" fmla="*/ 0 w 188"/>
                  <a:gd name="T7" fmla="*/ 0 h 138"/>
                  <a:gd name="T8" fmla="*/ 0 w 188"/>
                  <a:gd name="T9" fmla="*/ 0 h 138"/>
                  <a:gd name="T10" fmla="*/ 0 w 188"/>
                  <a:gd name="T11" fmla="*/ 0 h 138"/>
                  <a:gd name="T12" fmla="*/ 0 w 188"/>
                  <a:gd name="T13" fmla="*/ 0 h 138"/>
                  <a:gd name="T14" fmla="*/ 0 w 188"/>
                  <a:gd name="T15" fmla="*/ 0 h 138"/>
                  <a:gd name="T16" fmla="*/ 0 w 188"/>
                  <a:gd name="T17" fmla="*/ 0 h 138"/>
                  <a:gd name="T18" fmla="*/ 0 w 188"/>
                  <a:gd name="T19" fmla="*/ 0 h 138"/>
                  <a:gd name="T20" fmla="*/ 0 w 188"/>
                  <a:gd name="T21" fmla="*/ 0 h 138"/>
                  <a:gd name="T22" fmla="*/ 0 w 188"/>
                  <a:gd name="T23" fmla="*/ 0 h 138"/>
                  <a:gd name="T24" fmla="*/ 0 w 188"/>
                  <a:gd name="T25" fmla="*/ 0 h 138"/>
                  <a:gd name="T26" fmla="*/ 0 w 188"/>
                  <a:gd name="T27" fmla="*/ 0 h 138"/>
                  <a:gd name="T28" fmla="*/ 0 w 188"/>
                  <a:gd name="T29" fmla="*/ 0 h 138"/>
                  <a:gd name="T30" fmla="*/ 0 w 188"/>
                  <a:gd name="T31" fmla="*/ 0 h 138"/>
                  <a:gd name="T32" fmla="*/ 0 w 188"/>
                  <a:gd name="T33" fmla="*/ 0 h 138"/>
                  <a:gd name="T34" fmla="*/ 0 w 188"/>
                  <a:gd name="T35" fmla="*/ 0 h 138"/>
                  <a:gd name="T36" fmla="*/ 0 w 188"/>
                  <a:gd name="T37" fmla="*/ 0 h 138"/>
                  <a:gd name="T38" fmla="*/ 0 w 188"/>
                  <a:gd name="T39" fmla="*/ 0 h 138"/>
                  <a:gd name="T40" fmla="*/ 0 w 188"/>
                  <a:gd name="T41" fmla="*/ 0 h 138"/>
                  <a:gd name="T42" fmla="*/ 0 w 188"/>
                  <a:gd name="T43" fmla="*/ 0 h 138"/>
                  <a:gd name="T44" fmla="*/ 0 w 188"/>
                  <a:gd name="T45" fmla="*/ 0 h 138"/>
                  <a:gd name="T46" fmla="*/ 0 w 188"/>
                  <a:gd name="T47" fmla="*/ 0 h 138"/>
                  <a:gd name="T48" fmla="*/ 0 w 188"/>
                  <a:gd name="T49" fmla="*/ 0 h 138"/>
                  <a:gd name="T50" fmla="*/ 0 w 188"/>
                  <a:gd name="T51" fmla="*/ 0 h 138"/>
                  <a:gd name="T52" fmla="*/ 0 w 188"/>
                  <a:gd name="T53" fmla="*/ 0 h 138"/>
                  <a:gd name="T54" fmla="*/ 0 w 188"/>
                  <a:gd name="T55" fmla="*/ 0 h 138"/>
                  <a:gd name="T56" fmla="*/ 0 w 188"/>
                  <a:gd name="T57" fmla="*/ 0 h 138"/>
                  <a:gd name="T58" fmla="*/ 0 w 188"/>
                  <a:gd name="T59" fmla="*/ 0 h 138"/>
                  <a:gd name="T60" fmla="*/ 0 w 188"/>
                  <a:gd name="T61" fmla="*/ 0 h 138"/>
                  <a:gd name="T62" fmla="*/ 0 w 188"/>
                  <a:gd name="T63" fmla="*/ 0 h 13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88"/>
                  <a:gd name="T97" fmla="*/ 0 h 138"/>
                  <a:gd name="T98" fmla="*/ 188 w 188"/>
                  <a:gd name="T99" fmla="*/ 138 h 138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88" h="138">
                    <a:moveTo>
                      <a:pt x="0" y="138"/>
                    </a:moveTo>
                    <a:lnTo>
                      <a:pt x="1" y="136"/>
                    </a:lnTo>
                    <a:lnTo>
                      <a:pt x="6" y="133"/>
                    </a:lnTo>
                    <a:lnTo>
                      <a:pt x="10" y="129"/>
                    </a:lnTo>
                    <a:lnTo>
                      <a:pt x="16" y="126"/>
                    </a:lnTo>
                    <a:lnTo>
                      <a:pt x="21" y="124"/>
                    </a:lnTo>
                    <a:lnTo>
                      <a:pt x="29" y="121"/>
                    </a:lnTo>
                    <a:lnTo>
                      <a:pt x="35" y="119"/>
                    </a:lnTo>
                    <a:lnTo>
                      <a:pt x="42" y="118"/>
                    </a:lnTo>
                    <a:lnTo>
                      <a:pt x="51" y="115"/>
                    </a:lnTo>
                    <a:lnTo>
                      <a:pt x="59" y="114"/>
                    </a:lnTo>
                    <a:lnTo>
                      <a:pt x="67" y="114"/>
                    </a:lnTo>
                    <a:lnTo>
                      <a:pt x="76" y="113"/>
                    </a:lnTo>
                    <a:lnTo>
                      <a:pt x="85" y="111"/>
                    </a:lnTo>
                    <a:lnTo>
                      <a:pt x="94" y="111"/>
                    </a:lnTo>
                    <a:lnTo>
                      <a:pt x="103" y="111"/>
                    </a:lnTo>
                    <a:lnTo>
                      <a:pt x="111" y="113"/>
                    </a:lnTo>
                    <a:lnTo>
                      <a:pt x="120" y="114"/>
                    </a:lnTo>
                    <a:lnTo>
                      <a:pt x="129" y="114"/>
                    </a:lnTo>
                    <a:lnTo>
                      <a:pt x="138" y="115"/>
                    </a:lnTo>
                    <a:lnTo>
                      <a:pt x="145" y="118"/>
                    </a:lnTo>
                    <a:lnTo>
                      <a:pt x="153" y="119"/>
                    </a:lnTo>
                    <a:lnTo>
                      <a:pt x="159" y="121"/>
                    </a:lnTo>
                    <a:lnTo>
                      <a:pt x="166" y="124"/>
                    </a:lnTo>
                    <a:lnTo>
                      <a:pt x="171" y="126"/>
                    </a:lnTo>
                    <a:lnTo>
                      <a:pt x="178" y="129"/>
                    </a:lnTo>
                    <a:lnTo>
                      <a:pt x="183" y="133"/>
                    </a:lnTo>
                    <a:lnTo>
                      <a:pt x="186" y="136"/>
                    </a:lnTo>
                    <a:lnTo>
                      <a:pt x="188" y="138"/>
                    </a:lnTo>
                    <a:lnTo>
                      <a:pt x="188" y="128"/>
                    </a:lnTo>
                    <a:lnTo>
                      <a:pt x="186" y="113"/>
                    </a:lnTo>
                    <a:lnTo>
                      <a:pt x="184" y="99"/>
                    </a:lnTo>
                    <a:lnTo>
                      <a:pt x="181" y="88"/>
                    </a:lnTo>
                    <a:lnTo>
                      <a:pt x="178" y="75"/>
                    </a:lnTo>
                    <a:lnTo>
                      <a:pt x="174" y="65"/>
                    </a:lnTo>
                    <a:lnTo>
                      <a:pt x="169" y="54"/>
                    </a:lnTo>
                    <a:lnTo>
                      <a:pt x="163" y="43"/>
                    </a:lnTo>
                    <a:lnTo>
                      <a:pt x="154" y="31"/>
                    </a:lnTo>
                    <a:lnTo>
                      <a:pt x="148" y="24"/>
                    </a:lnTo>
                    <a:lnTo>
                      <a:pt x="139" y="16"/>
                    </a:lnTo>
                    <a:lnTo>
                      <a:pt x="136" y="14"/>
                    </a:lnTo>
                    <a:lnTo>
                      <a:pt x="131" y="11"/>
                    </a:lnTo>
                    <a:lnTo>
                      <a:pt x="123" y="6"/>
                    </a:lnTo>
                    <a:lnTo>
                      <a:pt x="111" y="2"/>
                    </a:lnTo>
                    <a:lnTo>
                      <a:pt x="103" y="1"/>
                    </a:lnTo>
                    <a:lnTo>
                      <a:pt x="94" y="0"/>
                    </a:lnTo>
                    <a:lnTo>
                      <a:pt x="86" y="1"/>
                    </a:lnTo>
                    <a:lnTo>
                      <a:pt x="76" y="2"/>
                    </a:lnTo>
                    <a:lnTo>
                      <a:pt x="65" y="6"/>
                    </a:lnTo>
                    <a:lnTo>
                      <a:pt x="56" y="11"/>
                    </a:lnTo>
                    <a:lnTo>
                      <a:pt x="51" y="14"/>
                    </a:lnTo>
                    <a:lnTo>
                      <a:pt x="49" y="16"/>
                    </a:lnTo>
                    <a:lnTo>
                      <a:pt x="40" y="24"/>
                    </a:lnTo>
                    <a:lnTo>
                      <a:pt x="34" y="31"/>
                    </a:lnTo>
                    <a:lnTo>
                      <a:pt x="25" y="43"/>
                    </a:lnTo>
                    <a:lnTo>
                      <a:pt x="19" y="54"/>
                    </a:lnTo>
                    <a:lnTo>
                      <a:pt x="14" y="65"/>
                    </a:lnTo>
                    <a:lnTo>
                      <a:pt x="10" y="75"/>
                    </a:lnTo>
                    <a:lnTo>
                      <a:pt x="6" y="88"/>
                    </a:lnTo>
                    <a:lnTo>
                      <a:pt x="4" y="99"/>
                    </a:lnTo>
                    <a:lnTo>
                      <a:pt x="1" y="113"/>
                    </a:lnTo>
                    <a:lnTo>
                      <a:pt x="0" y="128"/>
                    </a:lnTo>
                    <a:lnTo>
                      <a:pt x="0" y="138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5" name="Freeform 115"/>
              <p:cNvSpPr>
                <a:spLocks/>
              </p:cNvSpPr>
              <p:nvPr/>
            </p:nvSpPr>
            <p:spPr bwMode="auto">
              <a:xfrm>
                <a:off x="3881" y="870"/>
                <a:ext cx="21" cy="7"/>
              </a:xfrm>
              <a:custGeom>
                <a:avLst/>
                <a:gdLst>
                  <a:gd name="T0" fmla="*/ 0 w 85"/>
                  <a:gd name="T1" fmla="*/ 0 h 27"/>
                  <a:gd name="T2" fmla="*/ 0 w 85"/>
                  <a:gd name="T3" fmla="*/ 0 h 27"/>
                  <a:gd name="T4" fmla="*/ 0 w 85"/>
                  <a:gd name="T5" fmla="*/ 0 h 27"/>
                  <a:gd name="T6" fmla="*/ 0 w 85"/>
                  <a:gd name="T7" fmla="*/ 0 h 27"/>
                  <a:gd name="T8" fmla="*/ 0 w 85"/>
                  <a:gd name="T9" fmla="*/ 0 h 27"/>
                  <a:gd name="T10" fmla="*/ 0 w 85"/>
                  <a:gd name="T11" fmla="*/ 0 h 27"/>
                  <a:gd name="T12" fmla="*/ 0 w 85"/>
                  <a:gd name="T13" fmla="*/ 0 h 27"/>
                  <a:gd name="T14" fmla="*/ 0 w 85"/>
                  <a:gd name="T15" fmla="*/ 0 h 27"/>
                  <a:gd name="T16" fmla="*/ 0 w 85"/>
                  <a:gd name="T17" fmla="*/ 0 h 27"/>
                  <a:gd name="T18" fmla="*/ 0 w 85"/>
                  <a:gd name="T19" fmla="*/ 0 h 27"/>
                  <a:gd name="T20" fmla="*/ 0 w 85"/>
                  <a:gd name="T21" fmla="*/ 0 h 27"/>
                  <a:gd name="T22" fmla="*/ 0 w 85"/>
                  <a:gd name="T23" fmla="*/ 0 h 27"/>
                  <a:gd name="T24" fmla="*/ 0 w 85"/>
                  <a:gd name="T25" fmla="*/ 0 h 27"/>
                  <a:gd name="T26" fmla="*/ 0 w 85"/>
                  <a:gd name="T27" fmla="*/ 0 h 27"/>
                  <a:gd name="T28" fmla="*/ 0 w 85"/>
                  <a:gd name="T29" fmla="*/ 0 h 27"/>
                  <a:gd name="T30" fmla="*/ 0 w 85"/>
                  <a:gd name="T31" fmla="*/ 0 h 27"/>
                  <a:gd name="T32" fmla="*/ 0 w 85"/>
                  <a:gd name="T33" fmla="*/ 0 h 27"/>
                  <a:gd name="T34" fmla="*/ 0 w 85"/>
                  <a:gd name="T35" fmla="*/ 0 h 27"/>
                  <a:gd name="T36" fmla="*/ 0 w 85"/>
                  <a:gd name="T37" fmla="*/ 0 h 27"/>
                  <a:gd name="T38" fmla="*/ 0 w 85"/>
                  <a:gd name="T39" fmla="*/ 0 h 27"/>
                  <a:gd name="T40" fmla="*/ 0 w 85"/>
                  <a:gd name="T41" fmla="*/ 0 h 27"/>
                  <a:gd name="T42" fmla="*/ 0 w 85"/>
                  <a:gd name="T43" fmla="*/ 0 h 27"/>
                  <a:gd name="T44" fmla="*/ 0 w 85"/>
                  <a:gd name="T45" fmla="*/ 0 h 27"/>
                  <a:gd name="T46" fmla="*/ 0 w 85"/>
                  <a:gd name="T47" fmla="*/ 0 h 27"/>
                  <a:gd name="T48" fmla="*/ 0 w 85"/>
                  <a:gd name="T49" fmla="*/ 0 h 27"/>
                  <a:gd name="T50" fmla="*/ 0 w 85"/>
                  <a:gd name="T51" fmla="*/ 0 h 27"/>
                  <a:gd name="T52" fmla="*/ 0 w 85"/>
                  <a:gd name="T53" fmla="*/ 0 h 27"/>
                  <a:gd name="T54" fmla="*/ 0 w 85"/>
                  <a:gd name="T55" fmla="*/ 0 h 27"/>
                  <a:gd name="T56" fmla="*/ 0 w 85"/>
                  <a:gd name="T57" fmla="*/ 0 h 27"/>
                  <a:gd name="T58" fmla="*/ 0 w 85"/>
                  <a:gd name="T59" fmla="*/ 0 h 27"/>
                  <a:gd name="T60" fmla="*/ 0 w 85"/>
                  <a:gd name="T61" fmla="*/ 0 h 27"/>
                  <a:gd name="T62" fmla="*/ 0 w 85"/>
                  <a:gd name="T63" fmla="*/ 0 h 27"/>
                  <a:gd name="T64" fmla="*/ 0 w 85"/>
                  <a:gd name="T65" fmla="*/ 0 h 27"/>
                  <a:gd name="T66" fmla="*/ 0 w 85"/>
                  <a:gd name="T67" fmla="*/ 0 h 27"/>
                  <a:gd name="T68" fmla="*/ 0 w 85"/>
                  <a:gd name="T69" fmla="*/ 0 h 27"/>
                  <a:gd name="T70" fmla="*/ 0 w 85"/>
                  <a:gd name="T71" fmla="*/ 0 h 27"/>
                  <a:gd name="T72" fmla="*/ 0 w 85"/>
                  <a:gd name="T73" fmla="*/ 0 h 2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85"/>
                  <a:gd name="T112" fmla="*/ 0 h 27"/>
                  <a:gd name="T113" fmla="*/ 85 w 85"/>
                  <a:gd name="T114" fmla="*/ 27 h 27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85" h="27">
                    <a:moveTo>
                      <a:pt x="85" y="27"/>
                    </a:moveTo>
                    <a:lnTo>
                      <a:pt x="80" y="25"/>
                    </a:lnTo>
                    <a:lnTo>
                      <a:pt x="72" y="20"/>
                    </a:lnTo>
                    <a:lnTo>
                      <a:pt x="60" y="16"/>
                    </a:lnTo>
                    <a:lnTo>
                      <a:pt x="52" y="15"/>
                    </a:lnTo>
                    <a:lnTo>
                      <a:pt x="43" y="15"/>
                    </a:lnTo>
                    <a:lnTo>
                      <a:pt x="35" y="15"/>
                    </a:lnTo>
                    <a:lnTo>
                      <a:pt x="25" y="16"/>
                    </a:lnTo>
                    <a:lnTo>
                      <a:pt x="14" y="20"/>
                    </a:lnTo>
                    <a:lnTo>
                      <a:pt x="5" y="25"/>
                    </a:lnTo>
                    <a:lnTo>
                      <a:pt x="0" y="27"/>
                    </a:lnTo>
                    <a:lnTo>
                      <a:pt x="0" y="24"/>
                    </a:lnTo>
                    <a:lnTo>
                      <a:pt x="1" y="20"/>
                    </a:lnTo>
                    <a:lnTo>
                      <a:pt x="3" y="16"/>
                    </a:lnTo>
                    <a:lnTo>
                      <a:pt x="5" y="14"/>
                    </a:lnTo>
                    <a:lnTo>
                      <a:pt x="6" y="11"/>
                    </a:lnTo>
                    <a:lnTo>
                      <a:pt x="10" y="9"/>
                    </a:lnTo>
                    <a:lnTo>
                      <a:pt x="14" y="6"/>
                    </a:lnTo>
                    <a:lnTo>
                      <a:pt x="19" y="4"/>
                    </a:lnTo>
                    <a:lnTo>
                      <a:pt x="24" y="2"/>
                    </a:lnTo>
                    <a:lnTo>
                      <a:pt x="29" y="1"/>
                    </a:lnTo>
                    <a:lnTo>
                      <a:pt x="36" y="0"/>
                    </a:lnTo>
                    <a:lnTo>
                      <a:pt x="43" y="0"/>
                    </a:lnTo>
                    <a:lnTo>
                      <a:pt x="49" y="0"/>
                    </a:lnTo>
                    <a:lnTo>
                      <a:pt x="57" y="1"/>
                    </a:lnTo>
                    <a:lnTo>
                      <a:pt x="62" y="2"/>
                    </a:lnTo>
                    <a:lnTo>
                      <a:pt x="67" y="4"/>
                    </a:lnTo>
                    <a:lnTo>
                      <a:pt x="72" y="6"/>
                    </a:lnTo>
                    <a:lnTo>
                      <a:pt x="75" y="9"/>
                    </a:lnTo>
                    <a:lnTo>
                      <a:pt x="79" y="11"/>
                    </a:lnTo>
                    <a:lnTo>
                      <a:pt x="80" y="14"/>
                    </a:lnTo>
                    <a:lnTo>
                      <a:pt x="83" y="16"/>
                    </a:lnTo>
                    <a:lnTo>
                      <a:pt x="84" y="20"/>
                    </a:lnTo>
                    <a:lnTo>
                      <a:pt x="85" y="24"/>
                    </a:lnTo>
                    <a:lnTo>
                      <a:pt x="85" y="27"/>
                    </a:lnTo>
                    <a:close/>
                  </a:path>
                </a:pathLst>
              </a:custGeom>
              <a:solidFill>
                <a:srgbClr val="40404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6" name="Freeform 116"/>
              <p:cNvSpPr>
                <a:spLocks/>
              </p:cNvSpPr>
              <p:nvPr/>
            </p:nvSpPr>
            <p:spPr bwMode="auto">
              <a:xfrm>
                <a:off x="3882" y="849"/>
                <a:ext cx="19" cy="10"/>
              </a:xfrm>
              <a:custGeom>
                <a:avLst/>
                <a:gdLst>
                  <a:gd name="T0" fmla="*/ 0 w 75"/>
                  <a:gd name="T1" fmla="*/ 0 h 42"/>
                  <a:gd name="T2" fmla="*/ 0 w 75"/>
                  <a:gd name="T3" fmla="*/ 0 h 42"/>
                  <a:gd name="T4" fmla="*/ 0 w 75"/>
                  <a:gd name="T5" fmla="*/ 0 h 42"/>
                  <a:gd name="T6" fmla="*/ 0 w 75"/>
                  <a:gd name="T7" fmla="*/ 0 h 42"/>
                  <a:gd name="T8" fmla="*/ 0 w 75"/>
                  <a:gd name="T9" fmla="*/ 0 h 42"/>
                  <a:gd name="T10" fmla="*/ 0 w 75"/>
                  <a:gd name="T11" fmla="*/ 0 h 42"/>
                  <a:gd name="T12" fmla="*/ 0 w 75"/>
                  <a:gd name="T13" fmla="*/ 0 h 42"/>
                  <a:gd name="T14" fmla="*/ 0 w 75"/>
                  <a:gd name="T15" fmla="*/ 0 h 42"/>
                  <a:gd name="T16" fmla="*/ 0 w 75"/>
                  <a:gd name="T17" fmla="*/ 0 h 42"/>
                  <a:gd name="T18" fmla="*/ 0 w 75"/>
                  <a:gd name="T19" fmla="*/ 0 h 42"/>
                  <a:gd name="T20" fmla="*/ 0 w 75"/>
                  <a:gd name="T21" fmla="*/ 0 h 42"/>
                  <a:gd name="T22" fmla="*/ 0 w 75"/>
                  <a:gd name="T23" fmla="*/ 0 h 42"/>
                  <a:gd name="T24" fmla="*/ 0 w 75"/>
                  <a:gd name="T25" fmla="*/ 0 h 42"/>
                  <a:gd name="T26" fmla="*/ 0 w 75"/>
                  <a:gd name="T27" fmla="*/ 0 h 42"/>
                  <a:gd name="T28" fmla="*/ 0 w 75"/>
                  <a:gd name="T29" fmla="*/ 0 h 42"/>
                  <a:gd name="T30" fmla="*/ 0 w 75"/>
                  <a:gd name="T31" fmla="*/ 0 h 42"/>
                  <a:gd name="T32" fmla="*/ 0 w 75"/>
                  <a:gd name="T33" fmla="*/ 0 h 42"/>
                  <a:gd name="T34" fmla="*/ 0 w 75"/>
                  <a:gd name="T35" fmla="*/ 0 h 42"/>
                  <a:gd name="T36" fmla="*/ 0 w 75"/>
                  <a:gd name="T37" fmla="*/ 0 h 42"/>
                  <a:gd name="T38" fmla="*/ 0 w 75"/>
                  <a:gd name="T39" fmla="*/ 0 h 42"/>
                  <a:gd name="T40" fmla="*/ 0 w 75"/>
                  <a:gd name="T41" fmla="*/ 0 h 42"/>
                  <a:gd name="T42" fmla="*/ 0 w 75"/>
                  <a:gd name="T43" fmla="*/ 0 h 42"/>
                  <a:gd name="T44" fmla="*/ 0 w 75"/>
                  <a:gd name="T45" fmla="*/ 0 h 42"/>
                  <a:gd name="T46" fmla="*/ 0 w 75"/>
                  <a:gd name="T47" fmla="*/ 0 h 42"/>
                  <a:gd name="T48" fmla="*/ 0 w 75"/>
                  <a:gd name="T49" fmla="*/ 0 h 42"/>
                  <a:gd name="T50" fmla="*/ 0 w 75"/>
                  <a:gd name="T51" fmla="*/ 0 h 42"/>
                  <a:gd name="T52" fmla="*/ 0 w 75"/>
                  <a:gd name="T53" fmla="*/ 0 h 42"/>
                  <a:gd name="T54" fmla="*/ 0 w 75"/>
                  <a:gd name="T55" fmla="*/ 0 h 42"/>
                  <a:gd name="T56" fmla="*/ 0 w 75"/>
                  <a:gd name="T57" fmla="*/ 0 h 42"/>
                  <a:gd name="T58" fmla="*/ 0 w 75"/>
                  <a:gd name="T59" fmla="*/ 0 h 42"/>
                  <a:gd name="T60" fmla="*/ 0 w 75"/>
                  <a:gd name="T61" fmla="*/ 0 h 42"/>
                  <a:gd name="T62" fmla="*/ 0 w 75"/>
                  <a:gd name="T63" fmla="*/ 0 h 42"/>
                  <a:gd name="T64" fmla="*/ 0 w 75"/>
                  <a:gd name="T65" fmla="*/ 0 h 42"/>
                  <a:gd name="T66" fmla="*/ 0 w 75"/>
                  <a:gd name="T67" fmla="*/ 0 h 42"/>
                  <a:gd name="T68" fmla="*/ 0 w 75"/>
                  <a:gd name="T69" fmla="*/ 0 h 42"/>
                  <a:gd name="T70" fmla="*/ 0 w 75"/>
                  <a:gd name="T71" fmla="*/ 0 h 42"/>
                  <a:gd name="T72" fmla="*/ 0 w 75"/>
                  <a:gd name="T73" fmla="*/ 0 h 42"/>
                  <a:gd name="T74" fmla="*/ 0 w 75"/>
                  <a:gd name="T75" fmla="*/ 0 h 42"/>
                  <a:gd name="T76" fmla="*/ 0 w 75"/>
                  <a:gd name="T77" fmla="*/ 0 h 42"/>
                  <a:gd name="T78" fmla="*/ 0 w 75"/>
                  <a:gd name="T79" fmla="*/ 0 h 42"/>
                  <a:gd name="T80" fmla="*/ 0 w 75"/>
                  <a:gd name="T81" fmla="*/ 0 h 42"/>
                  <a:gd name="T82" fmla="*/ 0 w 75"/>
                  <a:gd name="T83" fmla="*/ 0 h 42"/>
                  <a:gd name="T84" fmla="*/ 0 w 75"/>
                  <a:gd name="T85" fmla="*/ 0 h 42"/>
                  <a:gd name="T86" fmla="*/ 0 w 75"/>
                  <a:gd name="T87" fmla="*/ 0 h 42"/>
                  <a:gd name="T88" fmla="*/ 0 w 75"/>
                  <a:gd name="T89" fmla="*/ 0 h 42"/>
                  <a:gd name="T90" fmla="*/ 0 w 75"/>
                  <a:gd name="T91" fmla="*/ 0 h 42"/>
                  <a:gd name="T92" fmla="*/ 0 w 75"/>
                  <a:gd name="T93" fmla="*/ 0 h 42"/>
                  <a:gd name="T94" fmla="*/ 0 w 75"/>
                  <a:gd name="T95" fmla="*/ 0 h 42"/>
                  <a:gd name="T96" fmla="*/ 0 w 75"/>
                  <a:gd name="T97" fmla="*/ 0 h 42"/>
                  <a:gd name="T98" fmla="*/ 0 w 75"/>
                  <a:gd name="T99" fmla="*/ 0 h 42"/>
                  <a:gd name="T100" fmla="*/ 0 w 75"/>
                  <a:gd name="T101" fmla="*/ 0 h 42"/>
                  <a:gd name="T102" fmla="*/ 0 w 75"/>
                  <a:gd name="T103" fmla="*/ 0 h 42"/>
                  <a:gd name="T104" fmla="*/ 0 w 75"/>
                  <a:gd name="T105" fmla="*/ 0 h 42"/>
                  <a:gd name="T106" fmla="*/ 0 w 75"/>
                  <a:gd name="T107" fmla="*/ 0 h 42"/>
                  <a:gd name="T108" fmla="*/ 0 w 75"/>
                  <a:gd name="T109" fmla="*/ 0 h 42"/>
                  <a:gd name="T110" fmla="*/ 0 w 75"/>
                  <a:gd name="T111" fmla="*/ 0 h 42"/>
                  <a:gd name="T112" fmla="*/ 0 w 75"/>
                  <a:gd name="T113" fmla="*/ 0 h 42"/>
                  <a:gd name="T114" fmla="*/ 0 w 75"/>
                  <a:gd name="T115" fmla="*/ 0 h 42"/>
                  <a:gd name="T116" fmla="*/ 0 w 75"/>
                  <a:gd name="T117" fmla="*/ 0 h 42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75"/>
                  <a:gd name="T178" fmla="*/ 0 h 42"/>
                  <a:gd name="T179" fmla="*/ 75 w 75"/>
                  <a:gd name="T180" fmla="*/ 42 h 42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75" h="42">
                    <a:moveTo>
                      <a:pt x="0" y="42"/>
                    </a:moveTo>
                    <a:lnTo>
                      <a:pt x="0" y="40"/>
                    </a:lnTo>
                    <a:lnTo>
                      <a:pt x="0" y="36"/>
                    </a:lnTo>
                    <a:lnTo>
                      <a:pt x="1" y="32"/>
                    </a:lnTo>
                    <a:lnTo>
                      <a:pt x="3" y="28"/>
                    </a:lnTo>
                    <a:lnTo>
                      <a:pt x="4" y="25"/>
                    </a:lnTo>
                    <a:lnTo>
                      <a:pt x="5" y="22"/>
                    </a:lnTo>
                    <a:lnTo>
                      <a:pt x="6" y="18"/>
                    </a:lnTo>
                    <a:lnTo>
                      <a:pt x="9" y="16"/>
                    </a:lnTo>
                    <a:lnTo>
                      <a:pt x="11" y="12"/>
                    </a:lnTo>
                    <a:lnTo>
                      <a:pt x="14" y="10"/>
                    </a:lnTo>
                    <a:lnTo>
                      <a:pt x="16" y="8"/>
                    </a:lnTo>
                    <a:lnTo>
                      <a:pt x="19" y="6"/>
                    </a:lnTo>
                    <a:lnTo>
                      <a:pt x="21" y="5"/>
                    </a:lnTo>
                    <a:lnTo>
                      <a:pt x="25" y="3"/>
                    </a:lnTo>
                    <a:lnTo>
                      <a:pt x="28" y="2"/>
                    </a:lnTo>
                    <a:lnTo>
                      <a:pt x="31" y="1"/>
                    </a:lnTo>
                    <a:lnTo>
                      <a:pt x="34" y="1"/>
                    </a:lnTo>
                    <a:lnTo>
                      <a:pt x="38" y="0"/>
                    </a:lnTo>
                    <a:lnTo>
                      <a:pt x="42" y="1"/>
                    </a:lnTo>
                    <a:lnTo>
                      <a:pt x="44" y="1"/>
                    </a:lnTo>
                    <a:lnTo>
                      <a:pt x="48" y="2"/>
                    </a:lnTo>
                    <a:lnTo>
                      <a:pt x="50" y="3"/>
                    </a:lnTo>
                    <a:lnTo>
                      <a:pt x="54" y="5"/>
                    </a:lnTo>
                    <a:lnTo>
                      <a:pt x="57" y="6"/>
                    </a:lnTo>
                    <a:lnTo>
                      <a:pt x="59" y="8"/>
                    </a:lnTo>
                    <a:lnTo>
                      <a:pt x="62" y="10"/>
                    </a:lnTo>
                    <a:lnTo>
                      <a:pt x="64" y="12"/>
                    </a:lnTo>
                    <a:lnTo>
                      <a:pt x="67" y="16"/>
                    </a:lnTo>
                    <a:lnTo>
                      <a:pt x="69" y="18"/>
                    </a:lnTo>
                    <a:lnTo>
                      <a:pt x="70" y="22"/>
                    </a:lnTo>
                    <a:lnTo>
                      <a:pt x="72" y="25"/>
                    </a:lnTo>
                    <a:lnTo>
                      <a:pt x="73" y="28"/>
                    </a:lnTo>
                    <a:lnTo>
                      <a:pt x="74" y="32"/>
                    </a:lnTo>
                    <a:lnTo>
                      <a:pt x="75" y="36"/>
                    </a:lnTo>
                    <a:lnTo>
                      <a:pt x="75" y="40"/>
                    </a:lnTo>
                    <a:lnTo>
                      <a:pt x="75" y="42"/>
                    </a:lnTo>
                    <a:lnTo>
                      <a:pt x="73" y="40"/>
                    </a:lnTo>
                    <a:lnTo>
                      <a:pt x="70" y="38"/>
                    </a:lnTo>
                    <a:lnTo>
                      <a:pt x="68" y="37"/>
                    </a:lnTo>
                    <a:lnTo>
                      <a:pt x="64" y="35"/>
                    </a:lnTo>
                    <a:lnTo>
                      <a:pt x="62" y="33"/>
                    </a:lnTo>
                    <a:lnTo>
                      <a:pt x="58" y="32"/>
                    </a:lnTo>
                    <a:lnTo>
                      <a:pt x="54" y="32"/>
                    </a:lnTo>
                    <a:lnTo>
                      <a:pt x="50" y="31"/>
                    </a:lnTo>
                    <a:lnTo>
                      <a:pt x="47" y="31"/>
                    </a:lnTo>
                    <a:lnTo>
                      <a:pt x="42" y="30"/>
                    </a:lnTo>
                    <a:lnTo>
                      <a:pt x="38" y="30"/>
                    </a:lnTo>
                    <a:lnTo>
                      <a:pt x="34" y="30"/>
                    </a:lnTo>
                    <a:lnTo>
                      <a:pt x="30" y="31"/>
                    </a:lnTo>
                    <a:lnTo>
                      <a:pt x="25" y="31"/>
                    </a:lnTo>
                    <a:lnTo>
                      <a:pt x="21" y="32"/>
                    </a:lnTo>
                    <a:lnTo>
                      <a:pt x="18" y="32"/>
                    </a:lnTo>
                    <a:lnTo>
                      <a:pt x="15" y="33"/>
                    </a:lnTo>
                    <a:lnTo>
                      <a:pt x="11" y="35"/>
                    </a:lnTo>
                    <a:lnTo>
                      <a:pt x="8" y="37"/>
                    </a:lnTo>
                    <a:lnTo>
                      <a:pt x="5" y="38"/>
                    </a:lnTo>
                    <a:lnTo>
                      <a:pt x="3" y="40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7" name="Freeform 117"/>
              <p:cNvSpPr>
                <a:spLocks/>
              </p:cNvSpPr>
              <p:nvPr/>
            </p:nvSpPr>
            <p:spPr bwMode="auto">
              <a:xfrm>
                <a:off x="3891" y="840"/>
                <a:ext cx="8" cy="8"/>
              </a:xfrm>
              <a:custGeom>
                <a:avLst/>
                <a:gdLst>
                  <a:gd name="T0" fmla="*/ 0 w 30"/>
                  <a:gd name="T1" fmla="*/ 0 h 35"/>
                  <a:gd name="T2" fmla="*/ 0 w 30"/>
                  <a:gd name="T3" fmla="*/ 0 h 35"/>
                  <a:gd name="T4" fmla="*/ 0 w 30"/>
                  <a:gd name="T5" fmla="*/ 0 h 35"/>
                  <a:gd name="T6" fmla="*/ 0 w 30"/>
                  <a:gd name="T7" fmla="*/ 0 h 35"/>
                  <a:gd name="T8" fmla="*/ 0 w 30"/>
                  <a:gd name="T9" fmla="*/ 0 h 35"/>
                  <a:gd name="T10" fmla="*/ 0 w 30"/>
                  <a:gd name="T11" fmla="*/ 0 h 35"/>
                  <a:gd name="T12" fmla="*/ 0 w 30"/>
                  <a:gd name="T13" fmla="*/ 0 h 35"/>
                  <a:gd name="T14" fmla="*/ 0 w 30"/>
                  <a:gd name="T15" fmla="*/ 0 h 35"/>
                  <a:gd name="T16" fmla="*/ 0 w 30"/>
                  <a:gd name="T17" fmla="*/ 0 h 35"/>
                  <a:gd name="T18" fmla="*/ 0 w 30"/>
                  <a:gd name="T19" fmla="*/ 0 h 35"/>
                  <a:gd name="T20" fmla="*/ 0 w 30"/>
                  <a:gd name="T21" fmla="*/ 0 h 35"/>
                  <a:gd name="T22" fmla="*/ 0 w 30"/>
                  <a:gd name="T23" fmla="*/ 0 h 35"/>
                  <a:gd name="T24" fmla="*/ 0 w 30"/>
                  <a:gd name="T25" fmla="*/ 0 h 35"/>
                  <a:gd name="T26" fmla="*/ 0 w 30"/>
                  <a:gd name="T27" fmla="*/ 0 h 35"/>
                  <a:gd name="T28" fmla="*/ 0 w 30"/>
                  <a:gd name="T29" fmla="*/ 0 h 35"/>
                  <a:gd name="T30" fmla="*/ 0 w 30"/>
                  <a:gd name="T31" fmla="*/ 0 h 35"/>
                  <a:gd name="T32" fmla="*/ 0 w 30"/>
                  <a:gd name="T33" fmla="*/ 0 h 35"/>
                  <a:gd name="T34" fmla="*/ 0 w 30"/>
                  <a:gd name="T35" fmla="*/ 0 h 35"/>
                  <a:gd name="T36" fmla="*/ 0 w 30"/>
                  <a:gd name="T37" fmla="*/ 0 h 35"/>
                  <a:gd name="T38" fmla="*/ 0 w 30"/>
                  <a:gd name="T39" fmla="*/ 0 h 35"/>
                  <a:gd name="T40" fmla="*/ 0 w 30"/>
                  <a:gd name="T41" fmla="*/ 0 h 35"/>
                  <a:gd name="T42" fmla="*/ 0 w 30"/>
                  <a:gd name="T43" fmla="*/ 0 h 35"/>
                  <a:gd name="T44" fmla="*/ 0 w 30"/>
                  <a:gd name="T45" fmla="*/ 0 h 35"/>
                  <a:gd name="T46" fmla="*/ 0 w 30"/>
                  <a:gd name="T47" fmla="*/ 0 h 35"/>
                  <a:gd name="T48" fmla="*/ 0 w 30"/>
                  <a:gd name="T49" fmla="*/ 0 h 35"/>
                  <a:gd name="T50" fmla="*/ 0 w 30"/>
                  <a:gd name="T51" fmla="*/ 0 h 35"/>
                  <a:gd name="T52" fmla="*/ 0 w 30"/>
                  <a:gd name="T53" fmla="*/ 0 h 35"/>
                  <a:gd name="T54" fmla="*/ 0 w 30"/>
                  <a:gd name="T55" fmla="*/ 0 h 35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30"/>
                  <a:gd name="T85" fmla="*/ 0 h 35"/>
                  <a:gd name="T86" fmla="*/ 30 w 30"/>
                  <a:gd name="T87" fmla="*/ 35 h 35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30" h="35">
                    <a:moveTo>
                      <a:pt x="0" y="0"/>
                    </a:moveTo>
                    <a:lnTo>
                      <a:pt x="5" y="0"/>
                    </a:lnTo>
                    <a:lnTo>
                      <a:pt x="10" y="2"/>
                    </a:lnTo>
                    <a:lnTo>
                      <a:pt x="14" y="3"/>
                    </a:lnTo>
                    <a:lnTo>
                      <a:pt x="17" y="5"/>
                    </a:lnTo>
                    <a:lnTo>
                      <a:pt x="19" y="7"/>
                    </a:lnTo>
                    <a:lnTo>
                      <a:pt x="19" y="9"/>
                    </a:lnTo>
                    <a:lnTo>
                      <a:pt x="20" y="14"/>
                    </a:lnTo>
                    <a:lnTo>
                      <a:pt x="20" y="17"/>
                    </a:lnTo>
                    <a:lnTo>
                      <a:pt x="22" y="18"/>
                    </a:lnTo>
                    <a:lnTo>
                      <a:pt x="25" y="19"/>
                    </a:lnTo>
                    <a:lnTo>
                      <a:pt x="30" y="19"/>
                    </a:lnTo>
                    <a:lnTo>
                      <a:pt x="30" y="22"/>
                    </a:lnTo>
                    <a:lnTo>
                      <a:pt x="30" y="28"/>
                    </a:lnTo>
                    <a:lnTo>
                      <a:pt x="29" y="33"/>
                    </a:lnTo>
                    <a:lnTo>
                      <a:pt x="29" y="35"/>
                    </a:lnTo>
                    <a:lnTo>
                      <a:pt x="25" y="35"/>
                    </a:lnTo>
                    <a:lnTo>
                      <a:pt x="21" y="34"/>
                    </a:lnTo>
                    <a:lnTo>
                      <a:pt x="19" y="33"/>
                    </a:lnTo>
                    <a:lnTo>
                      <a:pt x="17" y="32"/>
                    </a:lnTo>
                    <a:lnTo>
                      <a:pt x="17" y="29"/>
                    </a:lnTo>
                    <a:lnTo>
                      <a:pt x="16" y="22"/>
                    </a:lnTo>
                    <a:lnTo>
                      <a:pt x="15" y="20"/>
                    </a:lnTo>
                    <a:lnTo>
                      <a:pt x="12" y="19"/>
                    </a:lnTo>
                    <a:lnTo>
                      <a:pt x="9" y="18"/>
                    </a:lnTo>
                    <a:lnTo>
                      <a:pt x="5" y="18"/>
                    </a:lnTo>
                    <a:lnTo>
                      <a:pt x="0" y="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FF"/>
              </a:solidFill>
              <a:ln w="0">
                <a:solidFill>
                  <a:srgbClr val="0000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8" name="Freeform 118"/>
              <p:cNvSpPr>
                <a:spLocks/>
              </p:cNvSpPr>
              <p:nvPr/>
            </p:nvSpPr>
            <p:spPr bwMode="auto">
              <a:xfrm>
                <a:off x="3861" y="958"/>
                <a:ext cx="60" cy="12"/>
              </a:xfrm>
              <a:custGeom>
                <a:avLst/>
                <a:gdLst>
                  <a:gd name="T0" fmla="*/ 0 w 240"/>
                  <a:gd name="T1" fmla="*/ 0 h 48"/>
                  <a:gd name="T2" fmla="*/ 0 w 240"/>
                  <a:gd name="T3" fmla="*/ 0 h 48"/>
                  <a:gd name="T4" fmla="*/ 0 w 240"/>
                  <a:gd name="T5" fmla="*/ 0 h 48"/>
                  <a:gd name="T6" fmla="*/ 0 w 240"/>
                  <a:gd name="T7" fmla="*/ 0 h 48"/>
                  <a:gd name="T8" fmla="*/ 0 w 240"/>
                  <a:gd name="T9" fmla="*/ 0 h 48"/>
                  <a:gd name="T10" fmla="*/ 0 w 240"/>
                  <a:gd name="T11" fmla="*/ 0 h 48"/>
                  <a:gd name="T12" fmla="*/ 0 w 240"/>
                  <a:gd name="T13" fmla="*/ 0 h 48"/>
                  <a:gd name="T14" fmla="*/ 0 w 240"/>
                  <a:gd name="T15" fmla="*/ 0 h 48"/>
                  <a:gd name="T16" fmla="*/ 0 w 240"/>
                  <a:gd name="T17" fmla="*/ 0 h 48"/>
                  <a:gd name="T18" fmla="*/ 0 w 240"/>
                  <a:gd name="T19" fmla="*/ 0 h 48"/>
                  <a:gd name="T20" fmla="*/ 0 w 240"/>
                  <a:gd name="T21" fmla="*/ 0 h 48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40"/>
                  <a:gd name="T34" fmla="*/ 0 h 48"/>
                  <a:gd name="T35" fmla="*/ 240 w 240"/>
                  <a:gd name="T36" fmla="*/ 48 h 48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40" h="48">
                    <a:moveTo>
                      <a:pt x="0" y="43"/>
                    </a:moveTo>
                    <a:lnTo>
                      <a:pt x="0" y="48"/>
                    </a:lnTo>
                    <a:lnTo>
                      <a:pt x="240" y="48"/>
                    </a:lnTo>
                    <a:lnTo>
                      <a:pt x="240" y="43"/>
                    </a:lnTo>
                    <a:lnTo>
                      <a:pt x="240" y="23"/>
                    </a:lnTo>
                    <a:lnTo>
                      <a:pt x="240" y="0"/>
                    </a:lnTo>
                    <a:lnTo>
                      <a:pt x="237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23"/>
                    </a:lnTo>
                    <a:lnTo>
                      <a:pt x="0" y="43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9" name="Line 119"/>
              <p:cNvSpPr>
                <a:spLocks noChangeShapeType="1"/>
              </p:cNvSpPr>
              <p:nvPr/>
            </p:nvSpPr>
            <p:spPr bwMode="auto">
              <a:xfrm flipH="1">
                <a:off x="3866" y="927"/>
                <a:ext cx="5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0" name="Line 120"/>
              <p:cNvSpPr>
                <a:spLocks noChangeShapeType="1"/>
              </p:cNvSpPr>
              <p:nvPr/>
            </p:nvSpPr>
            <p:spPr bwMode="auto">
              <a:xfrm>
                <a:off x="3865" y="932"/>
                <a:ext cx="5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1" name="Line 121"/>
              <p:cNvSpPr>
                <a:spLocks noChangeShapeType="1"/>
              </p:cNvSpPr>
              <p:nvPr/>
            </p:nvSpPr>
            <p:spPr bwMode="auto">
              <a:xfrm flipH="1">
                <a:off x="3865" y="931"/>
                <a:ext cx="5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2" name="Line 122"/>
              <p:cNvSpPr>
                <a:spLocks noChangeShapeType="1"/>
              </p:cNvSpPr>
              <p:nvPr/>
            </p:nvSpPr>
            <p:spPr bwMode="auto">
              <a:xfrm flipH="1">
                <a:off x="3865" y="935"/>
                <a:ext cx="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3" name="Line 123"/>
              <p:cNvSpPr>
                <a:spLocks noChangeShapeType="1"/>
              </p:cNvSpPr>
              <p:nvPr/>
            </p:nvSpPr>
            <p:spPr bwMode="auto">
              <a:xfrm>
                <a:off x="3916" y="935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4" name="Line 124"/>
              <p:cNvSpPr>
                <a:spLocks noChangeShapeType="1"/>
              </p:cNvSpPr>
              <p:nvPr/>
            </p:nvSpPr>
            <p:spPr bwMode="auto">
              <a:xfrm flipH="1">
                <a:off x="3878" y="935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5" name="Line 125"/>
              <p:cNvSpPr>
                <a:spLocks noChangeShapeType="1"/>
              </p:cNvSpPr>
              <p:nvPr/>
            </p:nvSpPr>
            <p:spPr bwMode="auto">
              <a:xfrm>
                <a:off x="3903" y="935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6" name="Line 126"/>
              <p:cNvSpPr>
                <a:spLocks noChangeShapeType="1"/>
              </p:cNvSpPr>
              <p:nvPr/>
            </p:nvSpPr>
            <p:spPr bwMode="auto">
              <a:xfrm>
                <a:off x="3890" y="935"/>
                <a:ext cx="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7" name="Freeform 127"/>
              <p:cNvSpPr>
                <a:spLocks/>
              </p:cNvSpPr>
              <p:nvPr/>
            </p:nvSpPr>
            <p:spPr bwMode="auto">
              <a:xfrm>
                <a:off x="3934" y="938"/>
                <a:ext cx="1" cy="1"/>
              </a:xfrm>
              <a:custGeom>
                <a:avLst/>
                <a:gdLst>
                  <a:gd name="T0" fmla="*/ 1 w 2"/>
                  <a:gd name="T1" fmla="*/ 0 h 3"/>
                  <a:gd name="T2" fmla="*/ 1 w 2"/>
                  <a:gd name="T3" fmla="*/ 0 h 3"/>
                  <a:gd name="T4" fmla="*/ 0 w 2"/>
                  <a:gd name="T5" fmla="*/ 0 h 3"/>
                  <a:gd name="T6" fmla="*/ 0 60000 65536"/>
                  <a:gd name="T7" fmla="*/ 0 60000 65536"/>
                  <a:gd name="T8" fmla="*/ 0 60000 65536"/>
                  <a:gd name="T9" fmla="*/ 0 w 2"/>
                  <a:gd name="T10" fmla="*/ 0 h 3"/>
                  <a:gd name="T11" fmla="*/ 2 w 2"/>
                  <a:gd name="T12" fmla="*/ 3 h 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" h="3">
                    <a:moveTo>
                      <a:pt x="2" y="0"/>
                    </a:moveTo>
                    <a:lnTo>
                      <a:pt x="2" y="3"/>
                    </a:lnTo>
                    <a:lnTo>
                      <a:pt x="0" y="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8" name="Line 128"/>
              <p:cNvSpPr>
                <a:spLocks noChangeShapeType="1"/>
              </p:cNvSpPr>
              <p:nvPr/>
            </p:nvSpPr>
            <p:spPr bwMode="auto">
              <a:xfrm>
                <a:off x="3931" y="937"/>
                <a:ext cx="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9" name="Line 129"/>
              <p:cNvSpPr>
                <a:spLocks noChangeShapeType="1"/>
              </p:cNvSpPr>
              <p:nvPr/>
            </p:nvSpPr>
            <p:spPr bwMode="auto">
              <a:xfrm flipH="1">
                <a:off x="3931" y="962"/>
                <a:ext cx="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0" name="Line 130"/>
              <p:cNvSpPr>
                <a:spLocks noChangeShapeType="1"/>
              </p:cNvSpPr>
              <p:nvPr/>
            </p:nvSpPr>
            <p:spPr bwMode="auto">
              <a:xfrm>
                <a:off x="3933" y="938"/>
                <a:ext cx="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1" name="Freeform 131"/>
              <p:cNvSpPr>
                <a:spLocks/>
              </p:cNvSpPr>
              <p:nvPr/>
            </p:nvSpPr>
            <p:spPr bwMode="auto">
              <a:xfrm>
                <a:off x="3932" y="940"/>
                <a:ext cx="2" cy="1"/>
              </a:xfrm>
              <a:custGeom>
                <a:avLst/>
                <a:gdLst>
                  <a:gd name="T0" fmla="*/ 0 w 5"/>
                  <a:gd name="T1" fmla="*/ 0 h 2"/>
                  <a:gd name="T2" fmla="*/ 0 w 5"/>
                  <a:gd name="T3" fmla="*/ 1 h 2"/>
                  <a:gd name="T4" fmla="*/ 0 w 5"/>
                  <a:gd name="T5" fmla="*/ 1 h 2"/>
                  <a:gd name="T6" fmla="*/ 0 w 5"/>
                  <a:gd name="T7" fmla="*/ 1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"/>
                  <a:gd name="T13" fmla="*/ 0 h 2"/>
                  <a:gd name="T14" fmla="*/ 5 w 5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" h="2">
                    <a:moveTo>
                      <a:pt x="5" y="0"/>
                    </a:moveTo>
                    <a:lnTo>
                      <a:pt x="5" y="1"/>
                    </a:lnTo>
                    <a:lnTo>
                      <a:pt x="0" y="1"/>
                    </a:lnTo>
                    <a:lnTo>
                      <a:pt x="0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2" name="Line 132"/>
              <p:cNvSpPr>
                <a:spLocks noChangeShapeType="1"/>
              </p:cNvSpPr>
              <p:nvPr/>
            </p:nvSpPr>
            <p:spPr bwMode="auto">
              <a:xfrm flipH="1">
                <a:off x="3936" y="938"/>
                <a:ext cx="2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3" name="Line 133"/>
              <p:cNvSpPr>
                <a:spLocks noChangeShapeType="1"/>
              </p:cNvSpPr>
              <p:nvPr/>
            </p:nvSpPr>
            <p:spPr bwMode="auto">
              <a:xfrm>
                <a:off x="3935" y="939"/>
                <a:ext cx="2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4" name="Line 134"/>
              <p:cNvSpPr>
                <a:spLocks noChangeShapeType="1"/>
              </p:cNvSpPr>
              <p:nvPr/>
            </p:nvSpPr>
            <p:spPr bwMode="auto">
              <a:xfrm flipH="1">
                <a:off x="3935" y="957"/>
                <a:ext cx="25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5" name="Line 135"/>
              <p:cNvSpPr>
                <a:spLocks noChangeShapeType="1"/>
              </p:cNvSpPr>
              <p:nvPr/>
            </p:nvSpPr>
            <p:spPr bwMode="auto">
              <a:xfrm flipH="1">
                <a:off x="3963" y="957"/>
                <a:ext cx="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6" name="Freeform 136"/>
              <p:cNvSpPr>
                <a:spLocks/>
              </p:cNvSpPr>
              <p:nvPr/>
            </p:nvSpPr>
            <p:spPr bwMode="auto">
              <a:xfrm>
                <a:off x="3932" y="958"/>
                <a:ext cx="2" cy="5"/>
              </a:xfrm>
              <a:custGeom>
                <a:avLst/>
                <a:gdLst>
                  <a:gd name="T0" fmla="*/ 0 w 5"/>
                  <a:gd name="T1" fmla="*/ 0 h 20"/>
                  <a:gd name="T2" fmla="*/ 0 w 5"/>
                  <a:gd name="T3" fmla="*/ 0 h 20"/>
                  <a:gd name="T4" fmla="*/ 0 w 5"/>
                  <a:gd name="T5" fmla="*/ 0 h 20"/>
                  <a:gd name="T6" fmla="*/ 0 w 5"/>
                  <a:gd name="T7" fmla="*/ 0 h 2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"/>
                  <a:gd name="T13" fmla="*/ 0 h 20"/>
                  <a:gd name="T14" fmla="*/ 5 w 5"/>
                  <a:gd name="T15" fmla="*/ 20 h 2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" h="20">
                    <a:moveTo>
                      <a:pt x="0" y="0"/>
                    </a:moveTo>
                    <a:lnTo>
                      <a:pt x="0" y="13"/>
                    </a:lnTo>
                    <a:lnTo>
                      <a:pt x="5" y="13"/>
                    </a:lnTo>
                    <a:lnTo>
                      <a:pt x="5" y="2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7" name="Freeform 137"/>
              <p:cNvSpPr>
                <a:spLocks/>
              </p:cNvSpPr>
              <p:nvPr/>
            </p:nvSpPr>
            <p:spPr bwMode="auto">
              <a:xfrm>
                <a:off x="3934" y="964"/>
                <a:ext cx="1" cy="3"/>
              </a:xfrm>
              <a:custGeom>
                <a:avLst/>
                <a:gdLst>
                  <a:gd name="T0" fmla="*/ 1 w 2"/>
                  <a:gd name="T1" fmla="*/ 0 h 14"/>
                  <a:gd name="T2" fmla="*/ 1 w 2"/>
                  <a:gd name="T3" fmla="*/ 0 h 14"/>
                  <a:gd name="T4" fmla="*/ 0 w 2"/>
                  <a:gd name="T5" fmla="*/ 0 h 14"/>
                  <a:gd name="T6" fmla="*/ 0 60000 65536"/>
                  <a:gd name="T7" fmla="*/ 0 60000 65536"/>
                  <a:gd name="T8" fmla="*/ 0 60000 65536"/>
                  <a:gd name="T9" fmla="*/ 0 w 2"/>
                  <a:gd name="T10" fmla="*/ 0 h 14"/>
                  <a:gd name="T11" fmla="*/ 2 w 2"/>
                  <a:gd name="T12" fmla="*/ 14 h 1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" h="14">
                    <a:moveTo>
                      <a:pt x="2" y="14"/>
                    </a:moveTo>
                    <a:lnTo>
                      <a:pt x="2" y="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8" name="Line 138"/>
              <p:cNvSpPr>
                <a:spLocks noChangeShapeType="1"/>
              </p:cNvSpPr>
              <p:nvPr/>
            </p:nvSpPr>
            <p:spPr bwMode="auto">
              <a:xfrm>
                <a:off x="3932" y="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9" name="Line 139"/>
              <p:cNvSpPr>
                <a:spLocks noChangeShapeType="1"/>
              </p:cNvSpPr>
              <p:nvPr/>
            </p:nvSpPr>
            <p:spPr bwMode="auto">
              <a:xfrm>
                <a:off x="3935" y="940"/>
                <a:ext cx="2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0" name="Line 140"/>
              <p:cNvSpPr>
                <a:spLocks noChangeShapeType="1"/>
              </p:cNvSpPr>
              <p:nvPr/>
            </p:nvSpPr>
            <p:spPr bwMode="auto">
              <a:xfrm flipV="1">
                <a:off x="3932" y="943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1" name="Freeform 141"/>
              <p:cNvSpPr>
                <a:spLocks/>
              </p:cNvSpPr>
              <p:nvPr/>
            </p:nvSpPr>
            <p:spPr bwMode="auto">
              <a:xfrm>
                <a:off x="3962" y="942"/>
                <a:ext cx="1" cy="16"/>
              </a:xfrm>
              <a:custGeom>
                <a:avLst/>
                <a:gdLst>
                  <a:gd name="T0" fmla="*/ 0 w 3"/>
                  <a:gd name="T1" fmla="*/ 0 h 65"/>
                  <a:gd name="T2" fmla="*/ 0 w 3"/>
                  <a:gd name="T3" fmla="*/ 0 h 65"/>
                  <a:gd name="T4" fmla="*/ 0 w 3"/>
                  <a:gd name="T5" fmla="*/ 0 h 65"/>
                  <a:gd name="T6" fmla="*/ 0 w 3"/>
                  <a:gd name="T7" fmla="*/ 0 h 6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"/>
                  <a:gd name="T13" fmla="*/ 0 h 65"/>
                  <a:gd name="T14" fmla="*/ 3 w 3"/>
                  <a:gd name="T15" fmla="*/ 65 h 6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" h="65">
                    <a:moveTo>
                      <a:pt x="3" y="0"/>
                    </a:moveTo>
                    <a:lnTo>
                      <a:pt x="3" y="60"/>
                    </a:lnTo>
                    <a:lnTo>
                      <a:pt x="0" y="60"/>
                    </a:lnTo>
                    <a:lnTo>
                      <a:pt x="0" y="65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2" name="Line 142"/>
              <p:cNvSpPr>
                <a:spLocks noChangeShapeType="1"/>
              </p:cNvSpPr>
              <p:nvPr/>
            </p:nvSpPr>
            <p:spPr bwMode="auto">
              <a:xfrm flipH="1">
                <a:off x="3963" y="9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3" name="Rectangle 143"/>
              <p:cNvSpPr>
                <a:spLocks noChangeArrowheads="1"/>
              </p:cNvSpPr>
              <p:nvPr/>
            </p:nvSpPr>
            <p:spPr bwMode="auto">
              <a:xfrm>
                <a:off x="3935" y="943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4" name="Rectangle 144"/>
              <p:cNvSpPr>
                <a:spLocks noChangeArrowheads="1"/>
              </p:cNvSpPr>
              <p:nvPr/>
            </p:nvSpPr>
            <p:spPr bwMode="auto">
              <a:xfrm>
                <a:off x="3935" y="951"/>
                <a:ext cx="3" cy="6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5" name="Rectangle 145"/>
              <p:cNvSpPr>
                <a:spLocks noChangeArrowheads="1"/>
              </p:cNvSpPr>
              <p:nvPr/>
            </p:nvSpPr>
            <p:spPr bwMode="auto">
              <a:xfrm>
                <a:off x="3940" y="951"/>
                <a:ext cx="3" cy="6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6" name="Rectangle 146"/>
              <p:cNvSpPr>
                <a:spLocks noChangeArrowheads="1"/>
              </p:cNvSpPr>
              <p:nvPr/>
            </p:nvSpPr>
            <p:spPr bwMode="auto">
              <a:xfrm>
                <a:off x="3946" y="951"/>
                <a:ext cx="3" cy="6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7" name="Rectangle 147"/>
              <p:cNvSpPr>
                <a:spLocks noChangeArrowheads="1"/>
              </p:cNvSpPr>
              <p:nvPr/>
            </p:nvSpPr>
            <p:spPr bwMode="auto">
              <a:xfrm>
                <a:off x="3951" y="951"/>
                <a:ext cx="3" cy="6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8" name="Rectangle 148"/>
              <p:cNvSpPr>
                <a:spLocks noChangeArrowheads="1"/>
              </p:cNvSpPr>
              <p:nvPr/>
            </p:nvSpPr>
            <p:spPr bwMode="auto">
              <a:xfrm>
                <a:off x="3957" y="951"/>
                <a:ext cx="3" cy="6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9" name="Rectangle 149"/>
              <p:cNvSpPr>
                <a:spLocks noChangeArrowheads="1"/>
              </p:cNvSpPr>
              <p:nvPr/>
            </p:nvSpPr>
            <p:spPr bwMode="auto">
              <a:xfrm>
                <a:off x="3940" y="943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0" name="Rectangle 150"/>
              <p:cNvSpPr>
                <a:spLocks noChangeArrowheads="1"/>
              </p:cNvSpPr>
              <p:nvPr/>
            </p:nvSpPr>
            <p:spPr bwMode="auto">
              <a:xfrm>
                <a:off x="3946" y="943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1" name="Rectangle 151"/>
              <p:cNvSpPr>
                <a:spLocks noChangeArrowheads="1"/>
              </p:cNvSpPr>
              <p:nvPr/>
            </p:nvSpPr>
            <p:spPr bwMode="auto">
              <a:xfrm>
                <a:off x="3951" y="943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2" name="Rectangle 152"/>
              <p:cNvSpPr>
                <a:spLocks noChangeArrowheads="1"/>
              </p:cNvSpPr>
              <p:nvPr/>
            </p:nvSpPr>
            <p:spPr bwMode="auto">
              <a:xfrm>
                <a:off x="3957" y="943"/>
                <a:ext cx="3" cy="5"/>
              </a:xfrm>
              <a:prstGeom prst="rect">
                <a:avLst/>
              </a:prstGeom>
              <a:solidFill>
                <a:srgbClr val="000000"/>
              </a:solidFill>
              <a:ln w="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3" name="Freeform 153"/>
              <p:cNvSpPr>
                <a:spLocks/>
              </p:cNvSpPr>
              <p:nvPr/>
            </p:nvSpPr>
            <p:spPr bwMode="auto">
              <a:xfrm>
                <a:off x="3849" y="937"/>
                <a:ext cx="1" cy="1"/>
              </a:xfrm>
              <a:custGeom>
                <a:avLst/>
                <a:gdLst>
                  <a:gd name="T0" fmla="*/ 0 w 2"/>
                  <a:gd name="T1" fmla="*/ 0 h 2"/>
                  <a:gd name="T2" fmla="*/ 0 w 2"/>
                  <a:gd name="T3" fmla="*/ 1 h 2"/>
                  <a:gd name="T4" fmla="*/ 1 w 2"/>
                  <a:gd name="T5" fmla="*/ 1 h 2"/>
                  <a:gd name="T6" fmla="*/ 0 60000 65536"/>
                  <a:gd name="T7" fmla="*/ 0 60000 65536"/>
                  <a:gd name="T8" fmla="*/ 0 60000 65536"/>
                  <a:gd name="T9" fmla="*/ 0 w 2"/>
                  <a:gd name="T10" fmla="*/ 0 h 2"/>
                  <a:gd name="T11" fmla="*/ 2 w 2"/>
                  <a:gd name="T12" fmla="*/ 2 h 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" h="2">
                    <a:moveTo>
                      <a:pt x="0" y="0"/>
                    </a:moveTo>
                    <a:lnTo>
                      <a:pt x="0" y="2"/>
                    </a:lnTo>
                    <a:lnTo>
                      <a:pt x="2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4" name="Line 154"/>
              <p:cNvSpPr>
                <a:spLocks noChangeShapeType="1"/>
              </p:cNvSpPr>
              <p:nvPr/>
            </p:nvSpPr>
            <p:spPr bwMode="auto">
              <a:xfrm flipH="1">
                <a:off x="3851" y="936"/>
                <a:ext cx="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5" name="Freeform 155"/>
              <p:cNvSpPr>
                <a:spLocks/>
              </p:cNvSpPr>
              <p:nvPr/>
            </p:nvSpPr>
            <p:spPr bwMode="auto">
              <a:xfrm>
                <a:off x="3202" y="1107"/>
                <a:ext cx="499" cy="388"/>
              </a:xfrm>
              <a:custGeom>
                <a:avLst/>
                <a:gdLst>
                  <a:gd name="T0" fmla="*/ 0 w 1993"/>
                  <a:gd name="T1" fmla="*/ 0 h 1551"/>
                  <a:gd name="T2" fmla="*/ 0 w 1993"/>
                  <a:gd name="T3" fmla="*/ 0 h 1551"/>
                  <a:gd name="T4" fmla="*/ 0 w 1993"/>
                  <a:gd name="T5" fmla="*/ 0 h 1551"/>
                  <a:gd name="T6" fmla="*/ 0 w 1993"/>
                  <a:gd name="T7" fmla="*/ 0 h 1551"/>
                  <a:gd name="T8" fmla="*/ 0 w 1993"/>
                  <a:gd name="T9" fmla="*/ 0 h 1551"/>
                  <a:gd name="T10" fmla="*/ 0 w 1993"/>
                  <a:gd name="T11" fmla="*/ 0 h 1551"/>
                  <a:gd name="T12" fmla="*/ 0 w 1993"/>
                  <a:gd name="T13" fmla="*/ 0 h 1551"/>
                  <a:gd name="T14" fmla="*/ 0 w 1993"/>
                  <a:gd name="T15" fmla="*/ 0 h 1551"/>
                  <a:gd name="T16" fmla="*/ 0 w 1993"/>
                  <a:gd name="T17" fmla="*/ 0 h 1551"/>
                  <a:gd name="T18" fmla="*/ 0 w 1993"/>
                  <a:gd name="T19" fmla="*/ 0 h 1551"/>
                  <a:gd name="T20" fmla="*/ 0 w 1993"/>
                  <a:gd name="T21" fmla="*/ 0 h 1551"/>
                  <a:gd name="T22" fmla="*/ 0 w 1993"/>
                  <a:gd name="T23" fmla="*/ 0 h 1551"/>
                  <a:gd name="T24" fmla="*/ 0 w 1993"/>
                  <a:gd name="T25" fmla="*/ 0 h 1551"/>
                  <a:gd name="T26" fmla="*/ 0 w 1993"/>
                  <a:gd name="T27" fmla="*/ 0 h 1551"/>
                  <a:gd name="T28" fmla="*/ 0 w 1993"/>
                  <a:gd name="T29" fmla="*/ 0 h 1551"/>
                  <a:gd name="T30" fmla="*/ 0 w 1993"/>
                  <a:gd name="T31" fmla="*/ 0 h 1551"/>
                  <a:gd name="T32" fmla="*/ 0 w 1993"/>
                  <a:gd name="T33" fmla="*/ 0 h 1551"/>
                  <a:gd name="T34" fmla="*/ 0 w 1993"/>
                  <a:gd name="T35" fmla="*/ 0 h 1551"/>
                  <a:gd name="T36" fmla="*/ 0 w 1993"/>
                  <a:gd name="T37" fmla="*/ 0 h 1551"/>
                  <a:gd name="T38" fmla="*/ 0 w 1993"/>
                  <a:gd name="T39" fmla="*/ 0 h 1551"/>
                  <a:gd name="T40" fmla="*/ 0 w 1993"/>
                  <a:gd name="T41" fmla="*/ 0 h 1551"/>
                  <a:gd name="T42" fmla="*/ 0 w 1993"/>
                  <a:gd name="T43" fmla="*/ 1 h 1551"/>
                  <a:gd name="T44" fmla="*/ 0 w 1993"/>
                  <a:gd name="T45" fmla="*/ 1 h 1551"/>
                  <a:gd name="T46" fmla="*/ 0 w 1993"/>
                  <a:gd name="T47" fmla="*/ 1 h 1551"/>
                  <a:gd name="T48" fmla="*/ 0 w 1993"/>
                  <a:gd name="T49" fmla="*/ 1 h 1551"/>
                  <a:gd name="T50" fmla="*/ 0 w 1993"/>
                  <a:gd name="T51" fmla="*/ 1 h 1551"/>
                  <a:gd name="T52" fmla="*/ 0 w 1993"/>
                  <a:gd name="T53" fmla="*/ 0 h 1551"/>
                  <a:gd name="T54" fmla="*/ 0 w 1993"/>
                  <a:gd name="T55" fmla="*/ 0 h 1551"/>
                  <a:gd name="T56" fmla="*/ 0 w 1993"/>
                  <a:gd name="T57" fmla="*/ 0 h 1551"/>
                  <a:gd name="T58" fmla="*/ 0 w 1993"/>
                  <a:gd name="T59" fmla="*/ 0 h 1551"/>
                  <a:gd name="T60" fmla="*/ 0 w 1993"/>
                  <a:gd name="T61" fmla="*/ 0 h 1551"/>
                  <a:gd name="T62" fmla="*/ 0 w 1993"/>
                  <a:gd name="T63" fmla="*/ 0 h 1551"/>
                  <a:gd name="T64" fmla="*/ 1 w 1993"/>
                  <a:gd name="T65" fmla="*/ 0 h 1551"/>
                  <a:gd name="T66" fmla="*/ 1 w 1993"/>
                  <a:gd name="T67" fmla="*/ 0 h 1551"/>
                  <a:gd name="T68" fmla="*/ 1 w 1993"/>
                  <a:gd name="T69" fmla="*/ 0 h 1551"/>
                  <a:gd name="T70" fmla="*/ 1 w 1993"/>
                  <a:gd name="T71" fmla="*/ 0 h 1551"/>
                  <a:gd name="T72" fmla="*/ 1 w 1993"/>
                  <a:gd name="T73" fmla="*/ 0 h 1551"/>
                  <a:gd name="T74" fmla="*/ 1 w 1993"/>
                  <a:gd name="T75" fmla="*/ 0 h 1551"/>
                  <a:gd name="T76" fmla="*/ 1 w 1993"/>
                  <a:gd name="T77" fmla="*/ 0 h 1551"/>
                  <a:gd name="T78" fmla="*/ 1 w 1993"/>
                  <a:gd name="T79" fmla="*/ 0 h 1551"/>
                  <a:gd name="T80" fmla="*/ 1 w 1993"/>
                  <a:gd name="T81" fmla="*/ 0 h 1551"/>
                  <a:gd name="T82" fmla="*/ 0 w 1993"/>
                  <a:gd name="T83" fmla="*/ 0 h 1551"/>
                  <a:gd name="T84" fmla="*/ 1 w 1993"/>
                  <a:gd name="T85" fmla="*/ 0 h 1551"/>
                  <a:gd name="T86" fmla="*/ 1 w 1993"/>
                  <a:gd name="T87" fmla="*/ 0 h 1551"/>
                  <a:gd name="T88" fmla="*/ 0 w 1993"/>
                  <a:gd name="T89" fmla="*/ 0 h 1551"/>
                  <a:gd name="T90" fmla="*/ 0 w 1993"/>
                  <a:gd name="T91" fmla="*/ 0 h 1551"/>
                  <a:gd name="T92" fmla="*/ 0 w 1993"/>
                  <a:gd name="T93" fmla="*/ 0 h 1551"/>
                  <a:gd name="T94" fmla="*/ 0 w 1993"/>
                  <a:gd name="T95" fmla="*/ 0 h 1551"/>
                  <a:gd name="T96" fmla="*/ 0 w 1993"/>
                  <a:gd name="T97" fmla="*/ 0 h 1551"/>
                  <a:gd name="T98" fmla="*/ 0 w 1993"/>
                  <a:gd name="T99" fmla="*/ 0 h 1551"/>
                  <a:gd name="T100" fmla="*/ 0 w 1993"/>
                  <a:gd name="T101" fmla="*/ 0 h 1551"/>
                  <a:gd name="T102" fmla="*/ 0 w 1993"/>
                  <a:gd name="T103" fmla="*/ 0 h 1551"/>
                  <a:gd name="T104" fmla="*/ 0 w 1993"/>
                  <a:gd name="T105" fmla="*/ 0 h 1551"/>
                  <a:gd name="T106" fmla="*/ 0 w 1993"/>
                  <a:gd name="T107" fmla="*/ 0 h 1551"/>
                  <a:gd name="T108" fmla="*/ 0 w 1993"/>
                  <a:gd name="T109" fmla="*/ 0 h 1551"/>
                  <a:gd name="T110" fmla="*/ 0 w 1993"/>
                  <a:gd name="T111" fmla="*/ 0 h 1551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93"/>
                  <a:gd name="T169" fmla="*/ 0 h 1551"/>
                  <a:gd name="T170" fmla="*/ 1993 w 1993"/>
                  <a:gd name="T171" fmla="*/ 1551 h 1551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93" h="1551">
                    <a:moveTo>
                      <a:pt x="669" y="564"/>
                    </a:moveTo>
                    <a:lnTo>
                      <a:pt x="652" y="546"/>
                    </a:lnTo>
                    <a:lnTo>
                      <a:pt x="636" y="513"/>
                    </a:lnTo>
                    <a:lnTo>
                      <a:pt x="628" y="479"/>
                    </a:lnTo>
                    <a:lnTo>
                      <a:pt x="625" y="433"/>
                    </a:lnTo>
                    <a:lnTo>
                      <a:pt x="625" y="393"/>
                    </a:lnTo>
                    <a:lnTo>
                      <a:pt x="632" y="356"/>
                    </a:lnTo>
                    <a:lnTo>
                      <a:pt x="643" y="324"/>
                    </a:lnTo>
                    <a:lnTo>
                      <a:pt x="660" y="282"/>
                    </a:lnTo>
                    <a:lnTo>
                      <a:pt x="670" y="247"/>
                    </a:lnTo>
                    <a:lnTo>
                      <a:pt x="676" y="204"/>
                    </a:lnTo>
                    <a:lnTo>
                      <a:pt x="675" y="170"/>
                    </a:lnTo>
                    <a:lnTo>
                      <a:pt x="670" y="136"/>
                    </a:lnTo>
                    <a:lnTo>
                      <a:pt x="666" y="105"/>
                    </a:lnTo>
                    <a:lnTo>
                      <a:pt x="664" y="76"/>
                    </a:lnTo>
                    <a:lnTo>
                      <a:pt x="632" y="76"/>
                    </a:lnTo>
                    <a:lnTo>
                      <a:pt x="637" y="95"/>
                    </a:lnTo>
                    <a:lnTo>
                      <a:pt x="641" y="129"/>
                    </a:lnTo>
                    <a:lnTo>
                      <a:pt x="642" y="142"/>
                    </a:lnTo>
                    <a:lnTo>
                      <a:pt x="643" y="166"/>
                    </a:lnTo>
                    <a:lnTo>
                      <a:pt x="643" y="197"/>
                    </a:lnTo>
                    <a:lnTo>
                      <a:pt x="637" y="227"/>
                    </a:lnTo>
                    <a:lnTo>
                      <a:pt x="631" y="250"/>
                    </a:lnTo>
                    <a:lnTo>
                      <a:pt x="618" y="275"/>
                    </a:lnTo>
                    <a:lnTo>
                      <a:pt x="603" y="297"/>
                    </a:lnTo>
                    <a:lnTo>
                      <a:pt x="596" y="264"/>
                    </a:lnTo>
                    <a:lnTo>
                      <a:pt x="593" y="239"/>
                    </a:lnTo>
                    <a:lnTo>
                      <a:pt x="593" y="207"/>
                    </a:lnTo>
                    <a:lnTo>
                      <a:pt x="590" y="176"/>
                    </a:lnTo>
                    <a:lnTo>
                      <a:pt x="590" y="152"/>
                    </a:lnTo>
                    <a:lnTo>
                      <a:pt x="586" y="117"/>
                    </a:lnTo>
                    <a:lnTo>
                      <a:pt x="580" y="87"/>
                    </a:lnTo>
                    <a:lnTo>
                      <a:pt x="571" y="66"/>
                    </a:lnTo>
                    <a:lnTo>
                      <a:pt x="563" y="50"/>
                    </a:lnTo>
                    <a:lnTo>
                      <a:pt x="538" y="41"/>
                    </a:lnTo>
                    <a:lnTo>
                      <a:pt x="551" y="59"/>
                    </a:lnTo>
                    <a:lnTo>
                      <a:pt x="560" y="82"/>
                    </a:lnTo>
                    <a:lnTo>
                      <a:pt x="566" y="107"/>
                    </a:lnTo>
                    <a:lnTo>
                      <a:pt x="570" y="151"/>
                    </a:lnTo>
                    <a:lnTo>
                      <a:pt x="570" y="159"/>
                    </a:lnTo>
                    <a:lnTo>
                      <a:pt x="572" y="191"/>
                    </a:lnTo>
                    <a:lnTo>
                      <a:pt x="572" y="234"/>
                    </a:lnTo>
                    <a:lnTo>
                      <a:pt x="562" y="274"/>
                    </a:lnTo>
                    <a:lnTo>
                      <a:pt x="547" y="306"/>
                    </a:lnTo>
                    <a:lnTo>
                      <a:pt x="533" y="326"/>
                    </a:lnTo>
                    <a:lnTo>
                      <a:pt x="528" y="339"/>
                    </a:lnTo>
                    <a:lnTo>
                      <a:pt x="526" y="351"/>
                    </a:lnTo>
                    <a:lnTo>
                      <a:pt x="522" y="401"/>
                    </a:lnTo>
                    <a:lnTo>
                      <a:pt x="516" y="370"/>
                    </a:lnTo>
                    <a:lnTo>
                      <a:pt x="508" y="353"/>
                    </a:lnTo>
                    <a:lnTo>
                      <a:pt x="496" y="338"/>
                    </a:lnTo>
                    <a:lnTo>
                      <a:pt x="479" y="329"/>
                    </a:lnTo>
                    <a:lnTo>
                      <a:pt x="456" y="321"/>
                    </a:lnTo>
                    <a:lnTo>
                      <a:pt x="426" y="315"/>
                    </a:lnTo>
                    <a:lnTo>
                      <a:pt x="404" y="309"/>
                    </a:lnTo>
                    <a:lnTo>
                      <a:pt x="402" y="304"/>
                    </a:lnTo>
                    <a:lnTo>
                      <a:pt x="402" y="297"/>
                    </a:lnTo>
                    <a:lnTo>
                      <a:pt x="412" y="279"/>
                    </a:lnTo>
                    <a:lnTo>
                      <a:pt x="427" y="266"/>
                    </a:lnTo>
                    <a:lnTo>
                      <a:pt x="452" y="254"/>
                    </a:lnTo>
                    <a:lnTo>
                      <a:pt x="473" y="236"/>
                    </a:lnTo>
                    <a:lnTo>
                      <a:pt x="490" y="217"/>
                    </a:lnTo>
                    <a:lnTo>
                      <a:pt x="501" y="195"/>
                    </a:lnTo>
                    <a:lnTo>
                      <a:pt x="507" y="179"/>
                    </a:lnTo>
                    <a:lnTo>
                      <a:pt x="492" y="174"/>
                    </a:lnTo>
                    <a:lnTo>
                      <a:pt x="486" y="192"/>
                    </a:lnTo>
                    <a:lnTo>
                      <a:pt x="473" y="211"/>
                    </a:lnTo>
                    <a:lnTo>
                      <a:pt x="458" y="227"/>
                    </a:lnTo>
                    <a:lnTo>
                      <a:pt x="437" y="239"/>
                    </a:lnTo>
                    <a:lnTo>
                      <a:pt x="416" y="247"/>
                    </a:lnTo>
                    <a:lnTo>
                      <a:pt x="399" y="259"/>
                    </a:lnTo>
                    <a:lnTo>
                      <a:pt x="388" y="270"/>
                    </a:lnTo>
                    <a:lnTo>
                      <a:pt x="381" y="287"/>
                    </a:lnTo>
                    <a:lnTo>
                      <a:pt x="379" y="306"/>
                    </a:lnTo>
                    <a:lnTo>
                      <a:pt x="353" y="290"/>
                    </a:lnTo>
                    <a:lnTo>
                      <a:pt x="329" y="275"/>
                    </a:lnTo>
                    <a:lnTo>
                      <a:pt x="313" y="262"/>
                    </a:lnTo>
                    <a:lnTo>
                      <a:pt x="298" y="252"/>
                    </a:lnTo>
                    <a:lnTo>
                      <a:pt x="280" y="246"/>
                    </a:lnTo>
                    <a:lnTo>
                      <a:pt x="255" y="245"/>
                    </a:lnTo>
                    <a:lnTo>
                      <a:pt x="229" y="246"/>
                    </a:lnTo>
                    <a:lnTo>
                      <a:pt x="207" y="242"/>
                    </a:lnTo>
                    <a:lnTo>
                      <a:pt x="195" y="236"/>
                    </a:lnTo>
                    <a:lnTo>
                      <a:pt x="192" y="229"/>
                    </a:lnTo>
                    <a:lnTo>
                      <a:pt x="192" y="217"/>
                    </a:lnTo>
                    <a:lnTo>
                      <a:pt x="199" y="195"/>
                    </a:lnTo>
                    <a:lnTo>
                      <a:pt x="213" y="169"/>
                    </a:lnTo>
                    <a:lnTo>
                      <a:pt x="224" y="142"/>
                    </a:lnTo>
                    <a:lnTo>
                      <a:pt x="230" y="111"/>
                    </a:lnTo>
                    <a:lnTo>
                      <a:pt x="234" y="77"/>
                    </a:lnTo>
                    <a:lnTo>
                      <a:pt x="239" y="51"/>
                    </a:lnTo>
                    <a:lnTo>
                      <a:pt x="242" y="36"/>
                    </a:lnTo>
                    <a:lnTo>
                      <a:pt x="239" y="24"/>
                    </a:lnTo>
                    <a:lnTo>
                      <a:pt x="232" y="6"/>
                    </a:lnTo>
                    <a:lnTo>
                      <a:pt x="219" y="11"/>
                    </a:lnTo>
                    <a:lnTo>
                      <a:pt x="225" y="24"/>
                    </a:lnTo>
                    <a:lnTo>
                      <a:pt x="227" y="36"/>
                    </a:lnTo>
                    <a:lnTo>
                      <a:pt x="224" y="50"/>
                    </a:lnTo>
                    <a:lnTo>
                      <a:pt x="215" y="75"/>
                    </a:lnTo>
                    <a:lnTo>
                      <a:pt x="212" y="106"/>
                    </a:lnTo>
                    <a:lnTo>
                      <a:pt x="203" y="135"/>
                    </a:lnTo>
                    <a:lnTo>
                      <a:pt x="190" y="161"/>
                    </a:lnTo>
                    <a:lnTo>
                      <a:pt x="174" y="186"/>
                    </a:lnTo>
                    <a:lnTo>
                      <a:pt x="164" y="211"/>
                    </a:lnTo>
                    <a:lnTo>
                      <a:pt x="159" y="237"/>
                    </a:lnTo>
                    <a:lnTo>
                      <a:pt x="143" y="229"/>
                    </a:lnTo>
                    <a:lnTo>
                      <a:pt x="120" y="207"/>
                    </a:lnTo>
                    <a:lnTo>
                      <a:pt x="104" y="179"/>
                    </a:lnTo>
                    <a:lnTo>
                      <a:pt x="88" y="141"/>
                    </a:lnTo>
                    <a:lnTo>
                      <a:pt x="74" y="104"/>
                    </a:lnTo>
                    <a:lnTo>
                      <a:pt x="59" y="75"/>
                    </a:lnTo>
                    <a:lnTo>
                      <a:pt x="44" y="55"/>
                    </a:lnTo>
                    <a:lnTo>
                      <a:pt x="26" y="41"/>
                    </a:lnTo>
                    <a:lnTo>
                      <a:pt x="0" y="46"/>
                    </a:lnTo>
                    <a:lnTo>
                      <a:pt x="14" y="55"/>
                    </a:lnTo>
                    <a:lnTo>
                      <a:pt x="30" y="71"/>
                    </a:lnTo>
                    <a:lnTo>
                      <a:pt x="46" y="94"/>
                    </a:lnTo>
                    <a:lnTo>
                      <a:pt x="63" y="126"/>
                    </a:lnTo>
                    <a:lnTo>
                      <a:pt x="79" y="174"/>
                    </a:lnTo>
                    <a:lnTo>
                      <a:pt x="94" y="212"/>
                    </a:lnTo>
                    <a:lnTo>
                      <a:pt x="110" y="237"/>
                    </a:lnTo>
                    <a:lnTo>
                      <a:pt x="130" y="259"/>
                    </a:lnTo>
                    <a:lnTo>
                      <a:pt x="165" y="281"/>
                    </a:lnTo>
                    <a:lnTo>
                      <a:pt x="208" y="297"/>
                    </a:lnTo>
                    <a:lnTo>
                      <a:pt x="248" y="315"/>
                    </a:lnTo>
                    <a:lnTo>
                      <a:pt x="279" y="333"/>
                    </a:lnTo>
                    <a:lnTo>
                      <a:pt x="308" y="355"/>
                    </a:lnTo>
                    <a:lnTo>
                      <a:pt x="326" y="378"/>
                    </a:lnTo>
                    <a:lnTo>
                      <a:pt x="333" y="398"/>
                    </a:lnTo>
                    <a:lnTo>
                      <a:pt x="337" y="419"/>
                    </a:lnTo>
                    <a:lnTo>
                      <a:pt x="338" y="458"/>
                    </a:lnTo>
                    <a:lnTo>
                      <a:pt x="346" y="483"/>
                    </a:lnTo>
                    <a:lnTo>
                      <a:pt x="358" y="500"/>
                    </a:lnTo>
                    <a:lnTo>
                      <a:pt x="387" y="520"/>
                    </a:lnTo>
                    <a:lnTo>
                      <a:pt x="418" y="538"/>
                    </a:lnTo>
                    <a:lnTo>
                      <a:pt x="451" y="555"/>
                    </a:lnTo>
                    <a:lnTo>
                      <a:pt x="476" y="578"/>
                    </a:lnTo>
                    <a:lnTo>
                      <a:pt x="505" y="653"/>
                    </a:lnTo>
                    <a:lnTo>
                      <a:pt x="522" y="745"/>
                    </a:lnTo>
                    <a:lnTo>
                      <a:pt x="532" y="769"/>
                    </a:lnTo>
                    <a:lnTo>
                      <a:pt x="547" y="793"/>
                    </a:lnTo>
                    <a:lnTo>
                      <a:pt x="566" y="823"/>
                    </a:lnTo>
                    <a:lnTo>
                      <a:pt x="582" y="860"/>
                    </a:lnTo>
                    <a:lnTo>
                      <a:pt x="591" y="892"/>
                    </a:lnTo>
                    <a:lnTo>
                      <a:pt x="596" y="933"/>
                    </a:lnTo>
                    <a:lnTo>
                      <a:pt x="596" y="970"/>
                    </a:lnTo>
                    <a:lnTo>
                      <a:pt x="592" y="1012"/>
                    </a:lnTo>
                    <a:lnTo>
                      <a:pt x="555" y="1079"/>
                    </a:lnTo>
                    <a:lnTo>
                      <a:pt x="515" y="1139"/>
                    </a:lnTo>
                    <a:lnTo>
                      <a:pt x="485" y="1191"/>
                    </a:lnTo>
                    <a:lnTo>
                      <a:pt x="464" y="1231"/>
                    </a:lnTo>
                    <a:lnTo>
                      <a:pt x="449" y="1277"/>
                    </a:lnTo>
                    <a:lnTo>
                      <a:pt x="437" y="1321"/>
                    </a:lnTo>
                    <a:lnTo>
                      <a:pt x="421" y="1366"/>
                    </a:lnTo>
                    <a:lnTo>
                      <a:pt x="398" y="1412"/>
                    </a:lnTo>
                    <a:lnTo>
                      <a:pt x="387" y="1427"/>
                    </a:lnTo>
                    <a:lnTo>
                      <a:pt x="373" y="1444"/>
                    </a:lnTo>
                    <a:lnTo>
                      <a:pt x="346" y="1466"/>
                    </a:lnTo>
                    <a:lnTo>
                      <a:pt x="312" y="1483"/>
                    </a:lnTo>
                    <a:lnTo>
                      <a:pt x="346" y="1473"/>
                    </a:lnTo>
                    <a:lnTo>
                      <a:pt x="386" y="1466"/>
                    </a:lnTo>
                    <a:lnTo>
                      <a:pt x="418" y="1458"/>
                    </a:lnTo>
                    <a:lnTo>
                      <a:pt x="456" y="1454"/>
                    </a:lnTo>
                    <a:lnTo>
                      <a:pt x="492" y="1453"/>
                    </a:lnTo>
                    <a:lnTo>
                      <a:pt x="531" y="1457"/>
                    </a:lnTo>
                    <a:lnTo>
                      <a:pt x="558" y="1467"/>
                    </a:lnTo>
                    <a:lnTo>
                      <a:pt x="585" y="1486"/>
                    </a:lnTo>
                    <a:lnTo>
                      <a:pt x="605" y="1509"/>
                    </a:lnTo>
                    <a:lnTo>
                      <a:pt x="621" y="1533"/>
                    </a:lnTo>
                    <a:lnTo>
                      <a:pt x="636" y="1551"/>
                    </a:lnTo>
                    <a:lnTo>
                      <a:pt x="636" y="1542"/>
                    </a:lnTo>
                    <a:lnTo>
                      <a:pt x="630" y="1509"/>
                    </a:lnTo>
                    <a:lnTo>
                      <a:pt x="628" y="1483"/>
                    </a:lnTo>
                    <a:lnTo>
                      <a:pt x="620" y="1442"/>
                    </a:lnTo>
                    <a:lnTo>
                      <a:pt x="636" y="1483"/>
                    </a:lnTo>
                    <a:lnTo>
                      <a:pt x="651" y="1503"/>
                    </a:lnTo>
                    <a:lnTo>
                      <a:pt x="669" y="1516"/>
                    </a:lnTo>
                    <a:lnTo>
                      <a:pt x="690" y="1519"/>
                    </a:lnTo>
                    <a:lnTo>
                      <a:pt x="717" y="1516"/>
                    </a:lnTo>
                    <a:lnTo>
                      <a:pt x="752" y="1506"/>
                    </a:lnTo>
                    <a:lnTo>
                      <a:pt x="789" y="1497"/>
                    </a:lnTo>
                    <a:lnTo>
                      <a:pt x="829" y="1493"/>
                    </a:lnTo>
                    <a:lnTo>
                      <a:pt x="865" y="1497"/>
                    </a:lnTo>
                    <a:lnTo>
                      <a:pt x="903" y="1508"/>
                    </a:lnTo>
                    <a:lnTo>
                      <a:pt x="835" y="1468"/>
                    </a:lnTo>
                    <a:lnTo>
                      <a:pt x="806" y="1446"/>
                    </a:lnTo>
                    <a:lnTo>
                      <a:pt x="786" y="1421"/>
                    </a:lnTo>
                    <a:lnTo>
                      <a:pt x="774" y="1388"/>
                    </a:lnTo>
                    <a:lnTo>
                      <a:pt x="767" y="1346"/>
                    </a:lnTo>
                    <a:lnTo>
                      <a:pt x="765" y="1286"/>
                    </a:lnTo>
                    <a:lnTo>
                      <a:pt x="769" y="1242"/>
                    </a:lnTo>
                    <a:lnTo>
                      <a:pt x="774" y="1208"/>
                    </a:lnTo>
                    <a:lnTo>
                      <a:pt x="781" y="1166"/>
                    </a:lnTo>
                    <a:lnTo>
                      <a:pt x="781" y="1130"/>
                    </a:lnTo>
                    <a:lnTo>
                      <a:pt x="779" y="1088"/>
                    </a:lnTo>
                    <a:lnTo>
                      <a:pt x="781" y="1038"/>
                    </a:lnTo>
                    <a:lnTo>
                      <a:pt x="777" y="1004"/>
                    </a:lnTo>
                    <a:lnTo>
                      <a:pt x="771" y="973"/>
                    </a:lnTo>
                    <a:lnTo>
                      <a:pt x="760" y="942"/>
                    </a:lnTo>
                    <a:lnTo>
                      <a:pt x="757" y="924"/>
                    </a:lnTo>
                    <a:lnTo>
                      <a:pt x="765" y="899"/>
                    </a:lnTo>
                    <a:lnTo>
                      <a:pt x="774" y="864"/>
                    </a:lnTo>
                    <a:lnTo>
                      <a:pt x="774" y="830"/>
                    </a:lnTo>
                    <a:lnTo>
                      <a:pt x="770" y="790"/>
                    </a:lnTo>
                    <a:lnTo>
                      <a:pt x="757" y="757"/>
                    </a:lnTo>
                    <a:lnTo>
                      <a:pt x="714" y="631"/>
                    </a:lnTo>
                    <a:lnTo>
                      <a:pt x="716" y="629"/>
                    </a:lnTo>
                    <a:lnTo>
                      <a:pt x="742" y="595"/>
                    </a:lnTo>
                    <a:lnTo>
                      <a:pt x="767" y="580"/>
                    </a:lnTo>
                    <a:lnTo>
                      <a:pt x="792" y="566"/>
                    </a:lnTo>
                    <a:lnTo>
                      <a:pt x="841" y="538"/>
                    </a:lnTo>
                    <a:lnTo>
                      <a:pt x="894" y="514"/>
                    </a:lnTo>
                    <a:lnTo>
                      <a:pt x="939" y="501"/>
                    </a:lnTo>
                    <a:lnTo>
                      <a:pt x="978" y="493"/>
                    </a:lnTo>
                    <a:lnTo>
                      <a:pt x="1015" y="483"/>
                    </a:lnTo>
                    <a:lnTo>
                      <a:pt x="1053" y="468"/>
                    </a:lnTo>
                    <a:lnTo>
                      <a:pt x="1090" y="446"/>
                    </a:lnTo>
                    <a:lnTo>
                      <a:pt x="1113" y="429"/>
                    </a:lnTo>
                    <a:lnTo>
                      <a:pt x="1146" y="401"/>
                    </a:lnTo>
                    <a:lnTo>
                      <a:pt x="1177" y="368"/>
                    </a:lnTo>
                    <a:lnTo>
                      <a:pt x="1209" y="333"/>
                    </a:lnTo>
                    <a:lnTo>
                      <a:pt x="1236" y="312"/>
                    </a:lnTo>
                    <a:lnTo>
                      <a:pt x="1266" y="297"/>
                    </a:lnTo>
                    <a:lnTo>
                      <a:pt x="1301" y="287"/>
                    </a:lnTo>
                    <a:lnTo>
                      <a:pt x="1338" y="281"/>
                    </a:lnTo>
                    <a:lnTo>
                      <a:pt x="1380" y="277"/>
                    </a:lnTo>
                    <a:lnTo>
                      <a:pt x="1420" y="279"/>
                    </a:lnTo>
                    <a:lnTo>
                      <a:pt x="1469" y="282"/>
                    </a:lnTo>
                    <a:lnTo>
                      <a:pt x="1515" y="289"/>
                    </a:lnTo>
                    <a:lnTo>
                      <a:pt x="1559" y="299"/>
                    </a:lnTo>
                    <a:lnTo>
                      <a:pt x="1605" y="306"/>
                    </a:lnTo>
                    <a:lnTo>
                      <a:pt x="1648" y="305"/>
                    </a:lnTo>
                    <a:lnTo>
                      <a:pt x="1688" y="299"/>
                    </a:lnTo>
                    <a:lnTo>
                      <a:pt x="1720" y="286"/>
                    </a:lnTo>
                    <a:lnTo>
                      <a:pt x="1753" y="265"/>
                    </a:lnTo>
                    <a:lnTo>
                      <a:pt x="1783" y="240"/>
                    </a:lnTo>
                    <a:lnTo>
                      <a:pt x="1812" y="217"/>
                    </a:lnTo>
                    <a:lnTo>
                      <a:pt x="1838" y="201"/>
                    </a:lnTo>
                    <a:lnTo>
                      <a:pt x="1869" y="189"/>
                    </a:lnTo>
                    <a:lnTo>
                      <a:pt x="1904" y="179"/>
                    </a:lnTo>
                    <a:lnTo>
                      <a:pt x="1942" y="166"/>
                    </a:lnTo>
                    <a:lnTo>
                      <a:pt x="1964" y="156"/>
                    </a:lnTo>
                    <a:lnTo>
                      <a:pt x="1977" y="146"/>
                    </a:lnTo>
                    <a:lnTo>
                      <a:pt x="1986" y="135"/>
                    </a:lnTo>
                    <a:lnTo>
                      <a:pt x="1993" y="107"/>
                    </a:lnTo>
                    <a:lnTo>
                      <a:pt x="1979" y="102"/>
                    </a:lnTo>
                    <a:lnTo>
                      <a:pt x="1973" y="124"/>
                    </a:lnTo>
                    <a:lnTo>
                      <a:pt x="1964" y="137"/>
                    </a:lnTo>
                    <a:lnTo>
                      <a:pt x="1948" y="146"/>
                    </a:lnTo>
                    <a:lnTo>
                      <a:pt x="1904" y="159"/>
                    </a:lnTo>
                    <a:lnTo>
                      <a:pt x="1858" y="174"/>
                    </a:lnTo>
                    <a:lnTo>
                      <a:pt x="1825" y="181"/>
                    </a:lnTo>
                    <a:lnTo>
                      <a:pt x="1814" y="185"/>
                    </a:lnTo>
                    <a:lnTo>
                      <a:pt x="1818" y="162"/>
                    </a:lnTo>
                    <a:lnTo>
                      <a:pt x="1818" y="136"/>
                    </a:lnTo>
                    <a:lnTo>
                      <a:pt x="1818" y="102"/>
                    </a:lnTo>
                    <a:lnTo>
                      <a:pt x="1815" y="66"/>
                    </a:lnTo>
                    <a:lnTo>
                      <a:pt x="1814" y="40"/>
                    </a:lnTo>
                    <a:lnTo>
                      <a:pt x="1803" y="39"/>
                    </a:lnTo>
                    <a:lnTo>
                      <a:pt x="1803" y="62"/>
                    </a:lnTo>
                    <a:lnTo>
                      <a:pt x="1803" y="101"/>
                    </a:lnTo>
                    <a:lnTo>
                      <a:pt x="1800" y="139"/>
                    </a:lnTo>
                    <a:lnTo>
                      <a:pt x="1792" y="170"/>
                    </a:lnTo>
                    <a:lnTo>
                      <a:pt x="1779" y="186"/>
                    </a:lnTo>
                    <a:lnTo>
                      <a:pt x="1765" y="199"/>
                    </a:lnTo>
                    <a:lnTo>
                      <a:pt x="1743" y="212"/>
                    </a:lnTo>
                    <a:lnTo>
                      <a:pt x="1718" y="222"/>
                    </a:lnTo>
                    <a:lnTo>
                      <a:pt x="1688" y="231"/>
                    </a:lnTo>
                    <a:lnTo>
                      <a:pt x="1654" y="237"/>
                    </a:lnTo>
                    <a:lnTo>
                      <a:pt x="1630" y="237"/>
                    </a:lnTo>
                    <a:lnTo>
                      <a:pt x="1654" y="221"/>
                    </a:lnTo>
                    <a:lnTo>
                      <a:pt x="1681" y="197"/>
                    </a:lnTo>
                    <a:lnTo>
                      <a:pt x="1703" y="175"/>
                    </a:lnTo>
                    <a:lnTo>
                      <a:pt x="1719" y="146"/>
                    </a:lnTo>
                    <a:lnTo>
                      <a:pt x="1729" y="120"/>
                    </a:lnTo>
                    <a:lnTo>
                      <a:pt x="1734" y="89"/>
                    </a:lnTo>
                    <a:lnTo>
                      <a:pt x="1735" y="66"/>
                    </a:lnTo>
                    <a:lnTo>
                      <a:pt x="1734" y="44"/>
                    </a:lnTo>
                    <a:lnTo>
                      <a:pt x="1719" y="44"/>
                    </a:lnTo>
                    <a:lnTo>
                      <a:pt x="1719" y="59"/>
                    </a:lnTo>
                    <a:lnTo>
                      <a:pt x="1719" y="90"/>
                    </a:lnTo>
                    <a:lnTo>
                      <a:pt x="1713" y="119"/>
                    </a:lnTo>
                    <a:lnTo>
                      <a:pt x="1699" y="145"/>
                    </a:lnTo>
                    <a:lnTo>
                      <a:pt x="1680" y="170"/>
                    </a:lnTo>
                    <a:lnTo>
                      <a:pt x="1656" y="192"/>
                    </a:lnTo>
                    <a:lnTo>
                      <a:pt x="1626" y="211"/>
                    </a:lnTo>
                    <a:lnTo>
                      <a:pt x="1595" y="226"/>
                    </a:lnTo>
                    <a:lnTo>
                      <a:pt x="1567" y="230"/>
                    </a:lnTo>
                    <a:lnTo>
                      <a:pt x="1535" y="220"/>
                    </a:lnTo>
                    <a:lnTo>
                      <a:pt x="1500" y="206"/>
                    </a:lnTo>
                    <a:lnTo>
                      <a:pt x="1459" y="194"/>
                    </a:lnTo>
                    <a:lnTo>
                      <a:pt x="1417" y="186"/>
                    </a:lnTo>
                    <a:lnTo>
                      <a:pt x="1386" y="185"/>
                    </a:lnTo>
                    <a:lnTo>
                      <a:pt x="1355" y="186"/>
                    </a:lnTo>
                    <a:lnTo>
                      <a:pt x="1315" y="195"/>
                    </a:lnTo>
                    <a:lnTo>
                      <a:pt x="1355" y="161"/>
                    </a:lnTo>
                    <a:lnTo>
                      <a:pt x="1380" y="144"/>
                    </a:lnTo>
                    <a:lnTo>
                      <a:pt x="1410" y="126"/>
                    </a:lnTo>
                    <a:lnTo>
                      <a:pt x="1436" y="115"/>
                    </a:lnTo>
                    <a:lnTo>
                      <a:pt x="1452" y="105"/>
                    </a:lnTo>
                    <a:lnTo>
                      <a:pt x="1461" y="97"/>
                    </a:lnTo>
                    <a:lnTo>
                      <a:pt x="1467" y="89"/>
                    </a:lnTo>
                    <a:lnTo>
                      <a:pt x="1477" y="67"/>
                    </a:lnTo>
                    <a:lnTo>
                      <a:pt x="1485" y="46"/>
                    </a:lnTo>
                    <a:lnTo>
                      <a:pt x="1494" y="29"/>
                    </a:lnTo>
                    <a:lnTo>
                      <a:pt x="1510" y="2"/>
                    </a:lnTo>
                    <a:lnTo>
                      <a:pt x="1497" y="0"/>
                    </a:lnTo>
                    <a:lnTo>
                      <a:pt x="1482" y="20"/>
                    </a:lnTo>
                    <a:lnTo>
                      <a:pt x="1474" y="37"/>
                    </a:lnTo>
                    <a:lnTo>
                      <a:pt x="1466" y="56"/>
                    </a:lnTo>
                    <a:lnTo>
                      <a:pt x="1459" y="72"/>
                    </a:lnTo>
                    <a:lnTo>
                      <a:pt x="1446" y="89"/>
                    </a:lnTo>
                    <a:lnTo>
                      <a:pt x="1426" y="102"/>
                    </a:lnTo>
                    <a:lnTo>
                      <a:pt x="1395" y="117"/>
                    </a:lnTo>
                    <a:lnTo>
                      <a:pt x="1361" y="132"/>
                    </a:lnTo>
                    <a:lnTo>
                      <a:pt x="1331" y="152"/>
                    </a:lnTo>
                    <a:lnTo>
                      <a:pt x="1307" y="170"/>
                    </a:lnTo>
                    <a:lnTo>
                      <a:pt x="1274" y="195"/>
                    </a:lnTo>
                    <a:lnTo>
                      <a:pt x="1282" y="161"/>
                    </a:lnTo>
                    <a:lnTo>
                      <a:pt x="1286" y="134"/>
                    </a:lnTo>
                    <a:lnTo>
                      <a:pt x="1282" y="109"/>
                    </a:lnTo>
                    <a:lnTo>
                      <a:pt x="1277" y="84"/>
                    </a:lnTo>
                    <a:lnTo>
                      <a:pt x="1274" y="57"/>
                    </a:lnTo>
                    <a:lnTo>
                      <a:pt x="1277" y="40"/>
                    </a:lnTo>
                    <a:lnTo>
                      <a:pt x="1253" y="46"/>
                    </a:lnTo>
                    <a:lnTo>
                      <a:pt x="1253" y="57"/>
                    </a:lnTo>
                    <a:lnTo>
                      <a:pt x="1256" y="84"/>
                    </a:lnTo>
                    <a:lnTo>
                      <a:pt x="1263" y="119"/>
                    </a:lnTo>
                    <a:lnTo>
                      <a:pt x="1262" y="145"/>
                    </a:lnTo>
                    <a:lnTo>
                      <a:pt x="1254" y="177"/>
                    </a:lnTo>
                    <a:lnTo>
                      <a:pt x="1238" y="210"/>
                    </a:lnTo>
                    <a:lnTo>
                      <a:pt x="1223" y="230"/>
                    </a:lnTo>
                    <a:lnTo>
                      <a:pt x="1202" y="246"/>
                    </a:lnTo>
                    <a:lnTo>
                      <a:pt x="1171" y="260"/>
                    </a:lnTo>
                    <a:lnTo>
                      <a:pt x="1110" y="279"/>
                    </a:lnTo>
                    <a:lnTo>
                      <a:pt x="1068" y="299"/>
                    </a:lnTo>
                    <a:lnTo>
                      <a:pt x="1052" y="310"/>
                    </a:lnTo>
                    <a:lnTo>
                      <a:pt x="1035" y="326"/>
                    </a:lnTo>
                    <a:lnTo>
                      <a:pt x="1022" y="335"/>
                    </a:lnTo>
                    <a:lnTo>
                      <a:pt x="1005" y="343"/>
                    </a:lnTo>
                    <a:lnTo>
                      <a:pt x="946" y="363"/>
                    </a:lnTo>
                    <a:lnTo>
                      <a:pt x="899" y="381"/>
                    </a:lnTo>
                    <a:lnTo>
                      <a:pt x="859" y="399"/>
                    </a:lnTo>
                    <a:lnTo>
                      <a:pt x="814" y="425"/>
                    </a:lnTo>
                    <a:lnTo>
                      <a:pt x="789" y="444"/>
                    </a:lnTo>
                    <a:lnTo>
                      <a:pt x="789" y="435"/>
                    </a:lnTo>
                    <a:lnTo>
                      <a:pt x="797" y="419"/>
                    </a:lnTo>
                    <a:lnTo>
                      <a:pt x="814" y="393"/>
                    </a:lnTo>
                    <a:lnTo>
                      <a:pt x="838" y="368"/>
                    </a:lnTo>
                    <a:lnTo>
                      <a:pt x="863" y="345"/>
                    </a:lnTo>
                    <a:lnTo>
                      <a:pt x="881" y="326"/>
                    </a:lnTo>
                    <a:lnTo>
                      <a:pt x="895" y="305"/>
                    </a:lnTo>
                    <a:lnTo>
                      <a:pt x="906" y="277"/>
                    </a:lnTo>
                    <a:lnTo>
                      <a:pt x="909" y="244"/>
                    </a:lnTo>
                    <a:lnTo>
                      <a:pt x="905" y="211"/>
                    </a:lnTo>
                    <a:lnTo>
                      <a:pt x="896" y="185"/>
                    </a:lnTo>
                    <a:lnTo>
                      <a:pt x="894" y="169"/>
                    </a:lnTo>
                    <a:lnTo>
                      <a:pt x="893" y="154"/>
                    </a:lnTo>
                    <a:lnTo>
                      <a:pt x="898" y="139"/>
                    </a:lnTo>
                    <a:lnTo>
                      <a:pt x="908" y="125"/>
                    </a:lnTo>
                    <a:lnTo>
                      <a:pt x="935" y="101"/>
                    </a:lnTo>
                    <a:lnTo>
                      <a:pt x="964" y="70"/>
                    </a:lnTo>
                    <a:lnTo>
                      <a:pt x="944" y="67"/>
                    </a:lnTo>
                    <a:lnTo>
                      <a:pt x="926" y="85"/>
                    </a:lnTo>
                    <a:lnTo>
                      <a:pt x="905" y="102"/>
                    </a:lnTo>
                    <a:lnTo>
                      <a:pt x="891" y="117"/>
                    </a:lnTo>
                    <a:lnTo>
                      <a:pt x="878" y="137"/>
                    </a:lnTo>
                    <a:lnTo>
                      <a:pt x="871" y="159"/>
                    </a:lnTo>
                    <a:lnTo>
                      <a:pt x="871" y="195"/>
                    </a:lnTo>
                    <a:lnTo>
                      <a:pt x="860" y="169"/>
                    </a:lnTo>
                    <a:lnTo>
                      <a:pt x="845" y="140"/>
                    </a:lnTo>
                    <a:lnTo>
                      <a:pt x="834" y="109"/>
                    </a:lnTo>
                    <a:lnTo>
                      <a:pt x="825" y="85"/>
                    </a:lnTo>
                    <a:lnTo>
                      <a:pt x="816" y="65"/>
                    </a:lnTo>
                    <a:lnTo>
                      <a:pt x="802" y="71"/>
                    </a:lnTo>
                    <a:lnTo>
                      <a:pt x="791" y="81"/>
                    </a:lnTo>
                    <a:lnTo>
                      <a:pt x="802" y="101"/>
                    </a:lnTo>
                    <a:lnTo>
                      <a:pt x="815" y="132"/>
                    </a:lnTo>
                    <a:lnTo>
                      <a:pt x="828" y="166"/>
                    </a:lnTo>
                    <a:lnTo>
                      <a:pt x="843" y="202"/>
                    </a:lnTo>
                    <a:lnTo>
                      <a:pt x="855" y="229"/>
                    </a:lnTo>
                    <a:lnTo>
                      <a:pt x="863" y="255"/>
                    </a:lnTo>
                    <a:lnTo>
                      <a:pt x="863" y="281"/>
                    </a:lnTo>
                    <a:lnTo>
                      <a:pt x="854" y="306"/>
                    </a:lnTo>
                    <a:lnTo>
                      <a:pt x="839" y="329"/>
                    </a:lnTo>
                    <a:lnTo>
                      <a:pt x="816" y="350"/>
                    </a:lnTo>
                    <a:lnTo>
                      <a:pt x="791" y="376"/>
                    </a:lnTo>
                    <a:lnTo>
                      <a:pt x="764" y="409"/>
                    </a:lnTo>
                    <a:lnTo>
                      <a:pt x="740" y="435"/>
                    </a:lnTo>
                    <a:lnTo>
                      <a:pt x="715" y="465"/>
                    </a:lnTo>
                    <a:lnTo>
                      <a:pt x="700" y="490"/>
                    </a:lnTo>
                    <a:lnTo>
                      <a:pt x="686" y="514"/>
                    </a:lnTo>
                    <a:lnTo>
                      <a:pt x="676" y="539"/>
                    </a:lnTo>
                    <a:lnTo>
                      <a:pt x="669" y="56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6" name="Freeform 156"/>
              <p:cNvSpPr>
                <a:spLocks/>
              </p:cNvSpPr>
              <p:nvPr/>
            </p:nvSpPr>
            <p:spPr bwMode="auto">
              <a:xfrm>
                <a:off x="3350" y="1340"/>
                <a:ext cx="7" cy="20"/>
              </a:xfrm>
              <a:custGeom>
                <a:avLst/>
                <a:gdLst>
                  <a:gd name="T0" fmla="*/ 0 w 28"/>
                  <a:gd name="T1" fmla="*/ 0 h 79"/>
                  <a:gd name="T2" fmla="*/ 0 w 28"/>
                  <a:gd name="T3" fmla="*/ 0 h 79"/>
                  <a:gd name="T4" fmla="*/ 0 w 28"/>
                  <a:gd name="T5" fmla="*/ 0 h 79"/>
                  <a:gd name="T6" fmla="*/ 0 w 28"/>
                  <a:gd name="T7" fmla="*/ 0 h 79"/>
                  <a:gd name="T8" fmla="*/ 0 w 28"/>
                  <a:gd name="T9" fmla="*/ 0 h 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"/>
                  <a:gd name="T16" fmla="*/ 0 h 79"/>
                  <a:gd name="T17" fmla="*/ 28 w 28"/>
                  <a:gd name="T18" fmla="*/ 79 h 7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" h="79">
                    <a:moveTo>
                      <a:pt x="0" y="79"/>
                    </a:moveTo>
                    <a:lnTo>
                      <a:pt x="10" y="51"/>
                    </a:lnTo>
                    <a:lnTo>
                      <a:pt x="23" y="32"/>
                    </a:lnTo>
                    <a:lnTo>
                      <a:pt x="28" y="17"/>
                    </a:lnTo>
                    <a:lnTo>
                      <a:pt x="28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7" name="Freeform 157"/>
              <p:cNvSpPr>
                <a:spLocks/>
              </p:cNvSpPr>
              <p:nvPr/>
            </p:nvSpPr>
            <p:spPr bwMode="auto">
              <a:xfrm>
                <a:off x="3110" y="952"/>
                <a:ext cx="319" cy="174"/>
              </a:xfrm>
              <a:custGeom>
                <a:avLst/>
                <a:gdLst>
                  <a:gd name="T0" fmla="*/ 0 w 1280"/>
                  <a:gd name="T1" fmla="*/ 0 h 695"/>
                  <a:gd name="T2" fmla="*/ 0 w 1280"/>
                  <a:gd name="T3" fmla="*/ 0 h 695"/>
                  <a:gd name="T4" fmla="*/ 0 w 1280"/>
                  <a:gd name="T5" fmla="*/ 0 h 695"/>
                  <a:gd name="T6" fmla="*/ 0 w 1280"/>
                  <a:gd name="T7" fmla="*/ 0 h 695"/>
                  <a:gd name="T8" fmla="*/ 0 w 1280"/>
                  <a:gd name="T9" fmla="*/ 0 h 695"/>
                  <a:gd name="T10" fmla="*/ 0 w 1280"/>
                  <a:gd name="T11" fmla="*/ 0 h 695"/>
                  <a:gd name="T12" fmla="*/ 0 w 1280"/>
                  <a:gd name="T13" fmla="*/ 0 h 695"/>
                  <a:gd name="T14" fmla="*/ 0 w 1280"/>
                  <a:gd name="T15" fmla="*/ 0 h 695"/>
                  <a:gd name="T16" fmla="*/ 0 w 1280"/>
                  <a:gd name="T17" fmla="*/ 0 h 695"/>
                  <a:gd name="T18" fmla="*/ 0 w 1280"/>
                  <a:gd name="T19" fmla="*/ 0 h 695"/>
                  <a:gd name="T20" fmla="*/ 0 w 1280"/>
                  <a:gd name="T21" fmla="*/ 0 h 695"/>
                  <a:gd name="T22" fmla="*/ 0 w 1280"/>
                  <a:gd name="T23" fmla="*/ 0 h 695"/>
                  <a:gd name="T24" fmla="*/ 0 w 1280"/>
                  <a:gd name="T25" fmla="*/ 0 h 695"/>
                  <a:gd name="T26" fmla="*/ 0 w 1280"/>
                  <a:gd name="T27" fmla="*/ 0 h 695"/>
                  <a:gd name="T28" fmla="*/ 0 w 1280"/>
                  <a:gd name="T29" fmla="*/ 0 h 695"/>
                  <a:gd name="T30" fmla="*/ 0 w 1280"/>
                  <a:gd name="T31" fmla="*/ 0 h 695"/>
                  <a:gd name="T32" fmla="*/ 0 w 1280"/>
                  <a:gd name="T33" fmla="*/ 0 h 695"/>
                  <a:gd name="T34" fmla="*/ 0 w 1280"/>
                  <a:gd name="T35" fmla="*/ 0 h 695"/>
                  <a:gd name="T36" fmla="*/ 0 w 1280"/>
                  <a:gd name="T37" fmla="*/ 0 h 695"/>
                  <a:gd name="T38" fmla="*/ 0 w 1280"/>
                  <a:gd name="T39" fmla="*/ 0 h 695"/>
                  <a:gd name="T40" fmla="*/ 0 w 1280"/>
                  <a:gd name="T41" fmla="*/ 0 h 695"/>
                  <a:gd name="T42" fmla="*/ 0 w 1280"/>
                  <a:gd name="T43" fmla="*/ 0 h 695"/>
                  <a:gd name="T44" fmla="*/ 0 w 1280"/>
                  <a:gd name="T45" fmla="*/ 0 h 695"/>
                  <a:gd name="T46" fmla="*/ 0 w 1280"/>
                  <a:gd name="T47" fmla="*/ 0 h 695"/>
                  <a:gd name="T48" fmla="*/ 0 w 1280"/>
                  <a:gd name="T49" fmla="*/ 0 h 695"/>
                  <a:gd name="T50" fmla="*/ 0 w 1280"/>
                  <a:gd name="T51" fmla="*/ 0 h 695"/>
                  <a:gd name="T52" fmla="*/ 0 w 1280"/>
                  <a:gd name="T53" fmla="*/ 0 h 695"/>
                  <a:gd name="T54" fmla="*/ 0 w 1280"/>
                  <a:gd name="T55" fmla="*/ 0 h 695"/>
                  <a:gd name="T56" fmla="*/ 0 w 1280"/>
                  <a:gd name="T57" fmla="*/ 0 h 695"/>
                  <a:gd name="T58" fmla="*/ 0 w 1280"/>
                  <a:gd name="T59" fmla="*/ 0 h 695"/>
                  <a:gd name="T60" fmla="*/ 0 w 1280"/>
                  <a:gd name="T61" fmla="*/ 0 h 695"/>
                  <a:gd name="T62" fmla="*/ 0 w 1280"/>
                  <a:gd name="T63" fmla="*/ 0 h 695"/>
                  <a:gd name="T64" fmla="*/ 0 w 1280"/>
                  <a:gd name="T65" fmla="*/ 0 h 695"/>
                  <a:gd name="T66" fmla="*/ 0 w 1280"/>
                  <a:gd name="T67" fmla="*/ 0 h 695"/>
                  <a:gd name="T68" fmla="*/ 0 w 1280"/>
                  <a:gd name="T69" fmla="*/ 0 h 695"/>
                  <a:gd name="T70" fmla="*/ 0 w 1280"/>
                  <a:gd name="T71" fmla="*/ 0 h 695"/>
                  <a:gd name="T72" fmla="*/ 0 w 1280"/>
                  <a:gd name="T73" fmla="*/ 0 h 695"/>
                  <a:gd name="T74" fmla="*/ 0 w 1280"/>
                  <a:gd name="T75" fmla="*/ 0 h 695"/>
                  <a:gd name="T76" fmla="*/ 0 w 1280"/>
                  <a:gd name="T77" fmla="*/ 0 h 695"/>
                  <a:gd name="T78" fmla="*/ 0 w 1280"/>
                  <a:gd name="T79" fmla="*/ 0 h 695"/>
                  <a:gd name="T80" fmla="*/ 0 w 1280"/>
                  <a:gd name="T81" fmla="*/ 0 h 695"/>
                  <a:gd name="T82" fmla="*/ 0 w 1280"/>
                  <a:gd name="T83" fmla="*/ 0 h 695"/>
                  <a:gd name="T84" fmla="*/ 0 w 1280"/>
                  <a:gd name="T85" fmla="*/ 0 h 695"/>
                  <a:gd name="T86" fmla="*/ 0 w 1280"/>
                  <a:gd name="T87" fmla="*/ 0 h 695"/>
                  <a:gd name="T88" fmla="*/ 0 w 1280"/>
                  <a:gd name="T89" fmla="*/ 0 h 695"/>
                  <a:gd name="T90" fmla="*/ 0 w 1280"/>
                  <a:gd name="T91" fmla="*/ 0 h 695"/>
                  <a:gd name="T92" fmla="*/ 0 w 1280"/>
                  <a:gd name="T93" fmla="*/ 0 h 695"/>
                  <a:gd name="T94" fmla="*/ 0 w 1280"/>
                  <a:gd name="T95" fmla="*/ 0 h 695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280"/>
                  <a:gd name="T145" fmla="*/ 0 h 695"/>
                  <a:gd name="T146" fmla="*/ 1280 w 1280"/>
                  <a:gd name="T147" fmla="*/ 695 h 695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280" h="695">
                    <a:moveTo>
                      <a:pt x="490" y="33"/>
                    </a:moveTo>
                    <a:lnTo>
                      <a:pt x="460" y="30"/>
                    </a:lnTo>
                    <a:lnTo>
                      <a:pt x="437" y="22"/>
                    </a:lnTo>
                    <a:lnTo>
                      <a:pt x="412" y="8"/>
                    </a:lnTo>
                    <a:lnTo>
                      <a:pt x="391" y="2"/>
                    </a:lnTo>
                    <a:lnTo>
                      <a:pt x="370" y="0"/>
                    </a:lnTo>
                    <a:lnTo>
                      <a:pt x="347" y="7"/>
                    </a:lnTo>
                    <a:lnTo>
                      <a:pt x="332" y="21"/>
                    </a:lnTo>
                    <a:lnTo>
                      <a:pt x="316" y="45"/>
                    </a:lnTo>
                    <a:lnTo>
                      <a:pt x="302" y="80"/>
                    </a:lnTo>
                    <a:lnTo>
                      <a:pt x="286" y="130"/>
                    </a:lnTo>
                    <a:lnTo>
                      <a:pt x="270" y="160"/>
                    </a:lnTo>
                    <a:lnTo>
                      <a:pt x="256" y="184"/>
                    </a:lnTo>
                    <a:lnTo>
                      <a:pt x="245" y="195"/>
                    </a:lnTo>
                    <a:lnTo>
                      <a:pt x="227" y="207"/>
                    </a:lnTo>
                    <a:lnTo>
                      <a:pt x="192" y="224"/>
                    </a:lnTo>
                    <a:lnTo>
                      <a:pt x="151" y="245"/>
                    </a:lnTo>
                    <a:lnTo>
                      <a:pt x="109" y="271"/>
                    </a:lnTo>
                    <a:lnTo>
                      <a:pt x="78" y="297"/>
                    </a:lnTo>
                    <a:lnTo>
                      <a:pt x="44" y="336"/>
                    </a:lnTo>
                    <a:lnTo>
                      <a:pt x="22" y="374"/>
                    </a:lnTo>
                    <a:lnTo>
                      <a:pt x="7" y="422"/>
                    </a:lnTo>
                    <a:lnTo>
                      <a:pt x="0" y="467"/>
                    </a:lnTo>
                    <a:lnTo>
                      <a:pt x="3" y="512"/>
                    </a:lnTo>
                    <a:lnTo>
                      <a:pt x="10" y="548"/>
                    </a:lnTo>
                    <a:lnTo>
                      <a:pt x="24" y="578"/>
                    </a:lnTo>
                    <a:lnTo>
                      <a:pt x="43" y="603"/>
                    </a:lnTo>
                    <a:lnTo>
                      <a:pt x="69" y="621"/>
                    </a:lnTo>
                    <a:lnTo>
                      <a:pt x="102" y="634"/>
                    </a:lnTo>
                    <a:lnTo>
                      <a:pt x="133" y="640"/>
                    </a:lnTo>
                    <a:lnTo>
                      <a:pt x="157" y="648"/>
                    </a:lnTo>
                    <a:lnTo>
                      <a:pt x="174" y="659"/>
                    </a:lnTo>
                    <a:lnTo>
                      <a:pt x="198" y="676"/>
                    </a:lnTo>
                    <a:lnTo>
                      <a:pt x="221" y="688"/>
                    </a:lnTo>
                    <a:lnTo>
                      <a:pt x="246" y="694"/>
                    </a:lnTo>
                    <a:lnTo>
                      <a:pt x="273" y="691"/>
                    </a:lnTo>
                    <a:lnTo>
                      <a:pt x="317" y="678"/>
                    </a:lnTo>
                    <a:lnTo>
                      <a:pt x="371" y="665"/>
                    </a:lnTo>
                    <a:lnTo>
                      <a:pt x="397" y="660"/>
                    </a:lnTo>
                    <a:lnTo>
                      <a:pt x="426" y="660"/>
                    </a:lnTo>
                    <a:lnTo>
                      <a:pt x="459" y="665"/>
                    </a:lnTo>
                    <a:lnTo>
                      <a:pt x="487" y="660"/>
                    </a:lnTo>
                    <a:lnTo>
                      <a:pt x="514" y="651"/>
                    </a:lnTo>
                    <a:lnTo>
                      <a:pt x="558" y="638"/>
                    </a:lnTo>
                    <a:lnTo>
                      <a:pt x="589" y="630"/>
                    </a:lnTo>
                    <a:lnTo>
                      <a:pt x="620" y="619"/>
                    </a:lnTo>
                    <a:lnTo>
                      <a:pt x="644" y="610"/>
                    </a:lnTo>
                    <a:lnTo>
                      <a:pt x="679" y="598"/>
                    </a:lnTo>
                    <a:lnTo>
                      <a:pt x="708" y="591"/>
                    </a:lnTo>
                    <a:lnTo>
                      <a:pt x="740" y="591"/>
                    </a:lnTo>
                    <a:lnTo>
                      <a:pt x="770" y="595"/>
                    </a:lnTo>
                    <a:lnTo>
                      <a:pt x="797" y="609"/>
                    </a:lnTo>
                    <a:lnTo>
                      <a:pt x="829" y="626"/>
                    </a:lnTo>
                    <a:lnTo>
                      <a:pt x="862" y="643"/>
                    </a:lnTo>
                    <a:lnTo>
                      <a:pt x="888" y="653"/>
                    </a:lnTo>
                    <a:lnTo>
                      <a:pt x="909" y="660"/>
                    </a:lnTo>
                    <a:lnTo>
                      <a:pt x="934" y="669"/>
                    </a:lnTo>
                    <a:lnTo>
                      <a:pt x="964" y="683"/>
                    </a:lnTo>
                    <a:lnTo>
                      <a:pt x="982" y="690"/>
                    </a:lnTo>
                    <a:lnTo>
                      <a:pt x="1003" y="695"/>
                    </a:lnTo>
                    <a:lnTo>
                      <a:pt x="1035" y="695"/>
                    </a:lnTo>
                    <a:lnTo>
                      <a:pt x="1067" y="686"/>
                    </a:lnTo>
                    <a:lnTo>
                      <a:pt x="1101" y="673"/>
                    </a:lnTo>
                    <a:lnTo>
                      <a:pt x="1133" y="649"/>
                    </a:lnTo>
                    <a:lnTo>
                      <a:pt x="1158" y="625"/>
                    </a:lnTo>
                    <a:lnTo>
                      <a:pt x="1182" y="591"/>
                    </a:lnTo>
                    <a:lnTo>
                      <a:pt x="1195" y="564"/>
                    </a:lnTo>
                    <a:lnTo>
                      <a:pt x="1209" y="509"/>
                    </a:lnTo>
                    <a:lnTo>
                      <a:pt x="1220" y="469"/>
                    </a:lnTo>
                    <a:lnTo>
                      <a:pt x="1237" y="427"/>
                    </a:lnTo>
                    <a:lnTo>
                      <a:pt x="1257" y="394"/>
                    </a:lnTo>
                    <a:lnTo>
                      <a:pt x="1272" y="360"/>
                    </a:lnTo>
                    <a:lnTo>
                      <a:pt x="1280" y="326"/>
                    </a:lnTo>
                    <a:lnTo>
                      <a:pt x="1279" y="296"/>
                    </a:lnTo>
                    <a:lnTo>
                      <a:pt x="1270" y="270"/>
                    </a:lnTo>
                    <a:lnTo>
                      <a:pt x="1254" y="239"/>
                    </a:lnTo>
                    <a:lnTo>
                      <a:pt x="1235" y="209"/>
                    </a:lnTo>
                    <a:lnTo>
                      <a:pt x="1210" y="181"/>
                    </a:lnTo>
                    <a:lnTo>
                      <a:pt x="1187" y="161"/>
                    </a:lnTo>
                    <a:lnTo>
                      <a:pt x="1170" y="139"/>
                    </a:lnTo>
                    <a:lnTo>
                      <a:pt x="1153" y="125"/>
                    </a:lnTo>
                    <a:lnTo>
                      <a:pt x="1125" y="111"/>
                    </a:lnTo>
                    <a:lnTo>
                      <a:pt x="1091" y="103"/>
                    </a:lnTo>
                    <a:lnTo>
                      <a:pt x="1055" y="101"/>
                    </a:lnTo>
                    <a:lnTo>
                      <a:pt x="999" y="106"/>
                    </a:lnTo>
                    <a:lnTo>
                      <a:pt x="924" y="116"/>
                    </a:lnTo>
                    <a:lnTo>
                      <a:pt x="845" y="125"/>
                    </a:lnTo>
                    <a:lnTo>
                      <a:pt x="799" y="125"/>
                    </a:lnTo>
                    <a:lnTo>
                      <a:pt x="740" y="117"/>
                    </a:lnTo>
                    <a:lnTo>
                      <a:pt x="686" y="107"/>
                    </a:lnTo>
                    <a:lnTo>
                      <a:pt x="640" y="95"/>
                    </a:lnTo>
                    <a:lnTo>
                      <a:pt x="600" y="82"/>
                    </a:lnTo>
                    <a:lnTo>
                      <a:pt x="561" y="66"/>
                    </a:lnTo>
                    <a:lnTo>
                      <a:pt x="529" y="48"/>
                    </a:lnTo>
                    <a:lnTo>
                      <a:pt x="507" y="38"/>
                    </a:lnTo>
                    <a:lnTo>
                      <a:pt x="490" y="33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" name="Freeform 158"/>
              <p:cNvSpPr>
                <a:spLocks/>
              </p:cNvSpPr>
              <p:nvPr/>
            </p:nvSpPr>
            <p:spPr bwMode="auto">
              <a:xfrm>
                <a:off x="3216" y="912"/>
                <a:ext cx="416" cy="243"/>
              </a:xfrm>
              <a:custGeom>
                <a:avLst/>
                <a:gdLst>
                  <a:gd name="T0" fmla="*/ 0 w 1665"/>
                  <a:gd name="T1" fmla="*/ 0 h 971"/>
                  <a:gd name="T2" fmla="*/ 0 w 1665"/>
                  <a:gd name="T3" fmla="*/ 0 h 971"/>
                  <a:gd name="T4" fmla="*/ 0 w 1665"/>
                  <a:gd name="T5" fmla="*/ 0 h 971"/>
                  <a:gd name="T6" fmla="*/ 0 w 1665"/>
                  <a:gd name="T7" fmla="*/ 0 h 971"/>
                  <a:gd name="T8" fmla="*/ 0 w 1665"/>
                  <a:gd name="T9" fmla="*/ 0 h 971"/>
                  <a:gd name="T10" fmla="*/ 0 w 1665"/>
                  <a:gd name="T11" fmla="*/ 0 h 971"/>
                  <a:gd name="T12" fmla="*/ 0 w 1665"/>
                  <a:gd name="T13" fmla="*/ 0 h 971"/>
                  <a:gd name="T14" fmla="*/ 0 w 1665"/>
                  <a:gd name="T15" fmla="*/ 0 h 971"/>
                  <a:gd name="T16" fmla="*/ 0 w 1665"/>
                  <a:gd name="T17" fmla="*/ 0 h 971"/>
                  <a:gd name="T18" fmla="*/ 0 w 1665"/>
                  <a:gd name="T19" fmla="*/ 0 h 971"/>
                  <a:gd name="T20" fmla="*/ 0 w 1665"/>
                  <a:gd name="T21" fmla="*/ 0 h 971"/>
                  <a:gd name="T22" fmla="*/ 0 w 1665"/>
                  <a:gd name="T23" fmla="*/ 0 h 971"/>
                  <a:gd name="T24" fmla="*/ 0 w 1665"/>
                  <a:gd name="T25" fmla="*/ 0 h 971"/>
                  <a:gd name="T26" fmla="*/ 0 w 1665"/>
                  <a:gd name="T27" fmla="*/ 0 h 971"/>
                  <a:gd name="T28" fmla="*/ 0 w 1665"/>
                  <a:gd name="T29" fmla="*/ 0 h 971"/>
                  <a:gd name="T30" fmla="*/ 0 w 1665"/>
                  <a:gd name="T31" fmla="*/ 0 h 971"/>
                  <a:gd name="T32" fmla="*/ 0 w 1665"/>
                  <a:gd name="T33" fmla="*/ 0 h 971"/>
                  <a:gd name="T34" fmla="*/ 0 w 1665"/>
                  <a:gd name="T35" fmla="*/ 0 h 971"/>
                  <a:gd name="T36" fmla="*/ 0 w 1665"/>
                  <a:gd name="T37" fmla="*/ 0 h 971"/>
                  <a:gd name="T38" fmla="*/ 0 w 1665"/>
                  <a:gd name="T39" fmla="*/ 0 h 971"/>
                  <a:gd name="T40" fmla="*/ 0 w 1665"/>
                  <a:gd name="T41" fmla="*/ 0 h 971"/>
                  <a:gd name="T42" fmla="*/ 0 w 1665"/>
                  <a:gd name="T43" fmla="*/ 0 h 971"/>
                  <a:gd name="T44" fmla="*/ 0 w 1665"/>
                  <a:gd name="T45" fmla="*/ 0 h 971"/>
                  <a:gd name="T46" fmla="*/ 0 w 1665"/>
                  <a:gd name="T47" fmla="*/ 0 h 971"/>
                  <a:gd name="T48" fmla="*/ 0 w 1665"/>
                  <a:gd name="T49" fmla="*/ 0 h 971"/>
                  <a:gd name="T50" fmla="*/ 0 w 1665"/>
                  <a:gd name="T51" fmla="*/ 0 h 971"/>
                  <a:gd name="T52" fmla="*/ 0 w 1665"/>
                  <a:gd name="T53" fmla="*/ 0 h 971"/>
                  <a:gd name="T54" fmla="*/ 0 w 1665"/>
                  <a:gd name="T55" fmla="*/ 0 h 971"/>
                  <a:gd name="T56" fmla="*/ 0 w 1665"/>
                  <a:gd name="T57" fmla="*/ 0 h 971"/>
                  <a:gd name="T58" fmla="*/ 0 w 1665"/>
                  <a:gd name="T59" fmla="*/ 0 h 971"/>
                  <a:gd name="T60" fmla="*/ 0 w 1665"/>
                  <a:gd name="T61" fmla="*/ 0 h 971"/>
                  <a:gd name="T62" fmla="*/ 0 w 1665"/>
                  <a:gd name="T63" fmla="*/ 0 h 971"/>
                  <a:gd name="T64" fmla="*/ 0 w 1665"/>
                  <a:gd name="T65" fmla="*/ 0 h 971"/>
                  <a:gd name="T66" fmla="*/ 0 w 1665"/>
                  <a:gd name="T67" fmla="*/ 0 h 971"/>
                  <a:gd name="T68" fmla="*/ 0 w 1665"/>
                  <a:gd name="T69" fmla="*/ 0 h 971"/>
                  <a:gd name="T70" fmla="*/ 0 w 1665"/>
                  <a:gd name="T71" fmla="*/ 0 h 971"/>
                  <a:gd name="T72" fmla="*/ 0 w 1665"/>
                  <a:gd name="T73" fmla="*/ 0 h 971"/>
                  <a:gd name="T74" fmla="*/ 0 w 1665"/>
                  <a:gd name="T75" fmla="*/ 0 h 971"/>
                  <a:gd name="T76" fmla="*/ 0 w 1665"/>
                  <a:gd name="T77" fmla="*/ 0 h 971"/>
                  <a:gd name="T78" fmla="*/ 0 w 1665"/>
                  <a:gd name="T79" fmla="*/ 0 h 971"/>
                  <a:gd name="T80" fmla="*/ 0 w 1665"/>
                  <a:gd name="T81" fmla="*/ 0 h 971"/>
                  <a:gd name="T82" fmla="*/ 0 w 1665"/>
                  <a:gd name="T83" fmla="*/ 0 h 971"/>
                  <a:gd name="T84" fmla="*/ 0 w 1665"/>
                  <a:gd name="T85" fmla="*/ 0 h 971"/>
                  <a:gd name="T86" fmla="*/ 0 w 1665"/>
                  <a:gd name="T87" fmla="*/ 0 h 971"/>
                  <a:gd name="T88" fmla="*/ 0 w 1665"/>
                  <a:gd name="T89" fmla="*/ 0 h 971"/>
                  <a:gd name="T90" fmla="*/ 0 w 1665"/>
                  <a:gd name="T91" fmla="*/ 0 h 971"/>
                  <a:gd name="T92" fmla="*/ 0 w 1665"/>
                  <a:gd name="T93" fmla="*/ 0 h 971"/>
                  <a:gd name="T94" fmla="*/ 0 w 1665"/>
                  <a:gd name="T95" fmla="*/ 0 h 971"/>
                  <a:gd name="T96" fmla="*/ 0 w 1665"/>
                  <a:gd name="T97" fmla="*/ 0 h 971"/>
                  <a:gd name="T98" fmla="*/ 0 w 1665"/>
                  <a:gd name="T99" fmla="*/ 0 h 971"/>
                  <a:gd name="T100" fmla="*/ 0 w 1665"/>
                  <a:gd name="T101" fmla="*/ 0 h 971"/>
                  <a:gd name="T102" fmla="*/ 0 w 1665"/>
                  <a:gd name="T103" fmla="*/ 0 h 971"/>
                  <a:gd name="T104" fmla="*/ 0 w 1665"/>
                  <a:gd name="T105" fmla="*/ 0 h 971"/>
                  <a:gd name="T106" fmla="*/ 0 w 1665"/>
                  <a:gd name="T107" fmla="*/ 0 h 971"/>
                  <a:gd name="T108" fmla="*/ 0 w 1665"/>
                  <a:gd name="T109" fmla="*/ 0 h 971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65"/>
                  <a:gd name="T166" fmla="*/ 0 h 971"/>
                  <a:gd name="T167" fmla="*/ 1665 w 1665"/>
                  <a:gd name="T168" fmla="*/ 971 h 971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65" h="971">
                    <a:moveTo>
                      <a:pt x="544" y="911"/>
                    </a:moveTo>
                    <a:lnTo>
                      <a:pt x="547" y="940"/>
                    </a:lnTo>
                    <a:lnTo>
                      <a:pt x="551" y="971"/>
                    </a:lnTo>
                    <a:lnTo>
                      <a:pt x="592" y="962"/>
                    </a:lnTo>
                    <a:lnTo>
                      <a:pt x="627" y="951"/>
                    </a:lnTo>
                    <a:lnTo>
                      <a:pt x="654" y="933"/>
                    </a:lnTo>
                    <a:lnTo>
                      <a:pt x="672" y="917"/>
                    </a:lnTo>
                    <a:lnTo>
                      <a:pt x="683" y="907"/>
                    </a:lnTo>
                    <a:lnTo>
                      <a:pt x="697" y="901"/>
                    </a:lnTo>
                    <a:lnTo>
                      <a:pt x="723" y="898"/>
                    </a:lnTo>
                    <a:lnTo>
                      <a:pt x="751" y="903"/>
                    </a:lnTo>
                    <a:lnTo>
                      <a:pt x="796" y="898"/>
                    </a:lnTo>
                    <a:lnTo>
                      <a:pt x="826" y="902"/>
                    </a:lnTo>
                    <a:lnTo>
                      <a:pt x="845" y="906"/>
                    </a:lnTo>
                    <a:lnTo>
                      <a:pt x="870" y="911"/>
                    </a:lnTo>
                    <a:lnTo>
                      <a:pt x="901" y="917"/>
                    </a:lnTo>
                    <a:lnTo>
                      <a:pt x="937" y="920"/>
                    </a:lnTo>
                    <a:lnTo>
                      <a:pt x="989" y="915"/>
                    </a:lnTo>
                    <a:lnTo>
                      <a:pt x="1043" y="903"/>
                    </a:lnTo>
                    <a:lnTo>
                      <a:pt x="1090" y="892"/>
                    </a:lnTo>
                    <a:lnTo>
                      <a:pt x="1134" y="882"/>
                    </a:lnTo>
                    <a:lnTo>
                      <a:pt x="1159" y="875"/>
                    </a:lnTo>
                    <a:lnTo>
                      <a:pt x="1188" y="865"/>
                    </a:lnTo>
                    <a:lnTo>
                      <a:pt x="1224" y="848"/>
                    </a:lnTo>
                    <a:lnTo>
                      <a:pt x="1260" y="836"/>
                    </a:lnTo>
                    <a:lnTo>
                      <a:pt x="1300" y="823"/>
                    </a:lnTo>
                    <a:lnTo>
                      <a:pt x="1339" y="805"/>
                    </a:lnTo>
                    <a:lnTo>
                      <a:pt x="1367" y="787"/>
                    </a:lnTo>
                    <a:lnTo>
                      <a:pt x="1392" y="765"/>
                    </a:lnTo>
                    <a:lnTo>
                      <a:pt x="1426" y="731"/>
                    </a:lnTo>
                    <a:lnTo>
                      <a:pt x="1458" y="702"/>
                    </a:lnTo>
                    <a:lnTo>
                      <a:pt x="1498" y="678"/>
                    </a:lnTo>
                    <a:lnTo>
                      <a:pt x="1542" y="661"/>
                    </a:lnTo>
                    <a:lnTo>
                      <a:pt x="1585" y="642"/>
                    </a:lnTo>
                    <a:lnTo>
                      <a:pt x="1616" y="619"/>
                    </a:lnTo>
                    <a:lnTo>
                      <a:pt x="1638" y="591"/>
                    </a:lnTo>
                    <a:lnTo>
                      <a:pt x="1656" y="557"/>
                    </a:lnTo>
                    <a:lnTo>
                      <a:pt x="1665" y="508"/>
                    </a:lnTo>
                    <a:lnTo>
                      <a:pt x="1663" y="456"/>
                    </a:lnTo>
                    <a:lnTo>
                      <a:pt x="1658" y="407"/>
                    </a:lnTo>
                    <a:lnTo>
                      <a:pt x="1643" y="363"/>
                    </a:lnTo>
                    <a:lnTo>
                      <a:pt x="1623" y="327"/>
                    </a:lnTo>
                    <a:lnTo>
                      <a:pt x="1597" y="289"/>
                    </a:lnTo>
                    <a:lnTo>
                      <a:pt x="1562" y="258"/>
                    </a:lnTo>
                    <a:lnTo>
                      <a:pt x="1518" y="232"/>
                    </a:lnTo>
                    <a:lnTo>
                      <a:pt x="1476" y="214"/>
                    </a:lnTo>
                    <a:lnTo>
                      <a:pt x="1418" y="198"/>
                    </a:lnTo>
                    <a:lnTo>
                      <a:pt x="1357" y="182"/>
                    </a:lnTo>
                    <a:lnTo>
                      <a:pt x="1309" y="162"/>
                    </a:lnTo>
                    <a:lnTo>
                      <a:pt x="1260" y="138"/>
                    </a:lnTo>
                    <a:lnTo>
                      <a:pt x="1220" y="110"/>
                    </a:lnTo>
                    <a:lnTo>
                      <a:pt x="1171" y="70"/>
                    </a:lnTo>
                    <a:lnTo>
                      <a:pt x="1125" y="39"/>
                    </a:lnTo>
                    <a:lnTo>
                      <a:pt x="1075" y="19"/>
                    </a:lnTo>
                    <a:lnTo>
                      <a:pt x="1019" y="5"/>
                    </a:lnTo>
                    <a:lnTo>
                      <a:pt x="954" y="2"/>
                    </a:lnTo>
                    <a:lnTo>
                      <a:pt x="900" y="0"/>
                    </a:lnTo>
                    <a:lnTo>
                      <a:pt x="825" y="10"/>
                    </a:lnTo>
                    <a:lnTo>
                      <a:pt x="762" y="20"/>
                    </a:lnTo>
                    <a:lnTo>
                      <a:pt x="710" y="25"/>
                    </a:lnTo>
                    <a:lnTo>
                      <a:pt x="658" y="28"/>
                    </a:lnTo>
                    <a:lnTo>
                      <a:pt x="616" y="38"/>
                    </a:lnTo>
                    <a:lnTo>
                      <a:pt x="547" y="65"/>
                    </a:lnTo>
                    <a:lnTo>
                      <a:pt x="479" y="87"/>
                    </a:lnTo>
                    <a:lnTo>
                      <a:pt x="428" y="95"/>
                    </a:lnTo>
                    <a:lnTo>
                      <a:pt x="387" y="94"/>
                    </a:lnTo>
                    <a:lnTo>
                      <a:pt x="334" y="84"/>
                    </a:lnTo>
                    <a:lnTo>
                      <a:pt x="291" y="79"/>
                    </a:lnTo>
                    <a:lnTo>
                      <a:pt x="250" y="79"/>
                    </a:lnTo>
                    <a:lnTo>
                      <a:pt x="210" y="87"/>
                    </a:lnTo>
                    <a:lnTo>
                      <a:pt x="177" y="99"/>
                    </a:lnTo>
                    <a:lnTo>
                      <a:pt x="125" y="129"/>
                    </a:lnTo>
                    <a:lnTo>
                      <a:pt x="42" y="184"/>
                    </a:lnTo>
                    <a:lnTo>
                      <a:pt x="8" y="215"/>
                    </a:lnTo>
                    <a:lnTo>
                      <a:pt x="0" y="233"/>
                    </a:lnTo>
                    <a:lnTo>
                      <a:pt x="0" y="250"/>
                    </a:lnTo>
                    <a:lnTo>
                      <a:pt x="17" y="255"/>
                    </a:lnTo>
                    <a:lnTo>
                      <a:pt x="39" y="264"/>
                    </a:lnTo>
                    <a:lnTo>
                      <a:pt x="71" y="283"/>
                    </a:lnTo>
                    <a:lnTo>
                      <a:pt x="110" y="298"/>
                    </a:lnTo>
                    <a:lnTo>
                      <a:pt x="150" y="312"/>
                    </a:lnTo>
                    <a:lnTo>
                      <a:pt x="196" y="323"/>
                    </a:lnTo>
                    <a:lnTo>
                      <a:pt x="250" y="334"/>
                    </a:lnTo>
                    <a:lnTo>
                      <a:pt x="310" y="342"/>
                    </a:lnTo>
                    <a:lnTo>
                      <a:pt x="356" y="342"/>
                    </a:lnTo>
                    <a:lnTo>
                      <a:pt x="434" y="333"/>
                    </a:lnTo>
                    <a:lnTo>
                      <a:pt x="509" y="322"/>
                    </a:lnTo>
                    <a:lnTo>
                      <a:pt x="566" y="318"/>
                    </a:lnTo>
                    <a:lnTo>
                      <a:pt x="601" y="320"/>
                    </a:lnTo>
                    <a:lnTo>
                      <a:pt x="634" y="327"/>
                    </a:lnTo>
                    <a:lnTo>
                      <a:pt x="663" y="341"/>
                    </a:lnTo>
                    <a:lnTo>
                      <a:pt x="681" y="356"/>
                    </a:lnTo>
                    <a:lnTo>
                      <a:pt x="697" y="378"/>
                    </a:lnTo>
                    <a:lnTo>
                      <a:pt x="721" y="397"/>
                    </a:lnTo>
                    <a:lnTo>
                      <a:pt x="745" y="424"/>
                    </a:lnTo>
                    <a:lnTo>
                      <a:pt x="763" y="456"/>
                    </a:lnTo>
                    <a:lnTo>
                      <a:pt x="781" y="486"/>
                    </a:lnTo>
                    <a:lnTo>
                      <a:pt x="788" y="513"/>
                    </a:lnTo>
                    <a:lnTo>
                      <a:pt x="790" y="543"/>
                    </a:lnTo>
                    <a:lnTo>
                      <a:pt x="782" y="577"/>
                    </a:lnTo>
                    <a:lnTo>
                      <a:pt x="767" y="611"/>
                    </a:lnTo>
                    <a:lnTo>
                      <a:pt x="747" y="644"/>
                    </a:lnTo>
                    <a:lnTo>
                      <a:pt x="730" y="684"/>
                    </a:lnTo>
                    <a:lnTo>
                      <a:pt x="718" y="726"/>
                    </a:lnTo>
                    <a:lnTo>
                      <a:pt x="705" y="780"/>
                    </a:lnTo>
                    <a:lnTo>
                      <a:pt x="692" y="808"/>
                    </a:lnTo>
                    <a:lnTo>
                      <a:pt x="669" y="842"/>
                    </a:lnTo>
                    <a:lnTo>
                      <a:pt x="643" y="866"/>
                    </a:lnTo>
                    <a:lnTo>
                      <a:pt x="611" y="888"/>
                    </a:lnTo>
                    <a:lnTo>
                      <a:pt x="578" y="903"/>
                    </a:lnTo>
                    <a:lnTo>
                      <a:pt x="544" y="911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9" name="Freeform 159"/>
              <p:cNvSpPr>
                <a:spLocks/>
              </p:cNvSpPr>
              <p:nvPr/>
            </p:nvSpPr>
            <p:spPr bwMode="auto">
              <a:xfrm>
                <a:off x="3567" y="981"/>
                <a:ext cx="231" cy="160"/>
              </a:xfrm>
              <a:custGeom>
                <a:avLst/>
                <a:gdLst>
                  <a:gd name="T0" fmla="*/ 0 w 927"/>
                  <a:gd name="T1" fmla="*/ 0 h 640"/>
                  <a:gd name="T2" fmla="*/ 0 w 927"/>
                  <a:gd name="T3" fmla="*/ 0 h 640"/>
                  <a:gd name="T4" fmla="*/ 0 w 927"/>
                  <a:gd name="T5" fmla="*/ 0 h 640"/>
                  <a:gd name="T6" fmla="*/ 0 w 927"/>
                  <a:gd name="T7" fmla="*/ 0 h 640"/>
                  <a:gd name="T8" fmla="*/ 0 w 927"/>
                  <a:gd name="T9" fmla="*/ 0 h 640"/>
                  <a:gd name="T10" fmla="*/ 0 w 927"/>
                  <a:gd name="T11" fmla="*/ 0 h 640"/>
                  <a:gd name="T12" fmla="*/ 0 w 927"/>
                  <a:gd name="T13" fmla="*/ 0 h 640"/>
                  <a:gd name="T14" fmla="*/ 0 w 927"/>
                  <a:gd name="T15" fmla="*/ 0 h 640"/>
                  <a:gd name="T16" fmla="*/ 0 w 927"/>
                  <a:gd name="T17" fmla="*/ 0 h 640"/>
                  <a:gd name="T18" fmla="*/ 0 w 927"/>
                  <a:gd name="T19" fmla="*/ 0 h 640"/>
                  <a:gd name="T20" fmla="*/ 0 w 927"/>
                  <a:gd name="T21" fmla="*/ 0 h 640"/>
                  <a:gd name="T22" fmla="*/ 0 w 927"/>
                  <a:gd name="T23" fmla="*/ 0 h 640"/>
                  <a:gd name="T24" fmla="*/ 0 w 927"/>
                  <a:gd name="T25" fmla="*/ 0 h 640"/>
                  <a:gd name="T26" fmla="*/ 0 w 927"/>
                  <a:gd name="T27" fmla="*/ 0 h 640"/>
                  <a:gd name="T28" fmla="*/ 0 w 927"/>
                  <a:gd name="T29" fmla="*/ 0 h 640"/>
                  <a:gd name="T30" fmla="*/ 0 w 927"/>
                  <a:gd name="T31" fmla="*/ 0 h 640"/>
                  <a:gd name="T32" fmla="*/ 0 w 927"/>
                  <a:gd name="T33" fmla="*/ 0 h 640"/>
                  <a:gd name="T34" fmla="*/ 0 w 927"/>
                  <a:gd name="T35" fmla="*/ 0 h 640"/>
                  <a:gd name="T36" fmla="*/ 0 w 927"/>
                  <a:gd name="T37" fmla="*/ 0 h 640"/>
                  <a:gd name="T38" fmla="*/ 0 w 927"/>
                  <a:gd name="T39" fmla="*/ 0 h 640"/>
                  <a:gd name="T40" fmla="*/ 0 w 927"/>
                  <a:gd name="T41" fmla="*/ 0 h 640"/>
                  <a:gd name="T42" fmla="*/ 0 w 927"/>
                  <a:gd name="T43" fmla="*/ 0 h 640"/>
                  <a:gd name="T44" fmla="*/ 0 w 927"/>
                  <a:gd name="T45" fmla="*/ 0 h 640"/>
                  <a:gd name="T46" fmla="*/ 0 w 927"/>
                  <a:gd name="T47" fmla="*/ 0 h 640"/>
                  <a:gd name="T48" fmla="*/ 0 w 927"/>
                  <a:gd name="T49" fmla="*/ 0 h 640"/>
                  <a:gd name="T50" fmla="*/ 0 w 927"/>
                  <a:gd name="T51" fmla="*/ 0 h 640"/>
                  <a:gd name="T52" fmla="*/ 0 w 927"/>
                  <a:gd name="T53" fmla="*/ 0 h 640"/>
                  <a:gd name="T54" fmla="*/ 0 w 927"/>
                  <a:gd name="T55" fmla="*/ 0 h 640"/>
                  <a:gd name="T56" fmla="*/ 0 w 927"/>
                  <a:gd name="T57" fmla="*/ 0 h 640"/>
                  <a:gd name="T58" fmla="*/ 0 w 927"/>
                  <a:gd name="T59" fmla="*/ 0 h 640"/>
                  <a:gd name="T60" fmla="*/ 0 w 927"/>
                  <a:gd name="T61" fmla="*/ 0 h 640"/>
                  <a:gd name="T62" fmla="*/ 0 w 927"/>
                  <a:gd name="T63" fmla="*/ 0 h 640"/>
                  <a:gd name="T64" fmla="*/ 0 w 927"/>
                  <a:gd name="T65" fmla="*/ 0 h 640"/>
                  <a:gd name="T66" fmla="*/ 0 w 927"/>
                  <a:gd name="T67" fmla="*/ 0 h 640"/>
                  <a:gd name="T68" fmla="*/ 0 w 927"/>
                  <a:gd name="T69" fmla="*/ 0 h 640"/>
                  <a:gd name="T70" fmla="*/ 0 w 927"/>
                  <a:gd name="T71" fmla="*/ 0 h 640"/>
                  <a:gd name="T72" fmla="*/ 0 w 927"/>
                  <a:gd name="T73" fmla="*/ 0 h 640"/>
                  <a:gd name="T74" fmla="*/ 0 w 927"/>
                  <a:gd name="T75" fmla="*/ 0 h 640"/>
                  <a:gd name="T76" fmla="*/ 0 w 927"/>
                  <a:gd name="T77" fmla="*/ 0 h 640"/>
                  <a:gd name="T78" fmla="*/ 0 w 927"/>
                  <a:gd name="T79" fmla="*/ 0 h 640"/>
                  <a:gd name="T80" fmla="*/ 0 w 927"/>
                  <a:gd name="T81" fmla="*/ 0 h 64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927"/>
                  <a:gd name="T124" fmla="*/ 0 h 640"/>
                  <a:gd name="T125" fmla="*/ 927 w 927"/>
                  <a:gd name="T126" fmla="*/ 640 h 64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927" h="640">
                    <a:moveTo>
                      <a:pt x="303" y="30"/>
                    </a:moveTo>
                    <a:lnTo>
                      <a:pt x="333" y="15"/>
                    </a:lnTo>
                    <a:lnTo>
                      <a:pt x="358" y="6"/>
                    </a:lnTo>
                    <a:lnTo>
                      <a:pt x="388" y="1"/>
                    </a:lnTo>
                    <a:lnTo>
                      <a:pt x="415" y="0"/>
                    </a:lnTo>
                    <a:lnTo>
                      <a:pt x="446" y="1"/>
                    </a:lnTo>
                    <a:lnTo>
                      <a:pt x="473" y="5"/>
                    </a:lnTo>
                    <a:lnTo>
                      <a:pt x="504" y="14"/>
                    </a:lnTo>
                    <a:lnTo>
                      <a:pt x="537" y="29"/>
                    </a:lnTo>
                    <a:lnTo>
                      <a:pt x="565" y="48"/>
                    </a:lnTo>
                    <a:lnTo>
                      <a:pt x="591" y="71"/>
                    </a:lnTo>
                    <a:lnTo>
                      <a:pt x="614" y="96"/>
                    </a:lnTo>
                    <a:lnTo>
                      <a:pt x="637" y="131"/>
                    </a:lnTo>
                    <a:lnTo>
                      <a:pt x="654" y="146"/>
                    </a:lnTo>
                    <a:lnTo>
                      <a:pt x="676" y="158"/>
                    </a:lnTo>
                    <a:lnTo>
                      <a:pt x="724" y="164"/>
                    </a:lnTo>
                    <a:lnTo>
                      <a:pt x="803" y="169"/>
                    </a:lnTo>
                    <a:lnTo>
                      <a:pt x="828" y="174"/>
                    </a:lnTo>
                    <a:lnTo>
                      <a:pt x="848" y="181"/>
                    </a:lnTo>
                    <a:lnTo>
                      <a:pt x="864" y="194"/>
                    </a:lnTo>
                    <a:lnTo>
                      <a:pt x="874" y="210"/>
                    </a:lnTo>
                    <a:lnTo>
                      <a:pt x="880" y="234"/>
                    </a:lnTo>
                    <a:lnTo>
                      <a:pt x="884" y="258"/>
                    </a:lnTo>
                    <a:lnTo>
                      <a:pt x="889" y="281"/>
                    </a:lnTo>
                    <a:lnTo>
                      <a:pt x="899" y="305"/>
                    </a:lnTo>
                    <a:lnTo>
                      <a:pt x="917" y="341"/>
                    </a:lnTo>
                    <a:lnTo>
                      <a:pt x="924" y="368"/>
                    </a:lnTo>
                    <a:lnTo>
                      <a:pt x="927" y="394"/>
                    </a:lnTo>
                    <a:lnTo>
                      <a:pt x="922" y="416"/>
                    </a:lnTo>
                    <a:lnTo>
                      <a:pt x="912" y="434"/>
                    </a:lnTo>
                    <a:lnTo>
                      <a:pt x="899" y="449"/>
                    </a:lnTo>
                    <a:lnTo>
                      <a:pt x="860" y="470"/>
                    </a:lnTo>
                    <a:lnTo>
                      <a:pt x="824" y="489"/>
                    </a:lnTo>
                    <a:lnTo>
                      <a:pt x="796" y="507"/>
                    </a:lnTo>
                    <a:lnTo>
                      <a:pt x="778" y="527"/>
                    </a:lnTo>
                    <a:lnTo>
                      <a:pt x="765" y="549"/>
                    </a:lnTo>
                    <a:lnTo>
                      <a:pt x="745" y="593"/>
                    </a:lnTo>
                    <a:lnTo>
                      <a:pt x="729" y="614"/>
                    </a:lnTo>
                    <a:lnTo>
                      <a:pt x="711" y="629"/>
                    </a:lnTo>
                    <a:lnTo>
                      <a:pt x="689" y="638"/>
                    </a:lnTo>
                    <a:lnTo>
                      <a:pt x="656" y="640"/>
                    </a:lnTo>
                    <a:lnTo>
                      <a:pt x="617" y="638"/>
                    </a:lnTo>
                    <a:lnTo>
                      <a:pt x="577" y="628"/>
                    </a:lnTo>
                    <a:lnTo>
                      <a:pt x="535" y="610"/>
                    </a:lnTo>
                    <a:lnTo>
                      <a:pt x="521" y="605"/>
                    </a:lnTo>
                    <a:lnTo>
                      <a:pt x="494" y="598"/>
                    </a:lnTo>
                    <a:lnTo>
                      <a:pt x="463" y="587"/>
                    </a:lnTo>
                    <a:lnTo>
                      <a:pt x="441" y="577"/>
                    </a:lnTo>
                    <a:lnTo>
                      <a:pt x="407" y="555"/>
                    </a:lnTo>
                    <a:lnTo>
                      <a:pt x="387" y="547"/>
                    </a:lnTo>
                    <a:lnTo>
                      <a:pt x="356" y="542"/>
                    </a:lnTo>
                    <a:lnTo>
                      <a:pt x="345" y="540"/>
                    </a:lnTo>
                    <a:lnTo>
                      <a:pt x="311" y="540"/>
                    </a:lnTo>
                    <a:lnTo>
                      <a:pt x="276" y="545"/>
                    </a:lnTo>
                    <a:lnTo>
                      <a:pt x="262" y="547"/>
                    </a:lnTo>
                    <a:lnTo>
                      <a:pt x="218" y="550"/>
                    </a:lnTo>
                    <a:lnTo>
                      <a:pt x="163" y="549"/>
                    </a:lnTo>
                    <a:lnTo>
                      <a:pt x="138" y="547"/>
                    </a:lnTo>
                    <a:lnTo>
                      <a:pt x="117" y="538"/>
                    </a:lnTo>
                    <a:lnTo>
                      <a:pt x="99" y="525"/>
                    </a:lnTo>
                    <a:lnTo>
                      <a:pt x="80" y="514"/>
                    </a:lnTo>
                    <a:lnTo>
                      <a:pt x="63" y="508"/>
                    </a:lnTo>
                    <a:lnTo>
                      <a:pt x="52" y="505"/>
                    </a:lnTo>
                    <a:lnTo>
                      <a:pt x="40" y="503"/>
                    </a:lnTo>
                    <a:lnTo>
                      <a:pt x="27" y="500"/>
                    </a:lnTo>
                    <a:lnTo>
                      <a:pt x="13" y="493"/>
                    </a:lnTo>
                    <a:lnTo>
                      <a:pt x="4" y="482"/>
                    </a:lnTo>
                    <a:lnTo>
                      <a:pt x="0" y="472"/>
                    </a:lnTo>
                    <a:lnTo>
                      <a:pt x="28" y="454"/>
                    </a:lnTo>
                    <a:lnTo>
                      <a:pt x="53" y="432"/>
                    </a:lnTo>
                    <a:lnTo>
                      <a:pt x="85" y="398"/>
                    </a:lnTo>
                    <a:lnTo>
                      <a:pt x="119" y="369"/>
                    </a:lnTo>
                    <a:lnTo>
                      <a:pt x="159" y="345"/>
                    </a:lnTo>
                    <a:lnTo>
                      <a:pt x="203" y="328"/>
                    </a:lnTo>
                    <a:lnTo>
                      <a:pt x="246" y="309"/>
                    </a:lnTo>
                    <a:lnTo>
                      <a:pt x="277" y="286"/>
                    </a:lnTo>
                    <a:lnTo>
                      <a:pt x="299" y="258"/>
                    </a:lnTo>
                    <a:lnTo>
                      <a:pt x="316" y="224"/>
                    </a:lnTo>
                    <a:lnTo>
                      <a:pt x="326" y="175"/>
                    </a:lnTo>
                    <a:lnTo>
                      <a:pt x="324" y="123"/>
                    </a:lnTo>
                    <a:lnTo>
                      <a:pt x="319" y="74"/>
                    </a:lnTo>
                    <a:lnTo>
                      <a:pt x="303" y="3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0" name="Freeform 160"/>
              <p:cNvSpPr>
                <a:spLocks/>
              </p:cNvSpPr>
              <p:nvPr/>
            </p:nvSpPr>
            <p:spPr bwMode="auto">
              <a:xfrm>
                <a:off x="3265" y="1100"/>
                <a:ext cx="80" cy="51"/>
              </a:xfrm>
              <a:custGeom>
                <a:avLst/>
                <a:gdLst>
                  <a:gd name="T0" fmla="*/ 0 w 321"/>
                  <a:gd name="T1" fmla="*/ 0 h 205"/>
                  <a:gd name="T2" fmla="*/ 0 w 321"/>
                  <a:gd name="T3" fmla="*/ 0 h 205"/>
                  <a:gd name="T4" fmla="*/ 0 w 321"/>
                  <a:gd name="T5" fmla="*/ 0 h 205"/>
                  <a:gd name="T6" fmla="*/ 0 w 321"/>
                  <a:gd name="T7" fmla="*/ 0 h 205"/>
                  <a:gd name="T8" fmla="*/ 0 w 321"/>
                  <a:gd name="T9" fmla="*/ 0 h 205"/>
                  <a:gd name="T10" fmla="*/ 0 w 321"/>
                  <a:gd name="T11" fmla="*/ 0 h 205"/>
                  <a:gd name="T12" fmla="*/ 0 w 321"/>
                  <a:gd name="T13" fmla="*/ 0 h 205"/>
                  <a:gd name="T14" fmla="*/ 0 w 321"/>
                  <a:gd name="T15" fmla="*/ 0 h 205"/>
                  <a:gd name="T16" fmla="*/ 0 w 321"/>
                  <a:gd name="T17" fmla="*/ 0 h 205"/>
                  <a:gd name="T18" fmla="*/ 0 w 321"/>
                  <a:gd name="T19" fmla="*/ 0 h 205"/>
                  <a:gd name="T20" fmla="*/ 0 w 321"/>
                  <a:gd name="T21" fmla="*/ 0 h 205"/>
                  <a:gd name="T22" fmla="*/ 0 w 321"/>
                  <a:gd name="T23" fmla="*/ 0 h 205"/>
                  <a:gd name="T24" fmla="*/ 0 w 321"/>
                  <a:gd name="T25" fmla="*/ 0 h 205"/>
                  <a:gd name="T26" fmla="*/ 0 w 321"/>
                  <a:gd name="T27" fmla="*/ 0 h 205"/>
                  <a:gd name="T28" fmla="*/ 0 w 321"/>
                  <a:gd name="T29" fmla="*/ 0 h 205"/>
                  <a:gd name="T30" fmla="*/ 0 w 321"/>
                  <a:gd name="T31" fmla="*/ 0 h 205"/>
                  <a:gd name="T32" fmla="*/ 0 w 321"/>
                  <a:gd name="T33" fmla="*/ 0 h 205"/>
                  <a:gd name="T34" fmla="*/ 0 w 321"/>
                  <a:gd name="T35" fmla="*/ 0 h 205"/>
                  <a:gd name="T36" fmla="*/ 0 w 321"/>
                  <a:gd name="T37" fmla="*/ 0 h 205"/>
                  <a:gd name="T38" fmla="*/ 0 w 321"/>
                  <a:gd name="T39" fmla="*/ 0 h 205"/>
                  <a:gd name="T40" fmla="*/ 0 w 321"/>
                  <a:gd name="T41" fmla="*/ 0 h 205"/>
                  <a:gd name="T42" fmla="*/ 0 w 321"/>
                  <a:gd name="T43" fmla="*/ 0 h 205"/>
                  <a:gd name="T44" fmla="*/ 0 w 321"/>
                  <a:gd name="T45" fmla="*/ 0 h 205"/>
                  <a:gd name="T46" fmla="*/ 0 w 321"/>
                  <a:gd name="T47" fmla="*/ 0 h 205"/>
                  <a:gd name="T48" fmla="*/ 0 w 321"/>
                  <a:gd name="T49" fmla="*/ 0 h 205"/>
                  <a:gd name="T50" fmla="*/ 0 w 321"/>
                  <a:gd name="T51" fmla="*/ 0 h 205"/>
                  <a:gd name="T52" fmla="*/ 0 w 321"/>
                  <a:gd name="T53" fmla="*/ 0 h 205"/>
                  <a:gd name="T54" fmla="*/ 0 w 321"/>
                  <a:gd name="T55" fmla="*/ 0 h 205"/>
                  <a:gd name="T56" fmla="*/ 0 w 321"/>
                  <a:gd name="T57" fmla="*/ 0 h 20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1"/>
                  <a:gd name="T88" fmla="*/ 0 h 205"/>
                  <a:gd name="T89" fmla="*/ 321 w 321"/>
                  <a:gd name="T90" fmla="*/ 205 h 205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1" h="205">
                    <a:moveTo>
                      <a:pt x="0" y="27"/>
                    </a:moveTo>
                    <a:lnTo>
                      <a:pt x="13" y="30"/>
                    </a:lnTo>
                    <a:lnTo>
                      <a:pt x="38" y="38"/>
                    </a:lnTo>
                    <a:lnTo>
                      <a:pt x="61" y="52"/>
                    </a:lnTo>
                    <a:lnTo>
                      <a:pt x="93" y="75"/>
                    </a:lnTo>
                    <a:lnTo>
                      <a:pt x="138" y="119"/>
                    </a:lnTo>
                    <a:lnTo>
                      <a:pt x="180" y="160"/>
                    </a:lnTo>
                    <a:lnTo>
                      <a:pt x="217" y="188"/>
                    </a:lnTo>
                    <a:lnTo>
                      <a:pt x="243" y="202"/>
                    </a:lnTo>
                    <a:lnTo>
                      <a:pt x="258" y="205"/>
                    </a:lnTo>
                    <a:lnTo>
                      <a:pt x="272" y="204"/>
                    </a:lnTo>
                    <a:lnTo>
                      <a:pt x="288" y="200"/>
                    </a:lnTo>
                    <a:lnTo>
                      <a:pt x="301" y="195"/>
                    </a:lnTo>
                    <a:lnTo>
                      <a:pt x="321" y="187"/>
                    </a:lnTo>
                    <a:lnTo>
                      <a:pt x="321" y="179"/>
                    </a:lnTo>
                    <a:lnTo>
                      <a:pt x="316" y="135"/>
                    </a:lnTo>
                    <a:lnTo>
                      <a:pt x="309" y="109"/>
                    </a:lnTo>
                    <a:lnTo>
                      <a:pt x="301" y="87"/>
                    </a:lnTo>
                    <a:lnTo>
                      <a:pt x="289" y="69"/>
                    </a:lnTo>
                    <a:lnTo>
                      <a:pt x="267" y="62"/>
                    </a:lnTo>
                    <a:lnTo>
                      <a:pt x="241" y="52"/>
                    </a:lnTo>
                    <a:lnTo>
                      <a:pt x="209" y="35"/>
                    </a:lnTo>
                    <a:lnTo>
                      <a:pt x="177" y="18"/>
                    </a:lnTo>
                    <a:lnTo>
                      <a:pt x="149" y="4"/>
                    </a:lnTo>
                    <a:lnTo>
                      <a:pt x="120" y="0"/>
                    </a:lnTo>
                    <a:lnTo>
                      <a:pt x="88" y="0"/>
                    </a:lnTo>
                    <a:lnTo>
                      <a:pt x="59" y="7"/>
                    </a:lnTo>
                    <a:lnTo>
                      <a:pt x="23" y="19"/>
                    </a:lnTo>
                    <a:lnTo>
                      <a:pt x="0" y="27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1" name="Freeform 161"/>
              <p:cNvSpPr>
                <a:spLocks/>
              </p:cNvSpPr>
              <p:nvPr/>
            </p:nvSpPr>
            <p:spPr bwMode="auto">
              <a:xfrm>
                <a:off x="3567" y="989"/>
                <a:ext cx="81" cy="110"/>
              </a:xfrm>
              <a:custGeom>
                <a:avLst/>
                <a:gdLst>
                  <a:gd name="T0" fmla="*/ 0 w 326"/>
                  <a:gd name="T1" fmla="*/ 0 h 441"/>
                  <a:gd name="T2" fmla="*/ 0 w 326"/>
                  <a:gd name="T3" fmla="*/ 0 h 441"/>
                  <a:gd name="T4" fmla="*/ 0 w 326"/>
                  <a:gd name="T5" fmla="*/ 0 h 441"/>
                  <a:gd name="T6" fmla="*/ 0 w 326"/>
                  <a:gd name="T7" fmla="*/ 0 h 441"/>
                  <a:gd name="T8" fmla="*/ 0 w 326"/>
                  <a:gd name="T9" fmla="*/ 0 h 441"/>
                  <a:gd name="T10" fmla="*/ 0 w 326"/>
                  <a:gd name="T11" fmla="*/ 0 h 441"/>
                  <a:gd name="T12" fmla="*/ 0 w 326"/>
                  <a:gd name="T13" fmla="*/ 0 h 441"/>
                  <a:gd name="T14" fmla="*/ 0 w 326"/>
                  <a:gd name="T15" fmla="*/ 0 h 441"/>
                  <a:gd name="T16" fmla="*/ 0 w 326"/>
                  <a:gd name="T17" fmla="*/ 0 h 441"/>
                  <a:gd name="T18" fmla="*/ 0 w 326"/>
                  <a:gd name="T19" fmla="*/ 0 h 441"/>
                  <a:gd name="T20" fmla="*/ 0 w 326"/>
                  <a:gd name="T21" fmla="*/ 0 h 441"/>
                  <a:gd name="T22" fmla="*/ 0 w 326"/>
                  <a:gd name="T23" fmla="*/ 0 h 441"/>
                  <a:gd name="T24" fmla="*/ 0 w 326"/>
                  <a:gd name="T25" fmla="*/ 0 h 441"/>
                  <a:gd name="T26" fmla="*/ 0 w 326"/>
                  <a:gd name="T27" fmla="*/ 0 h 441"/>
                  <a:gd name="T28" fmla="*/ 0 w 326"/>
                  <a:gd name="T29" fmla="*/ 0 h 44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26"/>
                  <a:gd name="T46" fmla="*/ 0 h 441"/>
                  <a:gd name="T47" fmla="*/ 326 w 326"/>
                  <a:gd name="T48" fmla="*/ 441 h 441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26" h="441">
                    <a:moveTo>
                      <a:pt x="0" y="441"/>
                    </a:moveTo>
                    <a:lnTo>
                      <a:pt x="28" y="424"/>
                    </a:lnTo>
                    <a:lnTo>
                      <a:pt x="53" y="402"/>
                    </a:lnTo>
                    <a:lnTo>
                      <a:pt x="85" y="368"/>
                    </a:lnTo>
                    <a:lnTo>
                      <a:pt x="119" y="338"/>
                    </a:lnTo>
                    <a:lnTo>
                      <a:pt x="159" y="315"/>
                    </a:lnTo>
                    <a:lnTo>
                      <a:pt x="203" y="298"/>
                    </a:lnTo>
                    <a:lnTo>
                      <a:pt x="246" y="278"/>
                    </a:lnTo>
                    <a:lnTo>
                      <a:pt x="277" y="255"/>
                    </a:lnTo>
                    <a:lnTo>
                      <a:pt x="299" y="227"/>
                    </a:lnTo>
                    <a:lnTo>
                      <a:pt x="316" y="194"/>
                    </a:lnTo>
                    <a:lnTo>
                      <a:pt x="326" y="145"/>
                    </a:lnTo>
                    <a:lnTo>
                      <a:pt x="324" y="93"/>
                    </a:lnTo>
                    <a:lnTo>
                      <a:pt x="318" y="44"/>
                    </a:lnTo>
                    <a:lnTo>
                      <a:pt x="303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2" name="Freeform 162"/>
              <p:cNvSpPr>
                <a:spLocks/>
              </p:cNvSpPr>
              <p:nvPr/>
            </p:nvSpPr>
            <p:spPr bwMode="auto">
              <a:xfrm>
                <a:off x="4276" y="1285"/>
                <a:ext cx="498" cy="388"/>
              </a:xfrm>
              <a:custGeom>
                <a:avLst/>
                <a:gdLst>
                  <a:gd name="T0" fmla="*/ 0 w 1993"/>
                  <a:gd name="T1" fmla="*/ 0 h 1551"/>
                  <a:gd name="T2" fmla="*/ 0 w 1993"/>
                  <a:gd name="T3" fmla="*/ 0 h 1551"/>
                  <a:gd name="T4" fmla="*/ 0 w 1993"/>
                  <a:gd name="T5" fmla="*/ 0 h 1551"/>
                  <a:gd name="T6" fmla="*/ 0 w 1993"/>
                  <a:gd name="T7" fmla="*/ 0 h 1551"/>
                  <a:gd name="T8" fmla="*/ 0 w 1993"/>
                  <a:gd name="T9" fmla="*/ 0 h 1551"/>
                  <a:gd name="T10" fmla="*/ 0 w 1993"/>
                  <a:gd name="T11" fmla="*/ 0 h 1551"/>
                  <a:gd name="T12" fmla="*/ 0 w 1993"/>
                  <a:gd name="T13" fmla="*/ 0 h 1551"/>
                  <a:gd name="T14" fmla="*/ 0 w 1993"/>
                  <a:gd name="T15" fmla="*/ 0 h 1551"/>
                  <a:gd name="T16" fmla="*/ 0 w 1993"/>
                  <a:gd name="T17" fmla="*/ 0 h 1551"/>
                  <a:gd name="T18" fmla="*/ 0 w 1993"/>
                  <a:gd name="T19" fmla="*/ 0 h 1551"/>
                  <a:gd name="T20" fmla="*/ 0 w 1993"/>
                  <a:gd name="T21" fmla="*/ 0 h 1551"/>
                  <a:gd name="T22" fmla="*/ 0 w 1993"/>
                  <a:gd name="T23" fmla="*/ 0 h 1551"/>
                  <a:gd name="T24" fmla="*/ 0 w 1993"/>
                  <a:gd name="T25" fmla="*/ 0 h 1551"/>
                  <a:gd name="T26" fmla="*/ 0 w 1993"/>
                  <a:gd name="T27" fmla="*/ 0 h 1551"/>
                  <a:gd name="T28" fmla="*/ 0 w 1993"/>
                  <a:gd name="T29" fmla="*/ 0 h 1551"/>
                  <a:gd name="T30" fmla="*/ 0 w 1993"/>
                  <a:gd name="T31" fmla="*/ 0 h 1551"/>
                  <a:gd name="T32" fmla="*/ 0 w 1993"/>
                  <a:gd name="T33" fmla="*/ 0 h 1551"/>
                  <a:gd name="T34" fmla="*/ 0 w 1993"/>
                  <a:gd name="T35" fmla="*/ 0 h 1551"/>
                  <a:gd name="T36" fmla="*/ 0 w 1993"/>
                  <a:gd name="T37" fmla="*/ 0 h 1551"/>
                  <a:gd name="T38" fmla="*/ 0 w 1993"/>
                  <a:gd name="T39" fmla="*/ 0 h 1551"/>
                  <a:gd name="T40" fmla="*/ 0 w 1993"/>
                  <a:gd name="T41" fmla="*/ 0 h 1551"/>
                  <a:gd name="T42" fmla="*/ 0 w 1993"/>
                  <a:gd name="T43" fmla="*/ 1 h 1551"/>
                  <a:gd name="T44" fmla="*/ 0 w 1993"/>
                  <a:gd name="T45" fmla="*/ 1 h 1551"/>
                  <a:gd name="T46" fmla="*/ 0 w 1993"/>
                  <a:gd name="T47" fmla="*/ 1 h 1551"/>
                  <a:gd name="T48" fmla="*/ 0 w 1993"/>
                  <a:gd name="T49" fmla="*/ 1 h 1551"/>
                  <a:gd name="T50" fmla="*/ 0 w 1993"/>
                  <a:gd name="T51" fmla="*/ 1 h 1551"/>
                  <a:gd name="T52" fmla="*/ 0 w 1993"/>
                  <a:gd name="T53" fmla="*/ 0 h 1551"/>
                  <a:gd name="T54" fmla="*/ 0 w 1993"/>
                  <a:gd name="T55" fmla="*/ 0 h 1551"/>
                  <a:gd name="T56" fmla="*/ 0 w 1993"/>
                  <a:gd name="T57" fmla="*/ 0 h 1551"/>
                  <a:gd name="T58" fmla="*/ 0 w 1993"/>
                  <a:gd name="T59" fmla="*/ 0 h 1551"/>
                  <a:gd name="T60" fmla="*/ 0 w 1993"/>
                  <a:gd name="T61" fmla="*/ 0 h 1551"/>
                  <a:gd name="T62" fmla="*/ 0 w 1993"/>
                  <a:gd name="T63" fmla="*/ 0 h 1551"/>
                  <a:gd name="T64" fmla="*/ 0 w 1993"/>
                  <a:gd name="T65" fmla="*/ 0 h 1551"/>
                  <a:gd name="T66" fmla="*/ 0 w 1993"/>
                  <a:gd name="T67" fmla="*/ 0 h 1551"/>
                  <a:gd name="T68" fmla="*/ 0 w 1993"/>
                  <a:gd name="T69" fmla="*/ 0 h 1551"/>
                  <a:gd name="T70" fmla="*/ 0 w 1993"/>
                  <a:gd name="T71" fmla="*/ 0 h 1551"/>
                  <a:gd name="T72" fmla="*/ 0 w 1993"/>
                  <a:gd name="T73" fmla="*/ 0 h 1551"/>
                  <a:gd name="T74" fmla="*/ 0 w 1993"/>
                  <a:gd name="T75" fmla="*/ 0 h 1551"/>
                  <a:gd name="T76" fmla="*/ 0 w 1993"/>
                  <a:gd name="T77" fmla="*/ 0 h 1551"/>
                  <a:gd name="T78" fmla="*/ 0 w 1993"/>
                  <a:gd name="T79" fmla="*/ 0 h 1551"/>
                  <a:gd name="T80" fmla="*/ 0 w 1993"/>
                  <a:gd name="T81" fmla="*/ 0 h 1551"/>
                  <a:gd name="T82" fmla="*/ 0 w 1993"/>
                  <a:gd name="T83" fmla="*/ 0 h 1551"/>
                  <a:gd name="T84" fmla="*/ 0 w 1993"/>
                  <a:gd name="T85" fmla="*/ 0 h 1551"/>
                  <a:gd name="T86" fmla="*/ 0 w 1993"/>
                  <a:gd name="T87" fmla="*/ 0 h 1551"/>
                  <a:gd name="T88" fmla="*/ 0 w 1993"/>
                  <a:gd name="T89" fmla="*/ 0 h 1551"/>
                  <a:gd name="T90" fmla="*/ 0 w 1993"/>
                  <a:gd name="T91" fmla="*/ 0 h 1551"/>
                  <a:gd name="T92" fmla="*/ 0 w 1993"/>
                  <a:gd name="T93" fmla="*/ 0 h 1551"/>
                  <a:gd name="T94" fmla="*/ 0 w 1993"/>
                  <a:gd name="T95" fmla="*/ 0 h 1551"/>
                  <a:gd name="T96" fmla="*/ 0 w 1993"/>
                  <a:gd name="T97" fmla="*/ 0 h 1551"/>
                  <a:gd name="T98" fmla="*/ 0 w 1993"/>
                  <a:gd name="T99" fmla="*/ 0 h 1551"/>
                  <a:gd name="T100" fmla="*/ 0 w 1993"/>
                  <a:gd name="T101" fmla="*/ 0 h 1551"/>
                  <a:gd name="T102" fmla="*/ 0 w 1993"/>
                  <a:gd name="T103" fmla="*/ 0 h 1551"/>
                  <a:gd name="T104" fmla="*/ 0 w 1993"/>
                  <a:gd name="T105" fmla="*/ 0 h 1551"/>
                  <a:gd name="T106" fmla="*/ 0 w 1993"/>
                  <a:gd name="T107" fmla="*/ 0 h 1551"/>
                  <a:gd name="T108" fmla="*/ 0 w 1993"/>
                  <a:gd name="T109" fmla="*/ 0 h 1551"/>
                  <a:gd name="T110" fmla="*/ 0 w 1993"/>
                  <a:gd name="T111" fmla="*/ 0 h 1551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93"/>
                  <a:gd name="T169" fmla="*/ 0 h 1551"/>
                  <a:gd name="T170" fmla="*/ 1993 w 1993"/>
                  <a:gd name="T171" fmla="*/ 1551 h 1551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93" h="1551">
                    <a:moveTo>
                      <a:pt x="669" y="564"/>
                    </a:moveTo>
                    <a:lnTo>
                      <a:pt x="653" y="546"/>
                    </a:lnTo>
                    <a:lnTo>
                      <a:pt x="636" y="513"/>
                    </a:lnTo>
                    <a:lnTo>
                      <a:pt x="629" y="479"/>
                    </a:lnTo>
                    <a:lnTo>
                      <a:pt x="625" y="432"/>
                    </a:lnTo>
                    <a:lnTo>
                      <a:pt x="625" y="392"/>
                    </a:lnTo>
                    <a:lnTo>
                      <a:pt x="633" y="356"/>
                    </a:lnTo>
                    <a:lnTo>
                      <a:pt x="644" y="324"/>
                    </a:lnTo>
                    <a:lnTo>
                      <a:pt x="660" y="282"/>
                    </a:lnTo>
                    <a:lnTo>
                      <a:pt x="670" y="247"/>
                    </a:lnTo>
                    <a:lnTo>
                      <a:pt x="676" y="204"/>
                    </a:lnTo>
                    <a:lnTo>
                      <a:pt x="675" y="170"/>
                    </a:lnTo>
                    <a:lnTo>
                      <a:pt x="670" y="136"/>
                    </a:lnTo>
                    <a:lnTo>
                      <a:pt x="666" y="105"/>
                    </a:lnTo>
                    <a:lnTo>
                      <a:pt x="664" y="76"/>
                    </a:lnTo>
                    <a:lnTo>
                      <a:pt x="633" y="76"/>
                    </a:lnTo>
                    <a:lnTo>
                      <a:pt x="638" y="95"/>
                    </a:lnTo>
                    <a:lnTo>
                      <a:pt x="641" y="129"/>
                    </a:lnTo>
                    <a:lnTo>
                      <a:pt x="643" y="142"/>
                    </a:lnTo>
                    <a:lnTo>
                      <a:pt x="644" y="166"/>
                    </a:lnTo>
                    <a:lnTo>
                      <a:pt x="644" y="197"/>
                    </a:lnTo>
                    <a:lnTo>
                      <a:pt x="638" y="227"/>
                    </a:lnTo>
                    <a:lnTo>
                      <a:pt x="631" y="250"/>
                    </a:lnTo>
                    <a:lnTo>
                      <a:pt x="619" y="275"/>
                    </a:lnTo>
                    <a:lnTo>
                      <a:pt x="604" y="297"/>
                    </a:lnTo>
                    <a:lnTo>
                      <a:pt x="596" y="264"/>
                    </a:lnTo>
                    <a:lnTo>
                      <a:pt x="594" y="239"/>
                    </a:lnTo>
                    <a:lnTo>
                      <a:pt x="594" y="207"/>
                    </a:lnTo>
                    <a:lnTo>
                      <a:pt x="590" y="176"/>
                    </a:lnTo>
                    <a:lnTo>
                      <a:pt x="590" y="152"/>
                    </a:lnTo>
                    <a:lnTo>
                      <a:pt x="586" y="117"/>
                    </a:lnTo>
                    <a:lnTo>
                      <a:pt x="580" y="87"/>
                    </a:lnTo>
                    <a:lnTo>
                      <a:pt x="571" y="66"/>
                    </a:lnTo>
                    <a:lnTo>
                      <a:pt x="564" y="50"/>
                    </a:lnTo>
                    <a:lnTo>
                      <a:pt x="539" y="41"/>
                    </a:lnTo>
                    <a:lnTo>
                      <a:pt x="551" y="59"/>
                    </a:lnTo>
                    <a:lnTo>
                      <a:pt x="560" y="82"/>
                    </a:lnTo>
                    <a:lnTo>
                      <a:pt x="566" y="107"/>
                    </a:lnTo>
                    <a:lnTo>
                      <a:pt x="570" y="151"/>
                    </a:lnTo>
                    <a:lnTo>
                      <a:pt x="570" y="159"/>
                    </a:lnTo>
                    <a:lnTo>
                      <a:pt x="572" y="191"/>
                    </a:lnTo>
                    <a:lnTo>
                      <a:pt x="572" y="234"/>
                    </a:lnTo>
                    <a:lnTo>
                      <a:pt x="562" y="274"/>
                    </a:lnTo>
                    <a:lnTo>
                      <a:pt x="547" y="306"/>
                    </a:lnTo>
                    <a:lnTo>
                      <a:pt x="534" y="326"/>
                    </a:lnTo>
                    <a:lnTo>
                      <a:pt x="529" y="339"/>
                    </a:lnTo>
                    <a:lnTo>
                      <a:pt x="526" y="351"/>
                    </a:lnTo>
                    <a:lnTo>
                      <a:pt x="522" y="401"/>
                    </a:lnTo>
                    <a:lnTo>
                      <a:pt x="516" y="370"/>
                    </a:lnTo>
                    <a:lnTo>
                      <a:pt x="509" y="352"/>
                    </a:lnTo>
                    <a:lnTo>
                      <a:pt x="496" y="337"/>
                    </a:lnTo>
                    <a:lnTo>
                      <a:pt x="480" y="329"/>
                    </a:lnTo>
                    <a:lnTo>
                      <a:pt x="456" y="321"/>
                    </a:lnTo>
                    <a:lnTo>
                      <a:pt x="426" y="315"/>
                    </a:lnTo>
                    <a:lnTo>
                      <a:pt x="405" y="309"/>
                    </a:lnTo>
                    <a:lnTo>
                      <a:pt x="402" y="304"/>
                    </a:lnTo>
                    <a:lnTo>
                      <a:pt x="402" y="297"/>
                    </a:lnTo>
                    <a:lnTo>
                      <a:pt x="412" y="279"/>
                    </a:lnTo>
                    <a:lnTo>
                      <a:pt x="427" y="266"/>
                    </a:lnTo>
                    <a:lnTo>
                      <a:pt x="452" y="254"/>
                    </a:lnTo>
                    <a:lnTo>
                      <a:pt x="474" y="236"/>
                    </a:lnTo>
                    <a:lnTo>
                      <a:pt x="490" y="217"/>
                    </a:lnTo>
                    <a:lnTo>
                      <a:pt x="501" y="195"/>
                    </a:lnTo>
                    <a:lnTo>
                      <a:pt x="507" y="179"/>
                    </a:lnTo>
                    <a:lnTo>
                      <a:pt x="492" y="174"/>
                    </a:lnTo>
                    <a:lnTo>
                      <a:pt x="486" y="192"/>
                    </a:lnTo>
                    <a:lnTo>
                      <a:pt x="474" y="211"/>
                    </a:lnTo>
                    <a:lnTo>
                      <a:pt x="459" y="227"/>
                    </a:lnTo>
                    <a:lnTo>
                      <a:pt x="437" y="239"/>
                    </a:lnTo>
                    <a:lnTo>
                      <a:pt x="416" y="247"/>
                    </a:lnTo>
                    <a:lnTo>
                      <a:pt x="400" y="259"/>
                    </a:lnTo>
                    <a:lnTo>
                      <a:pt x="388" y="270"/>
                    </a:lnTo>
                    <a:lnTo>
                      <a:pt x="381" y="287"/>
                    </a:lnTo>
                    <a:lnTo>
                      <a:pt x="380" y="306"/>
                    </a:lnTo>
                    <a:lnTo>
                      <a:pt x="353" y="290"/>
                    </a:lnTo>
                    <a:lnTo>
                      <a:pt x="330" y="275"/>
                    </a:lnTo>
                    <a:lnTo>
                      <a:pt x="313" y="262"/>
                    </a:lnTo>
                    <a:lnTo>
                      <a:pt x="298" y="252"/>
                    </a:lnTo>
                    <a:lnTo>
                      <a:pt x="281" y="246"/>
                    </a:lnTo>
                    <a:lnTo>
                      <a:pt x="256" y="245"/>
                    </a:lnTo>
                    <a:lnTo>
                      <a:pt x="229" y="246"/>
                    </a:lnTo>
                    <a:lnTo>
                      <a:pt x="207" y="242"/>
                    </a:lnTo>
                    <a:lnTo>
                      <a:pt x="196" y="236"/>
                    </a:lnTo>
                    <a:lnTo>
                      <a:pt x="192" y="229"/>
                    </a:lnTo>
                    <a:lnTo>
                      <a:pt x="192" y="217"/>
                    </a:lnTo>
                    <a:lnTo>
                      <a:pt x="199" y="195"/>
                    </a:lnTo>
                    <a:lnTo>
                      <a:pt x="213" y="169"/>
                    </a:lnTo>
                    <a:lnTo>
                      <a:pt x="224" y="142"/>
                    </a:lnTo>
                    <a:lnTo>
                      <a:pt x="231" y="111"/>
                    </a:lnTo>
                    <a:lnTo>
                      <a:pt x="234" y="77"/>
                    </a:lnTo>
                    <a:lnTo>
                      <a:pt x="239" y="51"/>
                    </a:lnTo>
                    <a:lnTo>
                      <a:pt x="242" y="36"/>
                    </a:lnTo>
                    <a:lnTo>
                      <a:pt x="239" y="23"/>
                    </a:lnTo>
                    <a:lnTo>
                      <a:pt x="232" y="6"/>
                    </a:lnTo>
                    <a:lnTo>
                      <a:pt x="219" y="11"/>
                    </a:lnTo>
                    <a:lnTo>
                      <a:pt x="226" y="23"/>
                    </a:lnTo>
                    <a:lnTo>
                      <a:pt x="227" y="36"/>
                    </a:lnTo>
                    <a:lnTo>
                      <a:pt x="224" y="50"/>
                    </a:lnTo>
                    <a:lnTo>
                      <a:pt x="216" y="75"/>
                    </a:lnTo>
                    <a:lnTo>
                      <a:pt x="212" y="106"/>
                    </a:lnTo>
                    <a:lnTo>
                      <a:pt x="203" y="135"/>
                    </a:lnTo>
                    <a:lnTo>
                      <a:pt x="191" y="161"/>
                    </a:lnTo>
                    <a:lnTo>
                      <a:pt x="174" y="186"/>
                    </a:lnTo>
                    <a:lnTo>
                      <a:pt x="164" y="211"/>
                    </a:lnTo>
                    <a:lnTo>
                      <a:pt x="159" y="237"/>
                    </a:lnTo>
                    <a:lnTo>
                      <a:pt x="143" y="229"/>
                    </a:lnTo>
                    <a:lnTo>
                      <a:pt x="121" y="207"/>
                    </a:lnTo>
                    <a:lnTo>
                      <a:pt x="104" y="179"/>
                    </a:lnTo>
                    <a:lnTo>
                      <a:pt x="88" y="141"/>
                    </a:lnTo>
                    <a:lnTo>
                      <a:pt x="74" y="104"/>
                    </a:lnTo>
                    <a:lnTo>
                      <a:pt x="59" y="75"/>
                    </a:lnTo>
                    <a:lnTo>
                      <a:pt x="44" y="55"/>
                    </a:lnTo>
                    <a:lnTo>
                      <a:pt x="27" y="41"/>
                    </a:lnTo>
                    <a:lnTo>
                      <a:pt x="0" y="46"/>
                    </a:lnTo>
                    <a:lnTo>
                      <a:pt x="14" y="55"/>
                    </a:lnTo>
                    <a:lnTo>
                      <a:pt x="30" y="71"/>
                    </a:lnTo>
                    <a:lnTo>
                      <a:pt x="47" y="94"/>
                    </a:lnTo>
                    <a:lnTo>
                      <a:pt x="63" y="126"/>
                    </a:lnTo>
                    <a:lnTo>
                      <a:pt x="79" y="174"/>
                    </a:lnTo>
                    <a:lnTo>
                      <a:pt x="94" y="212"/>
                    </a:lnTo>
                    <a:lnTo>
                      <a:pt x="111" y="237"/>
                    </a:lnTo>
                    <a:lnTo>
                      <a:pt x="131" y="259"/>
                    </a:lnTo>
                    <a:lnTo>
                      <a:pt x="166" y="281"/>
                    </a:lnTo>
                    <a:lnTo>
                      <a:pt x="208" y="297"/>
                    </a:lnTo>
                    <a:lnTo>
                      <a:pt x="248" y="315"/>
                    </a:lnTo>
                    <a:lnTo>
                      <a:pt x="280" y="332"/>
                    </a:lnTo>
                    <a:lnTo>
                      <a:pt x="308" y="355"/>
                    </a:lnTo>
                    <a:lnTo>
                      <a:pt x="326" y="377"/>
                    </a:lnTo>
                    <a:lnTo>
                      <a:pt x="333" y="397"/>
                    </a:lnTo>
                    <a:lnTo>
                      <a:pt x="337" y="419"/>
                    </a:lnTo>
                    <a:lnTo>
                      <a:pt x="338" y="458"/>
                    </a:lnTo>
                    <a:lnTo>
                      <a:pt x="346" y="483"/>
                    </a:lnTo>
                    <a:lnTo>
                      <a:pt x="358" y="500"/>
                    </a:lnTo>
                    <a:lnTo>
                      <a:pt x="387" y="520"/>
                    </a:lnTo>
                    <a:lnTo>
                      <a:pt x="419" y="538"/>
                    </a:lnTo>
                    <a:lnTo>
                      <a:pt x="451" y="555"/>
                    </a:lnTo>
                    <a:lnTo>
                      <a:pt x="476" y="578"/>
                    </a:lnTo>
                    <a:lnTo>
                      <a:pt x="505" y="653"/>
                    </a:lnTo>
                    <a:lnTo>
                      <a:pt x="522" y="745"/>
                    </a:lnTo>
                    <a:lnTo>
                      <a:pt x="532" y="769"/>
                    </a:lnTo>
                    <a:lnTo>
                      <a:pt x="547" y="793"/>
                    </a:lnTo>
                    <a:lnTo>
                      <a:pt x="566" y="823"/>
                    </a:lnTo>
                    <a:lnTo>
                      <a:pt x="583" y="860"/>
                    </a:lnTo>
                    <a:lnTo>
                      <a:pt x="591" y="892"/>
                    </a:lnTo>
                    <a:lnTo>
                      <a:pt x="596" y="933"/>
                    </a:lnTo>
                    <a:lnTo>
                      <a:pt x="596" y="970"/>
                    </a:lnTo>
                    <a:lnTo>
                      <a:pt x="593" y="1012"/>
                    </a:lnTo>
                    <a:lnTo>
                      <a:pt x="555" y="1079"/>
                    </a:lnTo>
                    <a:lnTo>
                      <a:pt x="515" y="1139"/>
                    </a:lnTo>
                    <a:lnTo>
                      <a:pt x="485" y="1190"/>
                    </a:lnTo>
                    <a:lnTo>
                      <a:pt x="465" y="1230"/>
                    </a:lnTo>
                    <a:lnTo>
                      <a:pt x="450" y="1277"/>
                    </a:lnTo>
                    <a:lnTo>
                      <a:pt x="437" y="1321"/>
                    </a:lnTo>
                    <a:lnTo>
                      <a:pt x="421" y="1366"/>
                    </a:lnTo>
                    <a:lnTo>
                      <a:pt x="398" y="1412"/>
                    </a:lnTo>
                    <a:lnTo>
                      <a:pt x="387" y="1427"/>
                    </a:lnTo>
                    <a:lnTo>
                      <a:pt x="373" y="1444"/>
                    </a:lnTo>
                    <a:lnTo>
                      <a:pt x="346" y="1466"/>
                    </a:lnTo>
                    <a:lnTo>
                      <a:pt x="312" y="1483"/>
                    </a:lnTo>
                    <a:lnTo>
                      <a:pt x="346" y="1473"/>
                    </a:lnTo>
                    <a:lnTo>
                      <a:pt x="386" y="1466"/>
                    </a:lnTo>
                    <a:lnTo>
                      <a:pt x="419" y="1458"/>
                    </a:lnTo>
                    <a:lnTo>
                      <a:pt x="456" y="1454"/>
                    </a:lnTo>
                    <a:lnTo>
                      <a:pt x="492" y="1453"/>
                    </a:lnTo>
                    <a:lnTo>
                      <a:pt x="531" y="1457"/>
                    </a:lnTo>
                    <a:lnTo>
                      <a:pt x="559" y="1467"/>
                    </a:lnTo>
                    <a:lnTo>
                      <a:pt x="585" y="1486"/>
                    </a:lnTo>
                    <a:lnTo>
                      <a:pt x="605" y="1509"/>
                    </a:lnTo>
                    <a:lnTo>
                      <a:pt x="621" y="1533"/>
                    </a:lnTo>
                    <a:lnTo>
                      <a:pt x="636" y="1551"/>
                    </a:lnTo>
                    <a:lnTo>
                      <a:pt x="636" y="1542"/>
                    </a:lnTo>
                    <a:lnTo>
                      <a:pt x="630" y="1509"/>
                    </a:lnTo>
                    <a:lnTo>
                      <a:pt x="629" y="1483"/>
                    </a:lnTo>
                    <a:lnTo>
                      <a:pt x="620" y="1442"/>
                    </a:lnTo>
                    <a:lnTo>
                      <a:pt x="636" y="1483"/>
                    </a:lnTo>
                    <a:lnTo>
                      <a:pt x="651" y="1503"/>
                    </a:lnTo>
                    <a:lnTo>
                      <a:pt x="669" y="1516"/>
                    </a:lnTo>
                    <a:lnTo>
                      <a:pt x="690" y="1519"/>
                    </a:lnTo>
                    <a:lnTo>
                      <a:pt x="718" y="1516"/>
                    </a:lnTo>
                    <a:lnTo>
                      <a:pt x="753" y="1506"/>
                    </a:lnTo>
                    <a:lnTo>
                      <a:pt x="789" y="1497"/>
                    </a:lnTo>
                    <a:lnTo>
                      <a:pt x="829" y="1493"/>
                    </a:lnTo>
                    <a:lnTo>
                      <a:pt x="865" y="1497"/>
                    </a:lnTo>
                    <a:lnTo>
                      <a:pt x="903" y="1508"/>
                    </a:lnTo>
                    <a:lnTo>
                      <a:pt x="835" y="1468"/>
                    </a:lnTo>
                    <a:lnTo>
                      <a:pt x="807" y="1446"/>
                    </a:lnTo>
                    <a:lnTo>
                      <a:pt x="787" y="1421"/>
                    </a:lnTo>
                    <a:lnTo>
                      <a:pt x="774" y="1388"/>
                    </a:lnTo>
                    <a:lnTo>
                      <a:pt x="768" y="1346"/>
                    </a:lnTo>
                    <a:lnTo>
                      <a:pt x="765" y="1286"/>
                    </a:lnTo>
                    <a:lnTo>
                      <a:pt x="769" y="1242"/>
                    </a:lnTo>
                    <a:lnTo>
                      <a:pt x="774" y="1208"/>
                    </a:lnTo>
                    <a:lnTo>
                      <a:pt x="782" y="1165"/>
                    </a:lnTo>
                    <a:lnTo>
                      <a:pt x="782" y="1130"/>
                    </a:lnTo>
                    <a:lnTo>
                      <a:pt x="779" y="1088"/>
                    </a:lnTo>
                    <a:lnTo>
                      <a:pt x="782" y="1038"/>
                    </a:lnTo>
                    <a:lnTo>
                      <a:pt x="778" y="1004"/>
                    </a:lnTo>
                    <a:lnTo>
                      <a:pt x="772" y="973"/>
                    </a:lnTo>
                    <a:lnTo>
                      <a:pt x="760" y="942"/>
                    </a:lnTo>
                    <a:lnTo>
                      <a:pt x="758" y="924"/>
                    </a:lnTo>
                    <a:lnTo>
                      <a:pt x="765" y="899"/>
                    </a:lnTo>
                    <a:lnTo>
                      <a:pt x="774" y="864"/>
                    </a:lnTo>
                    <a:lnTo>
                      <a:pt x="774" y="830"/>
                    </a:lnTo>
                    <a:lnTo>
                      <a:pt x="770" y="790"/>
                    </a:lnTo>
                    <a:lnTo>
                      <a:pt x="758" y="756"/>
                    </a:lnTo>
                    <a:lnTo>
                      <a:pt x="714" y="631"/>
                    </a:lnTo>
                    <a:lnTo>
                      <a:pt x="716" y="629"/>
                    </a:lnTo>
                    <a:lnTo>
                      <a:pt x="743" y="595"/>
                    </a:lnTo>
                    <a:lnTo>
                      <a:pt x="768" y="580"/>
                    </a:lnTo>
                    <a:lnTo>
                      <a:pt x="793" y="566"/>
                    </a:lnTo>
                    <a:lnTo>
                      <a:pt x="842" y="538"/>
                    </a:lnTo>
                    <a:lnTo>
                      <a:pt x="894" y="514"/>
                    </a:lnTo>
                    <a:lnTo>
                      <a:pt x="939" y="501"/>
                    </a:lnTo>
                    <a:lnTo>
                      <a:pt x="978" y="493"/>
                    </a:lnTo>
                    <a:lnTo>
                      <a:pt x="1016" y="483"/>
                    </a:lnTo>
                    <a:lnTo>
                      <a:pt x="1053" y="468"/>
                    </a:lnTo>
                    <a:lnTo>
                      <a:pt x="1091" y="446"/>
                    </a:lnTo>
                    <a:lnTo>
                      <a:pt x="1113" y="429"/>
                    </a:lnTo>
                    <a:lnTo>
                      <a:pt x="1146" y="401"/>
                    </a:lnTo>
                    <a:lnTo>
                      <a:pt x="1177" y="367"/>
                    </a:lnTo>
                    <a:lnTo>
                      <a:pt x="1210" y="332"/>
                    </a:lnTo>
                    <a:lnTo>
                      <a:pt x="1236" y="312"/>
                    </a:lnTo>
                    <a:lnTo>
                      <a:pt x="1266" y="297"/>
                    </a:lnTo>
                    <a:lnTo>
                      <a:pt x="1301" y="287"/>
                    </a:lnTo>
                    <a:lnTo>
                      <a:pt x="1339" y="281"/>
                    </a:lnTo>
                    <a:lnTo>
                      <a:pt x="1380" y="277"/>
                    </a:lnTo>
                    <a:lnTo>
                      <a:pt x="1420" y="279"/>
                    </a:lnTo>
                    <a:lnTo>
                      <a:pt x="1469" y="282"/>
                    </a:lnTo>
                    <a:lnTo>
                      <a:pt x="1515" y="289"/>
                    </a:lnTo>
                    <a:lnTo>
                      <a:pt x="1559" y="299"/>
                    </a:lnTo>
                    <a:lnTo>
                      <a:pt x="1605" y="306"/>
                    </a:lnTo>
                    <a:lnTo>
                      <a:pt x="1648" y="305"/>
                    </a:lnTo>
                    <a:lnTo>
                      <a:pt x="1688" y="299"/>
                    </a:lnTo>
                    <a:lnTo>
                      <a:pt x="1721" y="286"/>
                    </a:lnTo>
                    <a:lnTo>
                      <a:pt x="1753" y="265"/>
                    </a:lnTo>
                    <a:lnTo>
                      <a:pt x="1783" y="240"/>
                    </a:lnTo>
                    <a:lnTo>
                      <a:pt x="1812" y="217"/>
                    </a:lnTo>
                    <a:lnTo>
                      <a:pt x="1838" y="201"/>
                    </a:lnTo>
                    <a:lnTo>
                      <a:pt x="1869" y="189"/>
                    </a:lnTo>
                    <a:lnTo>
                      <a:pt x="1905" y="179"/>
                    </a:lnTo>
                    <a:lnTo>
                      <a:pt x="1942" y="166"/>
                    </a:lnTo>
                    <a:lnTo>
                      <a:pt x="1965" y="156"/>
                    </a:lnTo>
                    <a:lnTo>
                      <a:pt x="1977" y="146"/>
                    </a:lnTo>
                    <a:lnTo>
                      <a:pt x="1986" y="135"/>
                    </a:lnTo>
                    <a:lnTo>
                      <a:pt x="1993" y="107"/>
                    </a:lnTo>
                    <a:lnTo>
                      <a:pt x="1980" y="102"/>
                    </a:lnTo>
                    <a:lnTo>
                      <a:pt x="1973" y="124"/>
                    </a:lnTo>
                    <a:lnTo>
                      <a:pt x="1965" y="137"/>
                    </a:lnTo>
                    <a:lnTo>
                      <a:pt x="1948" y="146"/>
                    </a:lnTo>
                    <a:lnTo>
                      <a:pt x="1905" y="159"/>
                    </a:lnTo>
                    <a:lnTo>
                      <a:pt x="1858" y="174"/>
                    </a:lnTo>
                    <a:lnTo>
                      <a:pt x="1826" y="181"/>
                    </a:lnTo>
                    <a:lnTo>
                      <a:pt x="1814" y="185"/>
                    </a:lnTo>
                    <a:lnTo>
                      <a:pt x="1818" y="162"/>
                    </a:lnTo>
                    <a:lnTo>
                      <a:pt x="1818" y="136"/>
                    </a:lnTo>
                    <a:lnTo>
                      <a:pt x="1818" y="102"/>
                    </a:lnTo>
                    <a:lnTo>
                      <a:pt x="1816" y="66"/>
                    </a:lnTo>
                    <a:lnTo>
                      <a:pt x="1814" y="40"/>
                    </a:lnTo>
                    <a:lnTo>
                      <a:pt x="1803" y="39"/>
                    </a:lnTo>
                    <a:lnTo>
                      <a:pt x="1803" y="62"/>
                    </a:lnTo>
                    <a:lnTo>
                      <a:pt x="1803" y="101"/>
                    </a:lnTo>
                    <a:lnTo>
                      <a:pt x="1801" y="139"/>
                    </a:lnTo>
                    <a:lnTo>
                      <a:pt x="1792" y="170"/>
                    </a:lnTo>
                    <a:lnTo>
                      <a:pt x="1779" y="186"/>
                    </a:lnTo>
                    <a:lnTo>
                      <a:pt x="1766" y="199"/>
                    </a:lnTo>
                    <a:lnTo>
                      <a:pt x="1743" y="212"/>
                    </a:lnTo>
                    <a:lnTo>
                      <a:pt x="1718" y="222"/>
                    </a:lnTo>
                    <a:lnTo>
                      <a:pt x="1688" y="231"/>
                    </a:lnTo>
                    <a:lnTo>
                      <a:pt x="1654" y="237"/>
                    </a:lnTo>
                    <a:lnTo>
                      <a:pt x="1630" y="237"/>
                    </a:lnTo>
                    <a:lnTo>
                      <a:pt x="1654" y="221"/>
                    </a:lnTo>
                    <a:lnTo>
                      <a:pt x="1682" y="197"/>
                    </a:lnTo>
                    <a:lnTo>
                      <a:pt x="1703" y="175"/>
                    </a:lnTo>
                    <a:lnTo>
                      <a:pt x="1719" y="146"/>
                    </a:lnTo>
                    <a:lnTo>
                      <a:pt x="1729" y="120"/>
                    </a:lnTo>
                    <a:lnTo>
                      <a:pt x="1734" y="89"/>
                    </a:lnTo>
                    <a:lnTo>
                      <a:pt x="1736" y="66"/>
                    </a:lnTo>
                    <a:lnTo>
                      <a:pt x="1734" y="44"/>
                    </a:lnTo>
                    <a:lnTo>
                      <a:pt x="1719" y="44"/>
                    </a:lnTo>
                    <a:lnTo>
                      <a:pt x="1719" y="59"/>
                    </a:lnTo>
                    <a:lnTo>
                      <a:pt x="1719" y="90"/>
                    </a:lnTo>
                    <a:lnTo>
                      <a:pt x="1713" y="119"/>
                    </a:lnTo>
                    <a:lnTo>
                      <a:pt x="1699" y="145"/>
                    </a:lnTo>
                    <a:lnTo>
                      <a:pt x="1680" y="170"/>
                    </a:lnTo>
                    <a:lnTo>
                      <a:pt x="1657" y="192"/>
                    </a:lnTo>
                    <a:lnTo>
                      <a:pt x="1627" y="211"/>
                    </a:lnTo>
                    <a:lnTo>
                      <a:pt x="1595" y="226"/>
                    </a:lnTo>
                    <a:lnTo>
                      <a:pt x="1568" y="230"/>
                    </a:lnTo>
                    <a:lnTo>
                      <a:pt x="1535" y="220"/>
                    </a:lnTo>
                    <a:lnTo>
                      <a:pt x="1500" y="206"/>
                    </a:lnTo>
                    <a:lnTo>
                      <a:pt x="1459" y="194"/>
                    </a:lnTo>
                    <a:lnTo>
                      <a:pt x="1418" y="186"/>
                    </a:lnTo>
                    <a:lnTo>
                      <a:pt x="1386" y="185"/>
                    </a:lnTo>
                    <a:lnTo>
                      <a:pt x="1355" y="186"/>
                    </a:lnTo>
                    <a:lnTo>
                      <a:pt x="1315" y="195"/>
                    </a:lnTo>
                    <a:lnTo>
                      <a:pt x="1355" y="161"/>
                    </a:lnTo>
                    <a:lnTo>
                      <a:pt x="1380" y="144"/>
                    </a:lnTo>
                    <a:lnTo>
                      <a:pt x="1410" y="126"/>
                    </a:lnTo>
                    <a:lnTo>
                      <a:pt x="1436" y="115"/>
                    </a:lnTo>
                    <a:lnTo>
                      <a:pt x="1453" y="105"/>
                    </a:lnTo>
                    <a:lnTo>
                      <a:pt x="1461" y="97"/>
                    </a:lnTo>
                    <a:lnTo>
                      <a:pt x="1468" y="89"/>
                    </a:lnTo>
                    <a:lnTo>
                      <a:pt x="1478" y="67"/>
                    </a:lnTo>
                    <a:lnTo>
                      <a:pt x="1485" y="46"/>
                    </a:lnTo>
                    <a:lnTo>
                      <a:pt x="1494" y="28"/>
                    </a:lnTo>
                    <a:lnTo>
                      <a:pt x="1510" y="2"/>
                    </a:lnTo>
                    <a:lnTo>
                      <a:pt x="1498" y="0"/>
                    </a:lnTo>
                    <a:lnTo>
                      <a:pt x="1483" y="20"/>
                    </a:lnTo>
                    <a:lnTo>
                      <a:pt x="1474" y="37"/>
                    </a:lnTo>
                    <a:lnTo>
                      <a:pt x="1466" y="56"/>
                    </a:lnTo>
                    <a:lnTo>
                      <a:pt x="1459" y="72"/>
                    </a:lnTo>
                    <a:lnTo>
                      <a:pt x="1446" y="89"/>
                    </a:lnTo>
                    <a:lnTo>
                      <a:pt x="1426" y="102"/>
                    </a:lnTo>
                    <a:lnTo>
                      <a:pt x="1395" y="117"/>
                    </a:lnTo>
                    <a:lnTo>
                      <a:pt x="1361" y="132"/>
                    </a:lnTo>
                    <a:lnTo>
                      <a:pt x="1331" y="152"/>
                    </a:lnTo>
                    <a:lnTo>
                      <a:pt x="1307" y="170"/>
                    </a:lnTo>
                    <a:lnTo>
                      <a:pt x="1275" y="195"/>
                    </a:lnTo>
                    <a:lnTo>
                      <a:pt x="1282" y="161"/>
                    </a:lnTo>
                    <a:lnTo>
                      <a:pt x="1286" y="134"/>
                    </a:lnTo>
                    <a:lnTo>
                      <a:pt x="1282" y="109"/>
                    </a:lnTo>
                    <a:lnTo>
                      <a:pt x="1277" y="84"/>
                    </a:lnTo>
                    <a:lnTo>
                      <a:pt x="1275" y="57"/>
                    </a:lnTo>
                    <a:lnTo>
                      <a:pt x="1277" y="40"/>
                    </a:lnTo>
                    <a:lnTo>
                      <a:pt x="1254" y="46"/>
                    </a:lnTo>
                    <a:lnTo>
                      <a:pt x="1254" y="57"/>
                    </a:lnTo>
                    <a:lnTo>
                      <a:pt x="1256" y="84"/>
                    </a:lnTo>
                    <a:lnTo>
                      <a:pt x="1264" y="119"/>
                    </a:lnTo>
                    <a:lnTo>
                      <a:pt x="1262" y="145"/>
                    </a:lnTo>
                    <a:lnTo>
                      <a:pt x="1255" y="177"/>
                    </a:lnTo>
                    <a:lnTo>
                      <a:pt x="1239" y="210"/>
                    </a:lnTo>
                    <a:lnTo>
                      <a:pt x="1223" y="230"/>
                    </a:lnTo>
                    <a:lnTo>
                      <a:pt x="1202" y="246"/>
                    </a:lnTo>
                    <a:lnTo>
                      <a:pt x="1171" y="260"/>
                    </a:lnTo>
                    <a:lnTo>
                      <a:pt x="1111" y="279"/>
                    </a:lnTo>
                    <a:lnTo>
                      <a:pt x="1068" y="299"/>
                    </a:lnTo>
                    <a:lnTo>
                      <a:pt x="1052" y="310"/>
                    </a:lnTo>
                    <a:lnTo>
                      <a:pt x="1036" y="326"/>
                    </a:lnTo>
                    <a:lnTo>
                      <a:pt x="1022" y="335"/>
                    </a:lnTo>
                    <a:lnTo>
                      <a:pt x="1006" y="342"/>
                    </a:lnTo>
                    <a:lnTo>
                      <a:pt x="947" y="362"/>
                    </a:lnTo>
                    <a:lnTo>
                      <a:pt x="899" y="381"/>
                    </a:lnTo>
                    <a:lnTo>
                      <a:pt x="859" y="399"/>
                    </a:lnTo>
                    <a:lnTo>
                      <a:pt x="814" y="425"/>
                    </a:lnTo>
                    <a:lnTo>
                      <a:pt x="789" y="444"/>
                    </a:lnTo>
                    <a:lnTo>
                      <a:pt x="789" y="435"/>
                    </a:lnTo>
                    <a:lnTo>
                      <a:pt x="798" y="419"/>
                    </a:lnTo>
                    <a:lnTo>
                      <a:pt x="814" y="392"/>
                    </a:lnTo>
                    <a:lnTo>
                      <a:pt x="838" y="367"/>
                    </a:lnTo>
                    <a:lnTo>
                      <a:pt x="863" y="345"/>
                    </a:lnTo>
                    <a:lnTo>
                      <a:pt x="882" y="326"/>
                    </a:lnTo>
                    <a:lnTo>
                      <a:pt x="895" y="305"/>
                    </a:lnTo>
                    <a:lnTo>
                      <a:pt x="907" y="277"/>
                    </a:lnTo>
                    <a:lnTo>
                      <a:pt x="909" y="244"/>
                    </a:lnTo>
                    <a:lnTo>
                      <a:pt x="906" y="211"/>
                    </a:lnTo>
                    <a:lnTo>
                      <a:pt x="897" y="185"/>
                    </a:lnTo>
                    <a:lnTo>
                      <a:pt x="894" y="169"/>
                    </a:lnTo>
                    <a:lnTo>
                      <a:pt x="893" y="154"/>
                    </a:lnTo>
                    <a:lnTo>
                      <a:pt x="898" y="139"/>
                    </a:lnTo>
                    <a:lnTo>
                      <a:pt x="908" y="125"/>
                    </a:lnTo>
                    <a:lnTo>
                      <a:pt x="936" y="101"/>
                    </a:lnTo>
                    <a:lnTo>
                      <a:pt x="964" y="70"/>
                    </a:lnTo>
                    <a:lnTo>
                      <a:pt x="944" y="67"/>
                    </a:lnTo>
                    <a:lnTo>
                      <a:pt x="927" y="85"/>
                    </a:lnTo>
                    <a:lnTo>
                      <a:pt x="906" y="102"/>
                    </a:lnTo>
                    <a:lnTo>
                      <a:pt x="892" y="117"/>
                    </a:lnTo>
                    <a:lnTo>
                      <a:pt x="878" y="137"/>
                    </a:lnTo>
                    <a:lnTo>
                      <a:pt x="872" y="159"/>
                    </a:lnTo>
                    <a:lnTo>
                      <a:pt x="872" y="195"/>
                    </a:lnTo>
                    <a:lnTo>
                      <a:pt x="860" y="169"/>
                    </a:lnTo>
                    <a:lnTo>
                      <a:pt x="845" y="140"/>
                    </a:lnTo>
                    <a:lnTo>
                      <a:pt x="834" y="109"/>
                    </a:lnTo>
                    <a:lnTo>
                      <a:pt x="825" y="85"/>
                    </a:lnTo>
                    <a:lnTo>
                      <a:pt x="817" y="65"/>
                    </a:lnTo>
                    <a:lnTo>
                      <a:pt x="803" y="71"/>
                    </a:lnTo>
                    <a:lnTo>
                      <a:pt x="792" y="81"/>
                    </a:lnTo>
                    <a:lnTo>
                      <a:pt x="803" y="101"/>
                    </a:lnTo>
                    <a:lnTo>
                      <a:pt x="815" y="132"/>
                    </a:lnTo>
                    <a:lnTo>
                      <a:pt x="828" y="166"/>
                    </a:lnTo>
                    <a:lnTo>
                      <a:pt x="843" y="202"/>
                    </a:lnTo>
                    <a:lnTo>
                      <a:pt x="855" y="229"/>
                    </a:lnTo>
                    <a:lnTo>
                      <a:pt x="863" y="255"/>
                    </a:lnTo>
                    <a:lnTo>
                      <a:pt x="863" y="281"/>
                    </a:lnTo>
                    <a:lnTo>
                      <a:pt x="854" y="306"/>
                    </a:lnTo>
                    <a:lnTo>
                      <a:pt x="839" y="329"/>
                    </a:lnTo>
                    <a:lnTo>
                      <a:pt x="817" y="350"/>
                    </a:lnTo>
                    <a:lnTo>
                      <a:pt x="792" y="376"/>
                    </a:lnTo>
                    <a:lnTo>
                      <a:pt x="764" y="409"/>
                    </a:lnTo>
                    <a:lnTo>
                      <a:pt x="740" y="435"/>
                    </a:lnTo>
                    <a:lnTo>
                      <a:pt x="715" y="465"/>
                    </a:lnTo>
                    <a:lnTo>
                      <a:pt x="700" y="490"/>
                    </a:lnTo>
                    <a:lnTo>
                      <a:pt x="686" y="514"/>
                    </a:lnTo>
                    <a:lnTo>
                      <a:pt x="676" y="539"/>
                    </a:lnTo>
                    <a:lnTo>
                      <a:pt x="669" y="56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3" name="Freeform 163"/>
              <p:cNvSpPr>
                <a:spLocks/>
              </p:cNvSpPr>
              <p:nvPr/>
            </p:nvSpPr>
            <p:spPr bwMode="auto">
              <a:xfrm>
                <a:off x="4424" y="1518"/>
                <a:ext cx="7" cy="20"/>
              </a:xfrm>
              <a:custGeom>
                <a:avLst/>
                <a:gdLst>
                  <a:gd name="T0" fmla="*/ 0 w 27"/>
                  <a:gd name="T1" fmla="*/ 0 h 79"/>
                  <a:gd name="T2" fmla="*/ 0 w 27"/>
                  <a:gd name="T3" fmla="*/ 0 h 79"/>
                  <a:gd name="T4" fmla="*/ 0 w 27"/>
                  <a:gd name="T5" fmla="*/ 0 h 79"/>
                  <a:gd name="T6" fmla="*/ 0 w 27"/>
                  <a:gd name="T7" fmla="*/ 0 h 79"/>
                  <a:gd name="T8" fmla="*/ 0 w 27"/>
                  <a:gd name="T9" fmla="*/ 0 h 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"/>
                  <a:gd name="T16" fmla="*/ 0 h 79"/>
                  <a:gd name="T17" fmla="*/ 27 w 27"/>
                  <a:gd name="T18" fmla="*/ 79 h 7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" h="79">
                    <a:moveTo>
                      <a:pt x="0" y="79"/>
                    </a:moveTo>
                    <a:lnTo>
                      <a:pt x="10" y="51"/>
                    </a:lnTo>
                    <a:lnTo>
                      <a:pt x="22" y="32"/>
                    </a:lnTo>
                    <a:lnTo>
                      <a:pt x="27" y="17"/>
                    </a:lnTo>
                    <a:lnTo>
                      <a:pt x="27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4" name="Freeform 164"/>
              <p:cNvSpPr>
                <a:spLocks/>
              </p:cNvSpPr>
              <p:nvPr/>
            </p:nvSpPr>
            <p:spPr bwMode="auto">
              <a:xfrm>
                <a:off x="4183" y="1130"/>
                <a:ext cx="320" cy="174"/>
              </a:xfrm>
              <a:custGeom>
                <a:avLst/>
                <a:gdLst>
                  <a:gd name="T0" fmla="*/ 0 w 1279"/>
                  <a:gd name="T1" fmla="*/ 0 h 695"/>
                  <a:gd name="T2" fmla="*/ 0 w 1279"/>
                  <a:gd name="T3" fmla="*/ 0 h 695"/>
                  <a:gd name="T4" fmla="*/ 0 w 1279"/>
                  <a:gd name="T5" fmla="*/ 0 h 695"/>
                  <a:gd name="T6" fmla="*/ 0 w 1279"/>
                  <a:gd name="T7" fmla="*/ 0 h 695"/>
                  <a:gd name="T8" fmla="*/ 0 w 1279"/>
                  <a:gd name="T9" fmla="*/ 0 h 695"/>
                  <a:gd name="T10" fmla="*/ 0 w 1279"/>
                  <a:gd name="T11" fmla="*/ 0 h 695"/>
                  <a:gd name="T12" fmla="*/ 0 w 1279"/>
                  <a:gd name="T13" fmla="*/ 0 h 695"/>
                  <a:gd name="T14" fmla="*/ 0 w 1279"/>
                  <a:gd name="T15" fmla="*/ 0 h 695"/>
                  <a:gd name="T16" fmla="*/ 0 w 1279"/>
                  <a:gd name="T17" fmla="*/ 0 h 695"/>
                  <a:gd name="T18" fmla="*/ 0 w 1279"/>
                  <a:gd name="T19" fmla="*/ 0 h 695"/>
                  <a:gd name="T20" fmla="*/ 0 w 1279"/>
                  <a:gd name="T21" fmla="*/ 0 h 695"/>
                  <a:gd name="T22" fmla="*/ 0 w 1279"/>
                  <a:gd name="T23" fmla="*/ 0 h 695"/>
                  <a:gd name="T24" fmla="*/ 0 w 1279"/>
                  <a:gd name="T25" fmla="*/ 0 h 695"/>
                  <a:gd name="T26" fmla="*/ 0 w 1279"/>
                  <a:gd name="T27" fmla="*/ 0 h 695"/>
                  <a:gd name="T28" fmla="*/ 0 w 1279"/>
                  <a:gd name="T29" fmla="*/ 0 h 695"/>
                  <a:gd name="T30" fmla="*/ 0 w 1279"/>
                  <a:gd name="T31" fmla="*/ 0 h 695"/>
                  <a:gd name="T32" fmla="*/ 0 w 1279"/>
                  <a:gd name="T33" fmla="*/ 0 h 695"/>
                  <a:gd name="T34" fmla="*/ 0 w 1279"/>
                  <a:gd name="T35" fmla="*/ 0 h 695"/>
                  <a:gd name="T36" fmla="*/ 0 w 1279"/>
                  <a:gd name="T37" fmla="*/ 0 h 695"/>
                  <a:gd name="T38" fmla="*/ 0 w 1279"/>
                  <a:gd name="T39" fmla="*/ 0 h 695"/>
                  <a:gd name="T40" fmla="*/ 0 w 1279"/>
                  <a:gd name="T41" fmla="*/ 0 h 695"/>
                  <a:gd name="T42" fmla="*/ 0 w 1279"/>
                  <a:gd name="T43" fmla="*/ 0 h 695"/>
                  <a:gd name="T44" fmla="*/ 0 w 1279"/>
                  <a:gd name="T45" fmla="*/ 0 h 695"/>
                  <a:gd name="T46" fmla="*/ 0 w 1279"/>
                  <a:gd name="T47" fmla="*/ 0 h 695"/>
                  <a:gd name="T48" fmla="*/ 0 w 1279"/>
                  <a:gd name="T49" fmla="*/ 0 h 695"/>
                  <a:gd name="T50" fmla="*/ 0 w 1279"/>
                  <a:gd name="T51" fmla="*/ 0 h 695"/>
                  <a:gd name="T52" fmla="*/ 0 w 1279"/>
                  <a:gd name="T53" fmla="*/ 0 h 695"/>
                  <a:gd name="T54" fmla="*/ 0 w 1279"/>
                  <a:gd name="T55" fmla="*/ 0 h 695"/>
                  <a:gd name="T56" fmla="*/ 0 w 1279"/>
                  <a:gd name="T57" fmla="*/ 0 h 695"/>
                  <a:gd name="T58" fmla="*/ 0 w 1279"/>
                  <a:gd name="T59" fmla="*/ 0 h 695"/>
                  <a:gd name="T60" fmla="*/ 0 w 1279"/>
                  <a:gd name="T61" fmla="*/ 0 h 695"/>
                  <a:gd name="T62" fmla="*/ 0 w 1279"/>
                  <a:gd name="T63" fmla="*/ 0 h 695"/>
                  <a:gd name="T64" fmla="*/ 0 w 1279"/>
                  <a:gd name="T65" fmla="*/ 0 h 695"/>
                  <a:gd name="T66" fmla="*/ 0 w 1279"/>
                  <a:gd name="T67" fmla="*/ 0 h 695"/>
                  <a:gd name="T68" fmla="*/ 0 w 1279"/>
                  <a:gd name="T69" fmla="*/ 0 h 695"/>
                  <a:gd name="T70" fmla="*/ 0 w 1279"/>
                  <a:gd name="T71" fmla="*/ 0 h 695"/>
                  <a:gd name="T72" fmla="*/ 0 w 1279"/>
                  <a:gd name="T73" fmla="*/ 0 h 695"/>
                  <a:gd name="T74" fmla="*/ 0 w 1279"/>
                  <a:gd name="T75" fmla="*/ 0 h 695"/>
                  <a:gd name="T76" fmla="*/ 0 w 1279"/>
                  <a:gd name="T77" fmla="*/ 0 h 695"/>
                  <a:gd name="T78" fmla="*/ 0 w 1279"/>
                  <a:gd name="T79" fmla="*/ 0 h 695"/>
                  <a:gd name="T80" fmla="*/ 0 w 1279"/>
                  <a:gd name="T81" fmla="*/ 0 h 695"/>
                  <a:gd name="T82" fmla="*/ 0 w 1279"/>
                  <a:gd name="T83" fmla="*/ 0 h 695"/>
                  <a:gd name="T84" fmla="*/ 0 w 1279"/>
                  <a:gd name="T85" fmla="*/ 0 h 695"/>
                  <a:gd name="T86" fmla="*/ 0 w 1279"/>
                  <a:gd name="T87" fmla="*/ 0 h 695"/>
                  <a:gd name="T88" fmla="*/ 0 w 1279"/>
                  <a:gd name="T89" fmla="*/ 0 h 695"/>
                  <a:gd name="T90" fmla="*/ 0 w 1279"/>
                  <a:gd name="T91" fmla="*/ 0 h 695"/>
                  <a:gd name="T92" fmla="*/ 0 w 1279"/>
                  <a:gd name="T93" fmla="*/ 0 h 695"/>
                  <a:gd name="T94" fmla="*/ 0 w 1279"/>
                  <a:gd name="T95" fmla="*/ 0 h 695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279"/>
                  <a:gd name="T145" fmla="*/ 0 h 695"/>
                  <a:gd name="T146" fmla="*/ 1279 w 1279"/>
                  <a:gd name="T147" fmla="*/ 695 h 695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279" h="695">
                    <a:moveTo>
                      <a:pt x="489" y="33"/>
                    </a:moveTo>
                    <a:lnTo>
                      <a:pt x="459" y="30"/>
                    </a:lnTo>
                    <a:lnTo>
                      <a:pt x="437" y="22"/>
                    </a:lnTo>
                    <a:lnTo>
                      <a:pt x="412" y="8"/>
                    </a:lnTo>
                    <a:lnTo>
                      <a:pt x="390" y="2"/>
                    </a:lnTo>
                    <a:lnTo>
                      <a:pt x="369" y="0"/>
                    </a:lnTo>
                    <a:lnTo>
                      <a:pt x="347" y="7"/>
                    </a:lnTo>
                    <a:lnTo>
                      <a:pt x="332" y="21"/>
                    </a:lnTo>
                    <a:lnTo>
                      <a:pt x="315" y="45"/>
                    </a:lnTo>
                    <a:lnTo>
                      <a:pt x="302" y="80"/>
                    </a:lnTo>
                    <a:lnTo>
                      <a:pt x="285" y="130"/>
                    </a:lnTo>
                    <a:lnTo>
                      <a:pt x="269" y="160"/>
                    </a:lnTo>
                    <a:lnTo>
                      <a:pt x="255" y="183"/>
                    </a:lnTo>
                    <a:lnTo>
                      <a:pt x="244" y="195"/>
                    </a:lnTo>
                    <a:lnTo>
                      <a:pt x="226" y="207"/>
                    </a:lnTo>
                    <a:lnTo>
                      <a:pt x="191" y="223"/>
                    </a:lnTo>
                    <a:lnTo>
                      <a:pt x="150" y="245"/>
                    </a:lnTo>
                    <a:lnTo>
                      <a:pt x="109" y="271"/>
                    </a:lnTo>
                    <a:lnTo>
                      <a:pt x="77" y="297"/>
                    </a:lnTo>
                    <a:lnTo>
                      <a:pt x="44" y="336"/>
                    </a:lnTo>
                    <a:lnTo>
                      <a:pt x="21" y="374"/>
                    </a:lnTo>
                    <a:lnTo>
                      <a:pt x="6" y="422"/>
                    </a:lnTo>
                    <a:lnTo>
                      <a:pt x="0" y="467"/>
                    </a:lnTo>
                    <a:lnTo>
                      <a:pt x="2" y="512"/>
                    </a:lnTo>
                    <a:lnTo>
                      <a:pt x="10" y="547"/>
                    </a:lnTo>
                    <a:lnTo>
                      <a:pt x="24" y="577"/>
                    </a:lnTo>
                    <a:lnTo>
                      <a:pt x="42" y="602"/>
                    </a:lnTo>
                    <a:lnTo>
                      <a:pt x="69" y="621"/>
                    </a:lnTo>
                    <a:lnTo>
                      <a:pt x="101" y="634"/>
                    </a:lnTo>
                    <a:lnTo>
                      <a:pt x="133" y="640"/>
                    </a:lnTo>
                    <a:lnTo>
                      <a:pt x="156" y="647"/>
                    </a:lnTo>
                    <a:lnTo>
                      <a:pt x="174" y="659"/>
                    </a:lnTo>
                    <a:lnTo>
                      <a:pt x="198" y="676"/>
                    </a:lnTo>
                    <a:lnTo>
                      <a:pt x="220" y="688"/>
                    </a:lnTo>
                    <a:lnTo>
                      <a:pt x="245" y="694"/>
                    </a:lnTo>
                    <a:lnTo>
                      <a:pt x="273" y="691"/>
                    </a:lnTo>
                    <a:lnTo>
                      <a:pt x="317" y="678"/>
                    </a:lnTo>
                    <a:lnTo>
                      <a:pt x="370" y="665"/>
                    </a:lnTo>
                    <a:lnTo>
                      <a:pt x="397" y="660"/>
                    </a:lnTo>
                    <a:lnTo>
                      <a:pt x="425" y="660"/>
                    </a:lnTo>
                    <a:lnTo>
                      <a:pt x="458" y="665"/>
                    </a:lnTo>
                    <a:lnTo>
                      <a:pt x="487" y="660"/>
                    </a:lnTo>
                    <a:lnTo>
                      <a:pt x="513" y="651"/>
                    </a:lnTo>
                    <a:lnTo>
                      <a:pt x="557" y="637"/>
                    </a:lnTo>
                    <a:lnTo>
                      <a:pt x="588" y="630"/>
                    </a:lnTo>
                    <a:lnTo>
                      <a:pt x="619" y="619"/>
                    </a:lnTo>
                    <a:lnTo>
                      <a:pt x="643" y="610"/>
                    </a:lnTo>
                    <a:lnTo>
                      <a:pt x="678" y="597"/>
                    </a:lnTo>
                    <a:lnTo>
                      <a:pt x="707" y="591"/>
                    </a:lnTo>
                    <a:lnTo>
                      <a:pt x="740" y="591"/>
                    </a:lnTo>
                    <a:lnTo>
                      <a:pt x="770" y="595"/>
                    </a:lnTo>
                    <a:lnTo>
                      <a:pt x="796" y="609"/>
                    </a:lnTo>
                    <a:lnTo>
                      <a:pt x="829" y="626"/>
                    </a:lnTo>
                    <a:lnTo>
                      <a:pt x="861" y="642"/>
                    </a:lnTo>
                    <a:lnTo>
                      <a:pt x="887" y="653"/>
                    </a:lnTo>
                    <a:lnTo>
                      <a:pt x="909" y="660"/>
                    </a:lnTo>
                    <a:lnTo>
                      <a:pt x="934" y="669"/>
                    </a:lnTo>
                    <a:lnTo>
                      <a:pt x="964" y="683"/>
                    </a:lnTo>
                    <a:lnTo>
                      <a:pt x="981" y="690"/>
                    </a:lnTo>
                    <a:lnTo>
                      <a:pt x="1003" y="695"/>
                    </a:lnTo>
                    <a:lnTo>
                      <a:pt x="1034" y="695"/>
                    </a:lnTo>
                    <a:lnTo>
                      <a:pt x="1066" y="686"/>
                    </a:lnTo>
                    <a:lnTo>
                      <a:pt x="1100" y="673"/>
                    </a:lnTo>
                    <a:lnTo>
                      <a:pt x="1133" y="649"/>
                    </a:lnTo>
                    <a:lnTo>
                      <a:pt x="1158" y="625"/>
                    </a:lnTo>
                    <a:lnTo>
                      <a:pt x="1182" y="591"/>
                    </a:lnTo>
                    <a:lnTo>
                      <a:pt x="1194" y="564"/>
                    </a:lnTo>
                    <a:lnTo>
                      <a:pt x="1208" y="509"/>
                    </a:lnTo>
                    <a:lnTo>
                      <a:pt x="1219" y="469"/>
                    </a:lnTo>
                    <a:lnTo>
                      <a:pt x="1237" y="427"/>
                    </a:lnTo>
                    <a:lnTo>
                      <a:pt x="1257" y="394"/>
                    </a:lnTo>
                    <a:lnTo>
                      <a:pt x="1272" y="360"/>
                    </a:lnTo>
                    <a:lnTo>
                      <a:pt x="1279" y="326"/>
                    </a:lnTo>
                    <a:lnTo>
                      <a:pt x="1278" y="296"/>
                    </a:lnTo>
                    <a:lnTo>
                      <a:pt x="1269" y="270"/>
                    </a:lnTo>
                    <a:lnTo>
                      <a:pt x="1253" y="239"/>
                    </a:lnTo>
                    <a:lnTo>
                      <a:pt x="1234" y="208"/>
                    </a:lnTo>
                    <a:lnTo>
                      <a:pt x="1209" y="181"/>
                    </a:lnTo>
                    <a:lnTo>
                      <a:pt x="1187" y="161"/>
                    </a:lnTo>
                    <a:lnTo>
                      <a:pt x="1169" y="138"/>
                    </a:lnTo>
                    <a:lnTo>
                      <a:pt x="1153" y="125"/>
                    </a:lnTo>
                    <a:lnTo>
                      <a:pt x="1124" y="111"/>
                    </a:lnTo>
                    <a:lnTo>
                      <a:pt x="1090" y="103"/>
                    </a:lnTo>
                    <a:lnTo>
                      <a:pt x="1054" y="101"/>
                    </a:lnTo>
                    <a:lnTo>
                      <a:pt x="999" y="106"/>
                    </a:lnTo>
                    <a:lnTo>
                      <a:pt x="924" y="116"/>
                    </a:lnTo>
                    <a:lnTo>
                      <a:pt x="845" y="125"/>
                    </a:lnTo>
                    <a:lnTo>
                      <a:pt x="799" y="125"/>
                    </a:lnTo>
                    <a:lnTo>
                      <a:pt x="740" y="117"/>
                    </a:lnTo>
                    <a:lnTo>
                      <a:pt x="686" y="107"/>
                    </a:lnTo>
                    <a:lnTo>
                      <a:pt x="640" y="95"/>
                    </a:lnTo>
                    <a:lnTo>
                      <a:pt x="599" y="82"/>
                    </a:lnTo>
                    <a:lnTo>
                      <a:pt x="561" y="66"/>
                    </a:lnTo>
                    <a:lnTo>
                      <a:pt x="528" y="48"/>
                    </a:lnTo>
                    <a:lnTo>
                      <a:pt x="507" y="38"/>
                    </a:lnTo>
                    <a:lnTo>
                      <a:pt x="489" y="33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5" name="Freeform 165"/>
              <p:cNvSpPr>
                <a:spLocks/>
              </p:cNvSpPr>
              <p:nvPr/>
            </p:nvSpPr>
            <p:spPr bwMode="auto">
              <a:xfrm>
                <a:off x="4306" y="1076"/>
                <a:ext cx="416" cy="243"/>
              </a:xfrm>
              <a:custGeom>
                <a:avLst/>
                <a:gdLst>
                  <a:gd name="T0" fmla="*/ 0 w 1665"/>
                  <a:gd name="T1" fmla="*/ 0 h 971"/>
                  <a:gd name="T2" fmla="*/ 0 w 1665"/>
                  <a:gd name="T3" fmla="*/ 0 h 971"/>
                  <a:gd name="T4" fmla="*/ 0 w 1665"/>
                  <a:gd name="T5" fmla="*/ 0 h 971"/>
                  <a:gd name="T6" fmla="*/ 0 w 1665"/>
                  <a:gd name="T7" fmla="*/ 0 h 971"/>
                  <a:gd name="T8" fmla="*/ 0 w 1665"/>
                  <a:gd name="T9" fmla="*/ 0 h 971"/>
                  <a:gd name="T10" fmla="*/ 0 w 1665"/>
                  <a:gd name="T11" fmla="*/ 0 h 971"/>
                  <a:gd name="T12" fmla="*/ 0 w 1665"/>
                  <a:gd name="T13" fmla="*/ 0 h 971"/>
                  <a:gd name="T14" fmla="*/ 0 w 1665"/>
                  <a:gd name="T15" fmla="*/ 0 h 971"/>
                  <a:gd name="T16" fmla="*/ 0 w 1665"/>
                  <a:gd name="T17" fmla="*/ 0 h 971"/>
                  <a:gd name="T18" fmla="*/ 0 w 1665"/>
                  <a:gd name="T19" fmla="*/ 0 h 971"/>
                  <a:gd name="T20" fmla="*/ 0 w 1665"/>
                  <a:gd name="T21" fmla="*/ 0 h 971"/>
                  <a:gd name="T22" fmla="*/ 0 w 1665"/>
                  <a:gd name="T23" fmla="*/ 0 h 971"/>
                  <a:gd name="T24" fmla="*/ 0 w 1665"/>
                  <a:gd name="T25" fmla="*/ 0 h 971"/>
                  <a:gd name="T26" fmla="*/ 0 w 1665"/>
                  <a:gd name="T27" fmla="*/ 0 h 971"/>
                  <a:gd name="T28" fmla="*/ 0 w 1665"/>
                  <a:gd name="T29" fmla="*/ 0 h 971"/>
                  <a:gd name="T30" fmla="*/ 0 w 1665"/>
                  <a:gd name="T31" fmla="*/ 0 h 971"/>
                  <a:gd name="T32" fmla="*/ 0 w 1665"/>
                  <a:gd name="T33" fmla="*/ 0 h 971"/>
                  <a:gd name="T34" fmla="*/ 0 w 1665"/>
                  <a:gd name="T35" fmla="*/ 0 h 971"/>
                  <a:gd name="T36" fmla="*/ 0 w 1665"/>
                  <a:gd name="T37" fmla="*/ 0 h 971"/>
                  <a:gd name="T38" fmla="*/ 0 w 1665"/>
                  <a:gd name="T39" fmla="*/ 0 h 971"/>
                  <a:gd name="T40" fmla="*/ 0 w 1665"/>
                  <a:gd name="T41" fmla="*/ 0 h 971"/>
                  <a:gd name="T42" fmla="*/ 0 w 1665"/>
                  <a:gd name="T43" fmla="*/ 0 h 971"/>
                  <a:gd name="T44" fmla="*/ 0 w 1665"/>
                  <a:gd name="T45" fmla="*/ 0 h 971"/>
                  <a:gd name="T46" fmla="*/ 0 w 1665"/>
                  <a:gd name="T47" fmla="*/ 0 h 971"/>
                  <a:gd name="T48" fmla="*/ 0 w 1665"/>
                  <a:gd name="T49" fmla="*/ 0 h 971"/>
                  <a:gd name="T50" fmla="*/ 0 w 1665"/>
                  <a:gd name="T51" fmla="*/ 0 h 971"/>
                  <a:gd name="T52" fmla="*/ 0 w 1665"/>
                  <a:gd name="T53" fmla="*/ 0 h 971"/>
                  <a:gd name="T54" fmla="*/ 0 w 1665"/>
                  <a:gd name="T55" fmla="*/ 0 h 971"/>
                  <a:gd name="T56" fmla="*/ 0 w 1665"/>
                  <a:gd name="T57" fmla="*/ 0 h 971"/>
                  <a:gd name="T58" fmla="*/ 0 w 1665"/>
                  <a:gd name="T59" fmla="*/ 0 h 971"/>
                  <a:gd name="T60" fmla="*/ 0 w 1665"/>
                  <a:gd name="T61" fmla="*/ 0 h 971"/>
                  <a:gd name="T62" fmla="*/ 0 w 1665"/>
                  <a:gd name="T63" fmla="*/ 0 h 971"/>
                  <a:gd name="T64" fmla="*/ 0 w 1665"/>
                  <a:gd name="T65" fmla="*/ 0 h 971"/>
                  <a:gd name="T66" fmla="*/ 0 w 1665"/>
                  <a:gd name="T67" fmla="*/ 0 h 971"/>
                  <a:gd name="T68" fmla="*/ 0 w 1665"/>
                  <a:gd name="T69" fmla="*/ 0 h 971"/>
                  <a:gd name="T70" fmla="*/ 0 w 1665"/>
                  <a:gd name="T71" fmla="*/ 0 h 971"/>
                  <a:gd name="T72" fmla="*/ 0 w 1665"/>
                  <a:gd name="T73" fmla="*/ 0 h 971"/>
                  <a:gd name="T74" fmla="*/ 0 w 1665"/>
                  <a:gd name="T75" fmla="*/ 0 h 971"/>
                  <a:gd name="T76" fmla="*/ 0 w 1665"/>
                  <a:gd name="T77" fmla="*/ 0 h 971"/>
                  <a:gd name="T78" fmla="*/ 0 w 1665"/>
                  <a:gd name="T79" fmla="*/ 0 h 971"/>
                  <a:gd name="T80" fmla="*/ 0 w 1665"/>
                  <a:gd name="T81" fmla="*/ 0 h 971"/>
                  <a:gd name="T82" fmla="*/ 0 w 1665"/>
                  <a:gd name="T83" fmla="*/ 0 h 971"/>
                  <a:gd name="T84" fmla="*/ 0 w 1665"/>
                  <a:gd name="T85" fmla="*/ 0 h 971"/>
                  <a:gd name="T86" fmla="*/ 0 w 1665"/>
                  <a:gd name="T87" fmla="*/ 0 h 971"/>
                  <a:gd name="T88" fmla="*/ 0 w 1665"/>
                  <a:gd name="T89" fmla="*/ 0 h 971"/>
                  <a:gd name="T90" fmla="*/ 0 w 1665"/>
                  <a:gd name="T91" fmla="*/ 0 h 971"/>
                  <a:gd name="T92" fmla="*/ 0 w 1665"/>
                  <a:gd name="T93" fmla="*/ 0 h 971"/>
                  <a:gd name="T94" fmla="*/ 0 w 1665"/>
                  <a:gd name="T95" fmla="*/ 0 h 971"/>
                  <a:gd name="T96" fmla="*/ 0 w 1665"/>
                  <a:gd name="T97" fmla="*/ 0 h 971"/>
                  <a:gd name="T98" fmla="*/ 0 w 1665"/>
                  <a:gd name="T99" fmla="*/ 0 h 971"/>
                  <a:gd name="T100" fmla="*/ 0 w 1665"/>
                  <a:gd name="T101" fmla="*/ 0 h 971"/>
                  <a:gd name="T102" fmla="*/ 0 w 1665"/>
                  <a:gd name="T103" fmla="*/ 0 h 971"/>
                  <a:gd name="T104" fmla="*/ 0 w 1665"/>
                  <a:gd name="T105" fmla="*/ 0 h 971"/>
                  <a:gd name="T106" fmla="*/ 0 w 1665"/>
                  <a:gd name="T107" fmla="*/ 0 h 971"/>
                  <a:gd name="T108" fmla="*/ 0 w 1665"/>
                  <a:gd name="T109" fmla="*/ 0 h 971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65"/>
                  <a:gd name="T166" fmla="*/ 0 h 971"/>
                  <a:gd name="T167" fmla="*/ 1665 w 1665"/>
                  <a:gd name="T168" fmla="*/ 971 h 971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65" h="971">
                    <a:moveTo>
                      <a:pt x="545" y="911"/>
                    </a:moveTo>
                    <a:lnTo>
                      <a:pt x="547" y="940"/>
                    </a:lnTo>
                    <a:lnTo>
                      <a:pt x="551" y="971"/>
                    </a:lnTo>
                    <a:lnTo>
                      <a:pt x="592" y="962"/>
                    </a:lnTo>
                    <a:lnTo>
                      <a:pt x="627" y="951"/>
                    </a:lnTo>
                    <a:lnTo>
                      <a:pt x="655" y="933"/>
                    </a:lnTo>
                    <a:lnTo>
                      <a:pt x="672" y="917"/>
                    </a:lnTo>
                    <a:lnTo>
                      <a:pt x="684" y="907"/>
                    </a:lnTo>
                    <a:lnTo>
                      <a:pt x="697" y="901"/>
                    </a:lnTo>
                    <a:lnTo>
                      <a:pt x="724" y="898"/>
                    </a:lnTo>
                    <a:lnTo>
                      <a:pt x="751" y="903"/>
                    </a:lnTo>
                    <a:lnTo>
                      <a:pt x="796" y="898"/>
                    </a:lnTo>
                    <a:lnTo>
                      <a:pt x="826" y="902"/>
                    </a:lnTo>
                    <a:lnTo>
                      <a:pt x="845" y="906"/>
                    </a:lnTo>
                    <a:lnTo>
                      <a:pt x="870" y="911"/>
                    </a:lnTo>
                    <a:lnTo>
                      <a:pt x="901" y="917"/>
                    </a:lnTo>
                    <a:lnTo>
                      <a:pt x="938" y="920"/>
                    </a:lnTo>
                    <a:lnTo>
                      <a:pt x="989" y="915"/>
                    </a:lnTo>
                    <a:lnTo>
                      <a:pt x="1043" y="903"/>
                    </a:lnTo>
                    <a:lnTo>
                      <a:pt x="1090" y="892"/>
                    </a:lnTo>
                    <a:lnTo>
                      <a:pt x="1134" y="882"/>
                    </a:lnTo>
                    <a:lnTo>
                      <a:pt x="1159" y="875"/>
                    </a:lnTo>
                    <a:lnTo>
                      <a:pt x="1188" y="864"/>
                    </a:lnTo>
                    <a:lnTo>
                      <a:pt x="1224" y="848"/>
                    </a:lnTo>
                    <a:lnTo>
                      <a:pt x="1261" y="836"/>
                    </a:lnTo>
                    <a:lnTo>
                      <a:pt x="1301" y="823"/>
                    </a:lnTo>
                    <a:lnTo>
                      <a:pt x="1340" y="804"/>
                    </a:lnTo>
                    <a:lnTo>
                      <a:pt x="1367" y="787"/>
                    </a:lnTo>
                    <a:lnTo>
                      <a:pt x="1392" y="764"/>
                    </a:lnTo>
                    <a:lnTo>
                      <a:pt x="1426" y="731"/>
                    </a:lnTo>
                    <a:lnTo>
                      <a:pt x="1459" y="702"/>
                    </a:lnTo>
                    <a:lnTo>
                      <a:pt x="1499" y="678"/>
                    </a:lnTo>
                    <a:lnTo>
                      <a:pt x="1542" y="661"/>
                    </a:lnTo>
                    <a:lnTo>
                      <a:pt x="1585" y="642"/>
                    </a:lnTo>
                    <a:lnTo>
                      <a:pt x="1616" y="619"/>
                    </a:lnTo>
                    <a:lnTo>
                      <a:pt x="1639" y="591"/>
                    </a:lnTo>
                    <a:lnTo>
                      <a:pt x="1656" y="557"/>
                    </a:lnTo>
                    <a:lnTo>
                      <a:pt x="1665" y="508"/>
                    </a:lnTo>
                    <a:lnTo>
                      <a:pt x="1664" y="456"/>
                    </a:lnTo>
                    <a:lnTo>
                      <a:pt x="1659" y="407"/>
                    </a:lnTo>
                    <a:lnTo>
                      <a:pt x="1644" y="363"/>
                    </a:lnTo>
                    <a:lnTo>
                      <a:pt x="1624" y="327"/>
                    </a:lnTo>
                    <a:lnTo>
                      <a:pt x="1598" y="289"/>
                    </a:lnTo>
                    <a:lnTo>
                      <a:pt x="1562" y="258"/>
                    </a:lnTo>
                    <a:lnTo>
                      <a:pt x="1519" y="232"/>
                    </a:lnTo>
                    <a:lnTo>
                      <a:pt x="1476" y="214"/>
                    </a:lnTo>
                    <a:lnTo>
                      <a:pt x="1418" y="198"/>
                    </a:lnTo>
                    <a:lnTo>
                      <a:pt x="1357" y="182"/>
                    </a:lnTo>
                    <a:lnTo>
                      <a:pt x="1310" y="162"/>
                    </a:lnTo>
                    <a:lnTo>
                      <a:pt x="1261" y="138"/>
                    </a:lnTo>
                    <a:lnTo>
                      <a:pt x="1221" y="110"/>
                    </a:lnTo>
                    <a:lnTo>
                      <a:pt x="1172" y="70"/>
                    </a:lnTo>
                    <a:lnTo>
                      <a:pt x="1126" y="39"/>
                    </a:lnTo>
                    <a:lnTo>
                      <a:pt x="1075" y="19"/>
                    </a:lnTo>
                    <a:lnTo>
                      <a:pt x="1019" y="5"/>
                    </a:lnTo>
                    <a:lnTo>
                      <a:pt x="954" y="1"/>
                    </a:lnTo>
                    <a:lnTo>
                      <a:pt x="900" y="0"/>
                    </a:lnTo>
                    <a:lnTo>
                      <a:pt x="825" y="10"/>
                    </a:lnTo>
                    <a:lnTo>
                      <a:pt x="762" y="20"/>
                    </a:lnTo>
                    <a:lnTo>
                      <a:pt x="710" y="25"/>
                    </a:lnTo>
                    <a:lnTo>
                      <a:pt x="659" y="28"/>
                    </a:lnTo>
                    <a:lnTo>
                      <a:pt x="616" y="38"/>
                    </a:lnTo>
                    <a:lnTo>
                      <a:pt x="547" y="65"/>
                    </a:lnTo>
                    <a:lnTo>
                      <a:pt x="480" y="87"/>
                    </a:lnTo>
                    <a:lnTo>
                      <a:pt x="428" y="95"/>
                    </a:lnTo>
                    <a:lnTo>
                      <a:pt x="387" y="94"/>
                    </a:lnTo>
                    <a:lnTo>
                      <a:pt x="334" y="84"/>
                    </a:lnTo>
                    <a:lnTo>
                      <a:pt x="292" y="79"/>
                    </a:lnTo>
                    <a:lnTo>
                      <a:pt x="250" y="79"/>
                    </a:lnTo>
                    <a:lnTo>
                      <a:pt x="210" y="87"/>
                    </a:lnTo>
                    <a:lnTo>
                      <a:pt x="178" y="99"/>
                    </a:lnTo>
                    <a:lnTo>
                      <a:pt x="125" y="129"/>
                    </a:lnTo>
                    <a:lnTo>
                      <a:pt x="43" y="184"/>
                    </a:lnTo>
                    <a:lnTo>
                      <a:pt x="9" y="215"/>
                    </a:lnTo>
                    <a:lnTo>
                      <a:pt x="0" y="233"/>
                    </a:lnTo>
                    <a:lnTo>
                      <a:pt x="0" y="250"/>
                    </a:lnTo>
                    <a:lnTo>
                      <a:pt x="18" y="255"/>
                    </a:lnTo>
                    <a:lnTo>
                      <a:pt x="39" y="264"/>
                    </a:lnTo>
                    <a:lnTo>
                      <a:pt x="71" y="283"/>
                    </a:lnTo>
                    <a:lnTo>
                      <a:pt x="110" y="298"/>
                    </a:lnTo>
                    <a:lnTo>
                      <a:pt x="150" y="312"/>
                    </a:lnTo>
                    <a:lnTo>
                      <a:pt x="197" y="323"/>
                    </a:lnTo>
                    <a:lnTo>
                      <a:pt x="250" y="334"/>
                    </a:lnTo>
                    <a:lnTo>
                      <a:pt x="311" y="342"/>
                    </a:lnTo>
                    <a:lnTo>
                      <a:pt x="357" y="342"/>
                    </a:lnTo>
                    <a:lnTo>
                      <a:pt x="434" y="333"/>
                    </a:lnTo>
                    <a:lnTo>
                      <a:pt x="510" y="322"/>
                    </a:lnTo>
                    <a:lnTo>
                      <a:pt x="566" y="318"/>
                    </a:lnTo>
                    <a:lnTo>
                      <a:pt x="601" y="320"/>
                    </a:lnTo>
                    <a:lnTo>
                      <a:pt x="635" y="327"/>
                    </a:lnTo>
                    <a:lnTo>
                      <a:pt x="664" y="340"/>
                    </a:lnTo>
                    <a:lnTo>
                      <a:pt x="681" y="355"/>
                    </a:lnTo>
                    <a:lnTo>
                      <a:pt x="697" y="378"/>
                    </a:lnTo>
                    <a:lnTo>
                      <a:pt x="721" y="397"/>
                    </a:lnTo>
                    <a:lnTo>
                      <a:pt x="745" y="424"/>
                    </a:lnTo>
                    <a:lnTo>
                      <a:pt x="764" y="456"/>
                    </a:lnTo>
                    <a:lnTo>
                      <a:pt x="781" y="486"/>
                    </a:lnTo>
                    <a:lnTo>
                      <a:pt x="789" y="513"/>
                    </a:lnTo>
                    <a:lnTo>
                      <a:pt x="790" y="543"/>
                    </a:lnTo>
                    <a:lnTo>
                      <a:pt x="783" y="577"/>
                    </a:lnTo>
                    <a:lnTo>
                      <a:pt x="767" y="611"/>
                    </a:lnTo>
                    <a:lnTo>
                      <a:pt x="747" y="644"/>
                    </a:lnTo>
                    <a:lnTo>
                      <a:pt x="730" y="684"/>
                    </a:lnTo>
                    <a:lnTo>
                      <a:pt x="719" y="726"/>
                    </a:lnTo>
                    <a:lnTo>
                      <a:pt x="705" y="779"/>
                    </a:lnTo>
                    <a:lnTo>
                      <a:pt x="692" y="808"/>
                    </a:lnTo>
                    <a:lnTo>
                      <a:pt x="670" y="842"/>
                    </a:lnTo>
                    <a:lnTo>
                      <a:pt x="644" y="866"/>
                    </a:lnTo>
                    <a:lnTo>
                      <a:pt x="611" y="888"/>
                    </a:lnTo>
                    <a:lnTo>
                      <a:pt x="578" y="903"/>
                    </a:lnTo>
                    <a:lnTo>
                      <a:pt x="545" y="911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6" name="Freeform 166"/>
              <p:cNvSpPr>
                <a:spLocks/>
              </p:cNvSpPr>
              <p:nvPr/>
            </p:nvSpPr>
            <p:spPr bwMode="auto">
              <a:xfrm>
                <a:off x="4338" y="1278"/>
                <a:ext cx="80" cy="52"/>
              </a:xfrm>
              <a:custGeom>
                <a:avLst/>
                <a:gdLst>
                  <a:gd name="T0" fmla="*/ 0 w 321"/>
                  <a:gd name="T1" fmla="*/ 0 h 205"/>
                  <a:gd name="T2" fmla="*/ 0 w 321"/>
                  <a:gd name="T3" fmla="*/ 0 h 205"/>
                  <a:gd name="T4" fmla="*/ 0 w 321"/>
                  <a:gd name="T5" fmla="*/ 0 h 205"/>
                  <a:gd name="T6" fmla="*/ 0 w 321"/>
                  <a:gd name="T7" fmla="*/ 0 h 205"/>
                  <a:gd name="T8" fmla="*/ 0 w 321"/>
                  <a:gd name="T9" fmla="*/ 0 h 205"/>
                  <a:gd name="T10" fmla="*/ 0 w 321"/>
                  <a:gd name="T11" fmla="*/ 0 h 205"/>
                  <a:gd name="T12" fmla="*/ 0 w 321"/>
                  <a:gd name="T13" fmla="*/ 0 h 205"/>
                  <a:gd name="T14" fmla="*/ 0 w 321"/>
                  <a:gd name="T15" fmla="*/ 0 h 205"/>
                  <a:gd name="T16" fmla="*/ 0 w 321"/>
                  <a:gd name="T17" fmla="*/ 0 h 205"/>
                  <a:gd name="T18" fmla="*/ 0 w 321"/>
                  <a:gd name="T19" fmla="*/ 0 h 205"/>
                  <a:gd name="T20" fmla="*/ 0 w 321"/>
                  <a:gd name="T21" fmla="*/ 0 h 205"/>
                  <a:gd name="T22" fmla="*/ 0 w 321"/>
                  <a:gd name="T23" fmla="*/ 0 h 205"/>
                  <a:gd name="T24" fmla="*/ 0 w 321"/>
                  <a:gd name="T25" fmla="*/ 0 h 205"/>
                  <a:gd name="T26" fmla="*/ 0 w 321"/>
                  <a:gd name="T27" fmla="*/ 0 h 205"/>
                  <a:gd name="T28" fmla="*/ 0 w 321"/>
                  <a:gd name="T29" fmla="*/ 0 h 205"/>
                  <a:gd name="T30" fmla="*/ 0 w 321"/>
                  <a:gd name="T31" fmla="*/ 0 h 205"/>
                  <a:gd name="T32" fmla="*/ 0 w 321"/>
                  <a:gd name="T33" fmla="*/ 0 h 205"/>
                  <a:gd name="T34" fmla="*/ 0 w 321"/>
                  <a:gd name="T35" fmla="*/ 0 h 205"/>
                  <a:gd name="T36" fmla="*/ 0 w 321"/>
                  <a:gd name="T37" fmla="*/ 0 h 205"/>
                  <a:gd name="T38" fmla="*/ 0 w 321"/>
                  <a:gd name="T39" fmla="*/ 0 h 205"/>
                  <a:gd name="T40" fmla="*/ 0 w 321"/>
                  <a:gd name="T41" fmla="*/ 0 h 205"/>
                  <a:gd name="T42" fmla="*/ 0 w 321"/>
                  <a:gd name="T43" fmla="*/ 0 h 205"/>
                  <a:gd name="T44" fmla="*/ 0 w 321"/>
                  <a:gd name="T45" fmla="*/ 0 h 205"/>
                  <a:gd name="T46" fmla="*/ 0 w 321"/>
                  <a:gd name="T47" fmla="*/ 0 h 205"/>
                  <a:gd name="T48" fmla="*/ 0 w 321"/>
                  <a:gd name="T49" fmla="*/ 0 h 205"/>
                  <a:gd name="T50" fmla="*/ 0 w 321"/>
                  <a:gd name="T51" fmla="*/ 0 h 205"/>
                  <a:gd name="T52" fmla="*/ 0 w 321"/>
                  <a:gd name="T53" fmla="*/ 0 h 205"/>
                  <a:gd name="T54" fmla="*/ 0 w 321"/>
                  <a:gd name="T55" fmla="*/ 0 h 205"/>
                  <a:gd name="T56" fmla="*/ 0 w 321"/>
                  <a:gd name="T57" fmla="*/ 0 h 20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1"/>
                  <a:gd name="T88" fmla="*/ 0 h 205"/>
                  <a:gd name="T89" fmla="*/ 321 w 321"/>
                  <a:gd name="T90" fmla="*/ 205 h 205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1" h="205">
                    <a:moveTo>
                      <a:pt x="0" y="26"/>
                    </a:moveTo>
                    <a:lnTo>
                      <a:pt x="13" y="30"/>
                    </a:lnTo>
                    <a:lnTo>
                      <a:pt x="38" y="38"/>
                    </a:lnTo>
                    <a:lnTo>
                      <a:pt x="62" y="51"/>
                    </a:lnTo>
                    <a:lnTo>
                      <a:pt x="93" y="75"/>
                    </a:lnTo>
                    <a:lnTo>
                      <a:pt x="138" y="119"/>
                    </a:lnTo>
                    <a:lnTo>
                      <a:pt x="181" y="160"/>
                    </a:lnTo>
                    <a:lnTo>
                      <a:pt x="217" y="188"/>
                    </a:lnTo>
                    <a:lnTo>
                      <a:pt x="243" y="202"/>
                    </a:lnTo>
                    <a:lnTo>
                      <a:pt x="258" y="205"/>
                    </a:lnTo>
                    <a:lnTo>
                      <a:pt x="272" y="204"/>
                    </a:lnTo>
                    <a:lnTo>
                      <a:pt x="288" y="200"/>
                    </a:lnTo>
                    <a:lnTo>
                      <a:pt x="301" y="195"/>
                    </a:lnTo>
                    <a:lnTo>
                      <a:pt x="321" y="187"/>
                    </a:lnTo>
                    <a:lnTo>
                      <a:pt x="321" y="179"/>
                    </a:lnTo>
                    <a:lnTo>
                      <a:pt x="316" y="135"/>
                    </a:lnTo>
                    <a:lnTo>
                      <a:pt x="310" y="109"/>
                    </a:lnTo>
                    <a:lnTo>
                      <a:pt x="301" y="87"/>
                    </a:lnTo>
                    <a:lnTo>
                      <a:pt x="290" y="69"/>
                    </a:lnTo>
                    <a:lnTo>
                      <a:pt x="267" y="62"/>
                    </a:lnTo>
                    <a:lnTo>
                      <a:pt x="241" y="51"/>
                    </a:lnTo>
                    <a:lnTo>
                      <a:pt x="210" y="35"/>
                    </a:lnTo>
                    <a:lnTo>
                      <a:pt x="177" y="18"/>
                    </a:lnTo>
                    <a:lnTo>
                      <a:pt x="149" y="4"/>
                    </a:lnTo>
                    <a:lnTo>
                      <a:pt x="121" y="0"/>
                    </a:lnTo>
                    <a:lnTo>
                      <a:pt x="88" y="0"/>
                    </a:lnTo>
                    <a:lnTo>
                      <a:pt x="59" y="6"/>
                    </a:lnTo>
                    <a:lnTo>
                      <a:pt x="23" y="19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7" name="Freeform 167"/>
              <p:cNvSpPr>
                <a:spLocks/>
              </p:cNvSpPr>
              <p:nvPr/>
            </p:nvSpPr>
            <p:spPr bwMode="auto">
              <a:xfrm>
                <a:off x="4640" y="1167"/>
                <a:ext cx="82" cy="110"/>
              </a:xfrm>
              <a:custGeom>
                <a:avLst/>
                <a:gdLst>
                  <a:gd name="T0" fmla="*/ 0 w 325"/>
                  <a:gd name="T1" fmla="*/ 0 h 440"/>
                  <a:gd name="T2" fmla="*/ 0 w 325"/>
                  <a:gd name="T3" fmla="*/ 0 h 440"/>
                  <a:gd name="T4" fmla="*/ 0 w 325"/>
                  <a:gd name="T5" fmla="*/ 0 h 440"/>
                  <a:gd name="T6" fmla="*/ 0 w 325"/>
                  <a:gd name="T7" fmla="*/ 0 h 440"/>
                  <a:gd name="T8" fmla="*/ 0 w 325"/>
                  <a:gd name="T9" fmla="*/ 0 h 440"/>
                  <a:gd name="T10" fmla="*/ 0 w 325"/>
                  <a:gd name="T11" fmla="*/ 0 h 440"/>
                  <a:gd name="T12" fmla="*/ 0 w 325"/>
                  <a:gd name="T13" fmla="*/ 0 h 440"/>
                  <a:gd name="T14" fmla="*/ 0 w 325"/>
                  <a:gd name="T15" fmla="*/ 0 h 440"/>
                  <a:gd name="T16" fmla="*/ 0 w 325"/>
                  <a:gd name="T17" fmla="*/ 0 h 440"/>
                  <a:gd name="T18" fmla="*/ 0 w 325"/>
                  <a:gd name="T19" fmla="*/ 0 h 440"/>
                  <a:gd name="T20" fmla="*/ 0 w 325"/>
                  <a:gd name="T21" fmla="*/ 0 h 440"/>
                  <a:gd name="T22" fmla="*/ 0 w 325"/>
                  <a:gd name="T23" fmla="*/ 0 h 440"/>
                  <a:gd name="T24" fmla="*/ 0 w 325"/>
                  <a:gd name="T25" fmla="*/ 0 h 440"/>
                  <a:gd name="T26" fmla="*/ 0 w 325"/>
                  <a:gd name="T27" fmla="*/ 0 h 440"/>
                  <a:gd name="T28" fmla="*/ 0 w 325"/>
                  <a:gd name="T29" fmla="*/ 0 h 44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25"/>
                  <a:gd name="T46" fmla="*/ 0 h 440"/>
                  <a:gd name="T47" fmla="*/ 325 w 325"/>
                  <a:gd name="T48" fmla="*/ 440 h 44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25" h="440">
                    <a:moveTo>
                      <a:pt x="0" y="440"/>
                    </a:moveTo>
                    <a:lnTo>
                      <a:pt x="27" y="424"/>
                    </a:lnTo>
                    <a:lnTo>
                      <a:pt x="52" y="402"/>
                    </a:lnTo>
                    <a:lnTo>
                      <a:pt x="85" y="368"/>
                    </a:lnTo>
                    <a:lnTo>
                      <a:pt x="119" y="338"/>
                    </a:lnTo>
                    <a:lnTo>
                      <a:pt x="159" y="315"/>
                    </a:lnTo>
                    <a:lnTo>
                      <a:pt x="202" y="298"/>
                    </a:lnTo>
                    <a:lnTo>
                      <a:pt x="245" y="278"/>
                    </a:lnTo>
                    <a:lnTo>
                      <a:pt x="276" y="255"/>
                    </a:lnTo>
                    <a:lnTo>
                      <a:pt x="299" y="227"/>
                    </a:lnTo>
                    <a:lnTo>
                      <a:pt x="315" y="194"/>
                    </a:lnTo>
                    <a:lnTo>
                      <a:pt x="325" y="145"/>
                    </a:lnTo>
                    <a:lnTo>
                      <a:pt x="324" y="93"/>
                    </a:lnTo>
                    <a:lnTo>
                      <a:pt x="318" y="44"/>
                    </a:lnTo>
                    <a:lnTo>
                      <a:pt x="303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8" name="Freeform 175"/>
              <p:cNvSpPr>
                <a:spLocks/>
              </p:cNvSpPr>
              <p:nvPr/>
            </p:nvSpPr>
            <p:spPr bwMode="auto">
              <a:xfrm>
                <a:off x="3750" y="1159"/>
                <a:ext cx="499" cy="388"/>
              </a:xfrm>
              <a:custGeom>
                <a:avLst/>
                <a:gdLst>
                  <a:gd name="T0" fmla="*/ 0 w 1993"/>
                  <a:gd name="T1" fmla="*/ 0 h 1551"/>
                  <a:gd name="T2" fmla="*/ 0 w 1993"/>
                  <a:gd name="T3" fmla="*/ 0 h 1551"/>
                  <a:gd name="T4" fmla="*/ 0 w 1993"/>
                  <a:gd name="T5" fmla="*/ 0 h 1551"/>
                  <a:gd name="T6" fmla="*/ 0 w 1993"/>
                  <a:gd name="T7" fmla="*/ 0 h 1551"/>
                  <a:gd name="T8" fmla="*/ 0 w 1993"/>
                  <a:gd name="T9" fmla="*/ 0 h 1551"/>
                  <a:gd name="T10" fmla="*/ 0 w 1993"/>
                  <a:gd name="T11" fmla="*/ 0 h 1551"/>
                  <a:gd name="T12" fmla="*/ 0 w 1993"/>
                  <a:gd name="T13" fmla="*/ 0 h 1551"/>
                  <a:gd name="T14" fmla="*/ 0 w 1993"/>
                  <a:gd name="T15" fmla="*/ 0 h 1551"/>
                  <a:gd name="T16" fmla="*/ 0 w 1993"/>
                  <a:gd name="T17" fmla="*/ 0 h 1551"/>
                  <a:gd name="T18" fmla="*/ 0 w 1993"/>
                  <a:gd name="T19" fmla="*/ 0 h 1551"/>
                  <a:gd name="T20" fmla="*/ 0 w 1993"/>
                  <a:gd name="T21" fmla="*/ 0 h 1551"/>
                  <a:gd name="T22" fmla="*/ 0 w 1993"/>
                  <a:gd name="T23" fmla="*/ 0 h 1551"/>
                  <a:gd name="T24" fmla="*/ 0 w 1993"/>
                  <a:gd name="T25" fmla="*/ 0 h 1551"/>
                  <a:gd name="T26" fmla="*/ 0 w 1993"/>
                  <a:gd name="T27" fmla="*/ 0 h 1551"/>
                  <a:gd name="T28" fmla="*/ 0 w 1993"/>
                  <a:gd name="T29" fmla="*/ 0 h 1551"/>
                  <a:gd name="T30" fmla="*/ 0 w 1993"/>
                  <a:gd name="T31" fmla="*/ 0 h 1551"/>
                  <a:gd name="T32" fmla="*/ 0 w 1993"/>
                  <a:gd name="T33" fmla="*/ 0 h 1551"/>
                  <a:gd name="T34" fmla="*/ 0 w 1993"/>
                  <a:gd name="T35" fmla="*/ 0 h 1551"/>
                  <a:gd name="T36" fmla="*/ 0 w 1993"/>
                  <a:gd name="T37" fmla="*/ 0 h 1551"/>
                  <a:gd name="T38" fmla="*/ 0 w 1993"/>
                  <a:gd name="T39" fmla="*/ 0 h 1551"/>
                  <a:gd name="T40" fmla="*/ 0 w 1993"/>
                  <a:gd name="T41" fmla="*/ 0 h 1551"/>
                  <a:gd name="T42" fmla="*/ 0 w 1993"/>
                  <a:gd name="T43" fmla="*/ 1 h 1551"/>
                  <a:gd name="T44" fmla="*/ 0 w 1993"/>
                  <a:gd name="T45" fmla="*/ 1 h 1551"/>
                  <a:gd name="T46" fmla="*/ 0 w 1993"/>
                  <a:gd name="T47" fmla="*/ 1 h 1551"/>
                  <a:gd name="T48" fmla="*/ 0 w 1993"/>
                  <a:gd name="T49" fmla="*/ 1 h 1551"/>
                  <a:gd name="T50" fmla="*/ 0 w 1993"/>
                  <a:gd name="T51" fmla="*/ 1 h 1551"/>
                  <a:gd name="T52" fmla="*/ 0 w 1993"/>
                  <a:gd name="T53" fmla="*/ 0 h 1551"/>
                  <a:gd name="T54" fmla="*/ 0 w 1993"/>
                  <a:gd name="T55" fmla="*/ 0 h 1551"/>
                  <a:gd name="T56" fmla="*/ 0 w 1993"/>
                  <a:gd name="T57" fmla="*/ 0 h 1551"/>
                  <a:gd name="T58" fmla="*/ 0 w 1993"/>
                  <a:gd name="T59" fmla="*/ 0 h 1551"/>
                  <a:gd name="T60" fmla="*/ 0 w 1993"/>
                  <a:gd name="T61" fmla="*/ 0 h 1551"/>
                  <a:gd name="T62" fmla="*/ 0 w 1993"/>
                  <a:gd name="T63" fmla="*/ 0 h 1551"/>
                  <a:gd name="T64" fmla="*/ 1 w 1993"/>
                  <a:gd name="T65" fmla="*/ 0 h 1551"/>
                  <a:gd name="T66" fmla="*/ 1 w 1993"/>
                  <a:gd name="T67" fmla="*/ 0 h 1551"/>
                  <a:gd name="T68" fmla="*/ 1 w 1993"/>
                  <a:gd name="T69" fmla="*/ 0 h 1551"/>
                  <a:gd name="T70" fmla="*/ 1 w 1993"/>
                  <a:gd name="T71" fmla="*/ 0 h 1551"/>
                  <a:gd name="T72" fmla="*/ 1 w 1993"/>
                  <a:gd name="T73" fmla="*/ 0 h 1551"/>
                  <a:gd name="T74" fmla="*/ 1 w 1993"/>
                  <a:gd name="T75" fmla="*/ 0 h 1551"/>
                  <a:gd name="T76" fmla="*/ 1 w 1993"/>
                  <a:gd name="T77" fmla="*/ 0 h 1551"/>
                  <a:gd name="T78" fmla="*/ 1 w 1993"/>
                  <a:gd name="T79" fmla="*/ 0 h 1551"/>
                  <a:gd name="T80" fmla="*/ 1 w 1993"/>
                  <a:gd name="T81" fmla="*/ 0 h 1551"/>
                  <a:gd name="T82" fmla="*/ 0 w 1993"/>
                  <a:gd name="T83" fmla="*/ 0 h 1551"/>
                  <a:gd name="T84" fmla="*/ 1 w 1993"/>
                  <a:gd name="T85" fmla="*/ 0 h 1551"/>
                  <a:gd name="T86" fmla="*/ 1 w 1993"/>
                  <a:gd name="T87" fmla="*/ 0 h 1551"/>
                  <a:gd name="T88" fmla="*/ 0 w 1993"/>
                  <a:gd name="T89" fmla="*/ 0 h 1551"/>
                  <a:gd name="T90" fmla="*/ 0 w 1993"/>
                  <a:gd name="T91" fmla="*/ 0 h 1551"/>
                  <a:gd name="T92" fmla="*/ 0 w 1993"/>
                  <a:gd name="T93" fmla="*/ 0 h 1551"/>
                  <a:gd name="T94" fmla="*/ 0 w 1993"/>
                  <a:gd name="T95" fmla="*/ 0 h 1551"/>
                  <a:gd name="T96" fmla="*/ 0 w 1993"/>
                  <a:gd name="T97" fmla="*/ 0 h 1551"/>
                  <a:gd name="T98" fmla="*/ 0 w 1993"/>
                  <a:gd name="T99" fmla="*/ 0 h 1551"/>
                  <a:gd name="T100" fmla="*/ 0 w 1993"/>
                  <a:gd name="T101" fmla="*/ 0 h 1551"/>
                  <a:gd name="T102" fmla="*/ 0 w 1993"/>
                  <a:gd name="T103" fmla="*/ 0 h 1551"/>
                  <a:gd name="T104" fmla="*/ 0 w 1993"/>
                  <a:gd name="T105" fmla="*/ 0 h 1551"/>
                  <a:gd name="T106" fmla="*/ 0 w 1993"/>
                  <a:gd name="T107" fmla="*/ 0 h 1551"/>
                  <a:gd name="T108" fmla="*/ 0 w 1993"/>
                  <a:gd name="T109" fmla="*/ 0 h 1551"/>
                  <a:gd name="T110" fmla="*/ 0 w 1993"/>
                  <a:gd name="T111" fmla="*/ 0 h 1551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93"/>
                  <a:gd name="T169" fmla="*/ 0 h 1551"/>
                  <a:gd name="T170" fmla="*/ 1993 w 1993"/>
                  <a:gd name="T171" fmla="*/ 1551 h 1551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93" h="1551">
                    <a:moveTo>
                      <a:pt x="669" y="565"/>
                    </a:moveTo>
                    <a:lnTo>
                      <a:pt x="652" y="547"/>
                    </a:lnTo>
                    <a:lnTo>
                      <a:pt x="636" y="513"/>
                    </a:lnTo>
                    <a:lnTo>
                      <a:pt x="629" y="479"/>
                    </a:lnTo>
                    <a:lnTo>
                      <a:pt x="625" y="433"/>
                    </a:lnTo>
                    <a:lnTo>
                      <a:pt x="625" y="393"/>
                    </a:lnTo>
                    <a:lnTo>
                      <a:pt x="632" y="357"/>
                    </a:lnTo>
                    <a:lnTo>
                      <a:pt x="644" y="324"/>
                    </a:lnTo>
                    <a:lnTo>
                      <a:pt x="660" y="283"/>
                    </a:lnTo>
                    <a:lnTo>
                      <a:pt x="670" y="248"/>
                    </a:lnTo>
                    <a:lnTo>
                      <a:pt x="676" y="204"/>
                    </a:lnTo>
                    <a:lnTo>
                      <a:pt x="675" y="171"/>
                    </a:lnTo>
                    <a:lnTo>
                      <a:pt x="670" y="137"/>
                    </a:lnTo>
                    <a:lnTo>
                      <a:pt x="666" y="105"/>
                    </a:lnTo>
                    <a:lnTo>
                      <a:pt x="664" y="77"/>
                    </a:lnTo>
                    <a:lnTo>
                      <a:pt x="632" y="77"/>
                    </a:lnTo>
                    <a:lnTo>
                      <a:pt x="637" y="95"/>
                    </a:lnTo>
                    <a:lnTo>
                      <a:pt x="641" y="129"/>
                    </a:lnTo>
                    <a:lnTo>
                      <a:pt x="642" y="143"/>
                    </a:lnTo>
                    <a:lnTo>
                      <a:pt x="644" y="167"/>
                    </a:lnTo>
                    <a:lnTo>
                      <a:pt x="644" y="198"/>
                    </a:lnTo>
                    <a:lnTo>
                      <a:pt x="637" y="228"/>
                    </a:lnTo>
                    <a:lnTo>
                      <a:pt x="631" y="251"/>
                    </a:lnTo>
                    <a:lnTo>
                      <a:pt x="619" y="276"/>
                    </a:lnTo>
                    <a:lnTo>
                      <a:pt x="604" y="298"/>
                    </a:lnTo>
                    <a:lnTo>
                      <a:pt x="596" y="264"/>
                    </a:lnTo>
                    <a:lnTo>
                      <a:pt x="594" y="239"/>
                    </a:lnTo>
                    <a:lnTo>
                      <a:pt x="594" y="208"/>
                    </a:lnTo>
                    <a:lnTo>
                      <a:pt x="590" y="177"/>
                    </a:lnTo>
                    <a:lnTo>
                      <a:pt x="590" y="153"/>
                    </a:lnTo>
                    <a:lnTo>
                      <a:pt x="586" y="118"/>
                    </a:lnTo>
                    <a:lnTo>
                      <a:pt x="580" y="88"/>
                    </a:lnTo>
                    <a:lnTo>
                      <a:pt x="571" y="67"/>
                    </a:lnTo>
                    <a:lnTo>
                      <a:pt x="563" y="50"/>
                    </a:lnTo>
                    <a:lnTo>
                      <a:pt x="538" y="42"/>
                    </a:lnTo>
                    <a:lnTo>
                      <a:pt x="551" y="59"/>
                    </a:lnTo>
                    <a:lnTo>
                      <a:pt x="560" y="83"/>
                    </a:lnTo>
                    <a:lnTo>
                      <a:pt x="566" y="108"/>
                    </a:lnTo>
                    <a:lnTo>
                      <a:pt x="570" y="152"/>
                    </a:lnTo>
                    <a:lnTo>
                      <a:pt x="570" y="159"/>
                    </a:lnTo>
                    <a:lnTo>
                      <a:pt x="572" y="192"/>
                    </a:lnTo>
                    <a:lnTo>
                      <a:pt x="572" y="234"/>
                    </a:lnTo>
                    <a:lnTo>
                      <a:pt x="562" y="274"/>
                    </a:lnTo>
                    <a:lnTo>
                      <a:pt x="547" y="307"/>
                    </a:lnTo>
                    <a:lnTo>
                      <a:pt x="533" y="327"/>
                    </a:lnTo>
                    <a:lnTo>
                      <a:pt x="528" y="339"/>
                    </a:lnTo>
                    <a:lnTo>
                      <a:pt x="526" y="352"/>
                    </a:lnTo>
                    <a:lnTo>
                      <a:pt x="522" y="402"/>
                    </a:lnTo>
                    <a:lnTo>
                      <a:pt x="516" y="371"/>
                    </a:lnTo>
                    <a:lnTo>
                      <a:pt x="508" y="353"/>
                    </a:lnTo>
                    <a:lnTo>
                      <a:pt x="496" y="338"/>
                    </a:lnTo>
                    <a:lnTo>
                      <a:pt x="480" y="329"/>
                    </a:lnTo>
                    <a:lnTo>
                      <a:pt x="456" y="322"/>
                    </a:lnTo>
                    <a:lnTo>
                      <a:pt x="426" y="316"/>
                    </a:lnTo>
                    <a:lnTo>
                      <a:pt x="405" y="309"/>
                    </a:lnTo>
                    <a:lnTo>
                      <a:pt x="402" y="304"/>
                    </a:lnTo>
                    <a:lnTo>
                      <a:pt x="402" y="298"/>
                    </a:lnTo>
                    <a:lnTo>
                      <a:pt x="412" y="279"/>
                    </a:lnTo>
                    <a:lnTo>
                      <a:pt x="427" y="267"/>
                    </a:lnTo>
                    <a:lnTo>
                      <a:pt x="452" y="254"/>
                    </a:lnTo>
                    <a:lnTo>
                      <a:pt x="473" y="237"/>
                    </a:lnTo>
                    <a:lnTo>
                      <a:pt x="490" y="218"/>
                    </a:lnTo>
                    <a:lnTo>
                      <a:pt x="501" y="196"/>
                    </a:lnTo>
                    <a:lnTo>
                      <a:pt x="507" y="179"/>
                    </a:lnTo>
                    <a:lnTo>
                      <a:pt x="492" y="174"/>
                    </a:lnTo>
                    <a:lnTo>
                      <a:pt x="486" y="193"/>
                    </a:lnTo>
                    <a:lnTo>
                      <a:pt x="473" y="212"/>
                    </a:lnTo>
                    <a:lnTo>
                      <a:pt x="458" y="228"/>
                    </a:lnTo>
                    <a:lnTo>
                      <a:pt x="437" y="239"/>
                    </a:lnTo>
                    <a:lnTo>
                      <a:pt x="416" y="248"/>
                    </a:lnTo>
                    <a:lnTo>
                      <a:pt x="399" y="259"/>
                    </a:lnTo>
                    <a:lnTo>
                      <a:pt x="388" y="271"/>
                    </a:lnTo>
                    <a:lnTo>
                      <a:pt x="381" y="288"/>
                    </a:lnTo>
                    <a:lnTo>
                      <a:pt x="379" y="307"/>
                    </a:lnTo>
                    <a:lnTo>
                      <a:pt x="353" y="291"/>
                    </a:lnTo>
                    <a:lnTo>
                      <a:pt x="329" y="276"/>
                    </a:lnTo>
                    <a:lnTo>
                      <a:pt x="313" y="263"/>
                    </a:lnTo>
                    <a:lnTo>
                      <a:pt x="298" y="253"/>
                    </a:lnTo>
                    <a:lnTo>
                      <a:pt x="281" y="247"/>
                    </a:lnTo>
                    <a:lnTo>
                      <a:pt x="256" y="246"/>
                    </a:lnTo>
                    <a:lnTo>
                      <a:pt x="229" y="247"/>
                    </a:lnTo>
                    <a:lnTo>
                      <a:pt x="207" y="243"/>
                    </a:lnTo>
                    <a:lnTo>
                      <a:pt x="195" y="237"/>
                    </a:lnTo>
                    <a:lnTo>
                      <a:pt x="192" y="229"/>
                    </a:lnTo>
                    <a:lnTo>
                      <a:pt x="192" y="218"/>
                    </a:lnTo>
                    <a:lnTo>
                      <a:pt x="199" y="196"/>
                    </a:lnTo>
                    <a:lnTo>
                      <a:pt x="213" y="169"/>
                    </a:lnTo>
                    <a:lnTo>
                      <a:pt x="224" y="143"/>
                    </a:lnTo>
                    <a:lnTo>
                      <a:pt x="230" y="112"/>
                    </a:lnTo>
                    <a:lnTo>
                      <a:pt x="234" y="78"/>
                    </a:lnTo>
                    <a:lnTo>
                      <a:pt x="239" y="52"/>
                    </a:lnTo>
                    <a:lnTo>
                      <a:pt x="242" y="37"/>
                    </a:lnTo>
                    <a:lnTo>
                      <a:pt x="239" y="24"/>
                    </a:lnTo>
                    <a:lnTo>
                      <a:pt x="232" y="7"/>
                    </a:lnTo>
                    <a:lnTo>
                      <a:pt x="219" y="12"/>
                    </a:lnTo>
                    <a:lnTo>
                      <a:pt x="225" y="24"/>
                    </a:lnTo>
                    <a:lnTo>
                      <a:pt x="227" y="37"/>
                    </a:lnTo>
                    <a:lnTo>
                      <a:pt x="224" y="50"/>
                    </a:lnTo>
                    <a:lnTo>
                      <a:pt x="215" y="75"/>
                    </a:lnTo>
                    <a:lnTo>
                      <a:pt x="212" y="107"/>
                    </a:lnTo>
                    <a:lnTo>
                      <a:pt x="203" y="136"/>
                    </a:lnTo>
                    <a:lnTo>
                      <a:pt x="190" y="162"/>
                    </a:lnTo>
                    <a:lnTo>
                      <a:pt x="174" y="187"/>
                    </a:lnTo>
                    <a:lnTo>
                      <a:pt x="164" y="212"/>
                    </a:lnTo>
                    <a:lnTo>
                      <a:pt x="159" y="238"/>
                    </a:lnTo>
                    <a:lnTo>
                      <a:pt x="143" y="229"/>
                    </a:lnTo>
                    <a:lnTo>
                      <a:pt x="120" y="208"/>
                    </a:lnTo>
                    <a:lnTo>
                      <a:pt x="104" y="179"/>
                    </a:lnTo>
                    <a:lnTo>
                      <a:pt x="88" y="142"/>
                    </a:lnTo>
                    <a:lnTo>
                      <a:pt x="74" y="104"/>
                    </a:lnTo>
                    <a:lnTo>
                      <a:pt x="59" y="75"/>
                    </a:lnTo>
                    <a:lnTo>
                      <a:pt x="44" y="55"/>
                    </a:lnTo>
                    <a:lnTo>
                      <a:pt x="26" y="42"/>
                    </a:lnTo>
                    <a:lnTo>
                      <a:pt x="0" y="47"/>
                    </a:lnTo>
                    <a:lnTo>
                      <a:pt x="14" y="55"/>
                    </a:lnTo>
                    <a:lnTo>
                      <a:pt x="30" y="72"/>
                    </a:lnTo>
                    <a:lnTo>
                      <a:pt x="46" y="94"/>
                    </a:lnTo>
                    <a:lnTo>
                      <a:pt x="63" y="127"/>
                    </a:lnTo>
                    <a:lnTo>
                      <a:pt x="79" y="174"/>
                    </a:lnTo>
                    <a:lnTo>
                      <a:pt x="94" y="213"/>
                    </a:lnTo>
                    <a:lnTo>
                      <a:pt x="110" y="238"/>
                    </a:lnTo>
                    <a:lnTo>
                      <a:pt x="130" y="259"/>
                    </a:lnTo>
                    <a:lnTo>
                      <a:pt x="165" y="282"/>
                    </a:lnTo>
                    <a:lnTo>
                      <a:pt x="208" y="298"/>
                    </a:lnTo>
                    <a:lnTo>
                      <a:pt x="248" y="316"/>
                    </a:lnTo>
                    <a:lnTo>
                      <a:pt x="279" y="333"/>
                    </a:lnTo>
                    <a:lnTo>
                      <a:pt x="308" y="356"/>
                    </a:lnTo>
                    <a:lnTo>
                      <a:pt x="326" y="378"/>
                    </a:lnTo>
                    <a:lnTo>
                      <a:pt x="333" y="398"/>
                    </a:lnTo>
                    <a:lnTo>
                      <a:pt x="337" y="419"/>
                    </a:lnTo>
                    <a:lnTo>
                      <a:pt x="338" y="458"/>
                    </a:lnTo>
                    <a:lnTo>
                      <a:pt x="346" y="483"/>
                    </a:lnTo>
                    <a:lnTo>
                      <a:pt x="358" y="501"/>
                    </a:lnTo>
                    <a:lnTo>
                      <a:pt x="387" y="521"/>
                    </a:lnTo>
                    <a:lnTo>
                      <a:pt x="418" y="538"/>
                    </a:lnTo>
                    <a:lnTo>
                      <a:pt x="451" y="556"/>
                    </a:lnTo>
                    <a:lnTo>
                      <a:pt x="476" y="578"/>
                    </a:lnTo>
                    <a:lnTo>
                      <a:pt x="505" y="653"/>
                    </a:lnTo>
                    <a:lnTo>
                      <a:pt x="522" y="746"/>
                    </a:lnTo>
                    <a:lnTo>
                      <a:pt x="532" y="770"/>
                    </a:lnTo>
                    <a:lnTo>
                      <a:pt x="547" y="793"/>
                    </a:lnTo>
                    <a:lnTo>
                      <a:pt x="566" y="823"/>
                    </a:lnTo>
                    <a:lnTo>
                      <a:pt x="582" y="861"/>
                    </a:lnTo>
                    <a:lnTo>
                      <a:pt x="591" y="892"/>
                    </a:lnTo>
                    <a:lnTo>
                      <a:pt x="596" y="933"/>
                    </a:lnTo>
                    <a:lnTo>
                      <a:pt x="596" y="971"/>
                    </a:lnTo>
                    <a:lnTo>
                      <a:pt x="592" y="1012"/>
                    </a:lnTo>
                    <a:lnTo>
                      <a:pt x="555" y="1080"/>
                    </a:lnTo>
                    <a:lnTo>
                      <a:pt x="515" y="1140"/>
                    </a:lnTo>
                    <a:lnTo>
                      <a:pt x="485" y="1191"/>
                    </a:lnTo>
                    <a:lnTo>
                      <a:pt x="465" y="1231"/>
                    </a:lnTo>
                    <a:lnTo>
                      <a:pt x="450" y="1277"/>
                    </a:lnTo>
                    <a:lnTo>
                      <a:pt x="437" y="1321"/>
                    </a:lnTo>
                    <a:lnTo>
                      <a:pt x="421" y="1366"/>
                    </a:lnTo>
                    <a:lnTo>
                      <a:pt x="398" y="1413"/>
                    </a:lnTo>
                    <a:lnTo>
                      <a:pt x="387" y="1428"/>
                    </a:lnTo>
                    <a:lnTo>
                      <a:pt x="373" y="1445"/>
                    </a:lnTo>
                    <a:lnTo>
                      <a:pt x="346" y="1466"/>
                    </a:lnTo>
                    <a:lnTo>
                      <a:pt x="312" y="1484"/>
                    </a:lnTo>
                    <a:lnTo>
                      <a:pt x="346" y="1474"/>
                    </a:lnTo>
                    <a:lnTo>
                      <a:pt x="386" y="1466"/>
                    </a:lnTo>
                    <a:lnTo>
                      <a:pt x="418" y="1459"/>
                    </a:lnTo>
                    <a:lnTo>
                      <a:pt x="456" y="1455"/>
                    </a:lnTo>
                    <a:lnTo>
                      <a:pt x="492" y="1454"/>
                    </a:lnTo>
                    <a:lnTo>
                      <a:pt x="531" y="1458"/>
                    </a:lnTo>
                    <a:lnTo>
                      <a:pt x="558" y="1468"/>
                    </a:lnTo>
                    <a:lnTo>
                      <a:pt x="585" y="1486"/>
                    </a:lnTo>
                    <a:lnTo>
                      <a:pt x="605" y="1510"/>
                    </a:lnTo>
                    <a:lnTo>
                      <a:pt x="621" y="1534"/>
                    </a:lnTo>
                    <a:lnTo>
                      <a:pt x="636" y="1551"/>
                    </a:lnTo>
                    <a:lnTo>
                      <a:pt x="636" y="1543"/>
                    </a:lnTo>
                    <a:lnTo>
                      <a:pt x="630" y="1510"/>
                    </a:lnTo>
                    <a:lnTo>
                      <a:pt x="629" y="1484"/>
                    </a:lnTo>
                    <a:lnTo>
                      <a:pt x="620" y="1443"/>
                    </a:lnTo>
                    <a:lnTo>
                      <a:pt x="636" y="1484"/>
                    </a:lnTo>
                    <a:lnTo>
                      <a:pt x="651" y="1504"/>
                    </a:lnTo>
                    <a:lnTo>
                      <a:pt x="669" y="1516"/>
                    </a:lnTo>
                    <a:lnTo>
                      <a:pt x="690" y="1520"/>
                    </a:lnTo>
                    <a:lnTo>
                      <a:pt x="717" y="1516"/>
                    </a:lnTo>
                    <a:lnTo>
                      <a:pt x="753" y="1506"/>
                    </a:lnTo>
                    <a:lnTo>
                      <a:pt x="789" y="1498"/>
                    </a:lnTo>
                    <a:lnTo>
                      <a:pt x="829" y="1494"/>
                    </a:lnTo>
                    <a:lnTo>
                      <a:pt x="865" y="1498"/>
                    </a:lnTo>
                    <a:lnTo>
                      <a:pt x="903" y="1509"/>
                    </a:lnTo>
                    <a:lnTo>
                      <a:pt x="835" y="1469"/>
                    </a:lnTo>
                    <a:lnTo>
                      <a:pt x="806" y="1446"/>
                    </a:lnTo>
                    <a:lnTo>
                      <a:pt x="786" y="1421"/>
                    </a:lnTo>
                    <a:lnTo>
                      <a:pt x="774" y="1389"/>
                    </a:lnTo>
                    <a:lnTo>
                      <a:pt x="768" y="1346"/>
                    </a:lnTo>
                    <a:lnTo>
                      <a:pt x="765" y="1286"/>
                    </a:lnTo>
                    <a:lnTo>
                      <a:pt x="769" y="1242"/>
                    </a:lnTo>
                    <a:lnTo>
                      <a:pt x="774" y="1209"/>
                    </a:lnTo>
                    <a:lnTo>
                      <a:pt x="781" y="1166"/>
                    </a:lnTo>
                    <a:lnTo>
                      <a:pt x="781" y="1131"/>
                    </a:lnTo>
                    <a:lnTo>
                      <a:pt x="779" y="1089"/>
                    </a:lnTo>
                    <a:lnTo>
                      <a:pt x="781" y="1039"/>
                    </a:lnTo>
                    <a:lnTo>
                      <a:pt x="778" y="1005"/>
                    </a:lnTo>
                    <a:lnTo>
                      <a:pt x="771" y="974"/>
                    </a:lnTo>
                    <a:lnTo>
                      <a:pt x="760" y="942"/>
                    </a:lnTo>
                    <a:lnTo>
                      <a:pt x="758" y="925"/>
                    </a:lnTo>
                    <a:lnTo>
                      <a:pt x="765" y="900"/>
                    </a:lnTo>
                    <a:lnTo>
                      <a:pt x="774" y="865"/>
                    </a:lnTo>
                    <a:lnTo>
                      <a:pt x="774" y="831"/>
                    </a:lnTo>
                    <a:lnTo>
                      <a:pt x="770" y="791"/>
                    </a:lnTo>
                    <a:lnTo>
                      <a:pt x="758" y="757"/>
                    </a:lnTo>
                    <a:lnTo>
                      <a:pt x="714" y="632"/>
                    </a:lnTo>
                    <a:lnTo>
                      <a:pt x="716" y="630"/>
                    </a:lnTo>
                    <a:lnTo>
                      <a:pt x="743" y="596"/>
                    </a:lnTo>
                    <a:lnTo>
                      <a:pt x="768" y="581"/>
                    </a:lnTo>
                    <a:lnTo>
                      <a:pt x="793" y="567"/>
                    </a:lnTo>
                    <a:lnTo>
                      <a:pt x="841" y="538"/>
                    </a:lnTo>
                    <a:lnTo>
                      <a:pt x="894" y="514"/>
                    </a:lnTo>
                    <a:lnTo>
                      <a:pt x="939" y="502"/>
                    </a:lnTo>
                    <a:lnTo>
                      <a:pt x="978" y="493"/>
                    </a:lnTo>
                    <a:lnTo>
                      <a:pt x="1015" y="483"/>
                    </a:lnTo>
                    <a:lnTo>
                      <a:pt x="1053" y="468"/>
                    </a:lnTo>
                    <a:lnTo>
                      <a:pt x="1091" y="447"/>
                    </a:lnTo>
                    <a:lnTo>
                      <a:pt x="1113" y="429"/>
                    </a:lnTo>
                    <a:lnTo>
                      <a:pt x="1146" y="402"/>
                    </a:lnTo>
                    <a:lnTo>
                      <a:pt x="1177" y="368"/>
                    </a:lnTo>
                    <a:lnTo>
                      <a:pt x="1209" y="333"/>
                    </a:lnTo>
                    <a:lnTo>
                      <a:pt x="1236" y="313"/>
                    </a:lnTo>
                    <a:lnTo>
                      <a:pt x="1266" y="298"/>
                    </a:lnTo>
                    <a:lnTo>
                      <a:pt x="1301" y="288"/>
                    </a:lnTo>
                    <a:lnTo>
                      <a:pt x="1338" y="282"/>
                    </a:lnTo>
                    <a:lnTo>
                      <a:pt x="1380" y="278"/>
                    </a:lnTo>
                    <a:lnTo>
                      <a:pt x="1420" y="279"/>
                    </a:lnTo>
                    <a:lnTo>
                      <a:pt x="1469" y="283"/>
                    </a:lnTo>
                    <a:lnTo>
                      <a:pt x="1515" y="289"/>
                    </a:lnTo>
                    <a:lnTo>
                      <a:pt x="1559" y="299"/>
                    </a:lnTo>
                    <a:lnTo>
                      <a:pt x="1605" y="307"/>
                    </a:lnTo>
                    <a:lnTo>
                      <a:pt x="1648" y="306"/>
                    </a:lnTo>
                    <a:lnTo>
                      <a:pt x="1688" y="299"/>
                    </a:lnTo>
                    <a:lnTo>
                      <a:pt x="1720" y="287"/>
                    </a:lnTo>
                    <a:lnTo>
                      <a:pt x="1753" y="266"/>
                    </a:lnTo>
                    <a:lnTo>
                      <a:pt x="1783" y="241"/>
                    </a:lnTo>
                    <a:lnTo>
                      <a:pt x="1812" y="218"/>
                    </a:lnTo>
                    <a:lnTo>
                      <a:pt x="1838" y="202"/>
                    </a:lnTo>
                    <a:lnTo>
                      <a:pt x="1869" y="189"/>
                    </a:lnTo>
                    <a:lnTo>
                      <a:pt x="1904" y="179"/>
                    </a:lnTo>
                    <a:lnTo>
                      <a:pt x="1942" y="167"/>
                    </a:lnTo>
                    <a:lnTo>
                      <a:pt x="1964" y="157"/>
                    </a:lnTo>
                    <a:lnTo>
                      <a:pt x="1977" y="147"/>
                    </a:lnTo>
                    <a:lnTo>
                      <a:pt x="1986" y="136"/>
                    </a:lnTo>
                    <a:lnTo>
                      <a:pt x="1993" y="108"/>
                    </a:lnTo>
                    <a:lnTo>
                      <a:pt x="1979" y="103"/>
                    </a:lnTo>
                    <a:lnTo>
                      <a:pt x="1973" y="124"/>
                    </a:lnTo>
                    <a:lnTo>
                      <a:pt x="1964" y="138"/>
                    </a:lnTo>
                    <a:lnTo>
                      <a:pt x="1948" y="147"/>
                    </a:lnTo>
                    <a:lnTo>
                      <a:pt x="1904" y="159"/>
                    </a:lnTo>
                    <a:lnTo>
                      <a:pt x="1858" y="174"/>
                    </a:lnTo>
                    <a:lnTo>
                      <a:pt x="1825" y="182"/>
                    </a:lnTo>
                    <a:lnTo>
                      <a:pt x="1814" y="186"/>
                    </a:lnTo>
                    <a:lnTo>
                      <a:pt x="1818" y="163"/>
                    </a:lnTo>
                    <a:lnTo>
                      <a:pt x="1818" y="137"/>
                    </a:lnTo>
                    <a:lnTo>
                      <a:pt x="1818" y="103"/>
                    </a:lnTo>
                    <a:lnTo>
                      <a:pt x="1815" y="67"/>
                    </a:lnTo>
                    <a:lnTo>
                      <a:pt x="1814" y="40"/>
                    </a:lnTo>
                    <a:lnTo>
                      <a:pt x="1803" y="39"/>
                    </a:lnTo>
                    <a:lnTo>
                      <a:pt x="1803" y="63"/>
                    </a:lnTo>
                    <a:lnTo>
                      <a:pt x="1803" y="102"/>
                    </a:lnTo>
                    <a:lnTo>
                      <a:pt x="1800" y="139"/>
                    </a:lnTo>
                    <a:lnTo>
                      <a:pt x="1792" y="171"/>
                    </a:lnTo>
                    <a:lnTo>
                      <a:pt x="1779" y="187"/>
                    </a:lnTo>
                    <a:lnTo>
                      <a:pt x="1765" y="199"/>
                    </a:lnTo>
                    <a:lnTo>
                      <a:pt x="1743" y="213"/>
                    </a:lnTo>
                    <a:lnTo>
                      <a:pt x="1718" y="223"/>
                    </a:lnTo>
                    <a:lnTo>
                      <a:pt x="1688" y="232"/>
                    </a:lnTo>
                    <a:lnTo>
                      <a:pt x="1654" y="238"/>
                    </a:lnTo>
                    <a:lnTo>
                      <a:pt x="1630" y="238"/>
                    </a:lnTo>
                    <a:lnTo>
                      <a:pt x="1654" y="222"/>
                    </a:lnTo>
                    <a:lnTo>
                      <a:pt x="1681" y="198"/>
                    </a:lnTo>
                    <a:lnTo>
                      <a:pt x="1703" y="176"/>
                    </a:lnTo>
                    <a:lnTo>
                      <a:pt x="1719" y="147"/>
                    </a:lnTo>
                    <a:lnTo>
                      <a:pt x="1729" y="120"/>
                    </a:lnTo>
                    <a:lnTo>
                      <a:pt x="1734" y="89"/>
                    </a:lnTo>
                    <a:lnTo>
                      <a:pt x="1735" y="67"/>
                    </a:lnTo>
                    <a:lnTo>
                      <a:pt x="1734" y="44"/>
                    </a:lnTo>
                    <a:lnTo>
                      <a:pt x="1719" y="44"/>
                    </a:lnTo>
                    <a:lnTo>
                      <a:pt x="1719" y="59"/>
                    </a:lnTo>
                    <a:lnTo>
                      <a:pt x="1719" y="90"/>
                    </a:lnTo>
                    <a:lnTo>
                      <a:pt x="1713" y="119"/>
                    </a:lnTo>
                    <a:lnTo>
                      <a:pt x="1699" y="146"/>
                    </a:lnTo>
                    <a:lnTo>
                      <a:pt x="1680" y="171"/>
                    </a:lnTo>
                    <a:lnTo>
                      <a:pt x="1656" y="193"/>
                    </a:lnTo>
                    <a:lnTo>
                      <a:pt x="1626" y="212"/>
                    </a:lnTo>
                    <a:lnTo>
                      <a:pt x="1595" y="227"/>
                    </a:lnTo>
                    <a:lnTo>
                      <a:pt x="1568" y="231"/>
                    </a:lnTo>
                    <a:lnTo>
                      <a:pt x="1535" y="221"/>
                    </a:lnTo>
                    <a:lnTo>
                      <a:pt x="1500" y="207"/>
                    </a:lnTo>
                    <a:lnTo>
                      <a:pt x="1459" y="194"/>
                    </a:lnTo>
                    <a:lnTo>
                      <a:pt x="1417" y="187"/>
                    </a:lnTo>
                    <a:lnTo>
                      <a:pt x="1386" y="186"/>
                    </a:lnTo>
                    <a:lnTo>
                      <a:pt x="1355" y="187"/>
                    </a:lnTo>
                    <a:lnTo>
                      <a:pt x="1315" y="196"/>
                    </a:lnTo>
                    <a:lnTo>
                      <a:pt x="1355" y="162"/>
                    </a:lnTo>
                    <a:lnTo>
                      <a:pt x="1380" y="144"/>
                    </a:lnTo>
                    <a:lnTo>
                      <a:pt x="1410" y="127"/>
                    </a:lnTo>
                    <a:lnTo>
                      <a:pt x="1436" y="115"/>
                    </a:lnTo>
                    <a:lnTo>
                      <a:pt x="1452" y="105"/>
                    </a:lnTo>
                    <a:lnTo>
                      <a:pt x="1461" y="98"/>
                    </a:lnTo>
                    <a:lnTo>
                      <a:pt x="1467" y="89"/>
                    </a:lnTo>
                    <a:lnTo>
                      <a:pt x="1477" y="68"/>
                    </a:lnTo>
                    <a:lnTo>
                      <a:pt x="1485" y="47"/>
                    </a:lnTo>
                    <a:lnTo>
                      <a:pt x="1494" y="29"/>
                    </a:lnTo>
                    <a:lnTo>
                      <a:pt x="1510" y="3"/>
                    </a:lnTo>
                    <a:lnTo>
                      <a:pt x="1497" y="0"/>
                    </a:lnTo>
                    <a:lnTo>
                      <a:pt x="1482" y="20"/>
                    </a:lnTo>
                    <a:lnTo>
                      <a:pt x="1474" y="38"/>
                    </a:lnTo>
                    <a:lnTo>
                      <a:pt x="1466" y="57"/>
                    </a:lnTo>
                    <a:lnTo>
                      <a:pt x="1459" y="73"/>
                    </a:lnTo>
                    <a:lnTo>
                      <a:pt x="1446" y="89"/>
                    </a:lnTo>
                    <a:lnTo>
                      <a:pt x="1426" y="103"/>
                    </a:lnTo>
                    <a:lnTo>
                      <a:pt x="1395" y="118"/>
                    </a:lnTo>
                    <a:lnTo>
                      <a:pt x="1361" y="133"/>
                    </a:lnTo>
                    <a:lnTo>
                      <a:pt x="1331" y="153"/>
                    </a:lnTo>
                    <a:lnTo>
                      <a:pt x="1307" y="171"/>
                    </a:lnTo>
                    <a:lnTo>
                      <a:pt x="1275" y="196"/>
                    </a:lnTo>
                    <a:lnTo>
                      <a:pt x="1282" y="162"/>
                    </a:lnTo>
                    <a:lnTo>
                      <a:pt x="1286" y="134"/>
                    </a:lnTo>
                    <a:lnTo>
                      <a:pt x="1282" y="109"/>
                    </a:lnTo>
                    <a:lnTo>
                      <a:pt x="1277" y="84"/>
                    </a:lnTo>
                    <a:lnTo>
                      <a:pt x="1275" y="58"/>
                    </a:lnTo>
                    <a:lnTo>
                      <a:pt x="1277" y="40"/>
                    </a:lnTo>
                    <a:lnTo>
                      <a:pt x="1253" y="47"/>
                    </a:lnTo>
                    <a:lnTo>
                      <a:pt x="1253" y="58"/>
                    </a:lnTo>
                    <a:lnTo>
                      <a:pt x="1256" y="84"/>
                    </a:lnTo>
                    <a:lnTo>
                      <a:pt x="1263" y="119"/>
                    </a:lnTo>
                    <a:lnTo>
                      <a:pt x="1262" y="146"/>
                    </a:lnTo>
                    <a:lnTo>
                      <a:pt x="1255" y="178"/>
                    </a:lnTo>
                    <a:lnTo>
                      <a:pt x="1238" y="211"/>
                    </a:lnTo>
                    <a:lnTo>
                      <a:pt x="1223" y="231"/>
                    </a:lnTo>
                    <a:lnTo>
                      <a:pt x="1202" y="247"/>
                    </a:lnTo>
                    <a:lnTo>
                      <a:pt x="1171" y="261"/>
                    </a:lnTo>
                    <a:lnTo>
                      <a:pt x="1111" y="279"/>
                    </a:lnTo>
                    <a:lnTo>
                      <a:pt x="1068" y="299"/>
                    </a:lnTo>
                    <a:lnTo>
                      <a:pt x="1052" y="311"/>
                    </a:lnTo>
                    <a:lnTo>
                      <a:pt x="1035" y="327"/>
                    </a:lnTo>
                    <a:lnTo>
                      <a:pt x="1022" y="336"/>
                    </a:lnTo>
                    <a:lnTo>
                      <a:pt x="1005" y="343"/>
                    </a:lnTo>
                    <a:lnTo>
                      <a:pt x="947" y="363"/>
                    </a:lnTo>
                    <a:lnTo>
                      <a:pt x="899" y="382"/>
                    </a:lnTo>
                    <a:lnTo>
                      <a:pt x="859" y="399"/>
                    </a:lnTo>
                    <a:lnTo>
                      <a:pt x="814" y="426"/>
                    </a:lnTo>
                    <a:lnTo>
                      <a:pt x="789" y="444"/>
                    </a:lnTo>
                    <a:lnTo>
                      <a:pt x="789" y="436"/>
                    </a:lnTo>
                    <a:lnTo>
                      <a:pt x="798" y="419"/>
                    </a:lnTo>
                    <a:lnTo>
                      <a:pt x="814" y="393"/>
                    </a:lnTo>
                    <a:lnTo>
                      <a:pt x="838" y="368"/>
                    </a:lnTo>
                    <a:lnTo>
                      <a:pt x="863" y="346"/>
                    </a:lnTo>
                    <a:lnTo>
                      <a:pt x="881" y="327"/>
                    </a:lnTo>
                    <a:lnTo>
                      <a:pt x="895" y="306"/>
                    </a:lnTo>
                    <a:lnTo>
                      <a:pt x="907" y="278"/>
                    </a:lnTo>
                    <a:lnTo>
                      <a:pt x="909" y="244"/>
                    </a:lnTo>
                    <a:lnTo>
                      <a:pt x="905" y="212"/>
                    </a:lnTo>
                    <a:lnTo>
                      <a:pt x="897" y="186"/>
                    </a:lnTo>
                    <a:lnTo>
                      <a:pt x="894" y="169"/>
                    </a:lnTo>
                    <a:lnTo>
                      <a:pt x="893" y="154"/>
                    </a:lnTo>
                    <a:lnTo>
                      <a:pt x="898" y="139"/>
                    </a:lnTo>
                    <a:lnTo>
                      <a:pt x="908" y="126"/>
                    </a:lnTo>
                    <a:lnTo>
                      <a:pt x="935" y="102"/>
                    </a:lnTo>
                    <a:lnTo>
                      <a:pt x="964" y="70"/>
                    </a:lnTo>
                    <a:lnTo>
                      <a:pt x="944" y="68"/>
                    </a:lnTo>
                    <a:lnTo>
                      <a:pt x="927" y="85"/>
                    </a:lnTo>
                    <a:lnTo>
                      <a:pt x="905" y="103"/>
                    </a:lnTo>
                    <a:lnTo>
                      <a:pt x="892" y="118"/>
                    </a:lnTo>
                    <a:lnTo>
                      <a:pt x="878" y="138"/>
                    </a:lnTo>
                    <a:lnTo>
                      <a:pt x="871" y="159"/>
                    </a:lnTo>
                    <a:lnTo>
                      <a:pt x="871" y="196"/>
                    </a:lnTo>
                    <a:lnTo>
                      <a:pt x="860" y="169"/>
                    </a:lnTo>
                    <a:lnTo>
                      <a:pt x="845" y="141"/>
                    </a:lnTo>
                    <a:lnTo>
                      <a:pt x="834" y="109"/>
                    </a:lnTo>
                    <a:lnTo>
                      <a:pt x="825" y="85"/>
                    </a:lnTo>
                    <a:lnTo>
                      <a:pt x="816" y="65"/>
                    </a:lnTo>
                    <a:lnTo>
                      <a:pt x="803" y="72"/>
                    </a:lnTo>
                    <a:lnTo>
                      <a:pt x="791" y="82"/>
                    </a:lnTo>
                    <a:lnTo>
                      <a:pt x="803" y="102"/>
                    </a:lnTo>
                    <a:lnTo>
                      <a:pt x="815" y="133"/>
                    </a:lnTo>
                    <a:lnTo>
                      <a:pt x="828" y="167"/>
                    </a:lnTo>
                    <a:lnTo>
                      <a:pt x="843" y="203"/>
                    </a:lnTo>
                    <a:lnTo>
                      <a:pt x="855" y="229"/>
                    </a:lnTo>
                    <a:lnTo>
                      <a:pt x="863" y="256"/>
                    </a:lnTo>
                    <a:lnTo>
                      <a:pt x="863" y="282"/>
                    </a:lnTo>
                    <a:lnTo>
                      <a:pt x="854" y="307"/>
                    </a:lnTo>
                    <a:lnTo>
                      <a:pt x="839" y="329"/>
                    </a:lnTo>
                    <a:lnTo>
                      <a:pt x="816" y="351"/>
                    </a:lnTo>
                    <a:lnTo>
                      <a:pt x="791" y="377"/>
                    </a:lnTo>
                    <a:lnTo>
                      <a:pt x="764" y="409"/>
                    </a:lnTo>
                    <a:lnTo>
                      <a:pt x="740" y="436"/>
                    </a:lnTo>
                    <a:lnTo>
                      <a:pt x="715" y="466"/>
                    </a:lnTo>
                    <a:lnTo>
                      <a:pt x="700" y="491"/>
                    </a:lnTo>
                    <a:lnTo>
                      <a:pt x="686" y="514"/>
                    </a:lnTo>
                    <a:lnTo>
                      <a:pt x="676" y="540"/>
                    </a:lnTo>
                    <a:lnTo>
                      <a:pt x="669" y="565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9" name="Freeform 176"/>
              <p:cNvSpPr>
                <a:spLocks/>
              </p:cNvSpPr>
              <p:nvPr/>
            </p:nvSpPr>
            <p:spPr bwMode="auto">
              <a:xfrm>
                <a:off x="3898" y="1392"/>
                <a:ext cx="7" cy="20"/>
              </a:xfrm>
              <a:custGeom>
                <a:avLst/>
                <a:gdLst>
                  <a:gd name="T0" fmla="*/ 0 w 28"/>
                  <a:gd name="T1" fmla="*/ 0 h 79"/>
                  <a:gd name="T2" fmla="*/ 0 w 28"/>
                  <a:gd name="T3" fmla="*/ 0 h 79"/>
                  <a:gd name="T4" fmla="*/ 0 w 28"/>
                  <a:gd name="T5" fmla="*/ 0 h 79"/>
                  <a:gd name="T6" fmla="*/ 0 w 28"/>
                  <a:gd name="T7" fmla="*/ 0 h 79"/>
                  <a:gd name="T8" fmla="*/ 0 w 28"/>
                  <a:gd name="T9" fmla="*/ 0 h 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"/>
                  <a:gd name="T16" fmla="*/ 0 h 79"/>
                  <a:gd name="T17" fmla="*/ 28 w 28"/>
                  <a:gd name="T18" fmla="*/ 79 h 7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" h="79">
                    <a:moveTo>
                      <a:pt x="0" y="79"/>
                    </a:moveTo>
                    <a:lnTo>
                      <a:pt x="10" y="52"/>
                    </a:lnTo>
                    <a:lnTo>
                      <a:pt x="23" y="33"/>
                    </a:lnTo>
                    <a:lnTo>
                      <a:pt x="28" y="18"/>
                    </a:lnTo>
                    <a:lnTo>
                      <a:pt x="28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0" name="Freeform 177"/>
              <p:cNvSpPr>
                <a:spLocks/>
              </p:cNvSpPr>
              <p:nvPr/>
            </p:nvSpPr>
            <p:spPr bwMode="auto">
              <a:xfrm>
                <a:off x="3658" y="1004"/>
                <a:ext cx="320" cy="174"/>
              </a:xfrm>
              <a:custGeom>
                <a:avLst/>
                <a:gdLst>
                  <a:gd name="T0" fmla="*/ 0 w 1279"/>
                  <a:gd name="T1" fmla="*/ 0 h 696"/>
                  <a:gd name="T2" fmla="*/ 0 w 1279"/>
                  <a:gd name="T3" fmla="*/ 0 h 696"/>
                  <a:gd name="T4" fmla="*/ 0 w 1279"/>
                  <a:gd name="T5" fmla="*/ 0 h 696"/>
                  <a:gd name="T6" fmla="*/ 0 w 1279"/>
                  <a:gd name="T7" fmla="*/ 0 h 696"/>
                  <a:gd name="T8" fmla="*/ 0 w 1279"/>
                  <a:gd name="T9" fmla="*/ 0 h 696"/>
                  <a:gd name="T10" fmla="*/ 0 w 1279"/>
                  <a:gd name="T11" fmla="*/ 0 h 696"/>
                  <a:gd name="T12" fmla="*/ 0 w 1279"/>
                  <a:gd name="T13" fmla="*/ 0 h 696"/>
                  <a:gd name="T14" fmla="*/ 0 w 1279"/>
                  <a:gd name="T15" fmla="*/ 0 h 696"/>
                  <a:gd name="T16" fmla="*/ 0 w 1279"/>
                  <a:gd name="T17" fmla="*/ 0 h 696"/>
                  <a:gd name="T18" fmla="*/ 0 w 1279"/>
                  <a:gd name="T19" fmla="*/ 0 h 696"/>
                  <a:gd name="T20" fmla="*/ 0 w 1279"/>
                  <a:gd name="T21" fmla="*/ 0 h 696"/>
                  <a:gd name="T22" fmla="*/ 0 w 1279"/>
                  <a:gd name="T23" fmla="*/ 0 h 696"/>
                  <a:gd name="T24" fmla="*/ 0 w 1279"/>
                  <a:gd name="T25" fmla="*/ 0 h 696"/>
                  <a:gd name="T26" fmla="*/ 0 w 1279"/>
                  <a:gd name="T27" fmla="*/ 0 h 696"/>
                  <a:gd name="T28" fmla="*/ 0 w 1279"/>
                  <a:gd name="T29" fmla="*/ 0 h 696"/>
                  <a:gd name="T30" fmla="*/ 0 w 1279"/>
                  <a:gd name="T31" fmla="*/ 0 h 696"/>
                  <a:gd name="T32" fmla="*/ 0 w 1279"/>
                  <a:gd name="T33" fmla="*/ 0 h 696"/>
                  <a:gd name="T34" fmla="*/ 0 w 1279"/>
                  <a:gd name="T35" fmla="*/ 0 h 696"/>
                  <a:gd name="T36" fmla="*/ 0 w 1279"/>
                  <a:gd name="T37" fmla="*/ 0 h 696"/>
                  <a:gd name="T38" fmla="*/ 0 w 1279"/>
                  <a:gd name="T39" fmla="*/ 0 h 696"/>
                  <a:gd name="T40" fmla="*/ 0 w 1279"/>
                  <a:gd name="T41" fmla="*/ 0 h 696"/>
                  <a:gd name="T42" fmla="*/ 0 w 1279"/>
                  <a:gd name="T43" fmla="*/ 0 h 696"/>
                  <a:gd name="T44" fmla="*/ 0 w 1279"/>
                  <a:gd name="T45" fmla="*/ 0 h 696"/>
                  <a:gd name="T46" fmla="*/ 0 w 1279"/>
                  <a:gd name="T47" fmla="*/ 0 h 696"/>
                  <a:gd name="T48" fmla="*/ 0 w 1279"/>
                  <a:gd name="T49" fmla="*/ 0 h 696"/>
                  <a:gd name="T50" fmla="*/ 0 w 1279"/>
                  <a:gd name="T51" fmla="*/ 0 h 696"/>
                  <a:gd name="T52" fmla="*/ 0 w 1279"/>
                  <a:gd name="T53" fmla="*/ 0 h 696"/>
                  <a:gd name="T54" fmla="*/ 0 w 1279"/>
                  <a:gd name="T55" fmla="*/ 0 h 696"/>
                  <a:gd name="T56" fmla="*/ 0 w 1279"/>
                  <a:gd name="T57" fmla="*/ 0 h 696"/>
                  <a:gd name="T58" fmla="*/ 0 w 1279"/>
                  <a:gd name="T59" fmla="*/ 0 h 696"/>
                  <a:gd name="T60" fmla="*/ 0 w 1279"/>
                  <a:gd name="T61" fmla="*/ 0 h 696"/>
                  <a:gd name="T62" fmla="*/ 0 w 1279"/>
                  <a:gd name="T63" fmla="*/ 0 h 696"/>
                  <a:gd name="T64" fmla="*/ 0 w 1279"/>
                  <a:gd name="T65" fmla="*/ 0 h 696"/>
                  <a:gd name="T66" fmla="*/ 0 w 1279"/>
                  <a:gd name="T67" fmla="*/ 0 h 696"/>
                  <a:gd name="T68" fmla="*/ 0 w 1279"/>
                  <a:gd name="T69" fmla="*/ 0 h 696"/>
                  <a:gd name="T70" fmla="*/ 0 w 1279"/>
                  <a:gd name="T71" fmla="*/ 0 h 696"/>
                  <a:gd name="T72" fmla="*/ 0 w 1279"/>
                  <a:gd name="T73" fmla="*/ 0 h 696"/>
                  <a:gd name="T74" fmla="*/ 0 w 1279"/>
                  <a:gd name="T75" fmla="*/ 0 h 696"/>
                  <a:gd name="T76" fmla="*/ 0 w 1279"/>
                  <a:gd name="T77" fmla="*/ 0 h 696"/>
                  <a:gd name="T78" fmla="*/ 0 w 1279"/>
                  <a:gd name="T79" fmla="*/ 0 h 696"/>
                  <a:gd name="T80" fmla="*/ 0 w 1279"/>
                  <a:gd name="T81" fmla="*/ 0 h 696"/>
                  <a:gd name="T82" fmla="*/ 0 w 1279"/>
                  <a:gd name="T83" fmla="*/ 0 h 696"/>
                  <a:gd name="T84" fmla="*/ 0 w 1279"/>
                  <a:gd name="T85" fmla="*/ 0 h 696"/>
                  <a:gd name="T86" fmla="*/ 0 w 1279"/>
                  <a:gd name="T87" fmla="*/ 0 h 696"/>
                  <a:gd name="T88" fmla="*/ 0 w 1279"/>
                  <a:gd name="T89" fmla="*/ 0 h 696"/>
                  <a:gd name="T90" fmla="*/ 0 w 1279"/>
                  <a:gd name="T91" fmla="*/ 0 h 696"/>
                  <a:gd name="T92" fmla="*/ 0 w 1279"/>
                  <a:gd name="T93" fmla="*/ 0 h 696"/>
                  <a:gd name="T94" fmla="*/ 0 w 1279"/>
                  <a:gd name="T95" fmla="*/ 0 h 69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279"/>
                  <a:gd name="T145" fmla="*/ 0 h 696"/>
                  <a:gd name="T146" fmla="*/ 1279 w 1279"/>
                  <a:gd name="T147" fmla="*/ 696 h 69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279" h="696">
                    <a:moveTo>
                      <a:pt x="489" y="34"/>
                    </a:moveTo>
                    <a:lnTo>
                      <a:pt x="459" y="30"/>
                    </a:lnTo>
                    <a:lnTo>
                      <a:pt x="436" y="23"/>
                    </a:lnTo>
                    <a:lnTo>
                      <a:pt x="411" y="9"/>
                    </a:lnTo>
                    <a:lnTo>
                      <a:pt x="390" y="3"/>
                    </a:lnTo>
                    <a:lnTo>
                      <a:pt x="369" y="0"/>
                    </a:lnTo>
                    <a:lnTo>
                      <a:pt x="346" y="8"/>
                    </a:lnTo>
                    <a:lnTo>
                      <a:pt x="331" y="22"/>
                    </a:lnTo>
                    <a:lnTo>
                      <a:pt x="315" y="45"/>
                    </a:lnTo>
                    <a:lnTo>
                      <a:pt x="301" y="80"/>
                    </a:lnTo>
                    <a:lnTo>
                      <a:pt x="285" y="130"/>
                    </a:lnTo>
                    <a:lnTo>
                      <a:pt x="269" y="160"/>
                    </a:lnTo>
                    <a:lnTo>
                      <a:pt x="255" y="184"/>
                    </a:lnTo>
                    <a:lnTo>
                      <a:pt x="244" y="195"/>
                    </a:lnTo>
                    <a:lnTo>
                      <a:pt x="226" y="208"/>
                    </a:lnTo>
                    <a:lnTo>
                      <a:pt x="191" y="224"/>
                    </a:lnTo>
                    <a:lnTo>
                      <a:pt x="150" y="245"/>
                    </a:lnTo>
                    <a:lnTo>
                      <a:pt x="108" y="272"/>
                    </a:lnTo>
                    <a:lnTo>
                      <a:pt x="77" y="298"/>
                    </a:lnTo>
                    <a:lnTo>
                      <a:pt x="43" y="337"/>
                    </a:lnTo>
                    <a:lnTo>
                      <a:pt x="21" y="374"/>
                    </a:lnTo>
                    <a:lnTo>
                      <a:pt x="6" y="423"/>
                    </a:lnTo>
                    <a:lnTo>
                      <a:pt x="0" y="468"/>
                    </a:lnTo>
                    <a:lnTo>
                      <a:pt x="2" y="513"/>
                    </a:lnTo>
                    <a:lnTo>
                      <a:pt x="10" y="548"/>
                    </a:lnTo>
                    <a:lnTo>
                      <a:pt x="23" y="578"/>
                    </a:lnTo>
                    <a:lnTo>
                      <a:pt x="42" y="603"/>
                    </a:lnTo>
                    <a:lnTo>
                      <a:pt x="68" y="622"/>
                    </a:lnTo>
                    <a:lnTo>
                      <a:pt x="101" y="634"/>
                    </a:lnTo>
                    <a:lnTo>
                      <a:pt x="132" y="641"/>
                    </a:lnTo>
                    <a:lnTo>
                      <a:pt x="156" y="648"/>
                    </a:lnTo>
                    <a:lnTo>
                      <a:pt x="174" y="659"/>
                    </a:lnTo>
                    <a:lnTo>
                      <a:pt x="197" y="677"/>
                    </a:lnTo>
                    <a:lnTo>
                      <a:pt x="220" y="688"/>
                    </a:lnTo>
                    <a:lnTo>
                      <a:pt x="245" y="694"/>
                    </a:lnTo>
                    <a:lnTo>
                      <a:pt x="272" y="692"/>
                    </a:lnTo>
                    <a:lnTo>
                      <a:pt x="316" y="678"/>
                    </a:lnTo>
                    <a:lnTo>
                      <a:pt x="370" y="666"/>
                    </a:lnTo>
                    <a:lnTo>
                      <a:pt x="396" y="661"/>
                    </a:lnTo>
                    <a:lnTo>
                      <a:pt x="425" y="661"/>
                    </a:lnTo>
                    <a:lnTo>
                      <a:pt x="458" y="666"/>
                    </a:lnTo>
                    <a:lnTo>
                      <a:pt x="487" y="661"/>
                    </a:lnTo>
                    <a:lnTo>
                      <a:pt x="513" y="652"/>
                    </a:lnTo>
                    <a:lnTo>
                      <a:pt x="557" y="638"/>
                    </a:lnTo>
                    <a:lnTo>
                      <a:pt x="588" y="631"/>
                    </a:lnTo>
                    <a:lnTo>
                      <a:pt x="619" y="619"/>
                    </a:lnTo>
                    <a:lnTo>
                      <a:pt x="643" y="611"/>
                    </a:lnTo>
                    <a:lnTo>
                      <a:pt x="678" y="598"/>
                    </a:lnTo>
                    <a:lnTo>
                      <a:pt x="707" y="592"/>
                    </a:lnTo>
                    <a:lnTo>
                      <a:pt x="739" y="592"/>
                    </a:lnTo>
                    <a:lnTo>
                      <a:pt x="769" y="596"/>
                    </a:lnTo>
                    <a:lnTo>
                      <a:pt x="796" y="609"/>
                    </a:lnTo>
                    <a:lnTo>
                      <a:pt x="828" y="627"/>
                    </a:lnTo>
                    <a:lnTo>
                      <a:pt x="861" y="643"/>
                    </a:lnTo>
                    <a:lnTo>
                      <a:pt x="887" y="653"/>
                    </a:lnTo>
                    <a:lnTo>
                      <a:pt x="908" y="661"/>
                    </a:lnTo>
                    <a:lnTo>
                      <a:pt x="933" y="669"/>
                    </a:lnTo>
                    <a:lnTo>
                      <a:pt x="964" y="683"/>
                    </a:lnTo>
                    <a:lnTo>
                      <a:pt x="981" y="691"/>
                    </a:lnTo>
                    <a:lnTo>
                      <a:pt x="1002" y="696"/>
                    </a:lnTo>
                    <a:lnTo>
                      <a:pt x="1034" y="696"/>
                    </a:lnTo>
                    <a:lnTo>
                      <a:pt x="1066" y="687"/>
                    </a:lnTo>
                    <a:lnTo>
                      <a:pt x="1100" y="673"/>
                    </a:lnTo>
                    <a:lnTo>
                      <a:pt x="1133" y="649"/>
                    </a:lnTo>
                    <a:lnTo>
                      <a:pt x="1158" y="626"/>
                    </a:lnTo>
                    <a:lnTo>
                      <a:pt x="1181" y="592"/>
                    </a:lnTo>
                    <a:lnTo>
                      <a:pt x="1194" y="564"/>
                    </a:lnTo>
                    <a:lnTo>
                      <a:pt x="1208" y="509"/>
                    </a:lnTo>
                    <a:lnTo>
                      <a:pt x="1219" y="469"/>
                    </a:lnTo>
                    <a:lnTo>
                      <a:pt x="1236" y="428"/>
                    </a:lnTo>
                    <a:lnTo>
                      <a:pt x="1256" y="394"/>
                    </a:lnTo>
                    <a:lnTo>
                      <a:pt x="1272" y="361"/>
                    </a:lnTo>
                    <a:lnTo>
                      <a:pt x="1279" y="327"/>
                    </a:lnTo>
                    <a:lnTo>
                      <a:pt x="1278" y="297"/>
                    </a:lnTo>
                    <a:lnTo>
                      <a:pt x="1269" y="270"/>
                    </a:lnTo>
                    <a:lnTo>
                      <a:pt x="1253" y="239"/>
                    </a:lnTo>
                    <a:lnTo>
                      <a:pt x="1234" y="209"/>
                    </a:lnTo>
                    <a:lnTo>
                      <a:pt x="1209" y="182"/>
                    </a:lnTo>
                    <a:lnTo>
                      <a:pt x="1186" y="162"/>
                    </a:lnTo>
                    <a:lnTo>
                      <a:pt x="1169" y="139"/>
                    </a:lnTo>
                    <a:lnTo>
                      <a:pt x="1153" y="125"/>
                    </a:lnTo>
                    <a:lnTo>
                      <a:pt x="1124" y="112"/>
                    </a:lnTo>
                    <a:lnTo>
                      <a:pt x="1090" y="104"/>
                    </a:lnTo>
                    <a:lnTo>
                      <a:pt x="1054" y="102"/>
                    </a:lnTo>
                    <a:lnTo>
                      <a:pt x="999" y="107"/>
                    </a:lnTo>
                    <a:lnTo>
                      <a:pt x="923" y="117"/>
                    </a:lnTo>
                    <a:lnTo>
                      <a:pt x="845" y="125"/>
                    </a:lnTo>
                    <a:lnTo>
                      <a:pt x="798" y="125"/>
                    </a:lnTo>
                    <a:lnTo>
                      <a:pt x="739" y="118"/>
                    </a:lnTo>
                    <a:lnTo>
                      <a:pt x="686" y="108"/>
                    </a:lnTo>
                    <a:lnTo>
                      <a:pt x="639" y="95"/>
                    </a:lnTo>
                    <a:lnTo>
                      <a:pt x="599" y="83"/>
                    </a:lnTo>
                    <a:lnTo>
                      <a:pt x="560" y="67"/>
                    </a:lnTo>
                    <a:lnTo>
                      <a:pt x="528" y="49"/>
                    </a:lnTo>
                    <a:lnTo>
                      <a:pt x="507" y="39"/>
                    </a:lnTo>
                    <a:lnTo>
                      <a:pt x="489" y="34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1" name="Freeform 178"/>
              <p:cNvSpPr>
                <a:spLocks/>
              </p:cNvSpPr>
              <p:nvPr/>
            </p:nvSpPr>
            <p:spPr bwMode="auto">
              <a:xfrm>
                <a:off x="3780" y="950"/>
                <a:ext cx="416" cy="243"/>
              </a:xfrm>
              <a:custGeom>
                <a:avLst/>
                <a:gdLst>
                  <a:gd name="T0" fmla="*/ 0 w 1665"/>
                  <a:gd name="T1" fmla="*/ 0 h 971"/>
                  <a:gd name="T2" fmla="*/ 0 w 1665"/>
                  <a:gd name="T3" fmla="*/ 0 h 971"/>
                  <a:gd name="T4" fmla="*/ 0 w 1665"/>
                  <a:gd name="T5" fmla="*/ 0 h 971"/>
                  <a:gd name="T6" fmla="*/ 0 w 1665"/>
                  <a:gd name="T7" fmla="*/ 0 h 971"/>
                  <a:gd name="T8" fmla="*/ 0 w 1665"/>
                  <a:gd name="T9" fmla="*/ 0 h 971"/>
                  <a:gd name="T10" fmla="*/ 0 w 1665"/>
                  <a:gd name="T11" fmla="*/ 0 h 971"/>
                  <a:gd name="T12" fmla="*/ 0 w 1665"/>
                  <a:gd name="T13" fmla="*/ 0 h 971"/>
                  <a:gd name="T14" fmla="*/ 0 w 1665"/>
                  <a:gd name="T15" fmla="*/ 0 h 971"/>
                  <a:gd name="T16" fmla="*/ 0 w 1665"/>
                  <a:gd name="T17" fmla="*/ 0 h 971"/>
                  <a:gd name="T18" fmla="*/ 0 w 1665"/>
                  <a:gd name="T19" fmla="*/ 0 h 971"/>
                  <a:gd name="T20" fmla="*/ 0 w 1665"/>
                  <a:gd name="T21" fmla="*/ 0 h 971"/>
                  <a:gd name="T22" fmla="*/ 0 w 1665"/>
                  <a:gd name="T23" fmla="*/ 0 h 971"/>
                  <a:gd name="T24" fmla="*/ 0 w 1665"/>
                  <a:gd name="T25" fmla="*/ 0 h 971"/>
                  <a:gd name="T26" fmla="*/ 0 w 1665"/>
                  <a:gd name="T27" fmla="*/ 0 h 971"/>
                  <a:gd name="T28" fmla="*/ 0 w 1665"/>
                  <a:gd name="T29" fmla="*/ 0 h 971"/>
                  <a:gd name="T30" fmla="*/ 0 w 1665"/>
                  <a:gd name="T31" fmla="*/ 0 h 971"/>
                  <a:gd name="T32" fmla="*/ 0 w 1665"/>
                  <a:gd name="T33" fmla="*/ 0 h 971"/>
                  <a:gd name="T34" fmla="*/ 0 w 1665"/>
                  <a:gd name="T35" fmla="*/ 0 h 971"/>
                  <a:gd name="T36" fmla="*/ 0 w 1665"/>
                  <a:gd name="T37" fmla="*/ 0 h 971"/>
                  <a:gd name="T38" fmla="*/ 0 w 1665"/>
                  <a:gd name="T39" fmla="*/ 0 h 971"/>
                  <a:gd name="T40" fmla="*/ 0 w 1665"/>
                  <a:gd name="T41" fmla="*/ 0 h 971"/>
                  <a:gd name="T42" fmla="*/ 0 w 1665"/>
                  <a:gd name="T43" fmla="*/ 0 h 971"/>
                  <a:gd name="T44" fmla="*/ 0 w 1665"/>
                  <a:gd name="T45" fmla="*/ 0 h 971"/>
                  <a:gd name="T46" fmla="*/ 0 w 1665"/>
                  <a:gd name="T47" fmla="*/ 0 h 971"/>
                  <a:gd name="T48" fmla="*/ 0 w 1665"/>
                  <a:gd name="T49" fmla="*/ 0 h 971"/>
                  <a:gd name="T50" fmla="*/ 0 w 1665"/>
                  <a:gd name="T51" fmla="*/ 0 h 971"/>
                  <a:gd name="T52" fmla="*/ 0 w 1665"/>
                  <a:gd name="T53" fmla="*/ 0 h 971"/>
                  <a:gd name="T54" fmla="*/ 0 w 1665"/>
                  <a:gd name="T55" fmla="*/ 0 h 971"/>
                  <a:gd name="T56" fmla="*/ 0 w 1665"/>
                  <a:gd name="T57" fmla="*/ 0 h 971"/>
                  <a:gd name="T58" fmla="*/ 0 w 1665"/>
                  <a:gd name="T59" fmla="*/ 0 h 971"/>
                  <a:gd name="T60" fmla="*/ 0 w 1665"/>
                  <a:gd name="T61" fmla="*/ 0 h 971"/>
                  <a:gd name="T62" fmla="*/ 0 w 1665"/>
                  <a:gd name="T63" fmla="*/ 0 h 971"/>
                  <a:gd name="T64" fmla="*/ 0 w 1665"/>
                  <a:gd name="T65" fmla="*/ 0 h 971"/>
                  <a:gd name="T66" fmla="*/ 0 w 1665"/>
                  <a:gd name="T67" fmla="*/ 0 h 971"/>
                  <a:gd name="T68" fmla="*/ 0 w 1665"/>
                  <a:gd name="T69" fmla="*/ 0 h 971"/>
                  <a:gd name="T70" fmla="*/ 0 w 1665"/>
                  <a:gd name="T71" fmla="*/ 0 h 971"/>
                  <a:gd name="T72" fmla="*/ 0 w 1665"/>
                  <a:gd name="T73" fmla="*/ 0 h 971"/>
                  <a:gd name="T74" fmla="*/ 0 w 1665"/>
                  <a:gd name="T75" fmla="*/ 0 h 971"/>
                  <a:gd name="T76" fmla="*/ 0 w 1665"/>
                  <a:gd name="T77" fmla="*/ 0 h 971"/>
                  <a:gd name="T78" fmla="*/ 0 w 1665"/>
                  <a:gd name="T79" fmla="*/ 0 h 971"/>
                  <a:gd name="T80" fmla="*/ 0 w 1665"/>
                  <a:gd name="T81" fmla="*/ 0 h 971"/>
                  <a:gd name="T82" fmla="*/ 0 w 1665"/>
                  <a:gd name="T83" fmla="*/ 0 h 971"/>
                  <a:gd name="T84" fmla="*/ 0 w 1665"/>
                  <a:gd name="T85" fmla="*/ 0 h 971"/>
                  <a:gd name="T86" fmla="*/ 0 w 1665"/>
                  <a:gd name="T87" fmla="*/ 0 h 971"/>
                  <a:gd name="T88" fmla="*/ 0 w 1665"/>
                  <a:gd name="T89" fmla="*/ 0 h 971"/>
                  <a:gd name="T90" fmla="*/ 0 w 1665"/>
                  <a:gd name="T91" fmla="*/ 0 h 971"/>
                  <a:gd name="T92" fmla="*/ 0 w 1665"/>
                  <a:gd name="T93" fmla="*/ 0 h 971"/>
                  <a:gd name="T94" fmla="*/ 0 w 1665"/>
                  <a:gd name="T95" fmla="*/ 0 h 971"/>
                  <a:gd name="T96" fmla="*/ 0 w 1665"/>
                  <a:gd name="T97" fmla="*/ 0 h 971"/>
                  <a:gd name="T98" fmla="*/ 0 w 1665"/>
                  <a:gd name="T99" fmla="*/ 0 h 971"/>
                  <a:gd name="T100" fmla="*/ 0 w 1665"/>
                  <a:gd name="T101" fmla="*/ 0 h 971"/>
                  <a:gd name="T102" fmla="*/ 0 w 1665"/>
                  <a:gd name="T103" fmla="*/ 0 h 971"/>
                  <a:gd name="T104" fmla="*/ 0 w 1665"/>
                  <a:gd name="T105" fmla="*/ 0 h 971"/>
                  <a:gd name="T106" fmla="*/ 0 w 1665"/>
                  <a:gd name="T107" fmla="*/ 0 h 971"/>
                  <a:gd name="T108" fmla="*/ 0 w 1665"/>
                  <a:gd name="T109" fmla="*/ 0 h 971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65"/>
                  <a:gd name="T166" fmla="*/ 0 h 971"/>
                  <a:gd name="T167" fmla="*/ 1665 w 1665"/>
                  <a:gd name="T168" fmla="*/ 971 h 971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65" h="971">
                    <a:moveTo>
                      <a:pt x="544" y="910"/>
                    </a:moveTo>
                    <a:lnTo>
                      <a:pt x="547" y="939"/>
                    </a:lnTo>
                    <a:lnTo>
                      <a:pt x="551" y="971"/>
                    </a:lnTo>
                    <a:lnTo>
                      <a:pt x="592" y="962"/>
                    </a:lnTo>
                    <a:lnTo>
                      <a:pt x="627" y="950"/>
                    </a:lnTo>
                    <a:lnTo>
                      <a:pt x="655" y="933"/>
                    </a:lnTo>
                    <a:lnTo>
                      <a:pt x="672" y="917"/>
                    </a:lnTo>
                    <a:lnTo>
                      <a:pt x="683" y="907"/>
                    </a:lnTo>
                    <a:lnTo>
                      <a:pt x="697" y="900"/>
                    </a:lnTo>
                    <a:lnTo>
                      <a:pt x="723" y="898"/>
                    </a:lnTo>
                    <a:lnTo>
                      <a:pt x="751" y="903"/>
                    </a:lnTo>
                    <a:lnTo>
                      <a:pt x="796" y="898"/>
                    </a:lnTo>
                    <a:lnTo>
                      <a:pt x="826" y="902"/>
                    </a:lnTo>
                    <a:lnTo>
                      <a:pt x="845" y="905"/>
                    </a:lnTo>
                    <a:lnTo>
                      <a:pt x="870" y="910"/>
                    </a:lnTo>
                    <a:lnTo>
                      <a:pt x="901" y="917"/>
                    </a:lnTo>
                    <a:lnTo>
                      <a:pt x="938" y="919"/>
                    </a:lnTo>
                    <a:lnTo>
                      <a:pt x="989" y="914"/>
                    </a:lnTo>
                    <a:lnTo>
                      <a:pt x="1043" y="903"/>
                    </a:lnTo>
                    <a:lnTo>
                      <a:pt x="1090" y="892"/>
                    </a:lnTo>
                    <a:lnTo>
                      <a:pt x="1134" y="882"/>
                    </a:lnTo>
                    <a:lnTo>
                      <a:pt x="1159" y="874"/>
                    </a:lnTo>
                    <a:lnTo>
                      <a:pt x="1188" y="864"/>
                    </a:lnTo>
                    <a:lnTo>
                      <a:pt x="1224" y="848"/>
                    </a:lnTo>
                    <a:lnTo>
                      <a:pt x="1261" y="835"/>
                    </a:lnTo>
                    <a:lnTo>
                      <a:pt x="1301" y="823"/>
                    </a:lnTo>
                    <a:lnTo>
                      <a:pt x="1339" y="804"/>
                    </a:lnTo>
                    <a:lnTo>
                      <a:pt x="1367" y="787"/>
                    </a:lnTo>
                    <a:lnTo>
                      <a:pt x="1392" y="764"/>
                    </a:lnTo>
                    <a:lnTo>
                      <a:pt x="1426" y="730"/>
                    </a:lnTo>
                    <a:lnTo>
                      <a:pt x="1458" y="702"/>
                    </a:lnTo>
                    <a:lnTo>
                      <a:pt x="1498" y="678"/>
                    </a:lnTo>
                    <a:lnTo>
                      <a:pt x="1542" y="660"/>
                    </a:lnTo>
                    <a:lnTo>
                      <a:pt x="1585" y="642"/>
                    </a:lnTo>
                    <a:lnTo>
                      <a:pt x="1616" y="619"/>
                    </a:lnTo>
                    <a:lnTo>
                      <a:pt x="1639" y="590"/>
                    </a:lnTo>
                    <a:lnTo>
                      <a:pt x="1656" y="557"/>
                    </a:lnTo>
                    <a:lnTo>
                      <a:pt x="1665" y="508"/>
                    </a:lnTo>
                    <a:lnTo>
                      <a:pt x="1664" y="455"/>
                    </a:lnTo>
                    <a:lnTo>
                      <a:pt x="1659" y="406"/>
                    </a:lnTo>
                    <a:lnTo>
                      <a:pt x="1644" y="363"/>
                    </a:lnTo>
                    <a:lnTo>
                      <a:pt x="1624" y="326"/>
                    </a:lnTo>
                    <a:lnTo>
                      <a:pt x="1597" y="289"/>
                    </a:lnTo>
                    <a:lnTo>
                      <a:pt x="1562" y="258"/>
                    </a:lnTo>
                    <a:lnTo>
                      <a:pt x="1518" y="231"/>
                    </a:lnTo>
                    <a:lnTo>
                      <a:pt x="1476" y="214"/>
                    </a:lnTo>
                    <a:lnTo>
                      <a:pt x="1418" y="198"/>
                    </a:lnTo>
                    <a:lnTo>
                      <a:pt x="1357" y="181"/>
                    </a:lnTo>
                    <a:lnTo>
                      <a:pt x="1309" y="161"/>
                    </a:lnTo>
                    <a:lnTo>
                      <a:pt x="1261" y="138"/>
                    </a:lnTo>
                    <a:lnTo>
                      <a:pt x="1220" y="110"/>
                    </a:lnTo>
                    <a:lnTo>
                      <a:pt x="1172" y="70"/>
                    </a:lnTo>
                    <a:lnTo>
                      <a:pt x="1125" y="39"/>
                    </a:lnTo>
                    <a:lnTo>
                      <a:pt x="1075" y="19"/>
                    </a:lnTo>
                    <a:lnTo>
                      <a:pt x="1019" y="5"/>
                    </a:lnTo>
                    <a:lnTo>
                      <a:pt x="954" y="1"/>
                    </a:lnTo>
                    <a:lnTo>
                      <a:pt x="900" y="0"/>
                    </a:lnTo>
                    <a:lnTo>
                      <a:pt x="825" y="10"/>
                    </a:lnTo>
                    <a:lnTo>
                      <a:pt x="762" y="20"/>
                    </a:lnTo>
                    <a:lnTo>
                      <a:pt x="710" y="25"/>
                    </a:lnTo>
                    <a:lnTo>
                      <a:pt x="658" y="27"/>
                    </a:lnTo>
                    <a:lnTo>
                      <a:pt x="616" y="37"/>
                    </a:lnTo>
                    <a:lnTo>
                      <a:pt x="547" y="65"/>
                    </a:lnTo>
                    <a:lnTo>
                      <a:pt x="479" y="86"/>
                    </a:lnTo>
                    <a:lnTo>
                      <a:pt x="428" y="95"/>
                    </a:lnTo>
                    <a:lnTo>
                      <a:pt x="387" y="94"/>
                    </a:lnTo>
                    <a:lnTo>
                      <a:pt x="334" y="84"/>
                    </a:lnTo>
                    <a:lnTo>
                      <a:pt x="292" y="79"/>
                    </a:lnTo>
                    <a:lnTo>
                      <a:pt x="250" y="79"/>
                    </a:lnTo>
                    <a:lnTo>
                      <a:pt x="210" y="86"/>
                    </a:lnTo>
                    <a:lnTo>
                      <a:pt x="178" y="99"/>
                    </a:lnTo>
                    <a:lnTo>
                      <a:pt x="125" y="129"/>
                    </a:lnTo>
                    <a:lnTo>
                      <a:pt x="42" y="184"/>
                    </a:lnTo>
                    <a:lnTo>
                      <a:pt x="9" y="215"/>
                    </a:lnTo>
                    <a:lnTo>
                      <a:pt x="0" y="233"/>
                    </a:lnTo>
                    <a:lnTo>
                      <a:pt x="0" y="250"/>
                    </a:lnTo>
                    <a:lnTo>
                      <a:pt x="17" y="255"/>
                    </a:lnTo>
                    <a:lnTo>
                      <a:pt x="39" y="264"/>
                    </a:lnTo>
                    <a:lnTo>
                      <a:pt x="71" y="283"/>
                    </a:lnTo>
                    <a:lnTo>
                      <a:pt x="110" y="298"/>
                    </a:lnTo>
                    <a:lnTo>
                      <a:pt x="150" y="311"/>
                    </a:lnTo>
                    <a:lnTo>
                      <a:pt x="196" y="323"/>
                    </a:lnTo>
                    <a:lnTo>
                      <a:pt x="250" y="334"/>
                    </a:lnTo>
                    <a:lnTo>
                      <a:pt x="310" y="341"/>
                    </a:lnTo>
                    <a:lnTo>
                      <a:pt x="357" y="341"/>
                    </a:lnTo>
                    <a:lnTo>
                      <a:pt x="434" y="333"/>
                    </a:lnTo>
                    <a:lnTo>
                      <a:pt x="509" y="321"/>
                    </a:lnTo>
                    <a:lnTo>
                      <a:pt x="566" y="318"/>
                    </a:lnTo>
                    <a:lnTo>
                      <a:pt x="601" y="320"/>
                    </a:lnTo>
                    <a:lnTo>
                      <a:pt x="635" y="326"/>
                    </a:lnTo>
                    <a:lnTo>
                      <a:pt x="663" y="340"/>
                    </a:lnTo>
                    <a:lnTo>
                      <a:pt x="681" y="355"/>
                    </a:lnTo>
                    <a:lnTo>
                      <a:pt x="697" y="378"/>
                    </a:lnTo>
                    <a:lnTo>
                      <a:pt x="721" y="396"/>
                    </a:lnTo>
                    <a:lnTo>
                      <a:pt x="745" y="424"/>
                    </a:lnTo>
                    <a:lnTo>
                      <a:pt x="763" y="455"/>
                    </a:lnTo>
                    <a:lnTo>
                      <a:pt x="781" y="485"/>
                    </a:lnTo>
                    <a:lnTo>
                      <a:pt x="789" y="513"/>
                    </a:lnTo>
                    <a:lnTo>
                      <a:pt x="790" y="543"/>
                    </a:lnTo>
                    <a:lnTo>
                      <a:pt x="782" y="577"/>
                    </a:lnTo>
                    <a:lnTo>
                      <a:pt x="767" y="610"/>
                    </a:lnTo>
                    <a:lnTo>
                      <a:pt x="747" y="644"/>
                    </a:lnTo>
                    <a:lnTo>
                      <a:pt x="730" y="684"/>
                    </a:lnTo>
                    <a:lnTo>
                      <a:pt x="718" y="725"/>
                    </a:lnTo>
                    <a:lnTo>
                      <a:pt x="705" y="779"/>
                    </a:lnTo>
                    <a:lnTo>
                      <a:pt x="692" y="808"/>
                    </a:lnTo>
                    <a:lnTo>
                      <a:pt x="670" y="842"/>
                    </a:lnTo>
                    <a:lnTo>
                      <a:pt x="643" y="865"/>
                    </a:lnTo>
                    <a:lnTo>
                      <a:pt x="611" y="888"/>
                    </a:lnTo>
                    <a:lnTo>
                      <a:pt x="578" y="903"/>
                    </a:lnTo>
                    <a:lnTo>
                      <a:pt x="544" y="91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2" name="Freeform 179"/>
              <p:cNvSpPr>
                <a:spLocks/>
              </p:cNvSpPr>
              <p:nvPr/>
            </p:nvSpPr>
            <p:spPr bwMode="auto">
              <a:xfrm>
                <a:off x="4115" y="1033"/>
                <a:ext cx="231" cy="160"/>
              </a:xfrm>
              <a:custGeom>
                <a:avLst/>
                <a:gdLst>
                  <a:gd name="T0" fmla="*/ 0 w 927"/>
                  <a:gd name="T1" fmla="*/ 0 h 640"/>
                  <a:gd name="T2" fmla="*/ 0 w 927"/>
                  <a:gd name="T3" fmla="*/ 0 h 640"/>
                  <a:gd name="T4" fmla="*/ 0 w 927"/>
                  <a:gd name="T5" fmla="*/ 0 h 640"/>
                  <a:gd name="T6" fmla="*/ 0 w 927"/>
                  <a:gd name="T7" fmla="*/ 0 h 640"/>
                  <a:gd name="T8" fmla="*/ 0 w 927"/>
                  <a:gd name="T9" fmla="*/ 0 h 640"/>
                  <a:gd name="T10" fmla="*/ 0 w 927"/>
                  <a:gd name="T11" fmla="*/ 0 h 640"/>
                  <a:gd name="T12" fmla="*/ 0 w 927"/>
                  <a:gd name="T13" fmla="*/ 0 h 640"/>
                  <a:gd name="T14" fmla="*/ 0 w 927"/>
                  <a:gd name="T15" fmla="*/ 0 h 640"/>
                  <a:gd name="T16" fmla="*/ 0 w 927"/>
                  <a:gd name="T17" fmla="*/ 0 h 640"/>
                  <a:gd name="T18" fmla="*/ 0 w 927"/>
                  <a:gd name="T19" fmla="*/ 0 h 640"/>
                  <a:gd name="T20" fmla="*/ 0 w 927"/>
                  <a:gd name="T21" fmla="*/ 0 h 640"/>
                  <a:gd name="T22" fmla="*/ 0 w 927"/>
                  <a:gd name="T23" fmla="*/ 0 h 640"/>
                  <a:gd name="T24" fmla="*/ 0 w 927"/>
                  <a:gd name="T25" fmla="*/ 0 h 640"/>
                  <a:gd name="T26" fmla="*/ 0 w 927"/>
                  <a:gd name="T27" fmla="*/ 0 h 640"/>
                  <a:gd name="T28" fmla="*/ 0 w 927"/>
                  <a:gd name="T29" fmla="*/ 0 h 640"/>
                  <a:gd name="T30" fmla="*/ 0 w 927"/>
                  <a:gd name="T31" fmla="*/ 0 h 640"/>
                  <a:gd name="T32" fmla="*/ 0 w 927"/>
                  <a:gd name="T33" fmla="*/ 0 h 640"/>
                  <a:gd name="T34" fmla="*/ 0 w 927"/>
                  <a:gd name="T35" fmla="*/ 0 h 640"/>
                  <a:gd name="T36" fmla="*/ 0 w 927"/>
                  <a:gd name="T37" fmla="*/ 0 h 640"/>
                  <a:gd name="T38" fmla="*/ 0 w 927"/>
                  <a:gd name="T39" fmla="*/ 0 h 640"/>
                  <a:gd name="T40" fmla="*/ 0 w 927"/>
                  <a:gd name="T41" fmla="*/ 0 h 640"/>
                  <a:gd name="T42" fmla="*/ 0 w 927"/>
                  <a:gd name="T43" fmla="*/ 0 h 640"/>
                  <a:gd name="T44" fmla="*/ 0 w 927"/>
                  <a:gd name="T45" fmla="*/ 0 h 640"/>
                  <a:gd name="T46" fmla="*/ 0 w 927"/>
                  <a:gd name="T47" fmla="*/ 0 h 640"/>
                  <a:gd name="T48" fmla="*/ 0 w 927"/>
                  <a:gd name="T49" fmla="*/ 0 h 640"/>
                  <a:gd name="T50" fmla="*/ 0 w 927"/>
                  <a:gd name="T51" fmla="*/ 0 h 640"/>
                  <a:gd name="T52" fmla="*/ 0 w 927"/>
                  <a:gd name="T53" fmla="*/ 0 h 640"/>
                  <a:gd name="T54" fmla="*/ 0 w 927"/>
                  <a:gd name="T55" fmla="*/ 0 h 640"/>
                  <a:gd name="T56" fmla="*/ 0 w 927"/>
                  <a:gd name="T57" fmla="*/ 0 h 640"/>
                  <a:gd name="T58" fmla="*/ 0 w 927"/>
                  <a:gd name="T59" fmla="*/ 0 h 640"/>
                  <a:gd name="T60" fmla="*/ 0 w 927"/>
                  <a:gd name="T61" fmla="*/ 0 h 640"/>
                  <a:gd name="T62" fmla="*/ 0 w 927"/>
                  <a:gd name="T63" fmla="*/ 0 h 640"/>
                  <a:gd name="T64" fmla="*/ 0 w 927"/>
                  <a:gd name="T65" fmla="*/ 0 h 640"/>
                  <a:gd name="T66" fmla="*/ 0 w 927"/>
                  <a:gd name="T67" fmla="*/ 0 h 640"/>
                  <a:gd name="T68" fmla="*/ 0 w 927"/>
                  <a:gd name="T69" fmla="*/ 0 h 640"/>
                  <a:gd name="T70" fmla="*/ 0 w 927"/>
                  <a:gd name="T71" fmla="*/ 0 h 640"/>
                  <a:gd name="T72" fmla="*/ 0 w 927"/>
                  <a:gd name="T73" fmla="*/ 0 h 640"/>
                  <a:gd name="T74" fmla="*/ 0 w 927"/>
                  <a:gd name="T75" fmla="*/ 0 h 640"/>
                  <a:gd name="T76" fmla="*/ 0 w 927"/>
                  <a:gd name="T77" fmla="*/ 0 h 640"/>
                  <a:gd name="T78" fmla="*/ 0 w 927"/>
                  <a:gd name="T79" fmla="*/ 0 h 640"/>
                  <a:gd name="T80" fmla="*/ 0 w 927"/>
                  <a:gd name="T81" fmla="*/ 0 h 64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927"/>
                  <a:gd name="T124" fmla="*/ 0 h 640"/>
                  <a:gd name="T125" fmla="*/ 927 w 927"/>
                  <a:gd name="T126" fmla="*/ 640 h 64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927" h="640">
                    <a:moveTo>
                      <a:pt x="303" y="30"/>
                    </a:moveTo>
                    <a:lnTo>
                      <a:pt x="333" y="15"/>
                    </a:lnTo>
                    <a:lnTo>
                      <a:pt x="358" y="6"/>
                    </a:lnTo>
                    <a:lnTo>
                      <a:pt x="388" y="1"/>
                    </a:lnTo>
                    <a:lnTo>
                      <a:pt x="415" y="0"/>
                    </a:lnTo>
                    <a:lnTo>
                      <a:pt x="446" y="1"/>
                    </a:lnTo>
                    <a:lnTo>
                      <a:pt x="474" y="5"/>
                    </a:lnTo>
                    <a:lnTo>
                      <a:pt x="504" y="13"/>
                    </a:lnTo>
                    <a:lnTo>
                      <a:pt x="537" y="28"/>
                    </a:lnTo>
                    <a:lnTo>
                      <a:pt x="565" y="47"/>
                    </a:lnTo>
                    <a:lnTo>
                      <a:pt x="591" y="71"/>
                    </a:lnTo>
                    <a:lnTo>
                      <a:pt x="614" y="96"/>
                    </a:lnTo>
                    <a:lnTo>
                      <a:pt x="638" y="131"/>
                    </a:lnTo>
                    <a:lnTo>
                      <a:pt x="654" y="146"/>
                    </a:lnTo>
                    <a:lnTo>
                      <a:pt x="676" y="157"/>
                    </a:lnTo>
                    <a:lnTo>
                      <a:pt x="724" y="163"/>
                    </a:lnTo>
                    <a:lnTo>
                      <a:pt x="803" y="168"/>
                    </a:lnTo>
                    <a:lnTo>
                      <a:pt x="828" y="173"/>
                    </a:lnTo>
                    <a:lnTo>
                      <a:pt x="848" y="181"/>
                    </a:lnTo>
                    <a:lnTo>
                      <a:pt x="864" y="193"/>
                    </a:lnTo>
                    <a:lnTo>
                      <a:pt x="874" y="210"/>
                    </a:lnTo>
                    <a:lnTo>
                      <a:pt x="880" y="234"/>
                    </a:lnTo>
                    <a:lnTo>
                      <a:pt x="884" y="257"/>
                    </a:lnTo>
                    <a:lnTo>
                      <a:pt x="889" y="281"/>
                    </a:lnTo>
                    <a:lnTo>
                      <a:pt x="899" y="305"/>
                    </a:lnTo>
                    <a:lnTo>
                      <a:pt x="917" y="341"/>
                    </a:lnTo>
                    <a:lnTo>
                      <a:pt x="924" y="367"/>
                    </a:lnTo>
                    <a:lnTo>
                      <a:pt x="927" y="394"/>
                    </a:lnTo>
                    <a:lnTo>
                      <a:pt x="922" y="416"/>
                    </a:lnTo>
                    <a:lnTo>
                      <a:pt x="912" y="434"/>
                    </a:lnTo>
                    <a:lnTo>
                      <a:pt x="899" y="449"/>
                    </a:lnTo>
                    <a:lnTo>
                      <a:pt x="860" y="470"/>
                    </a:lnTo>
                    <a:lnTo>
                      <a:pt x="824" y="489"/>
                    </a:lnTo>
                    <a:lnTo>
                      <a:pt x="797" y="506"/>
                    </a:lnTo>
                    <a:lnTo>
                      <a:pt x="778" y="526"/>
                    </a:lnTo>
                    <a:lnTo>
                      <a:pt x="765" y="549"/>
                    </a:lnTo>
                    <a:lnTo>
                      <a:pt x="745" y="592"/>
                    </a:lnTo>
                    <a:lnTo>
                      <a:pt x="729" y="614"/>
                    </a:lnTo>
                    <a:lnTo>
                      <a:pt x="711" y="629"/>
                    </a:lnTo>
                    <a:lnTo>
                      <a:pt x="689" y="638"/>
                    </a:lnTo>
                    <a:lnTo>
                      <a:pt x="656" y="640"/>
                    </a:lnTo>
                    <a:lnTo>
                      <a:pt x="618" y="638"/>
                    </a:lnTo>
                    <a:lnTo>
                      <a:pt x="578" y="628"/>
                    </a:lnTo>
                    <a:lnTo>
                      <a:pt x="535" y="610"/>
                    </a:lnTo>
                    <a:lnTo>
                      <a:pt x="521" y="605"/>
                    </a:lnTo>
                    <a:lnTo>
                      <a:pt x="494" y="597"/>
                    </a:lnTo>
                    <a:lnTo>
                      <a:pt x="464" y="586"/>
                    </a:lnTo>
                    <a:lnTo>
                      <a:pt x="441" y="576"/>
                    </a:lnTo>
                    <a:lnTo>
                      <a:pt x="407" y="555"/>
                    </a:lnTo>
                    <a:lnTo>
                      <a:pt x="387" y="546"/>
                    </a:lnTo>
                    <a:lnTo>
                      <a:pt x="356" y="541"/>
                    </a:lnTo>
                    <a:lnTo>
                      <a:pt x="345" y="540"/>
                    </a:lnTo>
                    <a:lnTo>
                      <a:pt x="311" y="540"/>
                    </a:lnTo>
                    <a:lnTo>
                      <a:pt x="276" y="545"/>
                    </a:lnTo>
                    <a:lnTo>
                      <a:pt x="262" y="546"/>
                    </a:lnTo>
                    <a:lnTo>
                      <a:pt x="218" y="550"/>
                    </a:lnTo>
                    <a:lnTo>
                      <a:pt x="163" y="549"/>
                    </a:lnTo>
                    <a:lnTo>
                      <a:pt x="138" y="546"/>
                    </a:lnTo>
                    <a:lnTo>
                      <a:pt x="117" y="537"/>
                    </a:lnTo>
                    <a:lnTo>
                      <a:pt x="99" y="525"/>
                    </a:lnTo>
                    <a:lnTo>
                      <a:pt x="80" y="514"/>
                    </a:lnTo>
                    <a:lnTo>
                      <a:pt x="63" y="507"/>
                    </a:lnTo>
                    <a:lnTo>
                      <a:pt x="52" y="505"/>
                    </a:lnTo>
                    <a:lnTo>
                      <a:pt x="40" y="502"/>
                    </a:lnTo>
                    <a:lnTo>
                      <a:pt x="27" y="500"/>
                    </a:lnTo>
                    <a:lnTo>
                      <a:pt x="13" y="492"/>
                    </a:lnTo>
                    <a:lnTo>
                      <a:pt x="4" y="481"/>
                    </a:lnTo>
                    <a:lnTo>
                      <a:pt x="0" y="471"/>
                    </a:lnTo>
                    <a:lnTo>
                      <a:pt x="28" y="454"/>
                    </a:lnTo>
                    <a:lnTo>
                      <a:pt x="53" y="431"/>
                    </a:lnTo>
                    <a:lnTo>
                      <a:pt x="86" y="397"/>
                    </a:lnTo>
                    <a:lnTo>
                      <a:pt x="119" y="369"/>
                    </a:lnTo>
                    <a:lnTo>
                      <a:pt x="159" y="345"/>
                    </a:lnTo>
                    <a:lnTo>
                      <a:pt x="203" y="327"/>
                    </a:lnTo>
                    <a:lnTo>
                      <a:pt x="246" y="309"/>
                    </a:lnTo>
                    <a:lnTo>
                      <a:pt x="277" y="286"/>
                    </a:lnTo>
                    <a:lnTo>
                      <a:pt x="300" y="257"/>
                    </a:lnTo>
                    <a:lnTo>
                      <a:pt x="316" y="224"/>
                    </a:lnTo>
                    <a:lnTo>
                      <a:pt x="326" y="175"/>
                    </a:lnTo>
                    <a:lnTo>
                      <a:pt x="325" y="122"/>
                    </a:lnTo>
                    <a:lnTo>
                      <a:pt x="320" y="73"/>
                    </a:lnTo>
                    <a:lnTo>
                      <a:pt x="303" y="3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3" name="Freeform 180"/>
              <p:cNvSpPr>
                <a:spLocks/>
              </p:cNvSpPr>
              <p:nvPr/>
            </p:nvSpPr>
            <p:spPr bwMode="auto">
              <a:xfrm>
                <a:off x="3813" y="1152"/>
                <a:ext cx="80" cy="51"/>
              </a:xfrm>
              <a:custGeom>
                <a:avLst/>
                <a:gdLst>
                  <a:gd name="T0" fmla="*/ 0 w 321"/>
                  <a:gd name="T1" fmla="*/ 0 h 205"/>
                  <a:gd name="T2" fmla="*/ 0 w 321"/>
                  <a:gd name="T3" fmla="*/ 0 h 205"/>
                  <a:gd name="T4" fmla="*/ 0 w 321"/>
                  <a:gd name="T5" fmla="*/ 0 h 205"/>
                  <a:gd name="T6" fmla="*/ 0 w 321"/>
                  <a:gd name="T7" fmla="*/ 0 h 205"/>
                  <a:gd name="T8" fmla="*/ 0 w 321"/>
                  <a:gd name="T9" fmla="*/ 0 h 205"/>
                  <a:gd name="T10" fmla="*/ 0 w 321"/>
                  <a:gd name="T11" fmla="*/ 0 h 205"/>
                  <a:gd name="T12" fmla="*/ 0 w 321"/>
                  <a:gd name="T13" fmla="*/ 0 h 205"/>
                  <a:gd name="T14" fmla="*/ 0 w 321"/>
                  <a:gd name="T15" fmla="*/ 0 h 205"/>
                  <a:gd name="T16" fmla="*/ 0 w 321"/>
                  <a:gd name="T17" fmla="*/ 0 h 205"/>
                  <a:gd name="T18" fmla="*/ 0 w 321"/>
                  <a:gd name="T19" fmla="*/ 0 h 205"/>
                  <a:gd name="T20" fmla="*/ 0 w 321"/>
                  <a:gd name="T21" fmla="*/ 0 h 205"/>
                  <a:gd name="T22" fmla="*/ 0 w 321"/>
                  <a:gd name="T23" fmla="*/ 0 h 205"/>
                  <a:gd name="T24" fmla="*/ 0 w 321"/>
                  <a:gd name="T25" fmla="*/ 0 h 205"/>
                  <a:gd name="T26" fmla="*/ 0 w 321"/>
                  <a:gd name="T27" fmla="*/ 0 h 205"/>
                  <a:gd name="T28" fmla="*/ 0 w 321"/>
                  <a:gd name="T29" fmla="*/ 0 h 205"/>
                  <a:gd name="T30" fmla="*/ 0 w 321"/>
                  <a:gd name="T31" fmla="*/ 0 h 205"/>
                  <a:gd name="T32" fmla="*/ 0 w 321"/>
                  <a:gd name="T33" fmla="*/ 0 h 205"/>
                  <a:gd name="T34" fmla="*/ 0 w 321"/>
                  <a:gd name="T35" fmla="*/ 0 h 205"/>
                  <a:gd name="T36" fmla="*/ 0 w 321"/>
                  <a:gd name="T37" fmla="*/ 0 h 205"/>
                  <a:gd name="T38" fmla="*/ 0 w 321"/>
                  <a:gd name="T39" fmla="*/ 0 h 205"/>
                  <a:gd name="T40" fmla="*/ 0 w 321"/>
                  <a:gd name="T41" fmla="*/ 0 h 205"/>
                  <a:gd name="T42" fmla="*/ 0 w 321"/>
                  <a:gd name="T43" fmla="*/ 0 h 205"/>
                  <a:gd name="T44" fmla="*/ 0 w 321"/>
                  <a:gd name="T45" fmla="*/ 0 h 205"/>
                  <a:gd name="T46" fmla="*/ 0 w 321"/>
                  <a:gd name="T47" fmla="*/ 0 h 205"/>
                  <a:gd name="T48" fmla="*/ 0 w 321"/>
                  <a:gd name="T49" fmla="*/ 0 h 205"/>
                  <a:gd name="T50" fmla="*/ 0 w 321"/>
                  <a:gd name="T51" fmla="*/ 0 h 205"/>
                  <a:gd name="T52" fmla="*/ 0 w 321"/>
                  <a:gd name="T53" fmla="*/ 0 h 205"/>
                  <a:gd name="T54" fmla="*/ 0 w 321"/>
                  <a:gd name="T55" fmla="*/ 0 h 205"/>
                  <a:gd name="T56" fmla="*/ 0 w 321"/>
                  <a:gd name="T57" fmla="*/ 0 h 20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1"/>
                  <a:gd name="T88" fmla="*/ 0 h 205"/>
                  <a:gd name="T89" fmla="*/ 321 w 321"/>
                  <a:gd name="T90" fmla="*/ 205 h 205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1" h="205">
                    <a:moveTo>
                      <a:pt x="0" y="26"/>
                    </a:moveTo>
                    <a:lnTo>
                      <a:pt x="13" y="30"/>
                    </a:lnTo>
                    <a:lnTo>
                      <a:pt x="38" y="37"/>
                    </a:lnTo>
                    <a:lnTo>
                      <a:pt x="62" y="51"/>
                    </a:lnTo>
                    <a:lnTo>
                      <a:pt x="93" y="75"/>
                    </a:lnTo>
                    <a:lnTo>
                      <a:pt x="138" y="119"/>
                    </a:lnTo>
                    <a:lnTo>
                      <a:pt x="181" y="160"/>
                    </a:lnTo>
                    <a:lnTo>
                      <a:pt x="217" y="188"/>
                    </a:lnTo>
                    <a:lnTo>
                      <a:pt x="243" y="201"/>
                    </a:lnTo>
                    <a:lnTo>
                      <a:pt x="258" y="205"/>
                    </a:lnTo>
                    <a:lnTo>
                      <a:pt x="272" y="204"/>
                    </a:lnTo>
                    <a:lnTo>
                      <a:pt x="288" y="200"/>
                    </a:lnTo>
                    <a:lnTo>
                      <a:pt x="301" y="195"/>
                    </a:lnTo>
                    <a:lnTo>
                      <a:pt x="321" y="186"/>
                    </a:lnTo>
                    <a:lnTo>
                      <a:pt x="321" y="179"/>
                    </a:lnTo>
                    <a:lnTo>
                      <a:pt x="316" y="135"/>
                    </a:lnTo>
                    <a:lnTo>
                      <a:pt x="309" y="109"/>
                    </a:lnTo>
                    <a:lnTo>
                      <a:pt x="301" y="86"/>
                    </a:lnTo>
                    <a:lnTo>
                      <a:pt x="289" y="69"/>
                    </a:lnTo>
                    <a:lnTo>
                      <a:pt x="267" y="61"/>
                    </a:lnTo>
                    <a:lnTo>
                      <a:pt x="241" y="51"/>
                    </a:lnTo>
                    <a:lnTo>
                      <a:pt x="209" y="35"/>
                    </a:lnTo>
                    <a:lnTo>
                      <a:pt x="177" y="17"/>
                    </a:lnTo>
                    <a:lnTo>
                      <a:pt x="149" y="4"/>
                    </a:lnTo>
                    <a:lnTo>
                      <a:pt x="120" y="0"/>
                    </a:lnTo>
                    <a:lnTo>
                      <a:pt x="88" y="0"/>
                    </a:lnTo>
                    <a:lnTo>
                      <a:pt x="59" y="6"/>
                    </a:lnTo>
                    <a:lnTo>
                      <a:pt x="23" y="19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4" name="Freeform 181"/>
              <p:cNvSpPr>
                <a:spLocks/>
              </p:cNvSpPr>
              <p:nvPr/>
            </p:nvSpPr>
            <p:spPr bwMode="auto">
              <a:xfrm>
                <a:off x="4115" y="1041"/>
                <a:ext cx="81" cy="110"/>
              </a:xfrm>
              <a:custGeom>
                <a:avLst/>
                <a:gdLst>
                  <a:gd name="T0" fmla="*/ 0 w 326"/>
                  <a:gd name="T1" fmla="*/ 0 h 440"/>
                  <a:gd name="T2" fmla="*/ 0 w 326"/>
                  <a:gd name="T3" fmla="*/ 0 h 440"/>
                  <a:gd name="T4" fmla="*/ 0 w 326"/>
                  <a:gd name="T5" fmla="*/ 0 h 440"/>
                  <a:gd name="T6" fmla="*/ 0 w 326"/>
                  <a:gd name="T7" fmla="*/ 0 h 440"/>
                  <a:gd name="T8" fmla="*/ 0 w 326"/>
                  <a:gd name="T9" fmla="*/ 0 h 440"/>
                  <a:gd name="T10" fmla="*/ 0 w 326"/>
                  <a:gd name="T11" fmla="*/ 0 h 440"/>
                  <a:gd name="T12" fmla="*/ 0 w 326"/>
                  <a:gd name="T13" fmla="*/ 0 h 440"/>
                  <a:gd name="T14" fmla="*/ 0 w 326"/>
                  <a:gd name="T15" fmla="*/ 0 h 440"/>
                  <a:gd name="T16" fmla="*/ 0 w 326"/>
                  <a:gd name="T17" fmla="*/ 0 h 440"/>
                  <a:gd name="T18" fmla="*/ 0 w 326"/>
                  <a:gd name="T19" fmla="*/ 0 h 440"/>
                  <a:gd name="T20" fmla="*/ 0 w 326"/>
                  <a:gd name="T21" fmla="*/ 0 h 440"/>
                  <a:gd name="T22" fmla="*/ 0 w 326"/>
                  <a:gd name="T23" fmla="*/ 0 h 440"/>
                  <a:gd name="T24" fmla="*/ 0 w 326"/>
                  <a:gd name="T25" fmla="*/ 0 h 440"/>
                  <a:gd name="T26" fmla="*/ 0 w 326"/>
                  <a:gd name="T27" fmla="*/ 0 h 440"/>
                  <a:gd name="T28" fmla="*/ 0 w 326"/>
                  <a:gd name="T29" fmla="*/ 0 h 44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26"/>
                  <a:gd name="T46" fmla="*/ 0 h 440"/>
                  <a:gd name="T47" fmla="*/ 326 w 326"/>
                  <a:gd name="T48" fmla="*/ 440 h 44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26" h="440">
                    <a:moveTo>
                      <a:pt x="0" y="440"/>
                    </a:moveTo>
                    <a:lnTo>
                      <a:pt x="28" y="424"/>
                    </a:lnTo>
                    <a:lnTo>
                      <a:pt x="53" y="401"/>
                    </a:lnTo>
                    <a:lnTo>
                      <a:pt x="86" y="368"/>
                    </a:lnTo>
                    <a:lnTo>
                      <a:pt x="119" y="338"/>
                    </a:lnTo>
                    <a:lnTo>
                      <a:pt x="159" y="315"/>
                    </a:lnTo>
                    <a:lnTo>
                      <a:pt x="203" y="298"/>
                    </a:lnTo>
                    <a:lnTo>
                      <a:pt x="246" y="278"/>
                    </a:lnTo>
                    <a:lnTo>
                      <a:pt x="277" y="255"/>
                    </a:lnTo>
                    <a:lnTo>
                      <a:pt x="300" y="226"/>
                    </a:lnTo>
                    <a:lnTo>
                      <a:pt x="316" y="194"/>
                    </a:lnTo>
                    <a:lnTo>
                      <a:pt x="326" y="145"/>
                    </a:lnTo>
                    <a:lnTo>
                      <a:pt x="325" y="92"/>
                    </a:lnTo>
                    <a:lnTo>
                      <a:pt x="318" y="44"/>
                    </a:lnTo>
                    <a:lnTo>
                      <a:pt x="303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5" name="Freeform 182"/>
              <p:cNvSpPr>
                <a:spLocks/>
              </p:cNvSpPr>
              <p:nvPr/>
            </p:nvSpPr>
            <p:spPr bwMode="auto">
              <a:xfrm>
                <a:off x="1571" y="1096"/>
                <a:ext cx="499" cy="388"/>
              </a:xfrm>
              <a:custGeom>
                <a:avLst/>
                <a:gdLst>
                  <a:gd name="T0" fmla="*/ 0 w 1993"/>
                  <a:gd name="T1" fmla="*/ 0 h 1551"/>
                  <a:gd name="T2" fmla="*/ 0 w 1993"/>
                  <a:gd name="T3" fmla="*/ 0 h 1551"/>
                  <a:gd name="T4" fmla="*/ 0 w 1993"/>
                  <a:gd name="T5" fmla="*/ 0 h 1551"/>
                  <a:gd name="T6" fmla="*/ 0 w 1993"/>
                  <a:gd name="T7" fmla="*/ 0 h 1551"/>
                  <a:gd name="T8" fmla="*/ 0 w 1993"/>
                  <a:gd name="T9" fmla="*/ 0 h 1551"/>
                  <a:gd name="T10" fmla="*/ 0 w 1993"/>
                  <a:gd name="T11" fmla="*/ 0 h 1551"/>
                  <a:gd name="T12" fmla="*/ 0 w 1993"/>
                  <a:gd name="T13" fmla="*/ 0 h 1551"/>
                  <a:gd name="T14" fmla="*/ 0 w 1993"/>
                  <a:gd name="T15" fmla="*/ 0 h 1551"/>
                  <a:gd name="T16" fmla="*/ 0 w 1993"/>
                  <a:gd name="T17" fmla="*/ 0 h 1551"/>
                  <a:gd name="T18" fmla="*/ 0 w 1993"/>
                  <a:gd name="T19" fmla="*/ 0 h 1551"/>
                  <a:gd name="T20" fmla="*/ 0 w 1993"/>
                  <a:gd name="T21" fmla="*/ 0 h 1551"/>
                  <a:gd name="T22" fmla="*/ 0 w 1993"/>
                  <a:gd name="T23" fmla="*/ 0 h 1551"/>
                  <a:gd name="T24" fmla="*/ 0 w 1993"/>
                  <a:gd name="T25" fmla="*/ 0 h 1551"/>
                  <a:gd name="T26" fmla="*/ 0 w 1993"/>
                  <a:gd name="T27" fmla="*/ 0 h 1551"/>
                  <a:gd name="T28" fmla="*/ 0 w 1993"/>
                  <a:gd name="T29" fmla="*/ 0 h 1551"/>
                  <a:gd name="T30" fmla="*/ 0 w 1993"/>
                  <a:gd name="T31" fmla="*/ 0 h 1551"/>
                  <a:gd name="T32" fmla="*/ 0 w 1993"/>
                  <a:gd name="T33" fmla="*/ 0 h 1551"/>
                  <a:gd name="T34" fmla="*/ 0 w 1993"/>
                  <a:gd name="T35" fmla="*/ 0 h 1551"/>
                  <a:gd name="T36" fmla="*/ 0 w 1993"/>
                  <a:gd name="T37" fmla="*/ 0 h 1551"/>
                  <a:gd name="T38" fmla="*/ 0 w 1993"/>
                  <a:gd name="T39" fmla="*/ 0 h 1551"/>
                  <a:gd name="T40" fmla="*/ 0 w 1993"/>
                  <a:gd name="T41" fmla="*/ 0 h 1551"/>
                  <a:gd name="T42" fmla="*/ 0 w 1993"/>
                  <a:gd name="T43" fmla="*/ 1 h 1551"/>
                  <a:gd name="T44" fmla="*/ 0 w 1993"/>
                  <a:gd name="T45" fmla="*/ 1 h 1551"/>
                  <a:gd name="T46" fmla="*/ 0 w 1993"/>
                  <a:gd name="T47" fmla="*/ 1 h 1551"/>
                  <a:gd name="T48" fmla="*/ 0 w 1993"/>
                  <a:gd name="T49" fmla="*/ 1 h 1551"/>
                  <a:gd name="T50" fmla="*/ 0 w 1993"/>
                  <a:gd name="T51" fmla="*/ 1 h 1551"/>
                  <a:gd name="T52" fmla="*/ 0 w 1993"/>
                  <a:gd name="T53" fmla="*/ 0 h 1551"/>
                  <a:gd name="T54" fmla="*/ 0 w 1993"/>
                  <a:gd name="T55" fmla="*/ 0 h 1551"/>
                  <a:gd name="T56" fmla="*/ 0 w 1993"/>
                  <a:gd name="T57" fmla="*/ 0 h 1551"/>
                  <a:gd name="T58" fmla="*/ 0 w 1993"/>
                  <a:gd name="T59" fmla="*/ 0 h 1551"/>
                  <a:gd name="T60" fmla="*/ 0 w 1993"/>
                  <a:gd name="T61" fmla="*/ 0 h 1551"/>
                  <a:gd name="T62" fmla="*/ 0 w 1993"/>
                  <a:gd name="T63" fmla="*/ 0 h 1551"/>
                  <a:gd name="T64" fmla="*/ 1 w 1993"/>
                  <a:gd name="T65" fmla="*/ 0 h 1551"/>
                  <a:gd name="T66" fmla="*/ 1 w 1993"/>
                  <a:gd name="T67" fmla="*/ 0 h 1551"/>
                  <a:gd name="T68" fmla="*/ 1 w 1993"/>
                  <a:gd name="T69" fmla="*/ 0 h 1551"/>
                  <a:gd name="T70" fmla="*/ 1 w 1993"/>
                  <a:gd name="T71" fmla="*/ 0 h 1551"/>
                  <a:gd name="T72" fmla="*/ 1 w 1993"/>
                  <a:gd name="T73" fmla="*/ 0 h 1551"/>
                  <a:gd name="T74" fmla="*/ 1 w 1993"/>
                  <a:gd name="T75" fmla="*/ 0 h 1551"/>
                  <a:gd name="T76" fmla="*/ 1 w 1993"/>
                  <a:gd name="T77" fmla="*/ 0 h 1551"/>
                  <a:gd name="T78" fmla="*/ 1 w 1993"/>
                  <a:gd name="T79" fmla="*/ 0 h 1551"/>
                  <a:gd name="T80" fmla="*/ 1 w 1993"/>
                  <a:gd name="T81" fmla="*/ 0 h 1551"/>
                  <a:gd name="T82" fmla="*/ 0 w 1993"/>
                  <a:gd name="T83" fmla="*/ 0 h 1551"/>
                  <a:gd name="T84" fmla="*/ 1 w 1993"/>
                  <a:gd name="T85" fmla="*/ 0 h 1551"/>
                  <a:gd name="T86" fmla="*/ 1 w 1993"/>
                  <a:gd name="T87" fmla="*/ 0 h 1551"/>
                  <a:gd name="T88" fmla="*/ 0 w 1993"/>
                  <a:gd name="T89" fmla="*/ 0 h 1551"/>
                  <a:gd name="T90" fmla="*/ 0 w 1993"/>
                  <a:gd name="T91" fmla="*/ 0 h 1551"/>
                  <a:gd name="T92" fmla="*/ 0 w 1993"/>
                  <a:gd name="T93" fmla="*/ 0 h 1551"/>
                  <a:gd name="T94" fmla="*/ 0 w 1993"/>
                  <a:gd name="T95" fmla="*/ 0 h 1551"/>
                  <a:gd name="T96" fmla="*/ 0 w 1993"/>
                  <a:gd name="T97" fmla="*/ 0 h 1551"/>
                  <a:gd name="T98" fmla="*/ 0 w 1993"/>
                  <a:gd name="T99" fmla="*/ 0 h 1551"/>
                  <a:gd name="T100" fmla="*/ 0 w 1993"/>
                  <a:gd name="T101" fmla="*/ 0 h 1551"/>
                  <a:gd name="T102" fmla="*/ 0 w 1993"/>
                  <a:gd name="T103" fmla="*/ 0 h 1551"/>
                  <a:gd name="T104" fmla="*/ 0 w 1993"/>
                  <a:gd name="T105" fmla="*/ 0 h 1551"/>
                  <a:gd name="T106" fmla="*/ 0 w 1993"/>
                  <a:gd name="T107" fmla="*/ 0 h 1551"/>
                  <a:gd name="T108" fmla="*/ 0 w 1993"/>
                  <a:gd name="T109" fmla="*/ 0 h 1551"/>
                  <a:gd name="T110" fmla="*/ 0 w 1993"/>
                  <a:gd name="T111" fmla="*/ 0 h 1551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93"/>
                  <a:gd name="T169" fmla="*/ 0 h 1551"/>
                  <a:gd name="T170" fmla="*/ 1993 w 1993"/>
                  <a:gd name="T171" fmla="*/ 1551 h 1551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93" h="1551">
                    <a:moveTo>
                      <a:pt x="669" y="564"/>
                    </a:moveTo>
                    <a:lnTo>
                      <a:pt x="652" y="547"/>
                    </a:lnTo>
                    <a:lnTo>
                      <a:pt x="636" y="513"/>
                    </a:lnTo>
                    <a:lnTo>
                      <a:pt x="629" y="479"/>
                    </a:lnTo>
                    <a:lnTo>
                      <a:pt x="625" y="433"/>
                    </a:lnTo>
                    <a:lnTo>
                      <a:pt x="625" y="393"/>
                    </a:lnTo>
                    <a:lnTo>
                      <a:pt x="632" y="357"/>
                    </a:lnTo>
                    <a:lnTo>
                      <a:pt x="644" y="324"/>
                    </a:lnTo>
                    <a:lnTo>
                      <a:pt x="660" y="283"/>
                    </a:lnTo>
                    <a:lnTo>
                      <a:pt x="670" y="248"/>
                    </a:lnTo>
                    <a:lnTo>
                      <a:pt x="676" y="204"/>
                    </a:lnTo>
                    <a:lnTo>
                      <a:pt x="675" y="170"/>
                    </a:lnTo>
                    <a:lnTo>
                      <a:pt x="670" y="137"/>
                    </a:lnTo>
                    <a:lnTo>
                      <a:pt x="666" y="105"/>
                    </a:lnTo>
                    <a:lnTo>
                      <a:pt x="664" y="77"/>
                    </a:lnTo>
                    <a:lnTo>
                      <a:pt x="632" y="77"/>
                    </a:lnTo>
                    <a:lnTo>
                      <a:pt x="637" y="95"/>
                    </a:lnTo>
                    <a:lnTo>
                      <a:pt x="641" y="129"/>
                    </a:lnTo>
                    <a:lnTo>
                      <a:pt x="642" y="143"/>
                    </a:lnTo>
                    <a:lnTo>
                      <a:pt x="644" y="167"/>
                    </a:lnTo>
                    <a:lnTo>
                      <a:pt x="644" y="198"/>
                    </a:lnTo>
                    <a:lnTo>
                      <a:pt x="637" y="228"/>
                    </a:lnTo>
                    <a:lnTo>
                      <a:pt x="631" y="250"/>
                    </a:lnTo>
                    <a:lnTo>
                      <a:pt x="619" y="275"/>
                    </a:lnTo>
                    <a:lnTo>
                      <a:pt x="604" y="298"/>
                    </a:lnTo>
                    <a:lnTo>
                      <a:pt x="596" y="264"/>
                    </a:lnTo>
                    <a:lnTo>
                      <a:pt x="594" y="239"/>
                    </a:lnTo>
                    <a:lnTo>
                      <a:pt x="594" y="208"/>
                    </a:lnTo>
                    <a:lnTo>
                      <a:pt x="590" y="177"/>
                    </a:lnTo>
                    <a:lnTo>
                      <a:pt x="590" y="153"/>
                    </a:lnTo>
                    <a:lnTo>
                      <a:pt x="586" y="118"/>
                    </a:lnTo>
                    <a:lnTo>
                      <a:pt x="580" y="88"/>
                    </a:lnTo>
                    <a:lnTo>
                      <a:pt x="571" y="67"/>
                    </a:lnTo>
                    <a:lnTo>
                      <a:pt x="564" y="50"/>
                    </a:lnTo>
                    <a:lnTo>
                      <a:pt x="539" y="42"/>
                    </a:lnTo>
                    <a:lnTo>
                      <a:pt x="551" y="59"/>
                    </a:lnTo>
                    <a:lnTo>
                      <a:pt x="560" y="83"/>
                    </a:lnTo>
                    <a:lnTo>
                      <a:pt x="566" y="108"/>
                    </a:lnTo>
                    <a:lnTo>
                      <a:pt x="570" y="152"/>
                    </a:lnTo>
                    <a:lnTo>
                      <a:pt x="570" y="159"/>
                    </a:lnTo>
                    <a:lnTo>
                      <a:pt x="572" y="192"/>
                    </a:lnTo>
                    <a:lnTo>
                      <a:pt x="572" y="234"/>
                    </a:lnTo>
                    <a:lnTo>
                      <a:pt x="562" y="274"/>
                    </a:lnTo>
                    <a:lnTo>
                      <a:pt x="547" y="307"/>
                    </a:lnTo>
                    <a:lnTo>
                      <a:pt x="534" y="327"/>
                    </a:lnTo>
                    <a:lnTo>
                      <a:pt x="529" y="339"/>
                    </a:lnTo>
                    <a:lnTo>
                      <a:pt x="526" y="352"/>
                    </a:lnTo>
                    <a:lnTo>
                      <a:pt x="522" y="402"/>
                    </a:lnTo>
                    <a:lnTo>
                      <a:pt x="516" y="370"/>
                    </a:lnTo>
                    <a:lnTo>
                      <a:pt x="509" y="353"/>
                    </a:lnTo>
                    <a:lnTo>
                      <a:pt x="496" y="338"/>
                    </a:lnTo>
                    <a:lnTo>
                      <a:pt x="480" y="329"/>
                    </a:lnTo>
                    <a:lnTo>
                      <a:pt x="456" y="322"/>
                    </a:lnTo>
                    <a:lnTo>
                      <a:pt x="426" y="315"/>
                    </a:lnTo>
                    <a:lnTo>
                      <a:pt x="405" y="309"/>
                    </a:lnTo>
                    <a:lnTo>
                      <a:pt x="402" y="304"/>
                    </a:lnTo>
                    <a:lnTo>
                      <a:pt x="402" y="298"/>
                    </a:lnTo>
                    <a:lnTo>
                      <a:pt x="412" y="279"/>
                    </a:lnTo>
                    <a:lnTo>
                      <a:pt x="427" y="267"/>
                    </a:lnTo>
                    <a:lnTo>
                      <a:pt x="452" y="254"/>
                    </a:lnTo>
                    <a:lnTo>
                      <a:pt x="473" y="237"/>
                    </a:lnTo>
                    <a:lnTo>
                      <a:pt x="490" y="218"/>
                    </a:lnTo>
                    <a:lnTo>
                      <a:pt x="501" y="195"/>
                    </a:lnTo>
                    <a:lnTo>
                      <a:pt x="507" y="179"/>
                    </a:lnTo>
                    <a:lnTo>
                      <a:pt x="492" y="174"/>
                    </a:lnTo>
                    <a:lnTo>
                      <a:pt x="486" y="193"/>
                    </a:lnTo>
                    <a:lnTo>
                      <a:pt x="473" y="212"/>
                    </a:lnTo>
                    <a:lnTo>
                      <a:pt x="458" y="228"/>
                    </a:lnTo>
                    <a:lnTo>
                      <a:pt x="437" y="239"/>
                    </a:lnTo>
                    <a:lnTo>
                      <a:pt x="416" y="248"/>
                    </a:lnTo>
                    <a:lnTo>
                      <a:pt x="400" y="259"/>
                    </a:lnTo>
                    <a:lnTo>
                      <a:pt x="388" y="270"/>
                    </a:lnTo>
                    <a:lnTo>
                      <a:pt x="381" y="288"/>
                    </a:lnTo>
                    <a:lnTo>
                      <a:pt x="380" y="307"/>
                    </a:lnTo>
                    <a:lnTo>
                      <a:pt x="353" y="290"/>
                    </a:lnTo>
                    <a:lnTo>
                      <a:pt x="329" y="275"/>
                    </a:lnTo>
                    <a:lnTo>
                      <a:pt x="313" y="263"/>
                    </a:lnTo>
                    <a:lnTo>
                      <a:pt x="298" y="253"/>
                    </a:lnTo>
                    <a:lnTo>
                      <a:pt x="281" y="247"/>
                    </a:lnTo>
                    <a:lnTo>
                      <a:pt x="256" y="245"/>
                    </a:lnTo>
                    <a:lnTo>
                      <a:pt x="229" y="247"/>
                    </a:lnTo>
                    <a:lnTo>
                      <a:pt x="207" y="243"/>
                    </a:lnTo>
                    <a:lnTo>
                      <a:pt x="196" y="237"/>
                    </a:lnTo>
                    <a:lnTo>
                      <a:pt x="192" y="229"/>
                    </a:lnTo>
                    <a:lnTo>
                      <a:pt x="192" y="218"/>
                    </a:lnTo>
                    <a:lnTo>
                      <a:pt x="199" y="195"/>
                    </a:lnTo>
                    <a:lnTo>
                      <a:pt x="213" y="169"/>
                    </a:lnTo>
                    <a:lnTo>
                      <a:pt x="224" y="143"/>
                    </a:lnTo>
                    <a:lnTo>
                      <a:pt x="231" y="112"/>
                    </a:lnTo>
                    <a:lnTo>
                      <a:pt x="234" y="78"/>
                    </a:lnTo>
                    <a:lnTo>
                      <a:pt x="239" y="52"/>
                    </a:lnTo>
                    <a:lnTo>
                      <a:pt x="242" y="37"/>
                    </a:lnTo>
                    <a:lnTo>
                      <a:pt x="239" y="24"/>
                    </a:lnTo>
                    <a:lnTo>
                      <a:pt x="232" y="7"/>
                    </a:lnTo>
                    <a:lnTo>
                      <a:pt x="219" y="12"/>
                    </a:lnTo>
                    <a:lnTo>
                      <a:pt x="226" y="24"/>
                    </a:lnTo>
                    <a:lnTo>
                      <a:pt x="227" y="37"/>
                    </a:lnTo>
                    <a:lnTo>
                      <a:pt x="224" y="50"/>
                    </a:lnTo>
                    <a:lnTo>
                      <a:pt x="216" y="75"/>
                    </a:lnTo>
                    <a:lnTo>
                      <a:pt x="212" y="107"/>
                    </a:lnTo>
                    <a:lnTo>
                      <a:pt x="203" y="135"/>
                    </a:lnTo>
                    <a:lnTo>
                      <a:pt x="191" y="162"/>
                    </a:lnTo>
                    <a:lnTo>
                      <a:pt x="174" y="187"/>
                    </a:lnTo>
                    <a:lnTo>
                      <a:pt x="164" y="212"/>
                    </a:lnTo>
                    <a:lnTo>
                      <a:pt x="159" y="238"/>
                    </a:lnTo>
                    <a:lnTo>
                      <a:pt x="143" y="229"/>
                    </a:lnTo>
                    <a:lnTo>
                      <a:pt x="120" y="208"/>
                    </a:lnTo>
                    <a:lnTo>
                      <a:pt x="104" y="179"/>
                    </a:lnTo>
                    <a:lnTo>
                      <a:pt x="88" y="142"/>
                    </a:lnTo>
                    <a:lnTo>
                      <a:pt x="74" y="104"/>
                    </a:lnTo>
                    <a:lnTo>
                      <a:pt x="59" y="75"/>
                    </a:lnTo>
                    <a:lnTo>
                      <a:pt x="44" y="55"/>
                    </a:lnTo>
                    <a:lnTo>
                      <a:pt x="27" y="42"/>
                    </a:lnTo>
                    <a:lnTo>
                      <a:pt x="0" y="47"/>
                    </a:lnTo>
                    <a:lnTo>
                      <a:pt x="14" y="55"/>
                    </a:lnTo>
                    <a:lnTo>
                      <a:pt x="30" y="72"/>
                    </a:lnTo>
                    <a:lnTo>
                      <a:pt x="47" y="94"/>
                    </a:lnTo>
                    <a:lnTo>
                      <a:pt x="63" y="127"/>
                    </a:lnTo>
                    <a:lnTo>
                      <a:pt x="79" y="174"/>
                    </a:lnTo>
                    <a:lnTo>
                      <a:pt x="94" y="213"/>
                    </a:lnTo>
                    <a:lnTo>
                      <a:pt x="110" y="238"/>
                    </a:lnTo>
                    <a:lnTo>
                      <a:pt x="130" y="259"/>
                    </a:lnTo>
                    <a:lnTo>
                      <a:pt x="165" y="282"/>
                    </a:lnTo>
                    <a:lnTo>
                      <a:pt x="208" y="298"/>
                    </a:lnTo>
                    <a:lnTo>
                      <a:pt x="248" y="315"/>
                    </a:lnTo>
                    <a:lnTo>
                      <a:pt x="279" y="333"/>
                    </a:lnTo>
                    <a:lnTo>
                      <a:pt x="308" y="355"/>
                    </a:lnTo>
                    <a:lnTo>
                      <a:pt x="326" y="378"/>
                    </a:lnTo>
                    <a:lnTo>
                      <a:pt x="333" y="398"/>
                    </a:lnTo>
                    <a:lnTo>
                      <a:pt x="337" y="419"/>
                    </a:lnTo>
                    <a:lnTo>
                      <a:pt x="338" y="458"/>
                    </a:lnTo>
                    <a:lnTo>
                      <a:pt x="346" y="483"/>
                    </a:lnTo>
                    <a:lnTo>
                      <a:pt x="358" y="501"/>
                    </a:lnTo>
                    <a:lnTo>
                      <a:pt x="387" y="521"/>
                    </a:lnTo>
                    <a:lnTo>
                      <a:pt x="418" y="538"/>
                    </a:lnTo>
                    <a:lnTo>
                      <a:pt x="451" y="556"/>
                    </a:lnTo>
                    <a:lnTo>
                      <a:pt x="476" y="578"/>
                    </a:lnTo>
                    <a:lnTo>
                      <a:pt x="505" y="653"/>
                    </a:lnTo>
                    <a:lnTo>
                      <a:pt x="522" y="746"/>
                    </a:lnTo>
                    <a:lnTo>
                      <a:pt x="532" y="769"/>
                    </a:lnTo>
                    <a:lnTo>
                      <a:pt x="547" y="793"/>
                    </a:lnTo>
                    <a:lnTo>
                      <a:pt x="566" y="823"/>
                    </a:lnTo>
                    <a:lnTo>
                      <a:pt x="582" y="861"/>
                    </a:lnTo>
                    <a:lnTo>
                      <a:pt x="591" y="892"/>
                    </a:lnTo>
                    <a:lnTo>
                      <a:pt x="596" y="933"/>
                    </a:lnTo>
                    <a:lnTo>
                      <a:pt x="596" y="971"/>
                    </a:lnTo>
                    <a:lnTo>
                      <a:pt x="592" y="1012"/>
                    </a:lnTo>
                    <a:lnTo>
                      <a:pt x="555" y="1080"/>
                    </a:lnTo>
                    <a:lnTo>
                      <a:pt x="515" y="1140"/>
                    </a:lnTo>
                    <a:lnTo>
                      <a:pt x="485" y="1191"/>
                    </a:lnTo>
                    <a:lnTo>
                      <a:pt x="465" y="1231"/>
                    </a:lnTo>
                    <a:lnTo>
                      <a:pt x="450" y="1277"/>
                    </a:lnTo>
                    <a:lnTo>
                      <a:pt x="437" y="1321"/>
                    </a:lnTo>
                    <a:lnTo>
                      <a:pt x="421" y="1366"/>
                    </a:lnTo>
                    <a:lnTo>
                      <a:pt x="398" y="1412"/>
                    </a:lnTo>
                    <a:lnTo>
                      <a:pt x="387" y="1427"/>
                    </a:lnTo>
                    <a:lnTo>
                      <a:pt x="373" y="1445"/>
                    </a:lnTo>
                    <a:lnTo>
                      <a:pt x="346" y="1466"/>
                    </a:lnTo>
                    <a:lnTo>
                      <a:pt x="312" y="1484"/>
                    </a:lnTo>
                    <a:lnTo>
                      <a:pt x="346" y="1474"/>
                    </a:lnTo>
                    <a:lnTo>
                      <a:pt x="386" y="1466"/>
                    </a:lnTo>
                    <a:lnTo>
                      <a:pt x="418" y="1459"/>
                    </a:lnTo>
                    <a:lnTo>
                      <a:pt x="456" y="1455"/>
                    </a:lnTo>
                    <a:lnTo>
                      <a:pt x="492" y="1454"/>
                    </a:lnTo>
                    <a:lnTo>
                      <a:pt x="531" y="1457"/>
                    </a:lnTo>
                    <a:lnTo>
                      <a:pt x="559" y="1467"/>
                    </a:lnTo>
                    <a:lnTo>
                      <a:pt x="585" y="1486"/>
                    </a:lnTo>
                    <a:lnTo>
                      <a:pt x="605" y="1510"/>
                    </a:lnTo>
                    <a:lnTo>
                      <a:pt x="621" y="1534"/>
                    </a:lnTo>
                    <a:lnTo>
                      <a:pt x="636" y="1551"/>
                    </a:lnTo>
                    <a:lnTo>
                      <a:pt x="636" y="1542"/>
                    </a:lnTo>
                    <a:lnTo>
                      <a:pt x="630" y="1510"/>
                    </a:lnTo>
                    <a:lnTo>
                      <a:pt x="629" y="1484"/>
                    </a:lnTo>
                    <a:lnTo>
                      <a:pt x="620" y="1442"/>
                    </a:lnTo>
                    <a:lnTo>
                      <a:pt x="636" y="1484"/>
                    </a:lnTo>
                    <a:lnTo>
                      <a:pt x="651" y="1504"/>
                    </a:lnTo>
                    <a:lnTo>
                      <a:pt x="669" y="1516"/>
                    </a:lnTo>
                    <a:lnTo>
                      <a:pt x="690" y="1520"/>
                    </a:lnTo>
                    <a:lnTo>
                      <a:pt x="718" y="1516"/>
                    </a:lnTo>
                    <a:lnTo>
                      <a:pt x="753" y="1506"/>
                    </a:lnTo>
                    <a:lnTo>
                      <a:pt x="789" y="1497"/>
                    </a:lnTo>
                    <a:lnTo>
                      <a:pt x="829" y="1494"/>
                    </a:lnTo>
                    <a:lnTo>
                      <a:pt x="865" y="1497"/>
                    </a:lnTo>
                    <a:lnTo>
                      <a:pt x="903" y="1509"/>
                    </a:lnTo>
                    <a:lnTo>
                      <a:pt x="835" y="1469"/>
                    </a:lnTo>
                    <a:lnTo>
                      <a:pt x="806" y="1446"/>
                    </a:lnTo>
                    <a:lnTo>
                      <a:pt x="786" y="1421"/>
                    </a:lnTo>
                    <a:lnTo>
                      <a:pt x="774" y="1389"/>
                    </a:lnTo>
                    <a:lnTo>
                      <a:pt x="768" y="1346"/>
                    </a:lnTo>
                    <a:lnTo>
                      <a:pt x="765" y="1286"/>
                    </a:lnTo>
                    <a:lnTo>
                      <a:pt x="769" y="1242"/>
                    </a:lnTo>
                    <a:lnTo>
                      <a:pt x="774" y="1209"/>
                    </a:lnTo>
                    <a:lnTo>
                      <a:pt x="781" y="1166"/>
                    </a:lnTo>
                    <a:lnTo>
                      <a:pt x="781" y="1131"/>
                    </a:lnTo>
                    <a:lnTo>
                      <a:pt x="779" y="1088"/>
                    </a:lnTo>
                    <a:lnTo>
                      <a:pt x="781" y="1038"/>
                    </a:lnTo>
                    <a:lnTo>
                      <a:pt x="778" y="1005"/>
                    </a:lnTo>
                    <a:lnTo>
                      <a:pt x="771" y="973"/>
                    </a:lnTo>
                    <a:lnTo>
                      <a:pt x="760" y="942"/>
                    </a:lnTo>
                    <a:lnTo>
                      <a:pt x="758" y="925"/>
                    </a:lnTo>
                    <a:lnTo>
                      <a:pt x="765" y="900"/>
                    </a:lnTo>
                    <a:lnTo>
                      <a:pt x="774" y="865"/>
                    </a:lnTo>
                    <a:lnTo>
                      <a:pt x="774" y="831"/>
                    </a:lnTo>
                    <a:lnTo>
                      <a:pt x="770" y="791"/>
                    </a:lnTo>
                    <a:lnTo>
                      <a:pt x="758" y="757"/>
                    </a:lnTo>
                    <a:lnTo>
                      <a:pt x="714" y="632"/>
                    </a:lnTo>
                    <a:lnTo>
                      <a:pt x="716" y="629"/>
                    </a:lnTo>
                    <a:lnTo>
                      <a:pt x="743" y="596"/>
                    </a:lnTo>
                    <a:lnTo>
                      <a:pt x="768" y="581"/>
                    </a:lnTo>
                    <a:lnTo>
                      <a:pt x="793" y="567"/>
                    </a:lnTo>
                    <a:lnTo>
                      <a:pt x="842" y="538"/>
                    </a:lnTo>
                    <a:lnTo>
                      <a:pt x="894" y="514"/>
                    </a:lnTo>
                    <a:lnTo>
                      <a:pt x="939" y="502"/>
                    </a:lnTo>
                    <a:lnTo>
                      <a:pt x="978" y="493"/>
                    </a:lnTo>
                    <a:lnTo>
                      <a:pt x="1016" y="483"/>
                    </a:lnTo>
                    <a:lnTo>
                      <a:pt x="1053" y="468"/>
                    </a:lnTo>
                    <a:lnTo>
                      <a:pt x="1091" y="447"/>
                    </a:lnTo>
                    <a:lnTo>
                      <a:pt x="1113" y="429"/>
                    </a:lnTo>
                    <a:lnTo>
                      <a:pt x="1146" y="402"/>
                    </a:lnTo>
                    <a:lnTo>
                      <a:pt x="1177" y="368"/>
                    </a:lnTo>
                    <a:lnTo>
                      <a:pt x="1210" y="333"/>
                    </a:lnTo>
                    <a:lnTo>
                      <a:pt x="1236" y="313"/>
                    </a:lnTo>
                    <a:lnTo>
                      <a:pt x="1266" y="298"/>
                    </a:lnTo>
                    <a:lnTo>
                      <a:pt x="1301" y="288"/>
                    </a:lnTo>
                    <a:lnTo>
                      <a:pt x="1339" y="282"/>
                    </a:lnTo>
                    <a:lnTo>
                      <a:pt x="1380" y="278"/>
                    </a:lnTo>
                    <a:lnTo>
                      <a:pt x="1420" y="279"/>
                    </a:lnTo>
                    <a:lnTo>
                      <a:pt x="1469" y="283"/>
                    </a:lnTo>
                    <a:lnTo>
                      <a:pt x="1515" y="289"/>
                    </a:lnTo>
                    <a:lnTo>
                      <a:pt x="1559" y="299"/>
                    </a:lnTo>
                    <a:lnTo>
                      <a:pt x="1605" y="307"/>
                    </a:lnTo>
                    <a:lnTo>
                      <a:pt x="1648" y="305"/>
                    </a:lnTo>
                    <a:lnTo>
                      <a:pt x="1688" y="299"/>
                    </a:lnTo>
                    <a:lnTo>
                      <a:pt x="1720" y="287"/>
                    </a:lnTo>
                    <a:lnTo>
                      <a:pt x="1753" y="265"/>
                    </a:lnTo>
                    <a:lnTo>
                      <a:pt x="1783" y="240"/>
                    </a:lnTo>
                    <a:lnTo>
                      <a:pt x="1812" y="218"/>
                    </a:lnTo>
                    <a:lnTo>
                      <a:pt x="1838" y="202"/>
                    </a:lnTo>
                    <a:lnTo>
                      <a:pt x="1869" y="189"/>
                    </a:lnTo>
                    <a:lnTo>
                      <a:pt x="1904" y="179"/>
                    </a:lnTo>
                    <a:lnTo>
                      <a:pt x="1942" y="167"/>
                    </a:lnTo>
                    <a:lnTo>
                      <a:pt x="1964" y="157"/>
                    </a:lnTo>
                    <a:lnTo>
                      <a:pt x="1977" y="147"/>
                    </a:lnTo>
                    <a:lnTo>
                      <a:pt x="1986" y="135"/>
                    </a:lnTo>
                    <a:lnTo>
                      <a:pt x="1993" y="108"/>
                    </a:lnTo>
                    <a:lnTo>
                      <a:pt x="1980" y="103"/>
                    </a:lnTo>
                    <a:lnTo>
                      <a:pt x="1973" y="124"/>
                    </a:lnTo>
                    <a:lnTo>
                      <a:pt x="1964" y="138"/>
                    </a:lnTo>
                    <a:lnTo>
                      <a:pt x="1948" y="147"/>
                    </a:lnTo>
                    <a:lnTo>
                      <a:pt x="1904" y="159"/>
                    </a:lnTo>
                    <a:lnTo>
                      <a:pt x="1858" y="174"/>
                    </a:lnTo>
                    <a:lnTo>
                      <a:pt x="1826" y="182"/>
                    </a:lnTo>
                    <a:lnTo>
                      <a:pt x="1814" y="185"/>
                    </a:lnTo>
                    <a:lnTo>
                      <a:pt x="1818" y="163"/>
                    </a:lnTo>
                    <a:lnTo>
                      <a:pt x="1818" y="137"/>
                    </a:lnTo>
                    <a:lnTo>
                      <a:pt x="1818" y="103"/>
                    </a:lnTo>
                    <a:lnTo>
                      <a:pt x="1816" y="67"/>
                    </a:lnTo>
                    <a:lnTo>
                      <a:pt x="1814" y="40"/>
                    </a:lnTo>
                    <a:lnTo>
                      <a:pt x="1803" y="39"/>
                    </a:lnTo>
                    <a:lnTo>
                      <a:pt x="1803" y="63"/>
                    </a:lnTo>
                    <a:lnTo>
                      <a:pt x="1803" y="102"/>
                    </a:lnTo>
                    <a:lnTo>
                      <a:pt x="1800" y="139"/>
                    </a:lnTo>
                    <a:lnTo>
                      <a:pt x="1792" y="170"/>
                    </a:lnTo>
                    <a:lnTo>
                      <a:pt x="1779" y="187"/>
                    </a:lnTo>
                    <a:lnTo>
                      <a:pt x="1765" y="199"/>
                    </a:lnTo>
                    <a:lnTo>
                      <a:pt x="1743" y="213"/>
                    </a:lnTo>
                    <a:lnTo>
                      <a:pt x="1718" y="223"/>
                    </a:lnTo>
                    <a:lnTo>
                      <a:pt x="1688" y="232"/>
                    </a:lnTo>
                    <a:lnTo>
                      <a:pt x="1654" y="238"/>
                    </a:lnTo>
                    <a:lnTo>
                      <a:pt x="1630" y="238"/>
                    </a:lnTo>
                    <a:lnTo>
                      <a:pt x="1654" y="222"/>
                    </a:lnTo>
                    <a:lnTo>
                      <a:pt x="1682" y="198"/>
                    </a:lnTo>
                    <a:lnTo>
                      <a:pt x="1703" y="175"/>
                    </a:lnTo>
                    <a:lnTo>
                      <a:pt x="1719" y="147"/>
                    </a:lnTo>
                    <a:lnTo>
                      <a:pt x="1729" y="120"/>
                    </a:lnTo>
                    <a:lnTo>
                      <a:pt x="1734" y="89"/>
                    </a:lnTo>
                    <a:lnTo>
                      <a:pt x="1735" y="67"/>
                    </a:lnTo>
                    <a:lnTo>
                      <a:pt x="1734" y="44"/>
                    </a:lnTo>
                    <a:lnTo>
                      <a:pt x="1719" y="44"/>
                    </a:lnTo>
                    <a:lnTo>
                      <a:pt x="1719" y="59"/>
                    </a:lnTo>
                    <a:lnTo>
                      <a:pt x="1719" y="90"/>
                    </a:lnTo>
                    <a:lnTo>
                      <a:pt x="1713" y="119"/>
                    </a:lnTo>
                    <a:lnTo>
                      <a:pt x="1699" y="145"/>
                    </a:lnTo>
                    <a:lnTo>
                      <a:pt x="1680" y="170"/>
                    </a:lnTo>
                    <a:lnTo>
                      <a:pt x="1657" y="193"/>
                    </a:lnTo>
                    <a:lnTo>
                      <a:pt x="1626" y="212"/>
                    </a:lnTo>
                    <a:lnTo>
                      <a:pt x="1595" y="227"/>
                    </a:lnTo>
                    <a:lnTo>
                      <a:pt x="1568" y="230"/>
                    </a:lnTo>
                    <a:lnTo>
                      <a:pt x="1535" y="220"/>
                    </a:lnTo>
                    <a:lnTo>
                      <a:pt x="1500" y="207"/>
                    </a:lnTo>
                    <a:lnTo>
                      <a:pt x="1459" y="194"/>
                    </a:lnTo>
                    <a:lnTo>
                      <a:pt x="1417" y="187"/>
                    </a:lnTo>
                    <a:lnTo>
                      <a:pt x="1386" y="185"/>
                    </a:lnTo>
                    <a:lnTo>
                      <a:pt x="1355" y="187"/>
                    </a:lnTo>
                    <a:lnTo>
                      <a:pt x="1315" y="195"/>
                    </a:lnTo>
                    <a:lnTo>
                      <a:pt x="1355" y="162"/>
                    </a:lnTo>
                    <a:lnTo>
                      <a:pt x="1380" y="144"/>
                    </a:lnTo>
                    <a:lnTo>
                      <a:pt x="1410" y="127"/>
                    </a:lnTo>
                    <a:lnTo>
                      <a:pt x="1436" y="115"/>
                    </a:lnTo>
                    <a:lnTo>
                      <a:pt x="1452" y="105"/>
                    </a:lnTo>
                    <a:lnTo>
                      <a:pt x="1461" y="98"/>
                    </a:lnTo>
                    <a:lnTo>
                      <a:pt x="1467" y="89"/>
                    </a:lnTo>
                    <a:lnTo>
                      <a:pt x="1477" y="68"/>
                    </a:lnTo>
                    <a:lnTo>
                      <a:pt x="1485" y="47"/>
                    </a:lnTo>
                    <a:lnTo>
                      <a:pt x="1494" y="29"/>
                    </a:lnTo>
                    <a:lnTo>
                      <a:pt x="1510" y="3"/>
                    </a:lnTo>
                    <a:lnTo>
                      <a:pt x="1498" y="0"/>
                    </a:lnTo>
                    <a:lnTo>
                      <a:pt x="1483" y="20"/>
                    </a:lnTo>
                    <a:lnTo>
                      <a:pt x="1474" y="38"/>
                    </a:lnTo>
                    <a:lnTo>
                      <a:pt x="1466" y="57"/>
                    </a:lnTo>
                    <a:lnTo>
                      <a:pt x="1459" y="73"/>
                    </a:lnTo>
                    <a:lnTo>
                      <a:pt x="1446" y="89"/>
                    </a:lnTo>
                    <a:lnTo>
                      <a:pt x="1426" y="103"/>
                    </a:lnTo>
                    <a:lnTo>
                      <a:pt x="1395" y="118"/>
                    </a:lnTo>
                    <a:lnTo>
                      <a:pt x="1361" y="133"/>
                    </a:lnTo>
                    <a:lnTo>
                      <a:pt x="1331" y="153"/>
                    </a:lnTo>
                    <a:lnTo>
                      <a:pt x="1307" y="170"/>
                    </a:lnTo>
                    <a:lnTo>
                      <a:pt x="1275" y="195"/>
                    </a:lnTo>
                    <a:lnTo>
                      <a:pt x="1282" y="162"/>
                    </a:lnTo>
                    <a:lnTo>
                      <a:pt x="1286" y="134"/>
                    </a:lnTo>
                    <a:lnTo>
                      <a:pt x="1282" y="109"/>
                    </a:lnTo>
                    <a:lnTo>
                      <a:pt x="1277" y="84"/>
                    </a:lnTo>
                    <a:lnTo>
                      <a:pt x="1275" y="58"/>
                    </a:lnTo>
                    <a:lnTo>
                      <a:pt x="1277" y="40"/>
                    </a:lnTo>
                    <a:lnTo>
                      <a:pt x="1253" y="47"/>
                    </a:lnTo>
                    <a:lnTo>
                      <a:pt x="1253" y="58"/>
                    </a:lnTo>
                    <a:lnTo>
                      <a:pt x="1256" y="84"/>
                    </a:lnTo>
                    <a:lnTo>
                      <a:pt x="1263" y="119"/>
                    </a:lnTo>
                    <a:lnTo>
                      <a:pt x="1262" y="145"/>
                    </a:lnTo>
                    <a:lnTo>
                      <a:pt x="1255" y="178"/>
                    </a:lnTo>
                    <a:lnTo>
                      <a:pt x="1238" y="210"/>
                    </a:lnTo>
                    <a:lnTo>
                      <a:pt x="1223" y="230"/>
                    </a:lnTo>
                    <a:lnTo>
                      <a:pt x="1202" y="247"/>
                    </a:lnTo>
                    <a:lnTo>
                      <a:pt x="1171" y="260"/>
                    </a:lnTo>
                    <a:lnTo>
                      <a:pt x="1111" y="279"/>
                    </a:lnTo>
                    <a:lnTo>
                      <a:pt x="1068" y="299"/>
                    </a:lnTo>
                    <a:lnTo>
                      <a:pt x="1052" y="310"/>
                    </a:lnTo>
                    <a:lnTo>
                      <a:pt x="1036" y="327"/>
                    </a:lnTo>
                    <a:lnTo>
                      <a:pt x="1022" y="335"/>
                    </a:lnTo>
                    <a:lnTo>
                      <a:pt x="1006" y="343"/>
                    </a:lnTo>
                    <a:lnTo>
                      <a:pt x="947" y="363"/>
                    </a:lnTo>
                    <a:lnTo>
                      <a:pt x="899" y="382"/>
                    </a:lnTo>
                    <a:lnTo>
                      <a:pt x="859" y="399"/>
                    </a:lnTo>
                    <a:lnTo>
                      <a:pt x="814" y="426"/>
                    </a:lnTo>
                    <a:lnTo>
                      <a:pt x="789" y="444"/>
                    </a:lnTo>
                    <a:lnTo>
                      <a:pt x="789" y="436"/>
                    </a:lnTo>
                    <a:lnTo>
                      <a:pt x="798" y="419"/>
                    </a:lnTo>
                    <a:lnTo>
                      <a:pt x="814" y="393"/>
                    </a:lnTo>
                    <a:lnTo>
                      <a:pt x="838" y="368"/>
                    </a:lnTo>
                    <a:lnTo>
                      <a:pt x="863" y="345"/>
                    </a:lnTo>
                    <a:lnTo>
                      <a:pt x="882" y="327"/>
                    </a:lnTo>
                    <a:lnTo>
                      <a:pt x="895" y="305"/>
                    </a:lnTo>
                    <a:lnTo>
                      <a:pt x="907" y="278"/>
                    </a:lnTo>
                    <a:lnTo>
                      <a:pt x="909" y="244"/>
                    </a:lnTo>
                    <a:lnTo>
                      <a:pt x="905" y="212"/>
                    </a:lnTo>
                    <a:lnTo>
                      <a:pt x="897" y="185"/>
                    </a:lnTo>
                    <a:lnTo>
                      <a:pt x="894" y="169"/>
                    </a:lnTo>
                    <a:lnTo>
                      <a:pt x="893" y="154"/>
                    </a:lnTo>
                    <a:lnTo>
                      <a:pt x="898" y="139"/>
                    </a:lnTo>
                    <a:lnTo>
                      <a:pt x="908" y="125"/>
                    </a:lnTo>
                    <a:lnTo>
                      <a:pt x="935" y="102"/>
                    </a:lnTo>
                    <a:lnTo>
                      <a:pt x="964" y="70"/>
                    </a:lnTo>
                    <a:lnTo>
                      <a:pt x="944" y="68"/>
                    </a:lnTo>
                    <a:lnTo>
                      <a:pt x="927" y="85"/>
                    </a:lnTo>
                    <a:lnTo>
                      <a:pt x="905" y="103"/>
                    </a:lnTo>
                    <a:lnTo>
                      <a:pt x="892" y="118"/>
                    </a:lnTo>
                    <a:lnTo>
                      <a:pt x="878" y="138"/>
                    </a:lnTo>
                    <a:lnTo>
                      <a:pt x="872" y="159"/>
                    </a:lnTo>
                    <a:lnTo>
                      <a:pt x="872" y="195"/>
                    </a:lnTo>
                    <a:lnTo>
                      <a:pt x="860" y="169"/>
                    </a:lnTo>
                    <a:lnTo>
                      <a:pt x="845" y="140"/>
                    </a:lnTo>
                    <a:lnTo>
                      <a:pt x="834" y="109"/>
                    </a:lnTo>
                    <a:lnTo>
                      <a:pt x="825" y="85"/>
                    </a:lnTo>
                    <a:lnTo>
                      <a:pt x="816" y="65"/>
                    </a:lnTo>
                    <a:lnTo>
                      <a:pt x="803" y="72"/>
                    </a:lnTo>
                    <a:lnTo>
                      <a:pt x="791" y="82"/>
                    </a:lnTo>
                    <a:lnTo>
                      <a:pt x="803" y="102"/>
                    </a:lnTo>
                    <a:lnTo>
                      <a:pt x="815" y="133"/>
                    </a:lnTo>
                    <a:lnTo>
                      <a:pt x="828" y="167"/>
                    </a:lnTo>
                    <a:lnTo>
                      <a:pt x="843" y="203"/>
                    </a:lnTo>
                    <a:lnTo>
                      <a:pt x="855" y="229"/>
                    </a:lnTo>
                    <a:lnTo>
                      <a:pt x="863" y="255"/>
                    </a:lnTo>
                    <a:lnTo>
                      <a:pt x="863" y="282"/>
                    </a:lnTo>
                    <a:lnTo>
                      <a:pt x="854" y="307"/>
                    </a:lnTo>
                    <a:lnTo>
                      <a:pt x="839" y="329"/>
                    </a:lnTo>
                    <a:lnTo>
                      <a:pt x="816" y="350"/>
                    </a:lnTo>
                    <a:lnTo>
                      <a:pt x="791" y="377"/>
                    </a:lnTo>
                    <a:lnTo>
                      <a:pt x="764" y="409"/>
                    </a:lnTo>
                    <a:lnTo>
                      <a:pt x="740" y="436"/>
                    </a:lnTo>
                    <a:lnTo>
                      <a:pt x="715" y="466"/>
                    </a:lnTo>
                    <a:lnTo>
                      <a:pt x="700" y="491"/>
                    </a:lnTo>
                    <a:lnTo>
                      <a:pt x="686" y="514"/>
                    </a:lnTo>
                    <a:lnTo>
                      <a:pt x="676" y="539"/>
                    </a:lnTo>
                    <a:lnTo>
                      <a:pt x="669" y="56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6" name="Freeform 183"/>
              <p:cNvSpPr>
                <a:spLocks/>
              </p:cNvSpPr>
              <p:nvPr/>
            </p:nvSpPr>
            <p:spPr bwMode="auto">
              <a:xfrm>
                <a:off x="1719" y="1330"/>
                <a:ext cx="7" cy="19"/>
              </a:xfrm>
              <a:custGeom>
                <a:avLst/>
                <a:gdLst>
                  <a:gd name="T0" fmla="*/ 0 w 28"/>
                  <a:gd name="T1" fmla="*/ 0 h 79"/>
                  <a:gd name="T2" fmla="*/ 0 w 28"/>
                  <a:gd name="T3" fmla="*/ 0 h 79"/>
                  <a:gd name="T4" fmla="*/ 0 w 28"/>
                  <a:gd name="T5" fmla="*/ 0 h 79"/>
                  <a:gd name="T6" fmla="*/ 0 w 28"/>
                  <a:gd name="T7" fmla="*/ 0 h 79"/>
                  <a:gd name="T8" fmla="*/ 0 w 28"/>
                  <a:gd name="T9" fmla="*/ 0 h 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"/>
                  <a:gd name="T16" fmla="*/ 0 h 79"/>
                  <a:gd name="T17" fmla="*/ 28 w 28"/>
                  <a:gd name="T18" fmla="*/ 79 h 7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" h="79">
                    <a:moveTo>
                      <a:pt x="0" y="79"/>
                    </a:moveTo>
                    <a:lnTo>
                      <a:pt x="10" y="52"/>
                    </a:lnTo>
                    <a:lnTo>
                      <a:pt x="23" y="33"/>
                    </a:lnTo>
                    <a:lnTo>
                      <a:pt x="28" y="18"/>
                    </a:lnTo>
                    <a:lnTo>
                      <a:pt x="28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7" name="Freeform 184"/>
              <p:cNvSpPr>
                <a:spLocks/>
              </p:cNvSpPr>
              <p:nvPr/>
            </p:nvSpPr>
            <p:spPr bwMode="auto">
              <a:xfrm>
                <a:off x="1479" y="942"/>
                <a:ext cx="320" cy="173"/>
              </a:xfrm>
              <a:custGeom>
                <a:avLst/>
                <a:gdLst>
                  <a:gd name="T0" fmla="*/ 0 w 1279"/>
                  <a:gd name="T1" fmla="*/ 0 h 696"/>
                  <a:gd name="T2" fmla="*/ 0 w 1279"/>
                  <a:gd name="T3" fmla="*/ 0 h 696"/>
                  <a:gd name="T4" fmla="*/ 0 w 1279"/>
                  <a:gd name="T5" fmla="*/ 0 h 696"/>
                  <a:gd name="T6" fmla="*/ 0 w 1279"/>
                  <a:gd name="T7" fmla="*/ 0 h 696"/>
                  <a:gd name="T8" fmla="*/ 0 w 1279"/>
                  <a:gd name="T9" fmla="*/ 0 h 696"/>
                  <a:gd name="T10" fmla="*/ 0 w 1279"/>
                  <a:gd name="T11" fmla="*/ 0 h 696"/>
                  <a:gd name="T12" fmla="*/ 0 w 1279"/>
                  <a:gd name="T13" fmla="*/ 0 h 696"/>
                  <a:gd name="T14" fmla="*/ 0 w 1279"/>
                  <a:gd name="T15" fmla="*/ 0 h 696"/>
                  <a:gd name="T16" fmla="*/ 0 w 1279"/>
                  <a:gd name="T17" fmla="*/ 0 h 696"/>
                  <a:gd name="T18" fmla="*/ 0 w 1279"/>
                  <a:gd name="T19" fmla="*/ 0 h 696"/>
                  <a:gd name="T20" fmla="*/ 0 w 1279"/>
                  <a:gd name="T21" fmla="*/ 0 h 696"/>
                  <a:gd name="T22" fmla="*/ 0 w 1279"/>
                  <a:gd name="T23" fmla="*/ 0 h 696"/>
                  <a:gd name="T24" fmla="*/ 0 w 1279"/>
                  <a:gd name="T25" fmla="*/ 0 h 696"/>
                  <a:gd name="T26" fmla="*/ 0 w 1279"/>
                  <a:gd name="T27" fmla="*/ 0 h 696"/>
                  <a:gd name="T28" fmla="*/ 0 w 1279"/>
                  <a:gd name="T29" fmla="*/ 0 h 696"/>
                  <a:gd name="T30" fmla="*/ 0 w 1279"/>
                  <a:gd name="T31" fmla="*/ 0 h 696"/>
                  <a:gd name="T32" fmla="*/ 0 w 1279"/>
                  <a:gd name="T33" fmla="*/ 0 h 696"/>
                  <a:gd name="T34" fmla="*/ 0 w 1279"/>
                  <a:gd name="T35" fmla="*/ 0 h 696"/>
                  <a:gd name="T36" fmla="*/ 0 w 1279"/>
                  <a:gd name="T37" fmla="*/ 0 h 696"/>
                  <a:gd name="T38" fmla="*/ 0 w 1279"/>
                  <a:gd name="T39" fmla="*/ 0 h 696"/>
                  <a:gd name="T40" fmla="*/ 0 w 1279"/>
                  <a:gd name="T41" fmla="*/ 0 h 696"/>
                  <a:gd name="T42" fmla="*/ 0 w 1279"/>
                  <a:gd name="T43" fmla="*/ 0 h 696"/>
                  <a:gd name="T44" fmla="*/ 0 w 1279"/>
                  <a:gd name="T45" fmla="*/ 0 h 696"/>
                  <a:gd name="T46" fmla="*/ 0 w 1279"/>
                  <a:gd name="T47" fmla="*/ 0 h 696"/>
                  <a:gd name="T48" fmla="*/ 0 w 1279"/>
                  <a:gd name="T49" fmla="*/ 0 h 696"/>
                  <a:gd name="T50" fmla="*/ 0 w 1279"/>
                  <a:gd name="T51" fmla="*/ 0 h 696"/>
                  <a:gd name="T52" fmla="*/ 0 w 1279"/>
                  <a:gd name="T53" fmla="*/ 0 h 696"/>
                  <a:gd name="T54" fmla="*/ 0 w 1279"/>
                  <a:gd name="T55" fmla="*/ 0 h 696"/>
                  <a:gd name="T56" fmla="*/ 0 w 1279"/>
                  <a:gd name="T57" fmla="*/ 0 h 696"/>
                  <a:gd name="T58" fmla="*/ 0 w 1279"/>
                  <a:gd name="T59" fmla="*/ 0 h 696"/>
                  <a:gd name="T60" fmla="*/ 0 w 1279"/>
                  <a:gd name="T61" fmla="*/ 0 h 696"/>
                  <a:gd name="T62" fmla="*/ 0 w 1279"/>
                  <a:gd name="T63" fmla="*/ 0 h 696"/>
                  <a:gd name="T64" fmla="*/ 0 w 1279"/>
                  <a:gd name="T65" fmla="*/ 0 h 696"/>
                  <a:gd name="T66" fmla="*/ 0 w 1279"/>
                  <a:gd name="T67" fmla="*/ 0 h 696"/>
                  <a:gd name="T68" fmla="*/ 0 w 1279"/>
                  <a:gd name="T69" fmla="*/ 0 h 696"/>
                  <a:gd name="T70" fmla="*/ 0 w 1279"/>
                  <a:gd name="T71" fmla="*/ 0 h 696"/>
                  <a:gd name="T72" fmla="*/ 0 w 1279"/>
                  <a:gd name="T73" fmla="*/ 0 h 696"/>
                  <a:gd name="T74" fmla="*/ 0 w 1279"/>
                  <a:gd name="T75" fmla="*/ 0 h 696"/>
                  <a:gd name="T76" fmla="*/ 0 w 1279"/>
                  <a:gd name="T77" fmla="*/ 0 h 696"/>
                  <a:gd name="T78" fmla="*/ 0 w 1279"/>
                  <a:gd name="T79" fmla="*/ 0 h 696"/>
                  <a:gd name="T80" fmla="*/ 0 w 1279"/>
                  <a:gd name="T81" fmla="*/ 0 h 696"/>
                  <a:gd name="T82" fmla="*/ 0 w 1279"/>
                  <a:gd name="T83" fmla="*/ 0 h 696"/>
                  <a:gd name="T84" fmla="*/ 0 w 1279"/>
                  <a:gd name="T85" fmla="*/ 0 h 696"/>
                  <a:gd name="T86" fmla="*/ 0 w 1279"/>
                  <a:gd name="T87" fmla="*/ 0 h 696"/>
                  <a:gd name="T88" fmla="*/ 0 w 1279"/>
                  <a:gd name="T89" fmla="*/ 0 h 696"/>
                  <a:gd name="T90" fmla="*/ 0 w 1279"/>
                  <a:gd name="T91" fmla="*/ 0 h 696"/>
                  <a:gd name="T92" fmla="*/ 0 w 1279"/>
                  <a:gd name="T93" fmla="*/ 0 h 696"/>
                  <a:gd name="T94" fmla="*/ 0 w 1279"/>
                  <a:gd name="T95" fmla="*/ 0 h 69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279"/>
                  <a:gd name="T145" fmla="*/ 0 h 696"/>
                  <a:gd name="T146" fmla="*/ 1279 w 1279"/>
                  <a:gd name="T147" fmla="*/ 696 h 69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279" h="696">
                    <a:moveTo>
                      <a:pt x="489" y="34"/>
                    </a:moveTo>
                    <a:lnTo>
                      <a:pt x="459" y="30"/>
                    </a:lnTo>
                    <a:lnTo>
                      <a:pt x="437" y="23"/>
                    </a:lnTo>
                    <a:lnTo>
                      <a:pt x="412" y="9"/>
                    </a:lnTo>
                    <a:lnTo>
                      <a:pt x="390" y="3"/>
                    </a:lnTo>
                    <a:lnTo>
                      <a:pt x="369" y="0"/>
                    </a:lnTo>
                    <a:lnTo>
                      <a:pt x="346" y="8"/>
                    </a:lnTo>
                    <a:lnTo>
                      <a:pt x="331" y="21"/>
                    </a:lnTo>
                    <a:lnTo>
                      <a:pt x="315" y="45"/>
                    </a:lnTo>
                    <a:lnTo>
                      <a:pt x="301" y="80"/>
                    </a:lnTo>
                    <a:lnTo>
                      <a:pt x="285" y="130"/>
                    </a:lnTo>
                    <a:lnTo>
                      <a:pt x="269" y="160"/>
                    </a:lnTo>
                    <a:lnTo>
                      <a:pt x="255" y="184"/>
                    </a:lnTo>
                    <a:lnTo>
                      <a:pt x="244" y="195"/>
                    </a:lnTo>
                    <a:lnTo>
                      <a:pt x="226" y="208"/>
                    </a:lnTo>
                    <a:lnTo>
                      <a:pt x="191" y="224"/>
                    </a:lnTo>
                    <a:lnTo>
                      <a:pt x="150" y="245"/>
                    </a:lnTo>
                    <a:lnTo>
                      <a:pt x="109" y="272"/>
                    </a:lnTo>
                    <a:lnTo>
                      <a:pt x="77" y="298"/>
                    </a:lnTo>
                    <a:lnTo>
                      <a:pt x="43" y="337"/>
                    </a:lnTo>
                    <a:lnTo>
                      <a:pt x="21" y="374"/>
                    </a:lnTo>
                    <a:lnTo>
                      <a:pt x="6" y="423"/>
                    </a:lnTo>
                    <a:lnTo>
                      <a:pt x="0" y="468"/>
                    </a:lnTo>
                    <a:lnTo>
                      <a:pt x="2" y="513"/>
                    </a:lnTo>
                    <a:lnTo>
                      <a:pt x="10" y="548"/>
                    </a:lnTo>
                    <a:lnTo>
                      <a:pt x="23" y="578"/>
                    </a:lnTo>
                    <a:lnTo>
                      <a:pt x="42" y="603"/>
                    </a:lnTo>
                    <a:lnTo>
                      <a:pt x="69" y="622"/>
                    </a:lnTo>
                    <a:lnTo>
                      <a:pt x="101" y="634"/>
                    </a:lnTo>
                    <a:lnTo>
                      <a:pt x="132" y="641"/>
                    </a:lnTo>
                    <a:lnTo>
                      <a:pt x="156" y="648"/>
                    </a:lnTo>
                    <a:lnTo>
                      <a:pt x="174" y="659"/>
                    </a:lnTo>
                    <a:lnTo>
                      <a:pt x="197" y="677"/>
                    </a:lnTo>
                    <a:lnTo>
                      <a:pt x="220" y="688"/>
                    </a:lnTo>
                    <a:lnTo>
                      <a:pt x="245" y="694"/>
                    </a:lnTo>
                    <a:lnTo>
                      <a:pt x="273" y="692"/>
                    </a:lnTo>
                    <a:lnTo>
                      <a:pt x="316" y="678"/>
                    </a:lnTo>
                    <a:lnTo>
                      <a:pt x="370" y="666"/>
                    </a:lnTo>
                    <a:lnTo>
                      <a:pt x="397" y="661"/>
                    </a:lnTo>
                    <a:lnTo>
                      <a:pt x="425" y="661"/>
                    </a:lnTo>
                    <a:lnTo>
                      <a:pt x="458" y="666"/>
                    </a:lnTo>
                    <a:lnTo>
                      <a:pt x="487" y="661"/>
                    </a:lnTo>
                    <a:lnTo>
                      <a:pt x="513" y="652"/>
                    </a:lnTo>
                    <a:lnTo>
                      <a:pt x="557" y="638"/>
                    </a:lnTo>
                    <a:lnTo>
                      <a:pt x="588" y="631"/>
                    </a:lnTo>
                    <a:lnTo>
                      <a:pt x="619" y="619"/>
                    </a:lnTo>
                    <a:lnTo>
                      <a:pt x="643" y="611"/>
                    </a:lnTo>
                    <a:lnTo>
                      <a:pt x="678" y="598"/>
                    </a:lnTo>
                    <a:lnTo>
                      <a:pt x="707" y="592"/>
                    </a:lnTo>
                    <a:lnTo>
                      <a:pt x="740" y="592"/>
                    </a:lnTo>
                    <a:lnTo>
                      <a:pt x="770" y="596"/>
                    </a:lnTo>
                    <a:lnTo>
                      <a:pt x="796" y="609"/>
                    </a:lnTo>
                    <a:lnTo>
                      <a:pt x="828" y="627"/>
                    </a:lnTo>
                    <a:lnTo>
                      <a:pt x="861" y="643"/>
                    </a:lnTo>
                    <a:lnTo>
                      <a:pt x="887" y="653"/>
                    </a:lnTo>
                    <a:lnTo>
                      <a:pt x="909" y="661"/>
                    </a:lnTo>
                    <a:lnTo>
                      <a:pt x="934" y="669"/>
                    </a:lnTo>
                    <a:lnTo>
                      <a:pt x="964" y="683"/>
                    </a:lnTo>
                    <a:lnTo>
                      <a:pt x="981" y="691"/>
                    </a:lnTo>
                    <a:lnTo>
                      <a:pt x="1002" y="696"/>
                    </a:lnTo>
                    <a:lnTo>
                      <a:pt x="1034" y="696"/>
                    </a:lnTo>
                    <a:lnTo>
                      <a:pt x="1066" y="687"/>
                    </a:lnTo>
                    <a:lnTo>
                      <a:pt x="1100" y="673"/>
                    </a:lnTo>
                    <a:lnTo>
                      <a:pt x="1133" y="649"/>
                    </a:lnTo>
                    <a:lnTo>
                      <a:pt x="1158" y="626"/>
                    </a:lnTo>
                    <a:lnTo>
                      <a:pt x="1181" y="592"/>
                    </a:lnTo>
                    <a:lnTo>
                      <a:pt x="1194" y="564"/>
                    </a:lnTo>
                    <a:lnTo>
                      <a:pt x="1208" y="509"/>
                    </a:lnTo>
                    <a:lnTo>
                      <a:pt x="1219" y="469"/>
                    </a:lnTo>
                    <a:lnTo>
                      <a:pt x="1237" y="428"/>
                    </a:lnTo>
                    <a:lnTo>
                      <a:pt x="1257" y="394"/>
                    </a:lnTo>
                    <a:lnTo>
                      <a:pt x="1272" y="360"/>
                    </a:lnTo>
                    <a:lnTo>
                      <a:pt x="1279" y="327"/>
                    </a:lnTo>
                    <a:lnTo>
                      <a:pt x="1278" y="297"/>
                    </a:lnTo>
                    <a:lnTo>
                      <a:pt x="1269" y="270"/>
                    </a:lnTo>
                    <a:lnTo>
                      <a:pt x="1253" y="239"/>
                    </a:lnTo>
                    <a:lnTo>
                      <a:pt x="1234" y="209"/>
                    </a:lnTo>
                    <a:lnTo>
                      <a:pt x="1209" y="182"/>
                    </a:lnTo>
                    <a:lnTo>
                      <a:pt x="1186" y="161"/>
                    </a:lnTo>
                    <a:lnTo>
                      <a:pt x="1169" y="139"/>
                    </a:lnTo>
                    <a:lnTo>
                      <a:pt x="1153" y="125"/>
                    </a:lnTo>
                    <a:lnTo>
                      <a:pt x="1124" y="111"/>
                    </a:lnTo>
                    <a:lnTo>
                      <a:pt x="1090" y="104"/>
                    </a:lnTo>
                    <a:lnTo>
                      <a:pt x="1054" y="101"/>
                    </a:lnTo>
                    <a:lnTo>
                      <a:pt x="999" y="106"/>
                    </a:lnTo>
                    <a:lnTo>
                      <a:pt x="924" y="116"/>
                    </a:lnTo>
                    <a:lnTo>
                      <a:pt x="845" y="125"/>
                    </a:lnTo>
                    <a:lnTo>
                      <a:pt x="798" y="125"/>
                    </a:lnTo>
                    <a:lnTo>
                      <a:pt x="740" y="118"/>
                    </a:lnTo>
                    <a:lnTo>
                      <a:pt x="686" y="108"/>
                    </a:lnTo>
                    <a:lnTo>
                      <a:pt x="639" y="95"/>
                    </a:lnTo>
                    <a:lnTo>
                      <a:pt x="599" y="83"/>
                    </a:lnTo>
                    <a:lnTo>
                      <a:pt x="561" y="66"/>
                    </a:lnTo>
                    <a:lnTo>
                      <a:pt x="528" y="49"/>
                    </a:lnTo>
                    <a:lnTo>
                      <a:pt x="507" y="39"/>
                    </a:lnTo>
                    <a:lnTo>
                      <a:pt x="489" y="34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8" name="Freeform 185"/>
              <p:cNvSpPr>
                <a:spLocks/>
              </p:cNvSpPr>
              <p:nvPr/>
            </p:nvSpPr>
            <p:spPr bwMode="auto">
              <a:xfrm>
                <a:off x="1601" y="887"/>
                <a:ext cx="416" cy="243"/>
              </a:xfrm>
              <a:custGeom>
                <a:avLst/>
                <a:gdLst>
                  <a:gd name="T0" fmla="*/ 0 w 1665"/>
                  <a:gd name="T1" fmla="*/ 0 h 970"/>
                  <a:gd name="T2" fmla="*/ 0 w 1665"/>
                  <a:gd name="T3" fmla="*/ 0 h 970"/>
                  <a:gd name="T4" fmla="*/ 0 w 1665"/>
                  <a:gd name="T5" fmla="*/ 0 h 970"/>
                  <a:gd name="T6" fmla="*/ 0 w 1665"/>
                  <a:gd name="T7" fmla="*/ 0 h 970"/>
                  <a:gd name="T8" fmla="*/ 0 w 1665"/>
                  <a:gd name="T9" fmla="*/ 0 h 970"/>
                  <a:gd name="T10" fmla="*/ 0 w 1665"/>
                  <a:gd name="T11" fmla="*/ 0 h 970"/>
                  <a:gd name="T12" fmla="*/ 0 w 1665"/>
                  <a:gd name="T13" fmla="*/ 0 h 970"/>
                  <a:gd name="T14" fmla="*/ 0 w 1665"/>
                  <a:gd name="T15" fmla="*/ 0 h 970"/>
                  <a:gd name="T16" fmla="*/ 0 w 1665"/>
                  <a:gd name="T17" fmla="*/ 0 h 970"/>
                  <a:gd name="T18" fmla="*/ 0 w 1665"/>
                  <a:gd name="T19" fmla="*/ 0 h 970"/>
                  <a:gd name="T20" fmla="*/ 0 w 1665"/>
                  <a:gd name="T21" fmla="*/ 0 h 970"/>
                  <a:gd name="T22" fmla="*/ 0 w 1665"/>
                  <a:gd name="T23" fmla="*/ 0 h 970"/>
                  <a:gd name="T24" fmla="*/ 0 w 1665"/>
                  <a:gd name="T25" fmla="*/ 0 h 970"/>
                  <a:gd name="T26" fmla="*/ 0 w 1665"/>
                  <a:gd name="T27" fmla="*/ 0 h 970"/>
                  <a:gd name="T28" fmla="*/ 0 w 1665"/>
                  <a:gd name="T29" fmla="*/ 0 h 970"/>
                  <a:gd name="T30" fmla="*/ 0 w 1665"/>
                  <a:gd name="T31" fmla="*/ 0 h 970"/>
                  <a:gd name="T32" fmla="*/ 0 w 1665"/>
                  <a:gd name="T33" fmla="*/ 0 h 970"/>
                  <a:gd name="T34" fmla="*/ 0 w 1665"/>
                  <a:gd name="T35" fmla="*/ 0 h 970"/>
                  <a:gd name="T36" fmla="*/ 0 w 1665"/>
                  <a:gd name="T37" fmla="*/ 0 h 970"/>
                  <a:gd name="T38" fmla="*/ 0 w 1665"/>
                  <a:gd name="T39" fmla="*/ 0 h 970"/>
                  <a:gd name="T40" fmla="*/ 0 w 1665"/>
                  <a:gd name="T41" fmla="*/ 0 h 970"/>
                  <a:gd name="T42" fmla="*/ 0 w 1665"/>
                  <a:gd name="T43" fmla="*/ 0 h 970"/>
                  <a:gd name="T44" fmla="*/ 0 w 1665"/>
                  <a:gd name="T45" fmla="*/ 0 h 970"/>
                  <a:gd name="T46" fmla="*/ 0 w 1665"/>
                  <a:gd name="T47" fmla="*/ 0 h 970"/>
                  <a:gd name="T48" fmla="*/ 0 w 1665"/>
                  <a:gd name="T49" fmla="*/ 0 h 970"/>
                  <a:gd name="T50" fmla="*/ 0 w 1665"/>
                  <a:gd name="T51" fmla="*/ 0 h 970"/>
                  <a:gd name="T52" fmla="*/ 0 w 1665"/>
                  <a:gd name="T53" fmla="*/ 0 h 970"/>
                  <a:gd name="T54" fmla="*/ 0 w 1665"/>
                  <a:gd name="T55" fmla="*/ 0 h 970"/>
                  <a:gd name="T56" fmla="*/ 0 w 1665"/>
                  <a:gd name="T57" fmla="*/ 0 h 970"/>
                  <a:gd name="T58" fmla="*/ 0 w 1665"/>
                  <a:gd name="T59" fmla="*/ 0 h 970"/>
                  <a:gd name="T60" fmla="*/ 0 w 1665"/>
                  <a:gd name="T61" fmla="*/ 0 h 970"/>
                  <a:gd name="T62" fmla="*/ 0 w 1665"/>
                  <a:gd name="T63" fmla="*/ 0 h 970"/>
                  <a:gd name="T64" fmla="*/ 0 w 1665"/>
                  <a:gd name="T65" fmla="*/ 0 h 970"/>
                  <a:gd name="T66" fmla="*/ 0 w 1665"/>
                  <a:gd name="T67" fmla="*/ 0 h 970"/>
                  <a:gd name="T68" fmla="*/ 0 w 1665"/>
                  <a:gd name="T69" fmla="*/ 0 h 970"/>
                  <a:gd name="T70" fmla="*/ 0 w 1665"/>
                  <a:gd name="T71" fmla="*/ 0 h 970"/>
                  <a:gd name="T72" fmla="*/ 0 w 1665"/>
                  <a:gd name="T73" fmla="*/ 0 h 970"/>
                  <a:gd name="T74" fmla="*/ 0 w 1665"/>
                  <a:gd name="T75" fmla="*/ 0 h 970"/>
                  <a:gd name="T76" fmla="*/ 0 w 1665"/>
                  <a:gd name="T77" fmla="*/ 0 h 970"/>
                  <a:gd name="T78" fmla="*/ 0 w 1665"/>
                  <a:gd name="T79" fmla="*/ 0 h 970"/>
                  <a:gd name="T80" fmla="*/ 0 w 1665"/>
                  <a:gd name="T81" fmla="*/ 0 h 970"/>
                  <a:gd name="T82" fmla="*/ 0 w 1665"/>
                  <a:gd name="T83" fmla="*/ 0 h 970"/>
                  <a:gd name="T84" fmla="*/ 0 w 1665"/>
                  <a:gd name="T85" fmla="*/ 0 h 970"/>
                  <a:gd name="T86" fmla="*/ 0 w 1665"/>
                  <a:gd name="T87" fmla="*/ 0 h 970"/>
                  <a:gd name="T88" fmla="*/ 0 w 1665"/>
                  <a:gd name="T89" fmla="*/ 0 h 970"/>
                  <a:gd name="T90" fmla="*/ 0 w 1665"/>
                  <a:gd name="T91" fmla="*/ 0 h 970"/>
                  <a:gd name="T92" fmla="*/ 0 w 1665"/>
                  <a:gd name="T93" fmla="*/ 0 h 970"/>
                  <a:gd name="T94" fmla="*/ 0 w 1665"/>
                  <a:gd name="T95" fmla="*/ 0 h 970"/>
                  <a:gd name="T96" fmla="*/ 0 w 1665"/>
                  <a:gd name="T97" fmla="*/ 0 h 970"/>
                  <a:gd name="T98" fmla="*/ 0 w 1665"/>
                  <a:gd name="T99" fmla="*/ 0 h 970"/>
                  <a:gd name="T100" fmla="*/ 0 w 1665"/>
                  <a:gd name="T101" fmla="*/ 0 h 970"/>
                  <a:gd name="T102" fmla="*/ 0 w 1665"/>
                  <a:gd name="T103" fmla="*/ 0 h 970"/>
                  <a:gd name="T104" fmla="*/ 0 w 1665"/>
                  <a:gd name="T105" fmla="*/ 0 h 970"/>
                  <a:gd name="T106" fmla="*/ 0 w 1665"/>
                  <a:gd name="T107" fmla="*/ 0 h 970"/>
                  <a:gd name="T108" fmla="*/ 0 w 1665"/>
                  <a:gd name="T109" fmla="*/ 0 h 970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65"/>
                  <a:gd name="T166" fmla="*/ 0 h 970"/>
                  <a:gd name="T167" fmla="*/ 1665 w 1665"/>
                  <a:gd name="T168" fmla="*/ 970 h 970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65" h="970">
                    <a:moveTo>
                      <a:pt x="544" y="910"/>
                    </a:moveTo>
                    <a:lnTo>
                      <a:pt x="547" y="939"/>
                    </a:lnTo>
                    <a:lnTo>
                      <a:pt x="551" y="970"/>
                    </a:lnTo>
                    <a:lnTo>
                      <a:pt x="592" y="962"/>
                    </a:lnTo>
                    <a:lnTo>
                      <a:pt x="627" y="950"/>
                    </a:lnTo>
                    <a:lnTo>
                      <a:pt x="655" y="933"/>
                    </a:lnTo>
                    <a:lnTo>
                      <a:pt x="672" y="917"/>
                    </a:lnTo>
                    <a:lnTo>
                      <a:pt x="683" y="907"/>
                    </a:lnTo>
                    <a:lnTo>
                      <a:pt x="697" y="900"/>
                    </a:lnTo>
                    <a:lnTo>
                      <a:pt x="724" y="898"/>
                    </a:lnTo>
                    <a:lnTo>
                      <a:pt x="751" y="903"/>
                    </a:lnTo>
                    <a:lnTo>
                      <a:pt x="796" y="898"/>
                    </a:lnTo>
                    <a:lnTo>
                      <a:pt x="826" y="902"/>
                    </a:lnTo>
                    <a:lnTo>
                      <a:pt x="845" y="905"/>
                    </a:lnTo>
                    <a:lnTo>
                      <a:pt x="870" y="910"/>
                    </a:lnTo>
                    <a:lnTo>
                      <a:pt x="901" y="917"/>
                    </a:lnTo>
                    <a:lnTo>
                      <a:pt x="938" y="919"/>
                    </a:lnTo>
                    <a:lnTo>
                      <a:pt x="989" y="914"/>
                    </a:lnTo>
                    <a:lnTo>
                      <a:pt x="1043" y="903"/>
                    </a:lnTo>
                    <a:lnTo>
                      <a:pt x="1090" y="892"/>
                    </a:lnTo>
                    <a:lnTo>
                      <a:pt x="1134" y="882"/>
                    </a:lnTo>
                    <a:lnTo>
                      <a:pt x="1159" y="874"/>
                    </a:lnTo>
                    <a:lnTo>
                      <a:pt x="1188" y="864"/>
                    </a:lnTo>
                    <a:lnTo>
                      <a:pt x="1224" y="848"/>
                    </a:lnTo>
                    <a:lnTo>
                      <a:pt x="1261" y="835"/>
                    </a:lnTo>
                    <a:lnTo>
                      <a:pt x="1301" y="823"/>
                    </a:lnTo>
                    <a:lnTo>
                      <a:pt x="1339" y="804"/>
                    </a:lnTo>
                    <a:lnTo>
                      <a:pt x="1367" y="786"/>
                    </a:lnTo>
                    <a:lnTo>
                      <a:pt x="1392" y="764"/>
                    </a:lnTo>
                    <a:lnTo>
                      <a:pt x="1426" y="730"/>
                    </a:lnTo>
                    <a:lnTo>
                      <a:pt x="1458" y="701"/>
                    </a:lnTo>
                    <a:lnTo>
                      <a:pt x="1498" y="678"/>
                    </a:lnTo>
                    <a:lnTo>
                      <a:pt x="1542" y="660"/>
                    </a:lnTo>
                    <a:lnTo>
                      <a:pt x="1585" y="641"/>
                    </a:lnTo>
                    <a:lnTo>
                      <a:pt x="1616" y="619"/>
                    </a:lnTo>
                    <a:lnTo>
                      <a:pt x="1639" y="590"/>
                    </a:lnTo>
                    <a:lnTo>
                      <a:pt x="1656" y="556"/>
                    </a:lnTo>
                    <a:lnTo>
                      <a:pt x="1665" y="508"/>
                    </a:lnTo>
                    <a:lnTo>
                      <a:pt x="1664" y="455"/>
                    </a:lnTo>
                    <a:lnTo>
                      <a:pt x="1659" y="406"/>
                    </a:lnTo>
                    <a:lnTo>
                      <a:pt x="1644" y="362"/>
                    </a:lnTo>
                    <a:lnTo>
                      <a:pt x="1624" y="326"/>
                    </a:lnTo>
                    <a:lnTo>
                      <a:pt x="1597" y="289"/>
                    </a:lnTo>
                    <a:lnTo>
                      <a:pt x="1562" y="257"/>
                    </a:lnTo>
                    <a:lnTo>
                      <a:pt x="1518" y="231"/>
                    </a:lnTo>
                    <a:lnTo>
                      <a:pt x="1476" y="214"/>
                    </a:lnTo>
                    <a:lnTo>
                      <a:pt x="1418" y="197"/>
                    </a:lnTo>
                    <a:lnTo>
                      <a:pt x="1357" y="181"/>
                    </a:lnTo>
                    <a:lnTo>
                      <a:pt x="1309" y="161"/>
                    </a:lnTo>
                    <a:lnTo>
                      <a:pt x="1261" y="137"/>
                    </a:lnTo>
                    <a:lnTo>
                      <a:pt x="1221" y="110"/>
                    </a:lnTo>
                    <a:lnTo>
                      <a:pt x="1172" y="70"/>
                    </a:lnTo>
                    <a:lnTo>
                      <a:pt x="1125" y="39"/>
                    </a:lnTo>
                    <a:lnTo>
                      <a:pt x="1075" y="19"/>
                    </a:lnTo>
                    <a:lnTo>
                      <a:pt x="1019" y="5"/>
                    </a:lnTo>
                    <a:lnTo>
                      <a:pt x="954" y="1"/>
                    </a:lnTo>
                    <a:lnTo>
                      <a:pt x="900" y="0"/>
                    </a:lnTo>
                    <a:lnTo>
                      <a:pt x="825" y="10"/>
                    </a:lnTo>
                    <a:lnTo>
                      <a:pt x="762" y="20"/>
                    </a:lnTo>
                    <a:lnTo>
                      <a:pt x="710" y="25"/>
                    </a:lnTo>
                    <a:lnTo>
                      <a:pt x="658" y="27"/>
                    </a:lnTo>
                    <a:lnTo>
                      <a:pt x="616" y="37"/>
                    </a:lnTo>
                    <a:lnTo>
                      <a:pt x="547" y="65"/>
                    </a:lnTo>
                    <a:lnTo>
                      <a:pt x="479" y="86"/>
                    </a:lnTo>
                    <a:lnTo>
                      <a:pt x="428" y="95"/>
                    </a:lnTo>
                    <a:lnTo>
                      <a:pt x="387" y="94"/>
                    </a:lnTo>
                    <a:lnTo>
                      <a:pt x="334" y="84"/>
                    </a:lnTo>
                    <a:lnTo>
                      <a:pt x="292" y="79"/>
                    </a:lnTo>
                    <a:lnTo>
                      <a:pt x="250" y="79"/>
                    </a:lnTo>
                    <a:lnTo>
                      <a:pt x="210" y="86"/>
                    </a:lnTo>
                    <a:lnTo>
                      <a:pt x="178" y="99"/>
                    </a:lnTo>
                    <a:lnTo>
                      <a:pt x="125" y="129"/>
                    </a:lnTo>
                    <a:lnTo>
                      <a:pt x="42" y="184"/>
                    </a:lnTo>
                    <a:lnTo>
                      <a:pt x="9" y="215"/>
                    </a:lnTo>
                    <a:lnTo>
                      <a:pt x="0" y="232"/>
                    </a:lnTo>
                    <a:lnTo>
                      <a:pt x="0" y="250"/>
                    </a:lnTo>
                    <a:lnTo>
                      <a:pt x="17" y="255"/>
                    </a:lnTo>
                    <a:lnTo>
                      <a:pt x="39" y="264"/>
                    </a:lnTo>
                    <a:lnTo>
                      <a:pt x="71" y="282"/>
                    </a:lnTo>
                    <a:lnTo>
                      <a:pt x="110" y="297"/>
                    </a:lnTo>
                    <a:lnTo>
                      <a:pt x="150" y="311"/>
                    </a:lnTo>
                    <a:lnTo>
                      <a:pt x="196" y="322"/>
                    </a:lnTo>
                    <a:lnTo>
                      <a:pt x="250" y="334"/>
                    </a:lnTo>
                    <a:lnTo>
                      <a:pt x="310" y="341"/>
                    </a:lnTo>
                    <a:lnTo>
                      <a:pt x="357" y="341"/>
                    </a:lnTo>
                    <a:lnTo>
                      <a:pt x="434" y="332"/>
                    </a:lnTo>
                    <a:lnTo>
                      <a:pt x="509" y="321"/>
                    </a:lnTo>
                    <a:lnTo>
                      <a:pt x="566" y="317"/>
                    </a:lnTo>
                    <a:lnTo>
                      <a:pt x="601" y="320"/>
                    </a:lnTo>
                    <a:lnTo>
                      <a:pt x="635" y="326"/>
                    </a:lnTo>
                    <a:lnTo>
                      <a:pt x="663" y="340"/>
                    </a:lnTo>
                    <a:lnTo>
                      <a:pt x="681" y="355"/>
                    </a:lnTo>
                    <a:lnTo>
                      <a:pt x="697" y="377"/>
                    </a:lnTo>
                    <a:lnTo>
                      <a:pt x="721" y="396"/>
                    </a:lnTo>
                    <a:lnTo>
                      <a:pt x="745" y="424"/>
                    </a:lnTo>
                    <a:lnTo>
                      <a:pt x="764" y="455"/>
                    </a:lnTo>
                    <a:lnTo>
                      <a:pt x="781" y="485"/>
                    </a:lnTo>
                    <a:lnTo>
                      <a:pt x="789" y="513"/>
                    </a:lnTo>
                    <a:lnTo>
                      <a:pt x="790" y="543"/>
                    </a:lnTo>
                    <a:lnTo>
                      <a:pt x="782" y="576"/>
                    </a:lnTo>
                    <a:lnTo>
                      <a:pt x="767" y="610"/>
                    </a:lnTo>
                    <a:lnTo>
                      <a:pt x="747" y="644"/>
                    </a:lnTo>
                    <a:lnTo>
                      <a:pt x="730" y="684"/>
                    </a:lnTo>
                    <a:lnTo>
                      <a:pt x="719" y="725"/>
                    </a:lnTo>
                    <a:lnTo>
                      <a:pt x="705" y="779"/>
                    </a:lnTo>
                    <a:lnTo>
                      <a:pt x="692" y="808"/>
                    </a:lnTo>
                    <a:lnTo>
                      <a:pt x="670" y="842"/>
                    </a:lnTo>
                    <a:lnTo>
                      <a:pt x="643" y="865"/>
                    </a:lnTo>
                    <a:lnTo>
                      <a:pt x="611" y="888"/>
                    </a:lnTo>
                    <a:lnTo>
                      <a:pt x="578" y="903"/>
                    </a:lnTo>
                    <a:lnTo>
                      <a:pt x="544" y="91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19" name="Freeform 186"/>
              <p:cNvSpPr>
                <a:spLocks/>
              </p:cNvSpPr>
              <p:nvPr/>
            </p:nvSpPr>
            <p:spPr bwMode="auto">
              <a:xfrm>
                <a:off x="1936" y="971"/>
                <a:ext cx="231" cy="160"/>
              </a:xfrm>
              <a:custGeom>
                <a:avLst/>
                <a:gdLst>
                  <a:gd name="T0" fmla="*/ 0 w 927"/>
                  <a:gd name="T1" fmla="*/ 0 h 641"/>
                  <a:gd name="T2" fmla="*/ 0 w 927"/>
                  <a:gd name="T3" fmla="*/ 0 h 641"/>
                  <a:gd name="T4" fmla="*/ 0 w 927"/>
                  <a:gd name="T5" fmla="*/ 0 h 641"/>
                  <a:gd name="T6" fmla="*/ 0 w 927"/>
                  <a:gd name="T7" fmla="*/ 0 h 641"/>
                  <a:gd name="T8" fmla="*/ 0 w 927"/>
                  <a:gd name="T9" fmla="*/ 0 h 641"/>
                  <a:gd name="T10" fmla="*/ 0 w 927"/>
                  <a:gd name="T11" fmla="*/ 0 h 641"/>
                  <a:gd name="T12" fmla="*/ 0 w 927"/>
                  <a:gd name="T13" fmla="*/ 0 h 641"/>
                  <a:gd name="T14" fmla="*/ 0 w 927"/>
                  <a:gd name="T15" fmla="*/ 0 h 641"/>
                  <a:gd name="T16" fmla="*/ 0 w 927"/>
                  <a:gd name="T17" fmla="*/ 0 h 641"/>
                  <a:gd name="T18" fmla="*/ 0 w 927"/>
                  <a:gd name="T19" fmla="*/ 0 h 641"/>
                  <a:gd name="T20" fmla="*/ 0 w 927"/>
                  <a:gd name="T21" fmla="*/ 0 h 641"/>
                  <a:gd name="T22" fmla="*/ 0 w 927"/>
                  <a:gd name="T23" fmla="*/ 0 h 641"/>
                  <a:gd name="T24" fmla="*/ 0 w 927"/>
                  <a:gd name="T25" fmla="*/ 0 h 641"/>
                  <a:gd name="T26" fmla="*/ 0 w 927"/>
                  <a:gd name="T27" fmla="*/ 0 h 641"/>
                  <a:gd name="T28" fmla="*/ 0 w 927"/>
                  <a:gd name="T29" fmla="*/ 0 h 641"/>
                  <a:gd name="T30" fmla="*/ 0 w 927"/>
                  <a:gd name="T31" fmla="*/ 0 h 641"/>
                  <a:gd name="T32" fmla="*/ 0 w 927"/>
                  <a:gd name="T33" fmla="*/ 0 h 641"/>
                  <a:gd name="T34" fmla="*/ 0 w 927"/>
                  <a:gd name="T35" fmla="*/ 0 h 641"/>
                  <a:gd name="T36" fmla="*/ 0 w 927"/>
                  <a:gd name="T37" fmla="*/ 0 h 641"/>
                  <a:gd name="T38" fmla="*/ 0 w 927"/>
                  <a:gd name="T39" fmla="*/ 0 h 641"/>
                  <a:gd name="T40" fmla="*/ 0 w 927"/>
                  <a:gd name="T41" fmla="*/ 0 h 641"/>
                  <a:gd name="T42" fmla="*/ 0 w 927"/>
                  <a:gd name="T43" fmla="*/ 0 h 641"/>
                  <a:gd name="T44" fmla="*/ 0 w 927"/>
                  <a:gd name="T45" fmla="*/ 0 h 641"/>
                  <a:gd name="T46" fmla="*/ 0 w 927"/>
                  <a:gd name="T47" fmla="*/ 0 h 641"/>
                  <a:gd name="T48" fmla="*/ 0 w 927"/>
                  <a:gd name="T49" fmla="*/ 0 h 641"/>
                  <a:gd name="T50" fmla="*/ 0 w 927"/>
                  <a:gd name="T51" fmla="*/ 0 h 641"/>
                  <a:gd name="T52" fmla="*/ 0 w 927"/>
                  <a:gd name="T53" fmla="*/ 0 h 641"/>
                  <a:gd name="T54" fmla="*/ 0 w 927"/>
                  <a:gd name="T55" fmla="*/ 0 h 641"/>
                  <a:gd name="T56" fmla="*/ 0 w 927"/>
                  <a:gd name="T57" fmla="*/ 0 h 641"/>
                  <a:gd name="T58" fmla="*/ 0 w 927"/>
                  <a:gd name="T59" fmla="*/ 0 h 641"/>
                  <a:gd name="T60" fmla="*/ 0 w 927"/>
                  <a:gd name="T61" fmla="*/ 0 h 641"/>
                  <a:gd name="T62" fmla="*/ 0 w 927"/>
                  <a:gd name="T63" fmla="*/ 0 h 641"/>
                  <a:gd name="T64" fmla="*/ 0 w 927"/>
                  <a:gd name="T65" fmla="*/ 0 h 641"/>
                  <a:gd name="T66" fmla="*/ 0 w 927"/>
                  <a:gd name="T67" fmla="*/ 0 h 641"/>
                  <a:gd name="T68" fmla="*/ 0 w 927"/>
                  <a:gd name="T69" fmla="*/ 0 h 641"/>
                  <a:gd name="T70" fmla="*/ 0 w 927"/>
                  <a:gd name="T71" fmla="*/ 0 h 641"/>
                  <a:gd name="T72" fmla="*/ 0 w 927"/>
                  <a:gd name="T73" fmla="*/ 0 h 641"/>
                  <a:gd name="T74" fmla="*/ 0 w 927"/>
                  <a:gd name="T75" fmla="*/ 0 h 641"/>
                  <a:gd name="T76" fmla="*/ 0 w 927"/>
                  <a:gd name="T77" fmla="*/ 0 h 641"/>
                  <a:gd name="T78" fmla="*/ 0 w 927"/>
                  <a:gd name="T79" fmla="*/ 0 h 641"/>
                  <a:gd name="T80" fmla="*/ 0 w 927"/>
                  <a:gd name="T81" fmla="*/ 0 h 641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927"/>
                  <a:gd name="T124" fmla="*/ 0 h 641"/>
                  <a:gd name="T125" fmla="*/ 927 w 927"/>
                  <a:gd name="T126" fmla="*/ 641 h 641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927" h="641">
                    <a:moveTo>
                      <a:pt x="303" y="30"/>
                    </a:moveTo>
                    <a:lnTo>
                      <a:pt x="333" y="15"/>
                    </a:lnTo>
                    <a:lnTo>
                      <a:pt x="359" y="7"/>
                    </a:lnTo>
                    <a:lnTo>
                      <a:pt x="389" y="2"/>
                    </a:lnTo>
                    <a:lnTo>
                      <a:pt x="415" y="0"/>
                    </a:lnTo>
                    <a:lnTo>
                      <a:pt x="446" y="2"/>
                    </a:lnTo>
                    <a:lnTo>
                      <a:pt x="474" y="5"/>
                    </a:lnTo>
                    <a:lnTo>
                      <a:pt x="504" y="14"/>
                    </a:lnTo>
                    <a:lnTo>
                      <a:pt x="538" y="29"/>
                    </a:lnTo>
                    <a:lnTo>
                      <a:pt x="565" y="48"/>
                    </a:lnTo>
                    <a:lnTo>
                      <a:pt x="591" y="72"/>
                    </a:lnTo>
                    <a:lnTo>
                      <a:pt x="614" y="97"/>
                    </a:lnTo>
                    <a:lnTo>
                      <a:pt x="638" y="132"/>
                    </a:lnTo>
                    <a:lnTo>
                      <a:pt x="654" y="147"/>
                    </a:lnTo>
                    <a:lnTo>
                      <a:pt x="677" y="158"/>
                    </a:lnTo>
                    <a:lnTo>
                      <a:pt x="724" y="164"/>
                    </a:lnTo>
                    <a:lnTo>
                      <a:pt x="803" y="169"/>
                    </a:lnTo>
                    <a:lnTo>
                      <a:pt x="828" y="174"/>
                    </a:lnTo>
                    <a:lnTo>
                      <a:pt x="848" y="182"/>
                    </a:lnTo>
                    <a:lnTo>
                      <a:pt x="864" y="194"/>
                    </a:lnTo>
                    <a:lnTo>
                      <a:pt x="874" y="211"/>
                    </a:lnTo>
                    <a:lnTo>
                      <a:pt x="881" y="234"/>
                    </a:lnTo>
                    <a:lnTo>
                      <a:pt x="884" y="258"/>
                    </a:lnTo>
                    <a:lnTo>
                      <a:pt x="889" y="282"/>
                    </a:lnTo>
                    <a:lnTo>
                      <a:pt x="899" y="306"/>
                    </a:lnTo>
                    <a:lnTo>
                      <a:pt x="917" y="342"/>
                    </a:lnTo>
                    <a:lnTo>
                      <a:pt x="924" y="368"/>
                    </a:lnTo>
                    <a:lnTo>
                      <a:pt x="927" y="394"/>
                    </a:lnTo>
                    <a:lnTo>
                      <a:pt x="922" y="417"/>
                    </a:lnTo>
                    <a:lnTo>
                      <a:pt x="912" y="434"/>
                    </a:lnTo>
                    <a:lnTo>
                      <a:pt x="899" y="449"/>
                    </a:lnTo>
                    <a:lnTo>
                      <a:pt x="861" y="471"/>
                    </a:lnTo>
                    <a:lnTo>
                      <a:pt x="824" y="490"/>
                    </a:lnTo>
                    <a:lnTo>
                      <a:pt x="797" y="507"/>
                    </a:lnTo>
                    <a:lnTo>
                      <a:pt x="778" y="527"/>
                    </a:lnTo>
                    <a:lnTo>
                      <a:pt x="765" y="550"/>
                    </a:lnTo>
                    <a:lnTo>
                      <a:pt x="745" y="593"/>
                    </a:lnTo>
                    <a:lnTo>
                      <a:pt x="729" y="615"/>
                    </a:lnTo>
                    <a:lnTo>
                      <a:pt x="712" y="630"/>
                    </a:lnTo>
                    <a:lnTo>
                      <a:pt x="689" y="638"/>
                    </a:lnTo>
                    <a:lnTo>
                      <a:pt x="656" y="641"/>
                    </a:lnTo>
                    <a:lnTo>
                      <a:pt x="618" y="638"/>
                    </a:lnTo>
                    <a:lnTo>
                      <a:pt x="578" y="628"/>
                    </a:lnTo>
                    <a:lnTo>
                      <a:pt x="535" y="611"/>
                    </a:lnTo>
                    <a:lnTo>
                      <a:pt x="521" y="606"/>
                    </a:lnTo>
                    <a:lnTo>
                      <a:pt x="494" y="598"/>
                    </a:lnTo>
                    <a:lnTo>
                      <a:pt x="464" y="587"/>
                    </a:lnTo>
                    <a:lnTo>
                      <a:pt x="441" y="577"/>
                    </a:lnTo>
                    <a:lnTo>
                      <a:pt x="407" y="556"/>
                    </a:lnTo>
                    <a:lnTo>
                      <a:pt x="387" y="547"/>
                    </a:lnTo>
                    <a:lnTo>
                      <a:pt x="356" y="542"/>
                    </a:lnTo>
                    <a:lnTo>
                      <a:pt x="345" y="541"/>
                    </a:lnTo>
                    <a:lnTo>
                      <a:pt x="311" y="541"/>
                    </a:lnTo>
                    <a:lnTo>
                      <a:pt x="276" y="546"/>
                    </a:lnTo>
                    <a:lnTo>
                      <a:pt x="262" y="547"/>
                    </a:lnTo>
                    <a:lnTo>
                      <a:pt x="218" y="551"/>
                    </a:lnTo>
                    <a:lnTo>
                      <a:pt x="163" y="550"/>
                    </a:lnTo>
                    <a:lnTo>
                      <a:pt x="138" y="547"/>
                    </a:lnTo>
                    <a:lnTo>
                      <a:pt x="117" y="538"/>
                    </a:lnTo>
                    <a:lnTo>
                      <a:pt x="99" y="526"/>
                    </a:lnTo>
                    <a:lnTo>
                      <a:pt x="81" y="515"/>
                    </a:lnTo>
                    <a:lnTo>
                      <a:pt x="63" y="508"/>
                    </a:lnTo>
                    <a:lnTo>
                      <a:pt x="52" y="506"/>
                    </a:lnTo>
                    <a:lnTo>
                      <a:pt x="41" y="503"/>
                    </a:lnTo>
                    <a:lnTo>
                      <a:pt x="27" y="501"/>
                    </a:lnTo>
                    <a:lnTo>
                      <a:pt x="13" y="493"/>
                    </a:lnTo>
                    <a:lnTo>
                      <a:pt x="4" y="482"/>
                    </a:lnTo>
                    <a:lnTo>
                      <a:pt x="0" y="472"/>
                    </a:lnTo>
                    <a:lnTo>
                      <a:pt x="28" y="454"/>
                    </a:lnTo>
                    <a:lnTo>
                      <a:pt x="53" y="432"/>
                    </a:lnTo>
                    <a:lnTo>
                      <a:pt x="86" y="398"/>
                    </a:lnTo>
                    <a:lnTo>
                      <a:pt x="119" y="369"/>
                    </a:lnTo>
                    <a:lnTo>
                      <a:pt x="159" y="346"/>
                    </a:lnTo>
                    <a:lnTo>
                      <a:pt x="203" y="328"/>
                    </a:lnTo>
                    <a:lnTo>
                      <a:pt x="246" y="309"/>
                    </a:lnTo>
                    <a:lnTo>
                      <a:pt x="277" y="287"/>
                    </a:lnTo>
                    <a:lnTo>
                      <a:pt x="300" y="258"/>
                    </a:lnTo>
                    <a:lnTo>
                      <a:pt x="316" y="224"/>
                    </a:lnTo>
                    <a:lnTo>
                      <a:pt x="326" y="176"/>
                    </a:lnTo>
                    <a:lnTo>
                      <a:pt x="325" y="123"/>
                    </a:lnTo>
                    <a:lnTo>
                      <a:pt x="320" y="74"/>
                    </a:lnTo>
                    <a:lnTo>
                      <a:pt x="303" y="3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0" name="Freeform 187"/>
              <p:cNvSpPr>
                <a:spLocks/>
              </p:cNvSpPr>
              <p:nvPr/>
            </p:nvSpPr>
            <p:spPr bwMode="auto">
              <a:xfrm>
                <a:off x="1634" y="1089"/>
                <a:ext cx="80" cy="52"/>
              </a:xfrm>
              <a:custGeom>
                <a:avLst/>
                <a:gdLst>
                  <a:gd name="T0" fmla="*/ 0 w 321"/>
                  <a:gd name="T1" fmla="*/ 0 h 205"/>
                  <a:gd name="T2" fmla="*/ 0 w 321"/>
                  <a:gd name="T3" fmla="*/ 0 h 205"/>
                  <a:gd name="T4" fmla="*/ 0 w 321"/>
                  <a:gd name="T5" fmla="*/ 0 h 205"/>
                  <a:gd name="T6" fmla="*/ 0 w 321"/>
                  <a:gd name="T7" fmla="*/ 0 h 205"/>
                  <a:gd name="T8" fmla="*/ 0 w 321"/>
                  <a:gd name="T9" fmla="*/ 0 h 205"/>
                  <a:gd name="T10" fmla="*/ 0 w 321"/>
                  <a:gd name="T11" fmla="*/ 0 h 205"/>
                  <a:gd name="T12" fmla="*/ 0 w 321"/>
                  <a:gd name="T13" fmla="*/ 0 h 205"/>
                  <a:gd name="T14" fmla="*/ 0 w 321"/>
                  <a:gd name="T15" fmla="*/ 0 h 205"/>
                  <a:gd name="T16" fmla="*/ 0 w 321"/>
                  <a:gd name="T17" fmla="*/ 0 h 205"/>
                  <a:gd name="T18" fmla="*/ 0 w 321"/>
                  <a:gd name="T19" fmla="*/ 0 h 205"/>
                  <a:gd name="T20" fmla="*/ 0 w 321"/>
                  <a:gd name="T21" fmla="*/ 0 h 205"/>
                  <a:gd name="T22" fmla="*/ 0 w 321"/>
                  <a:gd name="T23" fmla="*/ 0 h 205"/>
                  <a:gd name="T24" fmla="*/ 0 w 321"/>
                  <a:gd name="T25" fmla="*/ 0 h 205"/>
                  <a:gd name="T26" fmla="*/ 0 w 321"/>
                  <a:gd name="T27" fmla="*/ 0 h 205"/>
                  <a:gd name="T28" fmla="*/ 0 w 321"/>
                  <a:gd name="T29" fmla="*/ 0 h 205"/>
                  <a:gd name="T30" fmla="*/ 0 w 321"/>
                  <a:gd name="T31" fmla="*/ 0 h 205"/>
                  <a:gd name="T32" fmla="*/ 0 w 321"/>
                  <a:gd name="T33" fmla="*/ 0 h 205"/>
                  <a:gd name="T34" fmla="*/ 0 w 321"/>
                  <a:gd name="T35" fmla="*/ 0 h 205"/>
                  <a:gd name="T36" fmla="*/ 0 w 321"/>
                  <a:gd name="T37" fmla="*/ 0 h 205"/>
                  <a:gd name="T38" fmla="*/ 0 w 321"/>
                  <a:gd name="T39" fmla="*/ 0 h 205"/>
                  <a:gd name="T40" fmla="*/ 0 w 321"/>
                  <a:gd name="T41" fmla="*/ 0 h 205"/>
                  <a:gd name="T42" fmla="*/ 0 w 321"/>
                  <a:gd name="T43" fmla="*/ 0 h 205"/>
                  <a:gd name="T44" fmla="*/ 0 w 321"/>
                  <a:gd name="T45" fmla="*/ 0 h 205"/>
                  <a:gd name="T46" fmla="*/ 0 w 321"/>
                  <a:gd name="T47" fmla="*/ 0 h 205"/>
                  <a:gd name="T48" fmla="*/ 0 w 321"/>
                  <a:gd name="T49" fmla="*/ 0 h 205"/>
                  <a:gd name="T50" fmla="*/ 0 w 321"/>
                  <a:gd name="T51" fmla="*/ 0 h 205"/>
                  <a:gd name="T52" fmla="*/ 0 w 321"/>
                  <a:gd name="T53" fmla="*/ 0 h 205"/>
                  <a:gd name="T54" fmla="*/ 0 w 321"/>
                  <a:gd name="T55" fmla="*/ 0 h 205"/>
                  <a:gd name="T56" fmla="*/ 0 w 321"/>
                  <a:gd name="T57" fmla="*/ 0 h 20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1"/>
                  <a:gd name="T88" fmla="*/ 0 h 205"/>
                  <a:gd name="T89" fmla="*/ 321 w 321"/>
                  <a:gd name="T90" fmla="*/ 205 h 205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1" h="205">
                    <a:moveTo>
                      <a:pt x="0" y="26"/>
                    </a:moveTo>
                    <a:lnTo>
                      <a:pt x="13" y="30"/>
                    </a:lnTo>
                    <a:lnTo>
                      <a:pt x="38" y="37"/>
                    </a:lnTo>
                    <a:lnTo>
                      <a:pt x="62" y="51"/>
                    </a:lnTo>
                    <a:lnTo>
                      <a:pt x="93" y="75"/>
                    </a:lnTo>
                    <a:lnTo>
                      <a:pt x="138" y="119"/>
                    </a:lnTo>
                    <a:lnTo>
                      <a:pt x="181" y="160"/>
                    </a:lnTo>
                    <a:lnTo>
                      <a:pt x="217" y="187"/>
                    </a:lnTo>
                    <a:lnTo>
                      <a:pt x="243" y="201"/>
                    </a:lnTo>
                    <a:lnTo>
                      <a:pt x="258" y="205"/>
                    </a:lnTo>
                    <a:lnTo>
                      <a:pt x="272" y="204"/>
                    </a:lnTo>
                    <a:lnTo>
                      <a:pt x="288" y="200"/>
                    </a:lnTo>
                    <a:lnTo>
                      <a:pt x="301" y="195"/>
                    </a:lnTo>
                    <a:lnTo>
                      <a:pt x="321" y="186"/>
                    </a:lnTo>
                    <a:lnTo>
                      <a:pt x="321" y="179"/>
                    </a:lnTo>
                    <a:lnTo>
                      <a:pt x="316" y="135"/>
                    </a:lnTo>
                    <a:lnTo>
                      <a:pt x="310" y="109"/>
                    </a:lnTo>
                    <a:lnTo>
                      <a:pt x="301" y="86"/>
                    </a:lnTo>
                    <a:lnTo>
                      <a:pt x="290" y="69"/>
                    </a:lnTo>
                    <a:lnTo>
                      <a:pt x="267" y="61"/>
                    </a:lnTo>
                    <a:lnTo>
                      <a:pt x="241" y="51"/>
                    </a:lnTo>
                    <a:lnTo>
                      <a:pt x="209" y="35"/>
                    </a:lnTo>
                    <a:lnTo>
                      <a:pt x="177" y="17"/>
                    </a:lnTo>
                    <a:lnTo>
                      <a:pt x="149" y="4"/>
                    </a:lnTo>
                    <a:lnTo>
                      <a:pt x="121" y="0"/>
                    </a:lnTo>
                    <a:lnTo>
                      <a:pt x="88" y="0"/>
                    </a:lnTo>
                    <a:lnTo>
                      <a:pt x="59" y="6"/>
                    </a:lnTo>
                    <a:lnTo>
                      <a:pt x="23" y="19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1" name="Freeform 188"/>
              <p:cNvSpPr>
                <a:spLocks/>
              </p:cNvSpPr>
              <p:nvPr/>
            </p:nvSpPr>
            <p:spPr bwMode="auto">
              <a:xfrm>
                <a:off x="1936" y="978"/>
                <a:ext cx="81" cy="111"/>
              </a:xfrm>
              <a:custGeom>
                <a:avLst/>
                <a:gdLst>
                  <a:gd name="T0" fmla="*/ 0 w 326"/>
                  <a:gd name="T1" fmla="*/ 0 h 440"/>
                  <a:gd name="T2" fmla="*/ 0 w 326"/>
                  <a:gd name="T3" fmla="*/ 0 h 440"/>
                  <a:gd name="T4" fmla="*/ 0 w 326"/>
                  <a:gd name="T5" fmla="*/ 0 h 440"/>
                  <a:gd name="T6" fmla="*/ 0 w 326"/>
                  <a:gd name="T7" fmla="*/ 0 h 440"/>
                  <a:gd name="T8" fmla="*/ 0 w 326"/>
                  <a:gd name="T9" fmla="*/ 0 h 440"/>
                  <a:gd name="T10" fmla="*/ 0 w 326"/>
                  <a:gd name="T11" fmla="*/ 0 h 440"/>
                  <a:gd name="T12" fmla="*/ 0 w 326"/>
                  <a:gd name="T13" fmla="*/ 0 h 440"/>
                  <a:gd name="T14" fmla="*/ 0 w 326"/>
                  <a:gd name="T15" fmla="*/ 0 h 440"/>
                  <a:gd name="T16" fmla="*/ 0 w 326"/>
                  <a:gd name="T17" fmla="*/ 0 h 440"/>
                  <a:gd name="T18" fmla="*/ 0 w 326"/>
                  <a:gd name="T19" fmla="*/ 0 h 440"/>
                  <a:gd name="T20" fmla="*/ 0 w 326"/>
                  <a:gd name="T21" fmla="*/ 0 h 440"/>
                  <a:gd name="T22" fmla="*/ 0 w 326"/>
                  <a:gd name="T23" fmla="*/ 0 h 440"/>
                  <a:gd name="T24" fmla="*/ 0 w 326"/>
                  <a:gd name="T25" fmla="*/ 0 h 440"/>
                  <a:gd name="T26" fmla="*/ 0 w 326"/>
                  <a:gd name="T27" fmla="*/ 0 h 440"/>
                  <a:gd name="T28" fmla="*/ 0 w 326"/>
                  <a:gd name="T29" fmla="*/ 0 h 44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26"/>
                  <a:gd name="T46" fmla="*/ 0 h 440"/>
                  <a:gd name="T47" fmla="*/ 326 w 326"/>
                  <a:gd name="T48" fmla="*/ 440 h 44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26" h="440">
                    <a:moveTo>
                      <a:pt x="0" y="440"/>
                    </a:moveTo>
                    <a:lnTo>
                      <a:pt x="28" y="424"/>
                    </a:lnTo>
                    <a:lnTo>
                      <a:pt x="53" y="401"/>
                    </a:lnTo>
                    <a:lnTo>
                      <a:pt x="86" y="367"/>
                    </a:lnTo>
                    <a:lnTo>
                      <a:pt x="119" y="337"/>
                    </a:lnTo>
                    <a:lnTo>
                      <a:pt x="159" y="315"/>
                    </a:lnTo>
                    <a:lnTo>
                      <a:pt x="203" y="297"/>
                    </a:lnTo>
                    <a:lnTo>
                      <a:pt x="246" y="277"/>
                    </a:lnTo>
                    <a:lnTo>
                      <a:pt x="277" y="255"/>
                    </a:lnTo>
                    <a:lnTo>
                      <a:pt x="300" y="226"/>
                    </a:lnTo>
                    <a:lnTo>
                      <a:pt x="316" y="194"/>
                    </a:lnTo>
                    <a:lnTo>
                      <a:pt x="326" y="145"/>
                    </a:lnTo>
                    <a:lnTo>
                      <a:pt x="325" y="92"/>
                    </a:lnTo>
                    <a:lnTo>
                      <a:pt x="318" y="44"/>
                    </a:lnTo>
                    <a:lnTo>
                      <a:pt x="303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2" name="Freeform 189"/>
              <p:cNvSpPr>
                <a:spLocks/>
              </p:cNvSpPr>
              <p:nvPr/>
            </p:nvSpPr>
            <p:spPr bwMode="auto">
              <a:xfrm>
                <a:off x="1171" y="1128"/>
                <a:ext cx="499" cy="387"/>
              </a:xfrm>
              <a:custGeom>
                <a:avLst/>
                <a:gdLst>
                  <a:gd name="T0" fmla="*/ 0 w 1993"/>
                  <a:gd name="T1" fmla="*/ 0 h 1551"/>
                  <a:gd name="T2" fmla="*/ 0 w 1993"/>
                  <a:gd name="T3" fmla="*/ 0 h 1551"/>
                  <a:gd name="T4" fmla="*/ 0 w 1993"/>
                  <a:gd name="T5" fmla="*/ 0 h 1551"/>
                  <a:gd name="T6" fmla="*/ 0 w 1993"/>
                  <a:gd name="T7" fmla="*/ 0 h 1551"/>
                  <a:gd name="T8" fmla="*/ 0 w 1993"/>
                  <a:gd name="T9" fmla="*/ 0 h 1551"/>
                  <a:gd name="T10" fmla="*/ 0 w 1993"/>
                  <a:gd name="T11" fmla="*/ 0 h 1551"/>
                  <a:gd name="T12" fmla="*/ 0 w 1993"/>
                  <a:gd name="T13" fmla="*/ 0 h 1551"/>
                  <a:gd name="T14" fmla="*/ 0 w 1993"/>
                  <a:gd name="T15" fmla="*/ 0 h 1551"/>
                  <a:gd name="T16" fmla="*/ 0 w 1993"/>
                  <a:gd name="T17" fmla="*/ 0 h 1551"/>
                  <a:gd name="T18" fmla="*/ 0 w 1993"/>
                  <a:gd name="T19" fmla="*/ 0 h 1551"/>
                  <a:gd name="T20" fmla="*/ 0 w 1993"/>
                  <a:gd name="T21" fmla="*/ 0 h 1551"/>
                  <a:gd name="T22" fmla="*/ 0 w 1993"/>
                  <a:gd name="T23" fmla="*/ 0 h 1551"/>
                  <a:gd name="T24" fmla="*/ 0 w 1993"/>
                  <a:gd name="T25" fmla="*/ 0 h 1551"/>
                  <a:gd name="T26" fmla="*/ 0 w 1993"/>
                  <a:gd name="T27" fmla="*/ 0 h 1551"/>
                  <a:gd name="T28" fmla="*/ 0 w 1993"/>
                  <a:gd name="T29" fmla="*/ 0 h 1551"/>
                  <a:gd name="T30" fmla="*/ 0 w 1993"/>
                  <a:gd name="T31" fmla="*/ 0 h 1551"/>
                  <a:gd name="T32" fmla="*/ 0 w 1993"/>
                  <a:gd name="T33" fmla="*/ 0 h 1551"/>
                  <a:gd name="T34" fmla="*/ 0 w 1993"/>
                  <a:gd name="T35" fmla="*/ 0 h 1551"/>
                  <a:gd name="T36" fmla="*/ 0 w 1993"/>
                  <a:gd name="T37" fmla="*/ 0 h 1551"/>
                  <a:gd name="T38" fmla="*/ 0 w 1993"/>
                  <a:gd name="T39" fmla="*/ 0 h 1551"/>
                  <a:gd name="T40" fmla="*/ 0 w 1993"/>
                  <a:gd name="T41" fmla="*/ 0 h 1551"/>
                  <a:gd name="T42" fmla="*/ 0 w 1993"/>
                  <a:gd name="T43" fmla="*/ 0 h 1551"/>
                  <a:gd name="T44" fmla="*/ 0 w 1993"/>
                  <a:gd name="T45" fmla="*/ 0 h 1551"/>
                  <a:gd name="T46" fmla="*/ 0 w 1993"/>
                  <a:gd name="T47" fmla="*/ 0 h 1551"/>
                  <a:gd name="T48" fmla="*/ 0 w 1993"/>
                  <a:gd name="T49" fmla="*/ 0 h 1551"/>
                  <a:gd name="T50" fmla="*/ 0 w 1993"/>
                  <a:gd name="T51" fmla="*/ 0 h 1551"/>
                  <a:gd name="T52" fmla="*/ 0 w 1993"/>
                  <a:gd name="T53" fmla="*/ 0 h 1551"/>
                  <a:gd name="T54" fmla="*/ 0 w 1993"/>
                  <a:gd name="T55" fmla="*/ 0 h 1551"/>
                  <a:gd name="T56" fmla="*/ 0 w 1993"/>
                  <a:gd name="T57" fmla="*/ 0 h 1551"/>
                  <a:gd name="T58" fmla="*/ 0 w 1993"/>
                  <a:gd name="T59" fmla="*/ 0 h 1551"/>
                  <a:gd name="T60" fmla="*/ 0 w 1993"/>
                  <a:gd name="T61" fmla="*/ 0 h 1551"/>
                  <a:gd name="T62" fmla="*/ 0 w 1993"/>
                  <a:gd name="T63" fmla="*/ 0 h 1551"/>
                  <a:gd name="T64" fmla="*/ 1 w 1993"/>
                  <a:gd name="T65" fmla="*/ 0 h 1551"/>
                  <a:gd name="T66" fmla="*/ 1 w 1993"/>
                  <a:gd name="T67" fmla="*/ 0 h 1551"/>
                  <a:gd name="T68" fmla="*/ 1 w 1993"/>
                  <a:gd name="T69" fmla="*/ 0 h 1551"/>
                  <a:gd name="T70" fmla="*/ 1 w 1993"/>
                  <a:gd name="T71" fmla="*/ 0 h 1551"/>
                  <a:gd name="T72" fmla="*/ 1 w 1993"/>
                  <a:gd name="T73" fmla="*/ 0 h 1551"/>
                  <a:gd name="T74" fmla="*/ 1 w 1993"/>
                  <a:gd name="T75" fmla="*/ 0 h 1551"/>
                  <a:gd name="T76" fmla="*/ 1 w 1993"/>
                  <a:gd name="T77" fmla="*/ 0 h 1551"/>
                  <a:gd name="T78" fmla="*/ 1 w 1993"/>
                  <a:gd name="T79" fmla="*/ 0 h 1551"/>
                  <a:gd name="T80" fmla="*/ 1 w 1993"/>
                  <a:gd name="T81" fmla="*/ 0 h 1551"/>
                  <a:gd name="T82" fmla="*/ 0 w 1993"/>
                  <a:gd name="T83" fmla="*/ 0 h 1551"/>
                  <a:gd name="T84" fmla="*/ 1 w 1993"/>
                  <a:gd name="T85" fmla="*/ 0 h 1551"/>
                  <a:gd name="T86" fmla="*/ 1 w 1993"/>
                  <a:gd name="T87" fmla="*/ 0 h 1551"/>
                  <a:gd name="T88" fmla="*/ 0 w 1993"/>
                  <a:gd name="T89" fmla="*/ 0 h 1551"/>
                  <a:gd name="T90" fmla="*/ 0 w 1993"/>
                  <a:gd name="T91" fmla="*/ 0 h 1551"/>
                  <a:gd name="T92" fmla="*/ 0 w 1993"/>
                  <a:gd name="T93" fmla="*/ 0 h 1551"/>
                  <a:gd name="T94" fmla="*/ 0 w 1993"/>
                  <a:gd name="T95" fmla="*/ 0 h 1551"/>
                  <a:gd name="T96" fmla="*/ 0 w 1993"/>
                  <a:gd name="T97" fmla="*/ 0 h 1551"/>
                  <a:gd name="T98" fmla="*/ 0 w 1993"/>
                  <a:gd name="T99" fmla="*/ 0 h 1551"/>
                  <a:gd name="T100" fmla="*/ 0 w 1993"/>
                  <a:gd name="T101" fmla="*/ 0 h 1551"/>
                  <a:gd name="T102" fmla="*/ 0 w 1993"/>
                  <a:gd name="T103" fmla="*/ 0 h 1551"/>
                  <a:gd name="T104" fmla="*/ 0 w 1993"/>
                  <a:gd name="T105" fmla="*/ 0 h 1551"/>
                  <a:gd name="T106" fmla="*/ 0 w 1993"/>
                  <a:gd name="T107" fmla="*/ 0 h 1551"/>
                  <a:gd name="T108" fmla="*/ 0 w 1993"/>
                  <a:gd name="T109" fmla="*/ 0 h 1551"/>
                  <a:gd name="T110" fmla="*/ 0 w 1993"/>
                  <a:gd name="T111" fmla="*/ 0 h 1551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w 1993"/>
                  <a:gd name="T169" fmla="*/ 0 h 1551"/>
                  <a:gd name="T170" fmla="*/ 1993 w 1993"/>
                  <a:gd name="T171" fmla="*/ 1551 h 1551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T168" t="T169" r="T170" b="T171"/>
                <a:pathLst>
                  <a:path w="1993" h="1551">
                    <a:moveTo>
                      <a:pt x="669" y="564"/>
                    </a:moveTo>
                    <a:lnTo>
                      <a:pt x="653" y="547"/>
                    </a:lnTo>
                    <a:lnTo>
                      <a:pt x="636" y="513"/>
                    </a:lnTo>
                    <a:lnTo>
                      <a:pt x="629" y="479"/>
                    </a:lnTo>
                    <a:lnTo>
                      <a:pt x="625" y="433"/>
                    </a:lnTo>
                    <a:lnTo>
                      <a:pt x="625" y="393"/>
                    </a:lnTo>
                    <a:lnTo>
                      <a:pt x="632" y="357"/>
                    </a:lnTo>
                    <a:lnTo>
                      <a:pt x="644" y="324"/>
                    </a:lnTo>
                    <a:lnTo>
                      <a:pt x="660" y="283"/>
                    </a:lnTo>
                    <a:lnTo>
                      <a:pt x="670" y="248"/>
                    </a:lnTo>
                    <a:lnTo>
                      <a:pt x="676" y="204"/>
                    </a:lnTo>
                    <a:lnTo>
                      <a:pt x="675" y="170"/>
                    </a:lnTo>
                    <a:lnTo>
                      <a:pt x="670" y="137"/>
                    </a:lnTo>
                    <a:lnTo>
                      <a:pt x="666" y="105"/>
                    </a:lnTo>
                    <a:lnTo>
                      <a:pt x="664" y="77"/>
                    </a:lnTo>
                    <a:lnTo>
                      <a:pt x="632" y="77"/>
                    </a:lnTo>
                    <a:lnTo>
                      <a:pt x="637" y="95"/>
                    </a:lnTo>
                    <a:lnTo>
                      <a:pt x="641" y="129"/>
                    </a:lnTo>
                    <a:lnTo>
                      <a:pt x="643" y="143"/>
                    </a:lnTo>
                    <a:lnTo>
                      <a:pt x="644" y="167"/>
                    </a:lnTo>
                    <a:lnTo>
                      <a:pt x="644" y="198"/>
                    </a:lnTo>
                    <a:lnTo>
                      <a:pt x="637" y="228"/>
                    </a:lnTo>
                    <a:lnTo>
                      <a:pt x="631" y="251"/>
                    </a:lnTo>
                    <a:lnTo>
                      <a:pt x="619" y="276"/>
                    </a:lnTo>
                    <a:lnTo>
                      <a:pt x="604" y="298"/>
                    </a:lnTo>
                    <a:lnTo>
                      <a:pt x="596" y="264"/>
                    </a:lnTo>
                    <a:lnTo>
                      <a:pt x="594" y="239"/>
                    </a:lnTo>
                    <a:lnTo>
                      <a:pt x="594" y="208"/>
                    </a:lnTo>
                    <a:lnTo>
                      <a:pt x="590" y="177"/>
                    </a:lnTo>
                    <a:lnTo>
                      <a:pt x="590" y="153"/>
                    </a:lnTo>
                    <a:lnTo>
                      <a:pt x="586" y="118"/>
                    </a:lnTo>
                    <a:lnTo>
                      <a:pt x="580" y="88"/>
                    </a:lnTo>
                    <a:lnTo>
                      <a:pt x="571" y="67"/>
                    </a:lnTo>
                    <a:lnTo>
                      <a:pt x="564" y="50"/>
                    </a:lnTo>
                    <a:lnTo>
                      <a:pt x="539" y="42"/>
                    </a:lnTo>
                    <a:lnTo>
                      <a:pt x="551" y="59"/>
                    </a:lnTo>
                    <a:lnTo>
                      <a:pt x="560" y="83"/>
                    </a:lnTo>
                    <a:lnTo>
                      <a:pt x="566" y="108"/>
                    </a:lnTo>
                    <a:lnTo>
                      <a:pt x="570" y="152"/>
                    </a:lnTo>
                    <a:lnTo>
                      <a:pt x="570" y="159"/>
                    </a:lnTo>
                    <a:lnTo>
                      <a:pt x="572" y="192"/>
                    </a:lnTo>
                    <a:lnTo>
                      <a:pt x="572" y="234"/>
                    </a:lnTo>
                    <a:lnTo>
                      <a:pt x="562" y="274"/>
                    </a:lnTo>
                    <a:lnTo>
                      <a:pt x="547" y="307"/>
                    </a:lnTo>
                    <a:lnTo>
                      <a:pt x="534" y="327"/>
                    </a:lnTo>
                    <a:lnTo>
                      <a:pt x="529" y="339"/>
                    </a:lnTo>
                    <a:lnTo>
                      <a:pt x="526" y="352"/>
                    </a:lnTo>
                    <a:lnTo>
                      <a:pt x="522" y="402"/>
                    </a:lnTo>
                    <a:lnTo>
                      <a:pt x="516" y="371"/>
                    </a:lnTo>
                    <a:lnTo>
                      <a:pt x="509" y="353"/>
                    </a:lnTo>
                    <a:lnTo>
                      <a:pt x="496" y="338"/>
                    </a:lnTo>
                    <a:lnTo>
                      <a:pt x="480" y="329"/>
                    </a:lnTo>
                    <a:lnTo>
                      <a:pt x="456" y="322"/>
                    </a:lnTo>
                    <a:lnTo>
                      <a:pt x="426" y="316"/>
                    </a:lnTo>
                    <a:lnTo>
                      <a:pt x="405" y="309"/>
                    </a:lnTo>
                    <a:lnTo>
                      <a:pt x="402" y="304"/>
                    </a:lnTo>
                    <a:lnTo>
                      <a:pt x="402" y="298"/>
                    </a:lnTo>
                    <a:lnTo>
                      <a:pt x="412" y="279"/>
                    </a:lnTo>
                    <a:lnTo>
                      <a:pt x="427" y="267"/>
                    </a:lnTo>
                    <a:lnTo>
                      <a:pt x="452" y="254"/>
                    </a:lnTo>
                    <a:lnTo>
                      <a:pt x="473" y="237"/>
                    </a:lnTo>
                    <a:lnTo>
                      <a:pt x="490" y="218"/>
                    </a:lnTo>
                    <a:lnTo>
                      <a:pt x="501" y="195"/>
                    </a:lnTo>
                    <a:lnTo>
                      <a:pt x="507" y="179"/>
                    </a:lnTo>
                    <a:lnTo>
                      <a:pt x="492" y="174"/>
                    </a:lnTo>
                    <a:lnTo>
                      <a:pt x="486" y="193"/>
                    </a:lnTo>
                    <a:lnTo>
                      <a:pt x="473" y="212"/>
                    </a:lnTo>
                    <a:lnTo>
                      <a:pt x="458" y="228"/>
                    </a:lnTo>
                    <a:lnTo>
                      <a:pt x="437" y="239"/>
                    </a:lnTo>
                    <a:lnTo>
                      <a:pt x="416" y="248"/>
                    </a:lnTo>
                    <a:lnTo>
                      <a:pt x="400" y="259"/>
                    </a:lnTo>
                    <a:lnTo>
                      <a:pt x="388" y="271"/>
                    </a:lnTo>
                    <a:lnTo>
                      <a:pt x="381" y="288"/>
                    </a:lnTo>
                    <a:lnTo>
                      <a:pt x="380" y="307"/>
                    </a:lnTo>
                    <a:lnTo>
                      <a:pt x="353" y="291"/>
                    </a:lnTo>
                    <a:lnTo>
                      <a:pt x="330" y="276"/>
                    </a:lnTo>
                    <a:lnTo>
                      <a:pt x="313" y="263"/>
                    </a:lnTo>
                    <a:lnTo>
                      <a:pt x="298" y="253"/>
                    </a:lnTo>
                    <a:lnTo>
                      <a:pt x="281" y="247"/>
                    </a:lnTo>
                    <a:lnTo>
                      <a:pt x="256" y="245"/>
                    </a:lnTo>
                    <a:lnTo>
                      <a:pt x="229" y="247"/>
                    </a:lnTo>
                    <a:lnTo>
                      <a:pt x="207" y="243"/>
                    </a:lnTo>
                    <a:lnTo>
                      <a:pt x="196" y="237"/>
                    </a:lnTo>
                    <a:lnTo>
                      <a:pt x="192" y="229"/>
                    </a:lnTo>
                    <a:lnTo>
                      <a:pt x="192" y="218"/>
                    </a:lnTo>
                    <a:lnTo>
                      <a:pt x="199" y="195"/>
                    </a:lnTo>
                    <a:lnTo>
                      <a:pt x="213" y="169"/>
                    </a:lnTo>
                    <a:lnTo>
                      <a:pt x="224" y="143"/>
                    </a:lnTo>
                    <a:lnTo>
                      <a:pt x="231" y="112"/>
                    </a:lnTo>
                    <a:lnTo>
                      <a:pt x="234" y="78"/>
                    </a:lnTo>
                    <a:lnTo>
                      <a:pt x="239" y="52"/>
                    </a:lnTo>
                    <a:lnTo>
                      <a:pt x="242" y="37"/>
                    </a:lnTo>
                    <a:lnTo>
                      <a:pt x="239" y="24"/>
                    </a:lnTo>
                    <a:lnTo>
                      <a:pt x="232" y="7"/>
                    </a:lnTo>
                    <a:lnTo>
                      <a:pt x="219" y="12"/>
                    </a:lnTo>
                    <a:lnTo>
                      <a:pt x="226" y="24"/>
                    </a:lnTo>
                    <a:lnTo>
                      <a:pt x="227" y="37"/>
                    </a:lnTo>
                    <a:lnTo>
                      <a:pt x="224" y="50"/>
                    </a:lnTo>
                    <a:lnTo>
                      <a:pt x="216" y="75"/>
                    </a:lnTo>
                    <a:lnTo>
                      <a:pt x="212" y="107"/>
                    </a:lnTo>
                    <a:lnTo>
                      <a:pt x="203" y="135"/>
                    </a:lnTo>
                    <a:lnTo>
                      <a:pt x="191" y="162"/>
                    </a:lnTo>
                    <a:lnTo>
                      <a:pt x="174" y="187"/>
                    </a:lnTo>
                    <a:lnTo>
                      <a:pt x="164" y="212"/>
                    </a:lnTo>
                    <a:lnTo>
                      <a:pt x="159" y="238"/>
                    </a:lnTo>
                    <a:lnTo>
                      <a:pt x="143" y="229"/>
                    </a:lnTo>
                    <a:lnTo>
                      <a:pt x="120" y="208"/>
                    </a:lnTo>
                    <a:lnTo>
                      <a:pt x="104" y="179"/>
                    </a:lnTo>
                    <a:lnTo>
                      <a:pt x="88" y="142"/>
                    </a:lnTo>
                    <a:lnTo>
                      <a:pt x="74" y="104"/>
                    </a:lnTo>
                    <a:lnTo>
                      <a:pt x="59" y="75"/>
                    </a:lnTo>
                    <a:lnTo>
                      <a:pt x="44" y="55"/>
                    </a:lnTo>
                    <a:lnTo>
                      <a:pt x="27" y="42"/>
                    </a:lnTo>
                    <a:lnTo>
                      <a:pt x="0" y="47"/>
                    </a:lnTo>
                    <a:lnTo>
                      <a:pt x="14" y="55"/>
                    </a:lnTo>
                    <a:lnTo>
                      <a:pt x="30" y="72"/>
                    </a:lnTo>
                    <a:lnTo>
                      <a:pt x="47" y="94"/>
                    </a:lnTo>
                    <a:lnTo>
                      <a:pt x="63" y="127"/>
                    </a:lnTo>
                    <a:lnTo>
                      <a:pt x="79" y="174"/>
                    </a:lnTo>
                    <a:lnTo>
                      <a:pt x="94" y="213"/>
                    </a:lnTo>
                    <a:lnTo>
                      <a:pt x="110" y="238"/>
                    </a:lnTo>
                    <a:lnTo>
                      <a:pt x="130" y="259"/>
                    </a:lnTo>
                    <a:lnTo>
                      <a:pt x="166" y="282"/>
                    </a:lnTo>
                    <a:lnTo>
                      <a:pt x="208" y="298"/>
                    </a:lnTo>
                    <a:lnTo>
                      <a:pt x="248" y="316"/>
                    </a:lnTo>
                    <a:lnTo>
                      <a:pt x="279" y="333"/>
                    </a:lnTo>
                    <a:lnTo>
                      <a:pt x="308" y="356"/>
                    </a:lnTo>
                    <a:lnTo>
                      <a:pt x="326" y="378"/>
                    </a:lnTo>
                    <a:lnTo>
                      <a:pt x="333" y="398"/>
                    </a:lnTo>
                    <a:lnTo>
                      <a:pt x="337" y="419"/>
                    </a:lnTo>
                    <a:lnTo>
                      <a:pt x="338" y="458"/>
                    </a:lnTo>
                    <a:lnTo>
                      <a:pt x="346" y="483"/>
                    </a:lnTo>
                    <a:lnTo>
                      <a:pt x="358" y="501"/>
                    </a:lnTo>
                    <a:lnTo>
                      <a:pt x="387" y="521"/>
                    </a:lnTo>
                    <a:lnTo>
                      <a:pt x="418" y="538"/>
                    </a:lnTo>
                    <a:lnTo>
                      <a:pt x="451" y="556"/>
                    </a:lnTo>
                    <a:lnTo>
                      <a:pt x="476" y="578"/>
                    </a:lnTo>
                    <a:lnTo>
                      <a:pt x="505" y="653"/>
                    </a:lnTo>
                    <a:lnTo>
                      <a:pt x="522" y="746"/>
                    </a:lnTo>
                    <a:lnTo>
                      <a:pt x="532" y="770"/>
                    </a:lnTo>
                    <a:lnTo>
                      <a:pt x="547" y="793"/>
                    </a:lnTo>
                    <a:lnTo>
                      <a:pt x="566" y="823"/>
                    </a:lnTo>
                    <a:lnTo>
                      <a:pt x="582" y="861"/>
                    </a:lnTo>
                    <a:lnTo>
                      <a:pt x="591" y="892"/>
                    </a:lnTo>
                    <a:lnTo>
                      <a:pt x="596" y="933"/>
                    </a:lnTo>
                    <a:lnTo>
                      <a:pt x="596" y="971"/>
                    </a:lnTo>
                    <a:lnTo>
                      <a:pt x="592" y="1012"/>
                    </a:lnTo>
                    <a:lnTo>
                      <a:pt x="555" y="1080"/>
                    </a:lnTo>
                    <a:lnTo>
                      <a:pt x="515" y="1140"/>
                    </a:lnTo>
                    <a:lnTo>
                      <a:pt x="485" y="1191"/>
                    </a:lnTo>
                    <a:lnTo>
                      <a:pt x="465" y="1231"/>
                    </a:lnTo>
                    <a:lnTo>
                      <a:pt x="450" y="1277"/>
                    </a:lnTo>
                    <a:lnTo>
                      <a:pt x="437" y="1321"/>
                    </a:lnTo>
                    <a:lnTo>
                      <a:pt x="421" y="1366"/>
                    </a:lnTo>
                    <a:lnTo>
                      <a:pt x="398" y="1412"/>
                    </a:lnTo>
                    <a:lnTo>
                      <a:pt x="387" y="1427"/>
                    </a:lnTo>
                    <a:lnTo>
                      <a:pt x="373" y="1445"/>
                    </a:lnTo>
                    <a:lnTo>
                      <a:pt x="346" y="1466"/>
                    </a:lnTo>
                    <a:lnTo>
                      <a:pt x="312" y="1484"/>
                    </a:lnTo>
                    <a:lnTo>
                      <a:pt x="346" y="1474"/>
                    </a:lnTo>
                    <a:lnTo>
                      <a:pt x="386" y="1466"/>
                    </a:lnTo>
                    <a:lnTo>
                      <a:pt x="418" y="1459"/>
                    </a:lnTo>
                    <a:lnTo>
                      <a:pt x="456" y="1455"/>
                    </a:lnTo>
                    <a:lnTo>
                      <a:pt x="492" y="1454"/>
                    </a:lnTo>
                    <a:lnTo>
                      <a:pt x="531" y="1457"/>
                    </a:lnTo>
                    <a:lnTo>
                      <a:pt x="559" y="1467"/>
                    </a:lnTo>
                    <a:lnTo>
                      <a:pt x="585" y="1486"/>
                    </a:lnTo>
                    <a:lnTo>
                      <a:pt x="605" y="1510"/>
                    </a:lnTo>
                    <a:lnTo>
                      <a:pt x="621" y="1534"/>
                    </a:lnTo>
                    <a:lnTo>
                      <a:pt x="636" y="1551"/>
                    </a:lnTo>
                    <a:lnTo>
                      <a:pt x="636" y="1543"/>
                    </a:lnTo>
                    <a:lnTo>
                      <a:pt x="630" y="1510"/>
                    </a:lnTo>
                    <a:lnTo>
                      <a:pt x="629" y="1484"/>
                    </a:lnTo>
                    <a:lnTo>
                      <a:pt x="620" y="1442"/>
                    </a:lnTo>
                    <a:lnTo>
                      <a:pt x="636" y="1484"/>
                    </a:lnTo>
                    <a:lnTo>
                      <a:pt x="651" y="1504"/>
                    </a:lnTo>
                    <a:lnTo>
                      <a:pt x="669" y="1516"/>
                    </a:lnTo>
                    <a:lnTo>
                      <a:pt x="690" y="1520"/>
                    </a:lnTo>
                    <a:lnTo>
                      <a:pt x="718" y="1516"/>
                    </a:lnTo>
                    <a:lnTo>
                      <a:pt x="753" y="1506"/>
                    </a:lnTo>
                    <a:lnTo>
                      <a:pt x="789" y="1498"/>
                    </a:lnTo>
                    <a:lnTo>
                      <a:pt x="829" y="1494"/>
                    </a:lnTo>
                    <a:lnTo>
                      <a:pt x="865" y="1498"/>
                    </a:lnTo>
                    <a:lnTo>
                      <a:pt x="903" y="1509"/>
                    </a:lnTo>
                    <a:lnTo>
                      <a:pt x="835" y="1469"/>
                    </a:lnTo>
                    <a:lnTo>
                      <a:pt x="807" y="1446"/>
                    </a:lnTo>
                    <a:lnTo>
                      <a:pt x="786" y="1421"/>
                    </a:lnTo>
                    <a:lnTo>
                      <a:pt x="774" y="1389"/>
                    </a:lnTo>
                    <a:lnTo>
                      <a:pt x="768" y="1346"/>
                    </a:lnTo>
                    <a:lnTo>
                      <a:pt x="765" y="1286"/>
                    </a:lnTo>
                    <a:lnTo>
                      <a:pt x="769" y="1242"/>
                    </a:lnTo>
                    <a:lnTo>
                      <a:pt x="774" y="1209"/>
                    </a:lnTo>
                    <a:lnTo>
                      <a:pt x="781" y="1166"/>
                    </a:lnTo>
                    <a:lnTo>
                      <a:pt x="781" y="1131"/>
                    </a:lnTo>
                    <a:lnTo>
                      <a:pt x="779" y="1089"/>
                    </a:lnTo>
                    <a:lnTo>
                      <a:pt x="781" y="1038"/>
                    </a:lnTo>
                    <a:lnTo>
                      <a:pt x="778" y="1005"/>
                    </a:lnTo>
                    <a:lnTo>
                      <a:pt x="771" y="973"/>
                    </a:lnTo>
                    <a:lnTo>
                      <a:pt x="760" y="942"/>
                    </a:lnTo>
                    <a:lnTo>
                      <a:pt x="758" y="925"/>
                    </a:lnTo>
                    <a:lnTo>
                      <a:pt x="765" y="900"/>
                    </a:lnTo>
                    <a:lnTo>
                      <a:pt x="774" y="865"/>
                    </a:lnTo>
                    <a:lnTo>
                      <a:pt x="774" y="831"/>
                    </a:lnTo>
                    <a:lnTo>
                      <a:pt x="770" y="791"/>
                    </a:lnTo>
                    <a:lnTo>
                      <a:pt x="758" y="757"/>
                    </a:lnTo>
                    <a:lnTo>
                      <a:pt x="714" y="632"/>
                    </a:lnTo>
                    <a:lnTo>
                      <a:pt x="716" y="629"/>
                    </a:lnTo>
                    <a:lnTo>
                      <a:pt x="743" y="596"/>
                    </a:lnTo>
                    <a:lnTo>
                      <a:pt x="768" y="581"/>
                    </a:lnTo>
                    <a:lnTo>
                      <a:pt x="793" y="567"/>
                    </a:lnTo>
                    <a:lnTo>
                      <a:pt x="842" y="538"/>
                    </a:lnTo>
                    <a:lnTo>
                      <a:pt x="894" y="514"/>
                    </a:lnTo>
                    <a:lnTo>
                      <a:pt x="939" y="502"/>
                    </a:lnTo>
                    <a:lnTo>
                      <a:pt x="978" y="493"/>
                    </a:lnTo>
                    <a:lnTo>
                      <a:pt x="1016" y="483"/>
                    </a:lnTo>
                    <a:lnTo>
                      <a:pt x="1053" y="468"/>
                    </a:lnTo>
                    <a:lnTo>
                      <a:pt x="1091" y="447"/>
                    </a:lnTo>
                    <a:lnTo>
                      <a:pt x="1113" y="429"/>
                    </a:lnTo>
                    <a:lnTo>
                      <a:pt x="1146" y="402"/>
                    </a:lnTo>
                    <a:lnTo>
                      <a:pt x="1177" y="368"/>
                    </a:lnTo>
                    <a:lnTo>
                      <a:pt x="1210" y="333"/>
                    </a:lnTo>
                    <a:lnTo>
                      <a:pt x="1236" y="313"/>
                    </a:lnTo>
                    <a:lnTo>
                      <a:pt x="1266" y="298"/>
                    </a:lnTo>
                    <a:lnTo>
                      <a:pt x="1301" y="288"/>
                    </a:lnTo>
                    <a:lnTo>
                      <a:pt x="1339" y="282"/>
                    </a:lnTo>
                    <a:lnTo>
                      <a:pt x="1380" y="278"/>
                    </a:lnTo>
                    <a:lnTo>
                      <a:pt x="1420" y="279"/>
                    </a:lnTo>
                    <a:lnTo>
                      <a:pt x="1469" y="283"/>
                    </a:lnTo>
                    <a:lnTo>
                      <a:pt x="1515" y="289"/>
                    </a:lnTo>
                    <a:lnTo>
                      <a:pt x="1559" y="299"/>
                    </a:lnTo>
                    <a:lnTo>
                      <a:pt x="1605" y="307"/>
                    </a:lnTo>
                    <a:lnTo>
                      <a:pt x="1648" y="306"/>
                    </a:lnTo>
                    <a:lnTo>
                      <a:pt x="1688" y="299"/>
                    </a:lnTo>
                    <a:lnTo>
                      <a:pt x="1720" y="287"/>
                    </a:lnTo>
                    <a:lnTo>
                      <a:pt x="1753" y="266"/>
                    </a:lnTo>
                    <a:lnTo>
                      <a:pt x="1783" y="240"/>
                    </a:lnTo>
                    <a:lnTo>
                      <a:pt x="1812" y="218"/>
                    </a:lnTo>
                    <a:lnTo>
                      <a:pt x="1838" y="202"/>
                    </a:lnTo>
                    <a:lnTo>
                      <a:pt x="1869" y="189"/>
                    </a:lnTo>
                    <a:lnTo>
                      <a:pt x="1904" y="179"/>
                    </a:lnTo>
                    <a:lnTo>
                      <a:pt x="1942" y="167"/>
                    </a:lnTo>
                    <a:lnTo>
                      <a:pt x="1965" y="157"/>
                    </a:lnTo>
                    <a:lnTo>
                      <a:pt x="1977" y="147"/>
                    </a:lnTo>
                    <a:lnTo>
                      <a:pt x="1986" y="135"/>
                    </a:lnTo>
                    <a:lnTo>
                      <a:pt x="1993" y="108"/>
                    </a:lnTo>
                    <a:lnTo>
                      <a:pt x="1980" y="103"/>
                    </a:lnTo>
                    <a:lnTo>
                      <a:pt x="1973" y="124"/>
                    </a:lnTo>
                    <a:lnTo>
                      <a:pt x="1965" y="138"/>
                    </a:lnTo>
                    <a:lnTo>
                      <a:pt x="1948" y="147"/>
                    </a:lnTo>
                    <a:lnTo>
                      <a:pt x="1904" y="159"/>
                    </a:lnTo>
                    <a:lnTo>
                      <a:pt x="1858" y="174"/>
                    </a:lnTo>
                    <a:lnTo>
                      <a:pt x="1826" y="182"/>
                    </a:lnTo>
                    <a:lnTo>
                      <a:pt x="1814" y="185"/>
                    </a:lnTo>
                    <a:lnTo>
                      <a:pt x="1818" y="163"/>
                    </a:lnTo>
                    <a:lnTo>
                      <a:pt x="1818" y="137"/>
                    </a:lnTo>
                    <a:lnTo>
                      <a:pt x="1818" y="103"/>
                    </a:lnTo>
                    <a:lnTo>
                      <a:pt x="1816" y="67"/>
                    </a:lnTo>
                    <a:lnTo>
                      <a:pt x="1814" y="40"/>
                    </a:lnTo>
                    <a:lnTo>
                      <a:pt x="1803" y="39"/>
                    </a:lnTo>
                    <a:lnTo>
                      <a:pt x="1803" y="63"/>
                    </a:lnTo>
                    <a:lnTo>
                      <a:pt x="1803" y="102"/>
                    </a:lnTo>
                    <a:lnTo>
                      <a:pt x="1801" y="139"/>
                    </a:lnTo>
                    <a:lnTo>
                      <a:pt x="1792" y="170"/>
                    </a:lnTo>
                    <a:lnTo>
                      <a:pt x="1779" y="187"/>
                    </a:lnTo>
                    <a:lnTo>
                      <a:pt x="1765" y="199"/>
                    </a:lnTo>
                    <a:lnTo>
                      <a:pt x="1743" y="213"/>
                    </a:lnTo>
                    <a:lnTo>
                      <a:pt x="1718" y="223"/>
                    </a:lnTo>
                    <a:lnTo>
                      <a:pt x="1688" y="232"/>
                    </a:lnTo>
                    <a:lnTo>
                      <a:pt x="1654" y="238"/>
                    </a:lnTo>
                    <a:lnTo>
                      <a:pt x="1630" y="238"/>
                    </a:lnTo>
                    <a:lnTo>
                      <a:pt x="1654" y="222"/>
                    </a:lnTo>
                    <a:lnTo>
                      <a:pt x="1682" y="198"/>
                    </a:lnTo>
                    <a:lnTo>
                      <a:pt x="1703" y="175"/>
                    </a:lnTo>
                    <a:lnTo>
                      <a:pt x="1719" y="147"/>
                    </a:lnTo>
                    <a:lnTo>
                      <a:pt x="1729" y="120"/>
                    </a:lnTo>
                    <a:lnTo>
                      <a:pt x="1734" y="89"/>
                    </a:lnTo>
                    <a:lnTo>
                      <a:pt x="1735" y="67"/>
                    </a:lnTo>
                    <a:lnTo>
                      <a:pt x="1734" y="44"/>
                    </a:lnTo>
                    <a:lnTo>
                      <a:pt x="1719" y="44"/>
                    </a:lnTo>
                    <a:lnTo>
                      <a:pt x="1719" y="59"/>
                    </a:lnTo>
                    <a:lnTo>
                      <a:pt x="1719" y="90"/>
                    </a:lnTo>
                    <a:lnTo>
                      <a:pt x="1713" y="119"/>
                    </a:lnTo>
                    <a:lnTo>
                      <a:pt x="1699" y="145"/>
                    </a:lnTo>
                    <a:lnTo>
                      <a:pt x="1680" y="170"/>
                    </a:lnTo>
                    <a:lnTo>
                      <a:pt x="1657" y="193"/>
                    </a:lnTo>
                    <a:lnTo>
                      <a:pt x="1627" y="212"/>
                    </a:lnTo>
                    <a:lnTo>
                      <a:pt x="1595" y="227"/>
                    </a:lnTo>
                    <a:lnTo>
                      <a:pt x="1568" y="230"/>
                    </a:lnTo>
                    <a:lnTo>
                      <a:pt x="1535" y="220"/>
                    </a:lnTo>
                    <a:lnTo>
                      <a:pt x="1500" y="207"/>
                    </a:lnTo>
                    <a:lnTo>
                      <a:pt x="1459" y="194"/>
                    </a:lnTo>
                    <a:lnTo>
                      <a:pt x="1417" y="187"/>
                    </a:lnTo>
                    <a:lnTo>
                      <a:pt x="1386" y="185"/>
                    </a:lnTo>
                    <a:lnTo>
                      <a:pt x="1355" y="187"/>
                    </a:lnTo>
                    <a:lnTo>
                      <a:pt x="1315" y="195"/>
                    </a:lnTo>
                    <a:lnTo>
                      <a:pt x="1355" y="162"/>
                    </a:lnTo>
                    <a:lnTo>
                      <a:pt x="1380" y="144"/>
                    </a:lnTo>
                    <a:lnTo>
                      <a:pt x="1410" y="127"/>
                    </a:lnTo>
                    <a:lnTo>
                      <a:pt x="1436" y="115"/>
                    </a:lnTo>
                    <a:lnTo>
                      <a:pt x="1452" y="105"/>
                    </a:lnTo>
                    <a:lnTo>
                      <a:pt x="1461" y="98"/>
                    </a:lnTo>
                    <a:lnTo>
                      <a:pt x="1468" y="89"/>
                    </a:lnTo>
                    <a:lnTo>
                      <a:pt x="1478" y="68"/>
                    </a:lnTo>
                    <a:lnTo>
                      <a:pt x="1485" y="47"/>
                    </a:lnTo>
                    <a:lnTo>
                      <a:pt x="1494" y="29"/>
                    </a:lnTo>
                    <a:lnTo>
                      <a:pt x="1510" y="3"/>
                    </a:lnTo>
                    <a:lnTo>
                      <a:pt x="1498" y="0"/>
                    </a:lnTo>
                    <a:lnTo>
                      <a:pt x="1483" y="20"/>
                    </a:lnTo>
                    <a:lnTo>
                      <a:pt x="1474" y="38"/>
                    </a:lnTo>
                    <a:lnTo>
                      <a:pt x="1466" y="57"/>
                    </a:lnTo>
                    <a:lnTo>
                      <a:pt x="1459" y="73"/>
                    </a:lnTo>
                    <a:lnTo>
                      <a:pt x="1446" y="89"/>
                    </a:lnTo>
                    <a:lnTo>
                      <a:pt x="1426" y="103"/>
                    </a:lnTo>
                    <a:lnTo>
                      <a:pt x="1395" y="118"/>
                    </a:lnTo>
                    <a:lnTo>
                      <a:pt x="1361" y="133"/>
                    </a:lnTo>
                    <a:lnTo>
                      <a:pt x="1331" y="153"/>
                    </a:lnTo>
                    <a:lnTo>
                      <a:pt x="1307" y="170"/>
                    </a:lnTo>
                    <a:lnTo>
                      <a:pt x="1275" y="195"/>
                    </a:lnTo>
                    <a:lnTo>
                      <a:pt x="1282" y="162"/>
                    </a:lnTo>
                    <a:lnTo>
                      <a:pt x="1286" y="134"/>
                    </a:lnTo>
                    <a:lnTo>
                      <a:pt x="1282" y="109"/>
                    </a:lnTo>
                    <a:lnTo>
                      <a:pt x="1277" y="84"/>
                    </a:lnTo>
                    <a:lnTo>
                      <a:pt x="1275" y="58"/>
                    </a:lnTo>
                    <a:lnTo>
                      <a:pt x="1277" y="40"/>
                    </a:lnTo>
                    <a:lnTo>
                      <a:pt x="1253" y="47"/>
                    </a:lnTo>
                    <a:lnTo>
                      <a:pt x="1253" y="58"/>
                    </a:lnTo>
                    <a:lnTo>
                      <a:pt x="1256" y="84"/>
                    </a:lnTo>
                    <a:lnTo>
                      <a:pt x="1263" y="119"/>
                    </a:lnTo>
                    <a:lnTo>
                      <a:pt x="1262" y="145"/>
                    </a:lnTo>
                    <a:lnTo>
                      <a:pt x="1255" y="178"/>
                    </a:lnTo>
                    <a:lnTo>
                      <a:pt x="1238" y="210"/>
                    </a:lnTo>
                    <a:lnTo>
                      <a:pt x="1223" y="230"/>
                    </a:lnTo>
                    <a:lnTo>
                      <a:pt x="1202" y="247"/>
                    </a:lnTo>
                    <a:lnTo>
                      <a:pt x="1171" y="261"/>
                    </a:lnTo>
                    <a:lnTo>
                      <a:pt x="1111" y="279"/>
                    </a:lnTo>
                    <a:lnTo>
                      <a:pt x="1068" y="299"/>
                    </a:lnTo>
                    <a:lnTo>
                      <a:pt x="1052" y="311"/>
                    </a:lnTo>
                    <a:lnTo>
                      <a:pt x="1036" y="327"/>
                    </a:lnTo>
                    <a:lnTo>
                      <a:pt x="1022" y="336"/>
                    </a:lnTo>
                    <a:lnTo>
                      <a:pt x="1006" y="343"/>
                    </a:lnTo>
                    <a:lnTo>
                      <a:pt x="947" y="363"/>
                    </a:lnTo>
                    <a:lnTo>
                      <a:pt x="899" y="382"/>
                    </a:lnTo>
                    <a:lnTo>
                      <a:pt x="859" y="399"/>
                    </a:lnTo>
                    <a:lnTo>
                      <a:pt x="814" y="426"/>
                    </a:lnTo>
                    <a:lnTo>
                      <a:pt x="789" y="444"/>
                    </a:lnTo>
                    <a:lnTo>
                      <a:pt x="789" y="436"/>
                    </a:lnTo>
                    <a:lnTo>
                      <a:pt x="798" y="419"/>
                    </a:lnTo>
                    <a:lnTo>
                      <a:pt x="814" y="393"/>
                    </a:lnTo>
                    <a:lnTo>
                      <a:pt x="838" y="368"/>
                    </a:lnTo>
                    <a:lnTo>
                      <a:pt x="863" y="346"/>
                    </a:lnTo>
                    <a:lnTo>
                      <a:pt x="882" y="327"/>
                    </a:lnTo>
                    <a:lnTo>
                      <a:pt x="895" y="306"/>
                    </a:lnTo>
                    <a:lnTo>
                      <a:pt x="907" y="278"/>
                    </a:lnTo>
                    <a:lnTo>
                      <a:pt x="909" y="244"/>
                    </a:lnTo>
                    <a:lnTo>
                      <a:pt x="905" y="212"/>
                    </a:lnTo>
                    <a:lnTo>
                      <a:pt x="897" y="185"/>
                    </a:lnTo>
                    <a:lnTo>
                      <a:pt x="894" y="169"/>
                    </a:lnTo>
                    <a:lnTo>
                      <a:pt x="893" y="154"/>
                    </a:lnTo>
                    <a:lnTo>
                      <a:pt x="898" y="139"/>
                    </a:lnTo>
                    <a:lnTo>
                      <a:pt x="908" y="125"/>
                    </a:lnTo>
                    <a:lnTo>
                      <a:pt x="935" y="102"/>
                    </a:lnTo>
                    <a:lnTo>
                      <a:pt x="964" y="70"/>
                    </a:lnTo>
                    <a:lnTo>
                      <a:pt x="944" y="68"/>
                    </a:lnTo>
                    <a:lnTo>
                      <a:pt x="927" y="85"/>
                    </a:lnTo>
                    <a:lnTo>
                      <a:pt x="905" y="103"/>
                    </a:lnTo>
                    <a:lnTo>
                      <a:pt x="892" y="118"/>
                    </a:lnTo>
                    <a:lnTo>
                      <a:pt x="878" y="138"/>
                    </a:lnTo>
                    <a:lnTo>
                      <a:pt x="872" y="159"/>
                    </a:lnTo>
                    <a:lnTo>
                      <a:pt x="872" y="195"/>
                    </a:lnTo>
                    <a:lnTo>
                      <a:pt x="860" y="169"/>
                    </a:lnTo>
                    <a:lnTo>
                      <a:pt x="845" y="140"/>
                    </a:lnTo>
                    <a:lnTo>
                      <a:pt x="834" y="109"/>
                    </a:lnTo>
                    <a:lnTo>
                      <a:pt x="825" y="85"/>
                    </a:lnTo>
                    <a:lnTo>
                      <a:pt x="817" y="65"/>
                    </a:lnTo>
                    <a:lnTo>
                      <a:pt x="803" y="72"/>
                    </a:lnTo>
                    <a:lnTo>
                      <a:pt x="791" y="82"/>
                    </a:lnTo>
                    <a:lnTo>
                      <a:pt x="803" y="102"/>
                    </a:lnTo>
                    <a:lnTo>
                      <a:pt x="815" y="133"/>
                    </a:lnTo>
                    <a:lnTo>
                      <a:pt x="828" y="167"/>
                    </a:lnTo>
                    <a:lnTo>
                      <a:pt x="843" y="203"/>
                    </a:lnTo>
                    <a:lnTo>
                      <a:pt x="855" y="229"/>
                    </a:lnTo>
                    <a:lnTo>
                      <a:pt x="863" y="256"/>
                    </a:lnTo>
                    <a:lnTo>
                      <a:pt x="863" y="282"/>
                    </a:lnTo>
                    <a:lnTo>
                      <a:pt x="854" y="307"/>
                    </a:lnTo>
                    <a:lnTo>
                      <a:pt x="839" y="329"/>
                    </a:lnTo>
                    <a:lnTo>
                      <a:pt x="817" y="351"/>
                    </a:lnTo>
                    <a:lnTo>
                      <a:pt x="791" y="377"/>
                    </a:lnTo>
                    <a:lnTo>
                      <a:pt x="764" y="409"/>
                    </a:lnTo>
                    <a:lnTo>
                      <a:pt x="740" y="436"/>
                    </a:lnTo>
                    <a:lnTo>
                      <a:pt x="715" y="466"/>
                    </a:lnTo>
                    <a:lnTo>
                      <a:pt x="700" y="491"/>
                    </a:lnTo>
                    <a:lnTo>
                      <a:pt x="686" y="514"/>
                    </a:lnTo>
                    <a:lnTo>
                      <a:pt x="676" y="539"/>
                    </a:lnTo>
                    <a:lnTo>
                      <a:pt x="669" y="564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3" name="Freeform 190"/>
              <p:cNvSpPr>
                <a:spLocks/>
              </p:cNvSpPr>
              <p:nvPr/>
            </p:nvSpPr>
            <p:spPr bwMode="auto">
              <a:xfrm>
                <a:off x="1319" y="1361"/>
                <a:ext cx="7" cy="20"/>
              </a:xfrm>
              <a:custGeom>
                <a:avLst/>
                <a:gdLst>
                  <a:gd name="T0" fmla="*/ 0 w 28"/>
                  <a:gd name="T1" fmla="*/ 0 h 79"/>
                  <a:gd name="T2" fmla="*/ 0 w 28"/>
                  <a:gd name="T3" fmla="*/ 0 h 79"/>
                  <a:gd name="T4" fmla="*/ 0 w 28"/>
                  <a:gd name="T5" fmla="*/ 0 h 79"/>
                  <a:gd name="T6" fmla="*/ 0 w 28"/>
                  <a:gd name="T7" fmla="*/ 0 h 79"/>
                  <a:gd name="T8" fmla="*/ 0 w 28"/>
                  <a:gd name="T9" fmla="*/ 0 h 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"/>
                  <a:gd name="T16" fmla="*/ 0 h 79"/>
                  <a:gd name="T17" fmla="*/ 28 w 28"/>
                  <a:gd name="T18" fmla="*/ 79 h 7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" h="79">
                    <a:moveTo>
                      <a:pt x="0" y="79"/>
                    </a:moveTo>
                    <a:lnTo>
                      <a:pt x="10" y="52"/>
                    </a:lnTo>
                    <a:lnTo>
                      <a:pt x="23" y="33"/>
                    </a:lnTo>
                    <a:lnTo>
                      <a:pt x="28" y="18"/>
                    </a:lnTo>
                    <a:lnTo>
                      <a:pt x="28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4" name="Freeform 191"/>
              <p:cNvSpPr>
                <a:spLocks/>
              </p:cNvSpPr>
              <p:nvPr/>
            </p:nvSpPr>
            <p:spPr bwMode="auto">
              <a:xfrm>
                <a:off x="1079" y="973"/>
                <a:ext cx="320" cy="174"/>
              </a:xfrm>
              <a:custGeom>
                <a:avLst/>
                <a:gdLst>
                  <a:gd name="T0" fmla="*/ 0 w 1279"/>
                  <a:gd name="T1" fmla="*/ 0 h 696"/>
                  <a:gd name="T2" fmla="*/ 0 w 1279"/>
                  <a:gd name="T3" fmla="*/ 0 h 696"/>
                  <a:gd name="T4" fmla="*/ 0 w 1279"/>
                  <a:gd name="T5" fmla="*/ 0 h 696"/>
                  <a:gd name="T6" fmla="*/ 0 w 1279"/>
                  <a:gd name="T7" fmla="*/ 0 h 696"/>
                  <a:gd name="T8" fmla="*/ 0 w 1279"/>
                  <a:gd name="T9" fmla="*/ 0 h 696"/>
                  <a:gd name="T10" fmla="*/ 0 w 1279"/>
                  <a:gd name="T11" fmla="*/ 0 h 696"/>
                  <a:gd name="T12" fmla="*/ 0 w 1279"/>
                  <a:gd name="T13" fmla="*/ 0 h 696"/>
                  <a:gd name="T14" fmla="*/ 0 w 1279"/>
                  <a:gd name="T15" fmla="*/ 0 h 696"/>
                  <a:gd name="T16" fmla="*/ 0 w 1279"/>
                  <a:gd name="T17" fmla="*/ 0 h 696"/>
                  <a:gd name="T18" fmla="*/ 0 w 1279"/>
                  <a:gd name="T19" fmla="*/ 0 h 696"/>
                  <a:gd name="T20" fmla="*/ 0 w 1279"/>
                  <a:gd name="T21" fmla="*/ 0 h 696"/>
                  <a:gd name="T22" fmla="*/ 0 w 1279"/>
                  <a:gd name="T23" fmla="*/ 0 h 696"/>
                  <a:gd name="T24" fmla="*/ 0 w 1279"/>
                  <a:gd name="T25" fmla="*/ 0 h 696"/>
                  <a:gd name="T26" fmla="*/ 0 w 1279"/>
                  <a:gd name="T27" fmla="*/ 0 h 696"/>
                  <a:gd name="T28" fmla="*/ 0 w 1279"/>
                  <a:gd name="T29" fmla="*/ 0 h 696"/>
                  <a:gd name="T30" fmla="*/ 0 w 1279"/>
                  <a:gd name="T31" fmla="*/ 0 h 696"/>
                  <a:gd name="T32" fmla="*/ 0 w 1279"/>
                  <a:gd name="T33" fmla="*/ 0 h 696"/>
                  <a:gd name="T34" fmla="*/ 0 w 1279"/>
                  <a:gd name="T35" fmla="*/ 0 h 696"/>
                  <a:gd name="T36" fmla="*/ 0 w 1279"/>
                  <a:gd name="T37" fmla="*/ 0 h 696"/>
                  <a:gd name="T38" fmla="*/ 0 w 1279"/>
                  <a:gd name="T39" fmla="*/ 0 h 696"/>
                  <a:gd name="T40" fmla="*/ 0 w 1279"/>
                  <a:gd name="T41" fmla="*/ 0 h 696"/>
                  <a:gd name="T42" fmla="*/ 0 w 1279"/>
                  <a:gd name="T43" fmla="*/ 0 h 696"/>
                  <a:gd name="T44" fmla="*/ 0 w 1279"/>
                  <a:gd name="T45" fmla="*/ 0 h 696"/>
                  <a:gd name="T46" fmla="*/ 0 w 1279"/>
                  <a:gd name="T47" fmla="*/ 0 h 696"/>
                  <a:gd name="T48" fmla="*/ 0 w 1279"/>
                  <a:gd name="T49" fmla="*/ 0 h 696"/>
                  <a:gd name="T50" fmla="*/ 0 w 1279"/>
                  <a:gd name="T51" fmla="*/ 0 h 696"/>
                  <a:gd name="T52" fmla="*/ 0 w 1279"/>
                  <a:gd name="T53" fmla="*/ 0 h 696"/>
                  <a:gd name="T54" fmla="*/ 0 w 1279"/>
                  <a:gd name="T55" fmla="*/ 0 h 696"/>
                  <a:gd name="T56" fmla="*/ 0 w 1279"/>
                  <a:gd name="T57" fmla="*/ 0 h 696"/>
                  <a:gd name="T58" fmla="*/ 0 w 1279"/>
                  <a:gd name="T59" fmla="*/ 0 h 696"/>
                  <a:gd name="T60" fmla="*/ 0 w 1279"/>
                  <a:gd name="T61" fmla="*/ 0 h 696"/>
                  <a:gd name="T62" fmla="*/ 0 w 1279"/>
                  <a:gd name="T63" fmla="*/ 0 h 696"/>
                  <a:gd name="T64" fmla="*/ 0 w 1279"/>
                  <a:gd name="T65" fmla="*/ 0 h 696"/>
                  <a:gd name="T66" fmla="*/ 0 w 1279"/>
                  <a:gd name="T67" fmla="*/ 0 h 696"/>
                  <a:gd name="T68" fmla="*/ 0 w 1279"/>
                  <a:gd name="T69" fmla="*/ 0 h 696"/>
                  <a:gd name="T70" fmla="*/ 0 w 1279"/>
                  <a:gd name="T71" fmla="*/ 0 h 696"/>
                  <a:gd name="T72" fmla="*/ 0 w 1279"/>
                  <a:gd name="T73" fmla="*/ 0 h 696"/>
                  <a:gd name="T74" fmla="*/ 0 w 1279"/>
                  <a:gd name="T75" fmla="*/ 0 h 696"/>
                  <a:gd name="T76" fmla="*/ 0 w 1279"/>
                  <a:gd name="T77" fmla="*/ 0 h 696"/>
                  <a:gd name="T78" fmla="*/ 0 w 1279"/>
                  <a:gd name="T79" fmla="*/ 0 h 696"/>
                  <a:gd name="T80" fmla="*/ 0 w 1279"/>
                  <a:gd name="T81" fmla="*/ 0 h 696"/>
                  <a:gd name="T82" fmla="*/ 0 w 1279"/>
                  <a:gd name="T83" fmla="*/ 0 h 696"/>
                  <a:gd name="T84" fmla="*/ 0 w 1279"/>
                  <a:gd name="T85" fmla="*/ 0 h 696"/>
                  <a:gd name="T86" fmla="*/ 0 w 1279"/>
                  <a:gd name="T87" fmla="*/ 0 h 696"/>
                  <a:gd name="T88" fmla="*/ 0 w 1279"/>
                  <a:gd name="T89" fmla="*/ 0 h 696"/>
                  <a:gd name="T90" fmla="*/ 0 w 1279"/>
                  <a:gd name="T91" fmla="*/ 0 h 696"/>
                  <a:gd name="T92" fmla="*/ 0 w 1279"/>
                  <a:gd name="T93" fmla="*/ 0 h 696"/>
                  <a:gd name="T94" fmla="*/ 0 w 1279"/>
                  <a:gd name="T95" fmla="*/ 0 h 69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w 1279"/>
                  <a:gd name="T145" fmla="*/ 0 h 696"/>
                  <a:gd name="T146" fmla="*/ 1279 w 1279"/>
                  <a:gd name="T147" fmla="*/ 696 h 69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T144" t="T145" r="T146" b="T147"/>
                <a:pathLst>
                  <a:path w="1279" h="696">
                    <a:moveTo>
                      <a:pt x="489" y="34"/>
                    </a:moveTo>
                    <a:lnTo>
                      <a:pt x="459" y="30"/>
                    </a:lnTo>
                    <a:lnTo>
                      <a:pt x="437" y="23"/>
                    </a:lnTo>
                    <a:lnTo>
                      <a:pt x="412" y="9"/>
                    </a:lnTo>
                    <a:lnTo>
                      <a:pt x="390" y="3"/>
                    </a:lnTo>
                    <a:lnTo>
                      <a:pt x="369" y="0"/>
                    </a:lnTo>
                    <a:lnTo>
                      <a:pt x="346" y="8"/>
                    </a:lnTo>
                    <a:lnTo>
                      <a:pt x="331" y="21"/>
                    </a:lnTo>
                    <a:lnTo>
                      <a:pt x="315" y="45"/>
                    </a:lnTo>
                    <a:lnTo>
                      <a:pt x="301" y="80"/>
                    </a:lnTo>
                    <a:lnTo>
                      <a:pt x="285" y="130"/>
                    </a:lnTo>
                    <a:lnTo>
                      <a:pt x="269" y="160"/>
                    </a:lnTo>
                    <a:lnTo>
                      <a:pt x="255" y="184"/>
                    </a:lnTo>
                    <a:lnTo>
                      <a:pt x="244" y="195"/>
                    </a:lnTo>
                    <a:lnTo>
                      <a:pt x="226" y="208"/>
                    </a:lnTo>
                    <a:lnTo>
                      <a:pt x="191" y="224"/>
                    </a:lnTo>
                    <a:lnTo>
                      <a:pt x="150" y="245"/>
                    </a:lnTo>
                    <a:lnTo>
                      <a:pt x="109" y="272"/>
                    </a:lnTo>
                    <a:lnTo>
                      <a:pt x="77" y="298"/>
                    </a:lnTo>
                    <a:lnTo>
                      <a:pt x="44" y="337"/>
                    </a:lnTo>
                    <a:lnTo>
                      <a:pt x="21" y="374"/>
                    </a:lnTo>
                    <a:lnTo>
                      <a:pt x="6" y="423"/>
                    </a:lnTo>
                    <a:lnTo>
                      <a:pt x="0" y="468"/>
                    </a:lnTo>
                    <a:lnTo>
                      <a:pt x="2" y="513"/>
                    </a:lnTo>
                    <a:lnTo>
                      <a:pt x="10" y="548"/>
                    </a:lnTo>
                    <a:lnTo>
                      <a:pt x="23" y="578"/>
                    </a:lnTo>
                    <a:lnTo>
                      <a:pt x="42" y="603"/>
                    </a:lnTo>
                    <a:lnTo>
                      <a:pt x="69" y="622"/>
                    </a:lnTo>
                    <a:lnTo>
                      <a:pt x="101" y="634"/>
                    </a:lnTo>
                    <a:lnTo>
                      <a:pt x="132" y="641"/>
                    </a:lnTo>
                    <a:lnTo>
                      <a:pt x="156" y="648"/>
                    </a:lnTo>
                    <a:lnTo>
                      <a:pt x="174" y="659"/>
                    </a:lnTo>
                    <a:lnTo>
                      <a:pt x="197" y="677"/>
                    </a:lnTo>
                    <a:lnTo>
                      <a:pt x="220" y="688"/>
                    </a:lnTo>
                    <a:lnTo>
                      <a:pt x="245" y="694"/>
                    </a:lnTo>
                    <a:lnTo>
                      <a:pt x="273" y="692"/>
                    </a:lnTo>
                    <a:lnTo>
                      <a:pt x="316" y="678"/>
                    </a:lnTo>
                    <a:lnTo>
                      <a:pt x="370" y="666"/>
                    </a:lnTo>
                    <a:lnTo>
                      <a:pt x="397" y="661"/>
                    </a:lnTo>
                    <a:lnTo>
                      <a:pt x="425" y="661"/>
                    </a:lnTo>
                    <a:lnTo>
                      <a:pt x="458" y="666"/>
                    </a:lnTo>
                    <a:lnTo>
                      <a:pt x="487" y="661"/>
                    </a:lnTo>
                    <a:lnTo>
                      <a:pt x="513" y="652"/>
                    </a:lnTo>
                    <a:lnTo>
                      <a:pt x="557" y="638"/>
                    </a:lnTo>
                    <a:lnTo>
                      <a:pt x="588" y="631"/>
                    </a:lnTo>
                    <a:lnTo>
                      <a:pt x="619" y="619"/>
                    </a:lnTo>
                    <a:lnTo>
                      <a:pt x="643" y="611"/>
                    </a:lnTo>
                    <a:lnTo>
                      <a:pt x="678" y="598"/>
                    </a:lnTo>
                    <a:lnTo>
                      <a:pt x="707" y="592"/>
                    </a:lnTo>
                    <a:lnTo>
                      <a:pt x="740" y="592"/>
                    </a:lnTo>
                    <a:lnTo>
                      <a:pt x="770" y="596"/>
                    </a:lnTo>
                    <a:lnTo>
                      <a:pt x="796" y="609"/>
                    </a:lnTo>
                    <a:lnTo>
                      <a:pt x="828" y="627"/>
                    </a:lnTo>
                    <a:lnTo>
                      <a:pt x="861" y="643"/>
                    </a:lnTo>
                    <a:lnTo>
                      <a:pt x="887" y="653"/>
                    </a:lnTo>
                    <a:lnTo>
                      <a:pt x="909" y="661"/>
                    </a:lnTo>
                    <a:lnTo>
                      <a:pt x="934" y="669"/>
                    </a:lnTo>
                    <a:lnTo>
                      <a:pt x="964" y="683"/>
                    </a:lnTo>
                    <a:lnTo>
                      <a:pt x="981" y="691"/>
                    </a:lnTo>
                    <a:lnTo>
                      <a:pt x="1002" y="696"/>
                    </a:lnTo>
                    <a:lnTo>
                      <a:pt x="1034" y="696"/>
                    </a:lnTo>
                    <a:lnTo>
                      <a:pt x="1066" y="687"/>
                    </a:lnTo>
                    <a:lnTo>
                      <a:pt x="1100" y="673"/>
                    </a:lnTo>
                    <a:lnTo>
                      <a:pt x="1133" y="649"/>
                    </a:lnTo>
                    <a:lnTo>
                      <a:pt x="1158" y="626"/>
                    </a:lnTo>
                    <a:lnTo>
                      <a:pt x="1182" y="592"/>
                    </a:lnTo>
                    <a:lnTo>
                      <a:pt x="1194" y="564"/>
                    </a:lnTo>
                    <a:lnTo>
                      <a:pt x="1208" y="509"/>
                    </a:lnTo>
                    <a:lnTo>
                      <a:pt x="1219" y="469"/>
                    </a:lnTo>
                    <a:lnTo>
                      <a:pt x="1237" y="428"/>
                    </a:lnTo>
                    <a:lnTo>
                      <a:pt x="1257" y="394"/>
                    </a:lnTo>
                    <a:lnTo>
                      <a:pt x="1272" y="360"/>
                    </a:lnTo>
                    <a:lnTo>
                      <a:pt x="1279" y="327"/>
                    </a:lnTo>
                    <a:lnTo>
                      <a:pt x="1278" y="297"/>
                    </a:lnTo>
                    <a:lnTo>
                      <a:pt x="1269" y="270"/>
                    </a:lnTo>
                    <a:lnTo>
                      <a:pt x="1253" y="239"/>
                    </a:lnTo>
                    <a:lnTo>
                      <a:pt x="1234" y="209"/>
                    </a:lnTo>
                    <a:lnTo>
                      <a:pt x="1209" y="182"/>
                    </a:lnTo>
                    <a:lnTo>
                      <a:pt x="1187" y="162"/>
                    </a:lnTo>
                    <a:lnTo>
                      <a:pt x="1169" y="139"/>
                    </a:lnTo>
                    <a:lnTo>
                      <a:pt x="1153" y="125"/>
                    </a:lnTo>
                    <a:lnTo>
                      <a:pt x="1124" y="112"/>
                    </a:lnTo>
                    <a:lnTo>
                      <a:pt x="1090" y="104"/>
                    </a:lnTo>
                    <a:lnTo>
                      <a:pt x="1054" y="102"/>
                    </a:lnTo>
                    <a:lnTo>
                      <a:pt x="999" y="107"/>
                    </a:lnTo>
                    <a:lnTo>
                      <a:pt x="924" y="117"/>
                    </a:lnTo>
                    <a:lnTo>
                      <a:pt x="845" y="125"/>
                    </a:lnTo>
                    <a:lnTo>
                      <a:pt x="798" y="125"/>
                    </a:lnTo>
                    <a:lnTo>
                      <a:pt x="740" y="118"/>
                    </a:lnTo>
                    <a:lnTo>
                      <a:pt x="686" y="108"/>
                    </a:lnTo>
                    <a:lnTo>
                      <a:pt x="639" y="95"/>
                    </a:lnTo>
                    <a:lnTo>
                      <a:pt x="599" y="83"/>
                    </a:lnTo>
                    <a:lnTo>
                      <a:pt x="561" y="67"/>
                    </a:lnTo>
                    <a:lnTo>
                      <a:pt x="528" y="49"/>
                    </a:lnTo>
                    <a:lnTo>
                      <a:pt x="507" y="39"/>
                    </a:lnTo>
                    <a:lnTo>
                      <a:pt x="489" y="34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5" name="Freeform 192"/>
              <p:cNvSpPr>
                <a:spLocks/>
              </p:cNvSpPr>
              <p:nvPr/>
            </p:nvSpPr>
            <p:spPr bwMode="auto">
              <a:xfrm>
                <a:off x="1201" y="919"/>
                <a:ext cx="416" cy="242"/>
              </a:xfrm>
              <a:custGeom>
                <a:avLst/>
                <a:gdLst>
                  <a:gd name="T0" fmla="*/ 0 w 1665"/>
                  <a:gd name="T1" fmla="*/ 0 h 970"/>
                  <a:gd name="T2" fmla="*/ 0 w 1665"/>
                  <a:gd name="T3" fmla="*/ 0 h 970"/>
                  <a:gd name="T4" fmla="*/ 0 w 1665"/>
                  <a:gd name="T5" fmla="*/ 0 h 970"/>
                  <a:gd name="T6" fmla="*/ 0 w 1665"/>
                  <a:gd name="T7" fmla="*/ 0 h 970"/>
                  <a:gd name="T8" fmla="*/ 0 w 1665"/>
                  <a:gd name="T9" fmla="*/ 0 h 970"/>
                  <a:gd name="T10" fmla="*/ 0 w 1665"/>
                  <a:gd name="T11" fmla="*/ 0 h 970"/>
                  <a:gd name="T12" fmla="*/ 0 w 1665"/>
                  <a:gd name="T13" fmla="*/ 0 h 970"/>
                  <a:gd name="T14" fmla="*/ 0 w 1665"/>
                  <a:gd name="T15" fmla="*/ 0 h 970"/>
                  <a:gd name="T16" fmla="*/ 0 w 1665"/>
                  <a:gd name="T17" fmla="*/ 0 h 970"/>
                  <a:gd name="T18" fmla="*/ 0 w 1665"/>
                  <a:gd name="T19" fmla="*/ 0 h 970"/>
                  <a:gd name="T20" fmla="*/ 0 w 1665"/>
                  <a:gd name="T21" fmla="*/ 0 h 970"/>
                  <a:gd name="T22" fmla="*/ 0 w 1665"/>
                  <a:gd name="T23" fmla="*/ 0 h 970"/>
                  <a:gd name="T24" fmla="*/ 0 w 1665"/>
                  <a:gd name="T25" fmla="*/ 0 h 970"/>
                  <a:gd name="T26" fmla="*/ 0 w 1665"/>
                  <a:gd name="T27" fmla="*/ 0 h 970"/>
                  <a:gd name="T28" fmla="*/ 0 w 1665"/>
                  <a:gd name="T29" fmla="*/ 0 h 970"/>
                  <a:gd name="T30" fmla="*/ 0 w 1665"/>
                  <a:gd name="T31" fmla="*/ 0 h 970"/>
                  <a:gd name="T32" fmla="*/ 0 w 1665"/>
                  <a:gd name="T33" fmla="*/ 0 h 970"/>
                  <a:gd name="T34" fmla="*/ 0 w 1665"/>
                  <a:gd name="T35" fmla="*/ 0 h 970"/>
                  <a:gd name="T36" fmla="*/ 0 w 1665"/>
                  <a:gd name="T37" fmla="*/ 0 h 970"/>
                  <a:gd name="T38" fmla="*/ 0 w 1665"/>
                  <a:gd name="T39" fmla="*/ 0 h 970"/>
                  <a:gd name="T40" fmla="*/ 0 w 1665"/>
                  <a:gd name="T41" fmla="*/ 0 h 970"/>
                  <a:gd name="T42" fmla="*/ 0 w 1665"/>
                  <a:gd name="T43" fmla="*/ 0 h 970"/>
                  <a:gd name="T44" fmla="*/ 0 w 1665"/>
                  <a:gd name="T45" fmla="*/ 0 h 970"/>
                  <a:gd name="T46" fmla="*/ 0 w 1665"/>
                  <a:gd name="T47" fmla="*/ 0 h 970"/>
                  <a:gd name="T48" fmla="*/ 0 w 1665"/>
                  <a:gd name="T49" fmla="*/ 0 h 970"/>
                  <a:gd name="T50" fmla="*/ 0 w 1665"/>
                  <a:gd name="T51" fmla="*/ 0 h 970"/>
                  <a:gd name="T52" fmla="*/ 0 w 1665"/>
                  <a:gd name="T53" fmla="*/ 0 h 970"/>
                  <a:gd name="T54" fmla="*/ 0 w 1665"/>
                  <a:gd name="T55" fmla="*/ 0 h 970"/>
                  <a:gd name="T56" fmla="*/ 0 w 1665"/>
                  <a:gd name="T57" fmla="*/ 0 h 970"/>
                  <a:gd name="T58" fmla="*/ 0 w 1665"/>
                  <a:gd name="T59" fmla="*/ 0 h 970"/>
                  <a:gd name="T60" fmla="*/ 0 w 1665"/>
                  <a:gd name="T61" fmla="*/ 0 h 970"/>
                  <a:gd name="T62" fmla="*/ 0 w 1665"/>
                  <a:gd name="T63" fmla="*/ 0 h 970"/>
                  <a:gd name="T64" fmla="*/ 0 w 1665"/>
                  <a:gd name="T65" fmla="*/ 0 h 970"/>
                  <a:gd name="T66" fmla="*/ 0 w 1665"/>
                  <a:gd name="T67" fmla="*/ 0 h 970"/>
                  <a:gd name="T68" fmla="*/ 0 w 1665"/>
                  <a:gd name="T69" fmla="*/ 0 h 970"/>
                  <a:gd name="T70" fmla="*/ 0 w 1665"/>
                  <a:gd name="T71" fmla="*/ 0 h 970"/>
                  <a:gd name="T72" fmla="*/ 0 w 1665"/>
                  <a:gd name="T73" fmla="*/ 0 h 970"/>
                  <a:gd name="T74" fmla="*/ 0 w 1665"/>
                  <a:gd name="T75" fmla="*/ 0 h 970"/>
                  <a:gd name="T76" fmla="*/ 0 w 1665"/>
                  <a:gd name="T77" fmla="*/ 0 h 970"/>
                  <a:gd name="T78" fmla="*/ 0 w 1665"/>
                  <a:gd name="T79" fmla="*/ 0 h 970"/>
                  <a:gd name="T80" fmla="*/ 0 w 1665"/>
                  <a:gd name="T81" fmla="*/ 0 h 970"/>
                  <a:gd name="T82" fmla="*/ 0 w 1665"/>
                  <a:gd name="T83" fmla="*/ 0 h 970"/>
                  <a:gd name="T84" fmla="*/ 0 w 1665"/>
                  <a:gd name="T85" fmla="*/ 0 h 970"/>
                  <a:gd name="T86" fmla="*/ 0 w 1665"/>
                  <a:gd name="T87" fmla="*/ 0 h 970"/>
                  <a:gd name="T88" fmla="*/ 0 w 1665"/>
                  <a:gd name="T89" fmla="*/ 0 h 970"/>
                  <a:gd name="T90" fmla="*/ 0 w 1665"/>
                  <a:gd name="T91" fmla="*/ 0 h 970"/>
                  <a:gd name="T92" fmla="*/ 0 w 1665"/>
                  <a:gd name="T93" fmla="*/ 0 h 970"/>
                  <a:gd name="T94" fmla="*/ 0 w 1665"/>
                  <a:gd name="T95" fmla="*/ 0 h 970"/>
                  <a:gd name="T96" fmla="*/ 0 w 1665"/>
                  <a:gd name="T97" fmla="*/ 0 h 970"/>
                  <a:gd name="T98" fmla="*/ 0 w 1665"/>
                  <a:gd name="T99" fmla="*/ 0 h 970"/>
                  <a:gd name="T100" fmla="*/ 0 w 1665"/>
                  <a:gd name="T101" fmla="*/ 0 h 970"/>
                  <a:gd name="T102" fmla="*/ 0 w 1665"/>
                  <a:gd name="T103" fmla="*/ 0 h 970"/>
                  <a:gd name="T104" fmla="*/ 0 w 1665"/>
                  <a:gd name="T105" fmla="*/ 0 h 970"/>
                  <a:gd name="T106" fmla="*/ 0 w 1665"/>
                  <a:gd name="T107" fmla="*/ 0 h 970"/>
                  <a:gd name="T108" fmla="*/ 0 w 1665"/>
                  <a:gd name="T109" fmla="*/ 0 h 970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w 1665"/>
                  <a:gd name="T166" fmla="*/ 0 h 970"/>
                  <a:gd name="T167" fmla="*/ 1665 w 1665"/>
                  <a:gd name="T168" fmla="*/ 970 h 970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T165" t="T166" r="T167" b="T168"/>
                <a:pathLst>
                  <a:path w="1665" h="970">
                    <a:moveTo>
                      <a:pt x="545" y="910"/>
                    </a:moveTo>
                    <a:lnTo>
                      <a:pt x="547" y="939"/>
                    </a:lnTo>
                    <a:lnTo>
                      <a:pt x="551" y="970"/>
                    </a:lnTo>
                    <a:lnTo>
                      <a:pt x="592" y="962"/>
                    </a:lnTo>
                    <a:lnTo>
                      <a:pt x="627" y="950"/>
                    </a:lnTo>
                    <a:lnTo>
                      <a:pt x="655" y="933"/>
                    </a:lnTo>
                    <a:lnTo>
                      <a:pt x="672" y="917"/>
                    </a:lnTo>
                    <a:lnTo>
                      <a:pt x="683" y="907"/>
                    </a:lnTo>
                    <a:lnTo>
                      <a:pt x="697" y="900"/>
                    </a:lnTo>
                    <a:lnTo>
                      <a:pt x="724" y="898"/>
                    </a:lnTo>
                    <a:lnTo>
                      <a:pt x="751" y="903"/>
                    </a:lnTo>
                    <a:lnTo>
                      <a:pt x="796" y="898"/>
                    </a:lnTo>
                    <a:lnTo>
                      <a:pt x="826" y="902"/>
                    </a:lnTo>
                    <a:lnTo>
                      <a:pt x="845" y="905"/>
                    </a:lnTo>
                    <a:lnTo>
                      <a:pt x="870" y="910"/>
                    </a:lnTo>
                    <a:lnTo>
                      <a:pt x="901" y="917"/>
                    </a:lnTo>
                    <a:lnTo>
                      <a:pt x="938" y="919"/>
                    </a:lnTo>
                    <a:lnTo>
                      <a:pt x="989" y="914"/>
                    </a:lnTo>
                    <a:lnTo>
                      <a:pt x="1043" y="903"/>
                    </a:lnTo>
                    <a:lnTo>
                      <a:pt x="1090" y="892"/>
                    </a:lnTo>
                    <a:lnTo>
                      <a:pt x="1134" y="882"/>
                    </a:lnTo>
                    <a:lnTo>
                      <a:pt x="1159" y="874"/>
                    </a:lnTo>
                    <a:lnTo>
                      <a:pt x="1188" y="864"/>
                    </a:lnTo>
                    <a:lnTo>
                      <a:pt x="1224" y="848"/>
                    </a:lnTo>
                    <a:lnTo>
                      <a:pt x="1261" y="835"/>
                    </a:lnTo>
                    <a:lnTo>
                      <a:pt x="1301" y="823"/>
                    </a:lnTo>
                    <a:lnTo>
                      <a:pt x="1340" y="804"/>
                    </a:lnTo>
                    <a:lnTo>
                      <a:pt x="1367" y="787"/>
                    </a:lnTo>
                    <a:lnTo>
                      <a:pt x="1392" y="764"/>
                    </a:lnTo>
                    <a:lnTo>
                      <a:pt x="1426" y="730"/>
                    </a:lnTo>
                    <a:lnTo>
                      <a:pt x="1458" y="702"/>
                    </a:lnTo>
                    <a:lnTo>
                      <a:pt x="1499" y="678"/>
                    </a:lnTo>
                    <a:lnTo>
                      <a:pt x="1542" y="660"/>
                    </a:lnTo>
                    <a:lnTo>
                      <a:pt x="1585" y="641"/>
                    </a:lnTo>
                    <a:lnTo>
                      <a:pt x="1616" y="619"/>
                    </a:lnTo>
                    <a:lnTo>
                      <a:pt x="1639" y="590"/>
                    </a:lnTo>
                    <a:lnTo>
                      <a:pt x="1656" y="556"/>
                    </a:lnTo>
                    <a:lnTo>
                      <a:pt x="1665" y="508"/>
                    </a:lnTo>
                    <a:lnTo>
                      <a:pt x="1664" y="455"/>
                    </a:lnTo>
                    <a:lnTo>
                      <a:pt x="1659" y="406"/>
                    </a:lnTo>
                    <a:lnTo>
                      <a:pt x="1644" y="363"/>
                    </a:lnTo>
                    <a:lnTo>
                      <a:pt x="1624" y="326"/>
                    </a:lnTo>
                    <a:lnTo>
                      <a:pt x="1597" y="289"/>
                    </a:lnTo>
                    <a:lnTo>
                      <a:pt x="1562" y="258"/>
                    </a:lnTo>
                    <a:lnTo>
                      <a:pt x="1519" y="231"/>
                    </a:lnTo>
                    <a:lnTo>
                      <a:pt x="1476" y="214"/>
                    </a:lnTo>
                    <a:lnTo>
                      <a:pt x="1418" y="197"/>
                    </a:lnTo>
                    <a:lnTo>
                      <a:pt x="1357" y="181"/>
                    </a:lnTo>
                    <a:lnTo>
                      <a:pt x="1309" y="161"/>
                    </a:lnTo>
                    <a:lnTo>
                      <a:pt x="1261" y="137"/>
                    </a:lnTo>
                    <a:lnTo>
                      <a:pt x="1221" y="110"/>
                    </a:lnTo>
                    <a:lnTo>
                      <a:pt x="1172" y="70"/>
                    </a:lnTo>
                    <a:lnTo>
                      <a:pt x="1125" y="39"/>
                    </a:lnTo>
                    <a:lnTo>
                      <a:pt x="1075" y="19"/>
                    </a:lnTo>
                    <a:lnTo>
                      <a:pt x="1019" y="5"/>
                    </a:lnTo>
                    <a:lnTo>
                      <a:pt x="954" y="1"/>
                    </a:lnTo>
                    <a:lnTo>
                      <a:pt x="900" y="0"/>
                    </a:lnTo>
                    <a:lnTo>
                      <a:pt x="825" y="10"/>
                    </a:lnTo>
                    <a:lnTo>
                      <a:pt x="762" y="20"/>
                    </a:lnTo>
                    <a:lnTo>
                      <a:pt x="710" y="25"/>
                    </a:lnTo>
                    <a:lnTo>
                      <a:pt x="658" y="27"/>
                    </a:lnTo>
                    <a:lnTo>
                      <a:pt x="616" y="37"/>
                    </a:lnTo>
                    <a:lnTo>
                      <a:pt x="547" y="65"/>
                    </a:lnTo>
                    <a:lnTo>
                      <a:pt x="479" y="86"/>
                    </a:lnTo>
                    <a:lnTo>
                      <a:pt x="428" y="95"/>
                    </a:lnTo>
                    <a:lnTo>
                      <a:pt x="387" y="94"/>
                    </a:lnTo>
                    <a:lnTo>
                      <a:pt x="334" y="84"/>
                    </a:lnTo>
                    <a:lnTo>
                      <a:pt x="292" y="79"/>
                    </a:lnTo>
                    <a:lnTo>
                      <a:pt x="250" y="79"/>
                    </a:lnTo>
                    <a:lnTo>
                      <a:pt x="210" y="86"/>
                    </a:lnTo>
                    <a:lnTo>
                      <a:pt x="178" y="99"/>
                    </a:lnTo>
                    <a:lnTo>
                      <a:pt x="125" y="129"/>
                    </a:lnTo>
                    <a:lnTo>
                      <a:pt x="43" y="184"/>
                    </a:lnTo>
                    <a:lnTo>
                      <a:pt x="9" y="215"/>
                    </a:lnTo>
                    <a:lnTo>
                      <a:pt x="0" y="232"/>
                    </a:lnTo>
                    <a:lnTo>
                      <a:pt x="0" y="250"/>
                    </a:lnTo>
                    <a:lnTo>
                      <a:pt x="17" y="255"/>
                    </a:lnTo>
                    <a:lnTo>
                      <a:pt x="39" y="264"/>
                    </a:lnTo>
                    <a:lnTo>
                      <a:pt x="71" y="283"/>
                    </a:lnTo>
                    <a:lnTo>
                      <a:pt x="110" y="298"/>
                    </a:lnTo>
                    <a:lnTo>
                      <a:pt x="150" y="311"/>
                    </a:lnTo>
                    <a:lnTo>
                      <a:pt x="196" y="323"/>
                    </a:lnTo>
                    <a:lnTo>
                      <a:pt x="250" y="334"/>
                    </a:lnTo>
                    <a:lnTo>
                      <a:pt x="310" y="341"/>
                    </a:lnTo>
                    <a:lnTo>
                      <a:pt x="357" y="341"/>
                    </a:lnTo>
                    <a:lnTo>
                      <a:pt x="434" y="333"/>
                    </a:lnTo>
                    <a:lnTo>
                      <a:pt x="509" y="321"/>
                    </a:lnTo>
                    <a:lnTo>
                      <a:pt x="566" y="318"/>
                    </a:lnTo>
                    <a:lnTo>
                      <a:pt x="601" y="320"/>
                    </a:lnTo>
                    <a:lnTo>
                      <a:pt x="635" y="326"/>
                    </a:lnTo>
                    <a:lnTo>
                      <a:pt x="663" y="340"/>
                    </a:lnTo>
                    <a:lnTo>
                      <a:pt x="681" y="355"/>
                    </a:lnTo>
                    <a:lnTo>
                      <a:pt x="697" y="378"/>
                    </a:lnTo>
                    <a:lnTo>
                      <a:pt x="721" y="396"/>
                    </a:lnTo>
                    <a:lnTo>
                      <a:pt x="745" y="424"/>
                    </a:lnTo>
                    <a:lnTo>
                      <a:pt x="764" y="455"/>
                    </a:lnTo>
                    <a:lnTo>
                      <a:pt x="781" y="485"/>
                    </a:lnTo>
                    <a:lnTo>
                      <a:pt x="789" y="513"/>
                    </a:lnTo>
                    <a:lnTo>
                      <a:pt x="790" y="543"/>
                    </a:lnTo>
                    <a:lnTo>
                      <a:pt x="782" y="576"/>
                    </a:lnTo>
                    <a:lnTo>
                      <a:pt x="767" y="610"/>
                    </a:lnTo>
                    <a:lnTo>
                      <a:pt x="747" y="644"/>
                    </a:lnTo>
                    <a:lnTo>
                      <a:pt x="730" y="684"/>
                    </a:lnTo>
                    <a:lnTo>
                      <a:pt x="719" y="725"/>
                    </a:lnTo>
                    <a:lnTo>
                      <a:pt x="705" y="779"/>
                    </a:lnTo>
                    <a:lnTo>
                      <a:pt x="692" y="808"/>
                    </a:lnTo>
                    <a:lnTo>
                      <a:pt x="670" y="842"/>
                    </a:lnTo>
                    <a:lnTo>
                      <a:pt x="643" y="865"/>
                    </a:lnTo>
                    <a:lnTo>
                      <a:pt x="611" y="888"/>
                    </a:lnTo>
                    <a:lnTo>
                      <a:pt x="578" y="903"/>
                    </a:lnTo>
                    <a:lnTo>
                      <a:pt x="545" y="91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6" name="Freeform 193"/>
              <p:cNvSpPr>
                <a:spLocks/>
              </p:cNvSpPr>
              <p:nvPr/>
            </p:nvSpPr>
            <p:spPr bwMode="auto">
              <a:xfrm>
                <a:off x="1536" y="1002"/>
                <a:ext cx="231" cy="160"/>
              </a:xfrm>
              <a:custGeom>
                <a:avLst/>
                <a:gdLst>
                  <a:gd name="T0" fmla="*/ 0 w 926"/>
                  <a:gd name="T1" fmla="*/ 0 h 640"/>
                  <a:gd name="T2" fmla="*/ 0 w 926"/>
                  <a:gd name="T3" fmla="*/ 0 h 640"/>
                  <a:gd name="T4" fmla="*/ 0 w 926"/>
                  <a:gd name="T5" fmla="*/ 0 h 640"/>
                  <a:gd name="T6" fmla="*/ 0 w 926"/>
                  <a:gd name="T7" fmla="*/ 0 h 640"/>
                  <a:gd name="T8" fmla="*/ 0 w 926"/>
                  <a:gd name="T9" fmla="*/ 0 h 640"/>
                  <a:gd name="T10" fmla="*/ 0 w 926"/>
                  <a:gd name="T11" fmla="*/ 0 h 640"/>
                  <a:gd name="T12" fmla="*/ 0 w 926"/>
                  <a:gd name="T13" fmla="*/ 0 h 640"/>
                  <a:gd name="T14" fmla="*/ 0 w 926"/>
                  <a:gd name="T15" fmla="*/ 0 h 640"/>
                  <a:gd name="T16" fmla="*/ 0 w 926"/>
                  <a:gd name="T17" fmla="*/ 0 h 640"/>
                  <a:gd name="T18" fmla="*/ 0 w 926"/>
                  <a:gd name="T19" fmla="*/ 0 h 640"/>
                  <a:gd name="T20" fmla="*/ 0 w 926"/>
                  <a:gd name="T21" fmla="*/ 0 h 640"/>
                  <a:gd name="T22" fmla="*/ 0 w 926"/>
                  <a:gd name="T23" fmla="*/ 0 h 640"/>
                  <a:gd name="T24" fmla="*/ 0 w 926"/>
                  <a:gd name="T25" fmla="*/ 0 h 640"/>
                  <a:gd name="T26" fmla="*/ 0 w 926"/>
                  <a:gd name="T27" fmla="*/ 0 h 640"/>
                  <a:gd name="T28" fmla="*/ 0 w 926"/>
                  <a:gd name="T29" fmla="*/ 0 h 640"/>
                  <a:gd name="T30" fmla="*/ 0 w 926"/>
                  <a:gd name="T31" fmla="*/ 0 h 640"/>
                  <a:gd name="T32" fmla="*/ 0 w 926"/>
                  <a:gd name="T33" fmla="*/ 0 h 640"/>
                  <a:gd name="T34" fmla="*/ 0 w 926"/>
                  <a:gd name="T35" fmla="*/ 0 h 640"/>
                  <a:gd name="T36" fmla="*/ 0 w 926"/>
                  <a:gd name="T37" fmla="*/ 0 h 640"/>
                  <a:gd name="T38" fmla="*/ 0 w 926"/>
                  <a:gd name="T39" fmla="*/ 0 h 640"/>
                  <a:gd name="T40" fmla="*/ 0 w 926"/>
                  <a:gd name="T41" fmla="*/ 0 h 640"/>
                  <a:gd name="T42" fmla="*/ 0 w 926"/>
                  <a:gd name="T43" fmla="*/ 0 h 640"/>
                  <a:gd name="T44" fmla="*/ 0 w 926"/>
                  <a:gd name="T45" fmla="*/ 0 h 640"/>
                  <a:gd name="T46" fmla="*/ 0 w 926"/>
                  <a:gd name="T47" fmla="*/ 0 h 640"/>
                  <a:gd name="T48" fmla="*/ 0 w 926"/>
                  <a:gd name="T49" fmla="*/ 0 h 640"/>
                  <a:gd name="T50" fmla="*/ 0 w 926"/>
                  <a:gd name="T51" fmla="*/ 0 h 640"/>
                  <a:gd name="T52" fmla="*/ 0 w 926"/>
                  <a:gd name="T53" fmla="*/ 0 h 640"/>
                  <a:gd name="T54" fmla="*/ 0 w 926"/>
                  <a:gd name="T55" fmla="*/ 0 h 640"/>
                  <a:gd name="T56" fmla="*/ 0 w 926"/>
                  <a:gd name="T57" fmla="*/ 0 h 640"/>
                  <a:gd name="T58" fmla="*/ 0 w 926"/>
                  <a:gd name="T59" fmla="*/ 0 h 640"/>
                  <a:gd name="T60" fmla="*/ 0 w 926"/>
                  <a:gd name="T61" fmla="*/ 0 h 640"/>
                  <a:gd name="T62" fmla="*/ 0 w 926"/>
                  <a:gd name="T63" fmla="*/ 0 h 640"/>
                  <a:gd name="T64" fmla="*/ 0 w 926"/>
                  <a:gd name="T65" fmla="*/ 0 h 640"/>
                  <a:gd name="T66" fmla="*/ 0 w 926"/>
                  <a:gd name="T67" fmla="*/ 0 h 640"/>
                  <a:gd name="T68" fmla="*/ 0 w 926"/>
                  <a:gd name="T69" fmla="*/ 0 h 640"/>
                  <a:gd name="T70" fmla="*/ 0 w 926"/>
                  <a:gd name="T71" fmla="*/ 0 h 640"/>
                  <a:gd name="T72" fmla="*/ 0 w 926"/>
                  <a:gd name="T73" fmla="*/ 0 h 640"/>
                  <a:gd name="T74" fmla="*/ 0 w 926"/>
                  <a:gd name="T75" fmla="*/ 0 h 640"/>
                  <a:gd name="T76" fmla="*/ 0 w 926"/>
                  <a:gd name="T77" fmla="*/ 0 h 640"/>
                  <a:gd name="T78" fmla="*/ 0 w 926"/>
                  <a:gd name="T79" fmla="*/ 0 h 640"/>
                  <a:gd name="T80" fmla="*/ 0 w 926"/>
                  <a:gd name="T81" fmla="*/ 0 h 640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926"/>
                  <a:gd name="T124" fmla="*/ 0 h 640"/>
                  <a:gd name="T125" fmla="*/ 926 w 926"/>
                  <a:gd name="T126" fmla="*/ 640 h 640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926" h="640">
                    <a:moveTo>
                      <a:pt x="302" y="30"/>
                    </a:moveTo>
                    <a:lnTo>
                      <a:pt x="333" y="15"/>
                    </a:lnTo>
                    <a:lnTo>
                      <a:pt x="358" y="6"/>
                    </a:lnTo>
                    <a:lnTo>
                      <a:pt x="388" y="1"/>
                    </a:lnTo>
                    <a:lnTo>
                      <a:pt x="414" y="0"/>
                    </a:lnTo>
                    <a:lnTo>
                      <a:pt x="445" y="1"/>
                    </a:lnTo>
                    <a:lnTo>
                      <a:pt x="473" y="5"/>
                    </a:lnTo>
                    <a:lnTo>
                      <a:pt x="503" y="13"/>
                    </a:lnTo>
                    <a:lnTo>
                      <a:pt x="537" y="28"/>
                    </a:lnTo>
                    <a:lnTo>
                      <a:pt x="564" y="47"/>
                    </a:lnTo>
                    <a:lnTo>
                      <a:pt x="590" y="71"/>
                    </a:lnTo>
                    <a:lnTo>
                      <a:pt x="613" y="96"/>
                    </a:lnTo>
                    <a:lnTo>
                      <a:pt x="637" y="131"/>
                    </a:lnTo>
                    <a:lnTo>
                      <a:pt x="653" y="146"/>
                    </a:lnTo>
                    <a:lnTo>
                      <a:pt x="676" y="157"/>
                    </a:lnTo>
                    <a:lnTo>
                      <a:pt x="723" y="163"/>
                    </a:lnTo>
                    <a:lnTo>
                      <a:pt x="802" y="168"/>
                    </a:lnTo>
                    <a:lnTo>
                      <a:pt x="827" y="173"/>
                    </a:lnTo>
                    <a:lnTo>
                      <a:pt x="847" y="181"/>
                    </a:lnTo>
                    <a:lnTo>
                      <a:pt x="863" y="193"/>
                    </a:lnTo>
                    <a:lnTo>
                      <a:pt x="873" y="210"/>
                    </a:lnTo>
                    <a:lnTo>
                      <a:pt x="880" y="233"/>
                    </a:lnTo>
                    <a:lnTo>
                      <a:pt x="883" y="257"/>
                    </a:lnTo>
                    <a:lnTo>
                      <a:pt x="888" y="281"/>
                    </a:lnTo>
                    <a:lnTo>
                      <a:pt x="898" y="305"/>
                    </a:lnTo>
                    <a:lnTo>
                      <a:pt x="916" y="341"/>
                    </a:lnTo>
                    <a:lnTo>
                      <a:pt x="923" y="367"/>
                    </a:lnTo>
                    <a:lnTo>
                      <a:pt x="926" y="394"/>
                    </a:lnTo>
                    <a:lnTo>
                      <a:pt x="921" y="416"/>
                    </a:lnTo>
                    <a:lnTo>
                      <a:pt x="911" y="434"/>
                    </a:lnTo>
                    <a:lnTo>
                      <a:pt x="898" y="449"/>
                    </a:lnTo>
                    <a:lnTo>
                      <a:pt x="860" y="470"/>
                    </a:lnTo>
                    <a:lnTo>
                      <a:pt x="823" y="489"/>
                    </a:lnTo>
                    <a:lnTo>
                      <a:pt x="796" y="506"/>
                    </a:lnTo>
                    <a:lnTo>
                      <a:pt x="777" y="526"/>
                    </a:lnTo>
                    <a:lnTo>
                      <a:pt x="764" y="549"/>
                    </a:lnTo>
                    <a:lnTo>
                      <a:pt x="744" y="592"/>
                    </a:lnTo>
                    <a:lnTo>
                      <a:pt x="728" y="614"/>
                    </a:lnTo>
                    <a:lnTo>
                      <a:pt x="711" y="629"/>
                    </a:lnTo>
                    <a:lnTo>
                      <a:pt x="688" y="637"/>
                    </a:lnTo>
                    <a:lnTo>
                      <a:pt x="656" y="640"/>
                    </a:lnTo>
                    <a:lnTo>
                      <a:pt x="617" y="637"/>
                    </a:lnTo>
                    <a:lnTo>
                      <a:pt x="577" y="627"/>
                    </a:lnTo>
                    <a:lnTo>
                      <a:pt x="534" y="610"/>
                    </a:lnTo>
                    <a:lnTo>
                      <a:pt x="520" y="605"/>
                    </a:lnTo>
                    <a:lnTo>
                      <a:pt x="493" y="597"/>
                    </a:lnTo>
                    <a:lnTo>
                      <a:pt x="463" y="586"/>
                    </a:lnTo>
                    <a:lnTo>
                      <a:pt x="440" y="576"/>
                    </a:lnTo>
                    <a:lnTo>
                      <a:pt x="406" y="555"/>
                    </a:lnTo>
                    <a:lnTo>
                      <a:pt x="386" y="546"/>
                    </a:lnTo>
                    <a:lnTo>
                      <a:pt x="355" y="541"/>
                    </a:lnTo>
                    <a:lnTo>
                      <a:pt x="344" y="540"/>
                    </a:lnTo>
                    <a:lnTo>
                      <a:pt x="310" y="540"/>
                    </a:lnTo>
                    <a:lnTo>
                      <a:pt x="275" y="545"/>
                    </a:lnTo>
                    <a:lnTo>
                      <a:pt x="261" y="546"/>
                    </a:lnTo>
                    <a:lnTo>
                      <a:pt x="217" y="550"/>
                    </a:lnTo>
                    <a:lnTo>
                      <a:pt x="162" y="549"/>
                    </a:lnTo>
                    <a:lnTo>
                      <a:pt x="137" y="546"/>
                    </a:lnTo>
                    <a:lnTo>
                      <a:pt x="116" y="537"/>
                    </a:lnTo>
                    <a:lnTo>
                      <a:pt x="98" y="525"/>
                    </a:lnTo>
                    <a:lnTo>
                      <a:pt x="80" y="514"/>
                    </a:lnTo>
                    <a:lnTo>
                      <a:pt x="62" y="507"/>
                    </a:lnTo>
                    <a:lnTo>
                      <a:pt x="51" y="505"/>
                    </a:lnTo>
                    <a:lnTo>
                      <a:pt x="40" y="502"/>
                    </a:lnTo>
                    <a:lnTo>
                      <a:pt x="26" y="500"/>
                    </a:lnTo>
                    <a:lnTo>
                      <a:pt x="12" y="492"/>
                    </a:lnTo>
                    <a:lnTo>
                      <a:pt x="3" y="481"/>
                    </a:lnTo>
                    <a:lnTo>
                      <a:pt x="0" y="471"/>
                    </a:lnTo>
                    <a:lnTo>
                      <a:pt x="27" y="454"/>
                    </a:lnTo>
                    <a:lnTo>
                      <a:pt x="52" y="431"/>
                    </a:lnTo>
                    <a:lnTo>
                      <a:pt x="85" y="397"/>
                    </a:lnTo>
                    <a:lnTo>
                      <a:pt x="118" y="369"/>
                    </a:lnTo>
                    <a:lnTo>
                      <a:pt x="159" y="345"/>
                    </a:lnTo>
                    <a:lnTo>
                      <a:pt x="202" y="327"/>
                    </a:lnTo>
                    <a:lnTo>
                      <a:pt x="245" y="308"/>
                    </a:lnTo>
                    <a:lnTo>
                      <a:pt x="276" y="286"/>
                    </a:lnTo>
                    <a:lnTo>
                      <a:pt x="299" y="257"/>
                    </a:lnTo>
                    <a:lnTo>
                      <a:pt x="315" y="223"/>
                    </a:lnTo>
                    <a:lnTo>
                      <a:pt x="325" y="175"/>
                    </a:lnTo>
                    <a:lnTo>
                      <a:pt x="324" y="122"/>
                    </a:lnTo>
                    <a:lnTo>
                      <a:pt x="319" y="73"/>
                    </a:lnTo>
                    <a:lnTo>
                      <a:pt x="302" y="30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7" name="Freeform 194"/>
              <p:cNvSpPr>
                <a:spLocks/>
              </p:cNvSpPr>
              <p:nvPr/>
            </p:nvSpPr>
            <p:spPr bwMode="auto">
              <a:xfrm>
                <a:off x="1234" y="1121"/>
                <a:ext cx="80" cy="51"/>
              </a:xfrm>
              <a:custGeom>
                <a:avLst/>
                <a:gdLst>
                  <a:gd name="T0" fmla="*/ 0 w 321"/>
                  <a:gd name="T1" fmla="*/ 0 h 205"/>
                  <a:gd name="T2" fmla="*/ 0 w 321"/>
                  <a:gd name="T3" fmla="*/ 0 h 205"/>
                  <a:gd name="T4" fmla="*/ 0 w 321"/>
                  <a:gd name="T5" fmla="*/ 0 h 205"/>
                  <a:gd name="T6" fmla="*/ 0 w 321"/>
                  <a:gd name="T7" fmla="*/ 0 h 205"/>
                  <a:gd name="T8" fmla="*/ 0 w 321"/>
                  <a:gd name="T9" fmla="*/ 0 h 205"/>
                  <a:gd name="T10" fmla="*/ 0 w 321"/>
                  <a:gd name="T11" fmla="*/ 0 h 205"/>
                  <a:gd name="T12" fmla="*/ 0 w 321"/>
                  <a:gd name="T13" fmla="*/ 0 h 205"/>
                  <a:gd name="T14" fmla="*/ 0 w 321"/>
                  <a:gd name="T15" fmla="*/ 0 h 205"/>
                  <a:gd name="T16" fmla="*/ 0 w 321"/>
                  <a:gd name="T17" fmla="*/ 0 h 205"/>
                  <a:gd name="T18" fmla="*/ 0 w 321"/>
                  <a:gd name="T19" fmla="*/ 0 h 205"/>
                  <a:gd name="T20" fmla="*/ 0 w 321"/>
                  <a:gd name="T21" fmla="*/ 0 h 205"/>
                  <a:gd name="T22" fmla="*/ 0 w 321"/>
                  <a:gd name="T23" fmla="*/ 0 h 205"/>
                  <a:gd name="T24" fmla="*/ 0 w 321"/>
                  <a:gd name="T25" fmla="*/ 0 h 205"/>
                  <a:gd name="T26" fmla="*/ 0 w 321"/>
                  <a:gd name="T27" fmla="*/ 0 h 205"/>
                  <a:gd name="T28" fmla="*/ 0 w 321"/>
                  <a:gd name="T29" fmla="*/ 0 h 205"/>
                  <a:gd name="T30" fmla="*/ 0 w 321"/>
                  <a:gd name="T31" fmla="*/ 0 h 205"/>
                  <a:gd name="T32" fmla="*/ 0 w 321"/>
                  <a:gd name="T33" fmla="*/ 0 h 205"/>
                  <a:gd name="T34" fmla="*/ 0 w 321"/>
                  <a:gd name="T35" fmla="*/ 0 h 205"/>
                  <a:gd name="T36" fmla="*/ 0 w 321"/>
                  <a:gd name="T37" fmla="*/ 0 h 205"/>
                  <a:gd name="T38" fmla="*/ 0 w 321"/>
                  <a:gd name="T39" fmla="*/ 0 h 205"/>
                  <a:gd name="T40" fmla="*/ 0 w 321"/>
                  <a:gd name="T41" fmla="*/ 0 h 205"/>
                  <a:gd name="T42" fmla="*/ 0 w 321"/>
                  <a:gd name="T43" fmla="*/ 0 h 205"/>
                  <a:gd name="T44" fmla="*/ 0 w 321"/>
                  <a:gd name="T45" fmla="*/ 0 h 205"/>
                  <a:gd name="T46" fmla="*/ 0 w 321"/>
                  <a:gd name="T47" fmla="*/ 0 h 205"/>
                  <a:gd name="T48" fmla="*/ 0 w 321"/>
                  <a:gd name="T49" fmla="*/ 0 h 205"/>
                  <a:gd name="T50" fmla="*/ 0 w 321"/>
                  <a:gd name="T51" fmla="*/ 0 h 205"/>
                  <a:gd name="T52" fmla="*/ 0 w 321"/>
                  <a:gd name="T53" fmla="*/ 0 h 205"/>
                  <a:gd name="T54" fmla="*/ 0 w 321"/>
                  <a:gd name="T55" fmla="*/ 0 h 205"/>
                  <a:gd name="T56" fmla="*/ 0 w 321"/>
                  <a:gd name="T57" fmla="*/ 0 h 20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1"/>
                  <a:gd name="T88" fmla="*/ 0 h 205"/>
                  <a:gd name="T89" fmla="*/ 321 w 321"/>
                  <a:gd name="T90" fmla="*/ 205 h 205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1" h="205">
                    <a:moveTo>
                      <a:pt x="0" y="26"/>
                    </a:moveTo>
                    <a:lnTo>
                      <a:pt x="13" y="30"/>
                    </a:lnTo>
                    <a:lnTo>
                      <a:pt x="38" y="37"/>
                    </a:lnTo>
                    <a:lnTo>
                      <a:pt x="62" y="51"/>
                    </a:lnTo>
                    <a:lnTo>
                      <a:pt x="93" y="75"/>
                    </a:lnTo>
                    <a:lnTo>
                      <a:pt x="138" y="119"/>
                    </a:lnTo>
                    <a:lnTo>
                      <a:pt x="181" y="160"/>
                    </a:lnTo>
                    <a:lnTo>
                      <a:pt x="217" y="187"/>
                    </a:lnTo>
                    <a:lnTo>
                      <a:pt x="243" y="201"/>
                    </a:lnTo>
                    <a:lnTo>
                      <a:pt x="258" y="205"/>
                    </a:lnTo>
                    <a:lnTo>
                      <a:pt x="272" y="204"/>
                    </a:lnTo>
                    <a:lnTo>
                      <a:pt x="288" y="200"/>
                    </a:lnTo>
                    <a:lnTo>
                      <a:pt x="301" y="195"/>
                    </a:lnTo>
                    <a:lnTo>
                      <a:pt x="321" y="186"/>
                    </a:lnTo>
                    <a:lnTo>
                      <a:pt x="321" y="179"/>
                    </a:lnTo>
                    <a:lnTo>
                      <a:pt x="316" y="135"/>
                    </a:lnTo>
                    <a:lnTo>
                      <a:pt x="310" y="109"/>
                    </a:lnTo>
                    <a:lnTo>
                      <a:pt x="301" y="86"/>
                    </a:lnTo>
                    <a:lnTo>
                      <a:pt x="290" y="69"/>
                    </a:lnTo>
                    <a:lnTo>
                      <a:pt x="267" y="61"/>
                    </a:lnTo>
                    <a:lnTo>
                      <a:pt x="241" y="51"/>
                    </a:lnTo>
                    <a:lnTo>
                      <a:pt x="209" y="35"/>
                    </a:lnTo>
                    <a:lnTo>
                      <a:pt x="177" y="17"/>
                    </a:lnTo>
                    <a:lnTo>
                      <a:pt x="149" y="4"/>
                    </a:lnTo>
                    <a:lnTo>
                      <a:pt x="121" y="0"/>
                    </a:lnTo>
                    <a:lnTo>
                      <a:pt x="88" y="0"/>
                    </a:lnTo>
                    <a:lnTo>
                      <a:pt x="59" y="6"/>
                    </a:lnTo>
                    <a:lnTo>
                      <a:pt x="23" y="19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008000"/>
              </a:solidFill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8" name="Freeform 195"/>
              <p:cNvSpPr>
                <a:spLocks/>
              </p:cNvSpPr>
              <p:nvPr/>
            </p:nvSpPr>
            <p:spPr bwMode="auto">
              <a:xfrm>
                <a:off x="1536" y="1010"/>
                <a:ext cx="81" cy="110"/>
              </a:xfrm>
              <a:custGeom>
                <a:avLst/>
                <a:gdLst>
                  <a:gd name="T0" fmla="*/ 0 w 325"/>
                  <a:gd name="T1" fmla="*/ 0 h 440"/>
                  <a:gd name="T2" fmla="*/ 0 w 325"/>
                  <a:gd name="T3" fmla="*/ 0 h 440"/>
                  <a:gd name="T4" fmla="*/ 0 w 325"/>
                  <a:gd name="T5" fmla="*/ 0 h 440"/>
                  <a:gd name="T6" fmla="*/ 0 w 325"/>
                  <a:gd name="T7" fmla="*/ 0 h 440"/>
                  <a:gd name="T8" fmla="*/ 0 w 325"/>
                  <a:gd name="T9" fmla="*/ 0 h 440"/>
                  <a:gd name="T10" fmla="*/ 0 w 325"/>
                  <a:gd name="T11" fmla="*/ 0 h 440"/>
                  <a:gd name="T12" fmla="*/ 0 w 325"/>
                  <a:gd name="T13" fmla="*/ 0 h 440"/>
                  <a:gd name="T14" fmla="*/ 0 w 325"/>
                  <a:gd name="T15" fmla="*/ 0 h 440"/>
                  <a:gd name="T16" fmla="*/ 0 w 325"/>
                  <a:gd name="T17" fmla="*/ 0 h 440"/>
                  <a:gd name="T18" fmla="*/ 0 w 325"/>
                  <a:gd name="T19" fmla="*/ 0 h 440"/>
                  <a:gd name="T20" fmla="*/ 0 w 325"/>
                  <a:gd name="T21" fmla="*/ 0 h 440"/>
                  <a:gd name="T22" fmla="*/ 0 w 325"/>
                  <a:gd name="T23" fmla="*/ 0 h 440"/>
                  <a:gd name="T24" fmla="*/ 0 w 325"/>
                  <a:gd name="T25" fmla="*/ 0 h 440"/>
                  <a:gd name="T26" fmla="*/ 0 w 325"/>
                  <a:gd name="T27" fmla="*/ 0 h 440"/>
                  <a:gd name="T28" fmla="*/ 0 w 325"/>
                  <a:gd name="T29" fmla="*/ 0 h 44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325"/>
                  <a:gd name="T46" fmla="*/ 0 h 440"/>
                  <a:gd name="T47" fmla="*/ 325 w 325"/>
                  <a:gd name="T48" fmla="*/ 440 h 44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325" h="440">
                    <a:moveTo>
                      <a:pt x="0" y="440"/>
                    </a:moveTo>
                    <a:lnTo>
                      <a:pt x="27" y="424"/>
                    </a:lnTo>
                    <a:lnTo>
                      <a:pt x="52" y="401"/>
                    </a:lnTo>
                    <a:lnTo>
                      <a:pt x="85" y="368"/>
                    </a:lnTo>
                    <a:lnTo>
                      <a:pt x="118" y="338"/>
                    </a:lnTo>
                    <a:lnTo>
                      <a:pt x="159" y="315"/>
                    </a:lnTo>
                    <a:lnTo>
                      <a:pt x="202" y="297"/>
                    </a:lnTo>
                    <a:lnTo>
                      <a:pt x="245" y="277"/>
                    </a:lnTo>
                    <a:lnTo>
                      <a:pt x="276" y="255"/>
                    </a:lnTo>
                    <a:lnTo>
                      <a:pt x="299" y="226"/>
                    </a:lnTo>
                    <a:lnTo>
                      <a:pt x="315" y="194"/>
                    </a:lnTo>
                    <a:lnTo>
                      <a:pt x="325" y="145"/>
                    </a:lnTo>
                    <a:lnTo>
                      <a:pt x="324" y="92"/>
                    </a:lnTo>
                    <a:lnTo>
                      <a:pt x="317" y="44"/>
                    </a:lnTo>
                    <a:lnTo>
                      <a:pt x="302" y="0"/>
                    </a:lnTo>
                  </a:path>
                </a:pathLst>
              </a:cu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29" name="Freeform 196"/>
              <p:cNvSpPr>
                <a:spLocks/>
              </p:cNvSpPr>
              <p:nvPr/>
            </p:nvSpPr>
            <p:spPr bwMode="auto">
              <a:xfrm>
                <a:off x="3648" y="680"/>
                <a:ext cx="43" cy="302"/>
              </a:xfrm>
              <a:custGeom>
                <a:avLst/>
                <a:gdLst>
                  <a:gd name="T0" fmla="*/ 0 w 176"/>
                  <a:gd name="T1" fmla="*/ 0 h 1208"/>
                  <a:gd name="T2" fmla="*/ 0 w 176"/>
                  <a:gd name="T3" fmla="*/ 0 h 1208"/>
                  <a:gd name="T4" fmla="*/ 0 w 176"/>
                  <a:gd name="T5" fmla="*/ 0 h 1208"/>
                  <a:gd name="T6" fmla="*/ 0 w 176"/>
                  <a:gd name="T7" fmla="*/ 0 h 1208"/>
                  <a:gd name="T8" fmla="*/ 0 w 176"/>
                  <a:gd name="T9" fmla="*/ 0 h 1208"/>
                  <a:gd name="T10" fmla="*/ 0 w 176"/>
                  <a:gd name="T11" fmla="*/ 0 h 1208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76"/>
                  <a:gd name="T19" fmla="*/ 0 h 1208"/>
                  <a:gd name="T20" fmla="*/ 176 w 176"/>
                  <a:gd name="T21" fmla="*/ 1208 h 1208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76" h="1208">
                    <a:moveTo>
                      <a:pt x="176" y="1203"/>
                    </a:moveTo>
                    <a:lnTo>
                      <a:pt x="147" y="169"/>
                    </a:lnTo>
                    <a:lnTo>
                      <a:pt x="86" y="0"/>
                    </a:lnTo>
                    <a:lnTo>
                      <a:pt x="29" y="165"/>
                    </a:lnTo>
                    <a:lnTo>
                      <a:pt x="0" y="1208"/>
                    </a:lnTo>
                    <a:lnTo>
                      <a:pt x="176" y="1208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30" name="Rectangle 481"/>
              <p:cNvSpPr>
                <a:spLocks noChangeArrowheads="1"/>
              </p:cNvSpPr>
              <p:nvPr/>
            </p:nvSpPr>
            <p:spPr bwMode="auto">
              <a:xfrm>
                <a:off x="2460" y="3686"/>
                <a:ext cx="816" cy="24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31" name="Text Box 482"/>
              <p:cNvSpPr txBox="1">
                <a:spLocks noChangeArrowheads="1"/>
              </p:cNvSpPr>
              <p:nvPr/>
            </p:nvSpPr>
            <p:spPr bwMode="auto">
              <a:xfrm>
                <a:off x="2442" y="3686"/>
                <a:ext cx="116" cy="155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endParaRPr lang="en-US" sz="1000" dirty="0"/>
              </a:p>
            </p:txBody>
          </p:sp>
          <p:sp>
            <p:nvSpPr>
              <p:cNvPr id="4232" name="Text Box 484"/>
              <p:cNvSpPr txBox="1">
                <a:spLocks noChangeArrowheads="1"/>
              </p:cNvSpPr>
              <p:nvPr/>
            </p:nvSpPr>
            <p:spPr bwMode="auto">
              <a:xfrm>
                <a:off x="2081" y="432"/>
                <a:ext cx="1663" cy="29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Times New Roman" pitchFamily="18" charset="0"/>
                  </a:rPr>
                  <a:t>COLORS POSTED</a:t>
                </a:r>
              </a:p>
            </p:txBody>
          </p:sp>
          <p:grpSp>
            <p:nvGrpSpPr>
              <p:cNvPr id="4" name="Group 494"/>
              <p:cNvGrpSpPr>
                <a:grpSpLocks/>
              </p:cNvGrpSpPr>
              <p:nvPr/>
            </p:nvGrpSpPr>
            <p:grpSpPr bwMode="auto">
              <a:xfrm>
                <a:off x="1008" y="3734"/>
                <a:ext cx="1200" cy="144"/>
                <a:chOff x="1008" y="3552"/>
                <a:chExt cx="1200" cy="144"/>
              </a:xfrm>
            </p:grpSpPr>
            <p:sp>
              <p:nvSpPr>
                <p:cNvPr id="4494" name="Line 485"/>
                <p:cNvSpPr>
                  <a:spLocks noChangeShapeType="1"/>
                </p:cNvSpPr>
                <p:nvPr/>
              </p:nvSpPr>
              <p:spPr bwMode="auto">
                <a:xfrm flipV="1">
                  <a:off x="1008" y="3552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5" name="Line 486"/>
                <p:cNvSpPr>
                  <a:spLocks noChangeShapeType="1"/>
                </p:cNvSpPr>
                <p:nvPr/>
              </p:nvSpPr>
              <p:spPr bwMode="auto">
                <a:xfrm>
                  <a:off x="1008" y="3552"/>
                  <a:ext cx="12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6" name="Line 488"/>
                <p:cNvSpPr>
                  <a:spLocks noChangeShapeType="1"/>
                </p:cNvSpPr>
                <p:nvPr/>
              </p:nvSpPr>
              <p:spPr bwMode="auto">
                <a:xfrm flipV="1">
                  <a:off x="2208" y="3552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7" name="Text Box 489"/>
                <p:cNvSpPr txBox="1">
                  <a:spLocks noChangeArrowheads="1"/>
                </p:cNvSpPr>
                <p:nvPr/>
              </p:nvSpPr>
              <p:spPr bwMode="auto">
                <a:xfrm>
                  <a:off x="1478" y="3557"/>
                  <a:ext cx="527" cy="136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dirty="0" smtClean="0"/>
                    <a:t>ISR SEATING</a:t>
                  </a:r>
                  <a:endParaRPr lang="en-US" dirty="0"/>
                </a:p>
              </p:txBody>
            </p:sp>
          </p:grpSp>
          <p:grpSp>
            <p:nvGrpSpPr>
              <p:cNvPr id="5" name="Group 495"/>
              <p:cNvGrpSpPr>
                <a:grpSpLocks/>
              </p:cNvGrpSpPr>
              <p:nvPr/>
            </p:nvGrpSpPr>
            <p:grpSpPr bwMode="auto">
              <a:xfrm>
                <a:off x="3552" y="3734"/>
                <a:ext cx="1200" cy="144"/>
                <a:chOff x="1008" y="3552"/>
                <a:chExt cx="1200" cy="144"/>
              </a:xfrm>
            </p:grpSpPr>
            <p:sp>
              <p:nvSpPr>
                <p:cNvPr id="4490" name="Line 496"/>
                <p:cNvSpPr>
                  <a:spLocks noChangeShapeType="1"/>
                </p:cNvSpPr>
                <p:nvPr/>
              </p:nvSpPr>
              <p:spPr bwMode="auto">
                <a:xfrm flipV="1">
                  <a:off x="1008" y="3552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1" name="Line 497"/>
                <p:cNvSpPr>
                  <a:spLocks noChangeShapeType="1"/>
                </p:cNvSpPr>
                <p:nvPr/>
              </p:nvSpPr>
              <p:spPr bwMode="auto">
                <a:xfrm>
                  <a:off x="1008" y="3552"/>
                  <a:ext cx="12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2" name="Line 498"/>
                <p:cNvSpPr>
                  <a:spLocks noChangeShapeType="1"/>
                </p:cNvSpPr>
                <p:nvPr/>
              </p:nvSpPr>
              <p:spPr bwMode="auto">
                <a:xfrm flipV="1">
                  <a:off x="2208" y="3552"/>
                  <a:ext cx="0" cy="14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93" name="Text Box 499"/>
                <p:cNvSpPr txBox="1">
                  <a:spLocks noChangeArrowheads="1"/>
                </p:cNvSpPr>
                <p:nvPr/>
              </p:nvSpPr>
              <p:spPr bwMode="auto">
                <a:xfrm>
                  <a:off x="1478" y="3557"/>
                  <a:ext cx="541" cy="136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dirty="0" smtClean="0"/>
                    <a:t>JCS SEATING</a:t>
                  </a:r>
                  <a:endParaRPr lang="en-US" dirty="0"/>
                </a:p>
              </p:txBody>
            </p:sp>
          </p:grpSp>
          <p:grpSp>
            <p:nvGrpSpPr>
              <p:cNvPr id="6" name="Group 599"/>
              <p:cNvGrpSpPr>
                <a:grpSpLocks/>
              </p:cNvGrpSpPr>
              <p:nvPr/>
            </p:nvGrpSpPr>
            <p:grpSpPr bwMode="auto">
              <a:xfrm>
                <a:off x="2767" y="917"/>
                <a:ext cx="415" cy="811"/>
                <a:chOff x="2767" y="768"/>
                <a:chExt cx="415" cy="811"/>
              </a:xfrm>
            </p:grpSpPr>
            <p:sp>
              <p:nvSpPr>
                <p:cNvPr id="4428" name="Freeform 197"/>
                <p:cNvSpPr>
                  <a:spLocks/>
                </p:cNvSpPr>
                <p:nvPr/>
              </p:nvSpPr>
              <p:spPr bwMode="auto">
                <a:xfrm>
                  <a:off x="2767" y="1488"/>
                  <a:ext cx="239" cy="91"/>
                </a:xfrm>
                <a:custGeom>
                  <a:avLst/>
                  <a:gdLst>
                    <a:gd name="T0" fmla="*/ 0 w 959"/>
                    <a:gd name="T1" fmla="*/ 0 h 366"/>
                    <a:gd name="T2" fmla="*/ 0 w 959"/>
                    <a:gd name="T3" fmla="*/ 0 h 366"/>
                    <a:gd name="T4" fmla="*/ 0 w 959"/>
                    <a:gd name="T5" fmla="*/ 0 h 366"/>
                    <a:gd name="T6" fmla="*/ 0 w 959"/>
                    <a:gd name="T7" fmla="*/ 0 h 366"/>
                    <a:gd name="T8" fmla="*/ 0 w 959"/>
                    <a:gd name="T9" fmla="*/ 0 h 366"/>
                    <a:gd name="T10" fmla="*/ 0 w 959"/>
                    <a:gd name="T11" fmla="*/ 0 h 366"/>
                    <a:gd name="T12" fmla="*/ 0 w 959"/>
                    <a:gd name="T13" fmla="*/ 0 h 366"/>
                    <a:gd name="T14" fmla="*/ 0 w 959"/>
                    <a:gd name="T15" fmla="*/ 0 h 366"/>
                    <a:gd name="T16" fmla="*/ 0 w 959"/>
                    <a:gd name="T17" fmla="*/ 0 h 366"/>
                    <a:gd name="T18" fmla="*/ 0 w 959"/>
                    <a:gd name="T19" fmla="*/ 0 h 366"/>
                    <a:gd name="T20" fmla="*/ 0 w 959"/>
                    <a:gd name="T21" fmla="*/ 0 h 366"/>
                    <a:gd name="T22" fmla="*/ 0 w 959"/>
                    <a:gd name="T23" fmla="*/ 0 h 366"/>
                    <a:gd name="T24" fmla="*/ 0 w 959"/>
                    <a:gd name="T25" fmla="*/ 0 h 366"/>
                    <a:gd name="T26" fmla="*/ 0 w 959"/>
                    <a:gd name="T27" fmla="*/ 0 h 366"/>
                    <a:gd name="T28" fmla="*/ 0 w 959"/>
                    <a:gd name="T29" fmla="*/ 0 h 366"/>
                    <a:gd name="T30" fmla="*/ 0 w 959"/>
                    <a:gd name="T31" fmla="*/ 0 h 366"/>
                    <a:gd name="T32" fmla="*/ 0 w 959"/>
                    <a:gd name="T33" fmla="*/ 0 h 36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959"/>
                    <a:gd name="T52" fmla="*/ 0 h 366"/>
                    <a:gd name="T53" fmla="*/ 959 w 959"/>
                    <a:gd name="T54" fmla="*/ 366 h 36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959" h="366">
                      <a:moveTo>
                        <a:pt x="959" y="183"/>
                      </a:moveTo>
                      <a:lnTo>
                        <a:pt x="920" y="112"/>
                      </a:lnTo>
                      <a:lnTo>
                        <a:pt x="819" y="53"/>
                      </a:lnTo>
                      <a:lnTo>
                        <a:pt x="666" y="14"/>
                      </a:lnTo>
                      <a:lnTo>
                        <a:pt x="480" y="0"/>
                      </a:lnTo>
                      <a:lnTo>
                        <a:pt x="292" y="14"/>
                      </a:lnTo>
                      <a:lnTo>
                        <a:pt x="141" y="53"/>
                      </a:lnTo>
                      <a:lnTo>
                        <a:pt x="38" y="112"/>
                      </a:lnTo>
                      <a:lnTo>
                        <a:pt x="0" y="183"/>
                      </a:lnTo>
                      <a:lnTo>
                        <a:pt x="38" y="253"/>
                      </a:lnTo>
                      <a:lnTo>
                        <a:pt x="141" y="312"/>
                      </a:lnTo>
                      <a:lnTo>
                        <a:pt x="292" y="351"/>
                      </a:lnTo>
                      <a:lnTo>
                        <a:pt x="480" y="366"/>
                      </a:lnTo>
                      <a:lnTo>
                        <a:pt x="666" y="351"/>
                      </a:lnTo>
                      <a:lnTo>
                        <a:pt x="819" y="312"/>
                      </a:lnTo>
                      <a:lnTo>
                        <a:pt x="920" y="253"/>
                      </a:lnTo>
                      <a:lnTo>
                        <a:pt x="959" y="18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9" name="Freeform 428"/>
                <p:cNvSpPr>
                  <a:spLocks/>
                </p:cNvSpPr>
                <p:nvPr/>
              </p:nvSpPr>
              <p:spPr bwMode="auto">
                <a:xfrm>
                  <a:off x="2879" y="952"/>
                  <a:ext cx="15" cy="584"/>
                </a:xfrm>
                <a:custGeom>
                  <a:avLst/>
                  <a:gdLst>
                    <a:gd name="T0" fmla="*/ 0 w 60"/>
                    <a:gd name="T1" fmla="*/ 0 h 2338"/>
                    <a:gd name="T2" fmla="*/ 0 w 60"/>
                    <a:gd name="T3" fmla="*/ 0 h 2338"/>
                    <a:gd name="T4" fmla="*/ 0 w 60"/>
                    <a:gd name="T5" fmla="*/ 0 h 2338"/>
                    <a:gd name="T6" fmla="*/ 0 w 60"/>
                    <a:gd name="T7" fmla="*/ 0 h 2338"/>
                    <a:gd name="T8" fmla="*/ 0 w 60"/>
                    <a:gd name="T9" fmla="*/ 0 h 23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0"/>
                    <a:gd name="T16" fmla="*/ 0 h 2338"/>
                    <a:gd name="T17" fmla="*/ 60 w 60"/>
                    <a:gd name="T18" fmla="*/ 2338 h 23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0" h="2338">
                      <a:moveTo>
                        <a:pt x="0" y="36"/>
                      </a:moveTo>
                      <a:lnTo>
                        <a:pt x="0" y="2338"/>
                      </a:lnTo>
                      <a:lnTo>
                        <a:pt x="60" y="2338"/>
                      </a:lnTo>
                      <a:lnTo>
                        <a:pt x="60" y="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7" name="Group 598"/>
                <p:cNvGrpSpPr>
                  <a:grpSpLocks/>
                </p:cNvGrpSpPr>
                <p:nvPr/>
              </p:nvGrpSpPr>
              <p:grpSpPr bwMode="auto">
                <a:xfrm>
                  <a:off x="2898" y="768"/>
                  <a:ext cx="284" cy="199"/>
                  <a:chOff x="2874" y="1331"/>
                  <a:chExt cx="284" cy="199"/>
                </a:xfrm>
              </p:grpSpPr>
              <p:sp>
                <p:nvSpPr>
                  <p:cNvPr id="4431" name="Freeform 501"/>
                  <p:cNvSpPr>
                    <a:spLocks/>
                  </p:cNvSpPr>
                  <p:nvPr/>
                </p:nvSpPr>
                <p:spPr bwMode="auto">
                  <a:xfrm>
                    <a:off x="2874" y="1331"/>
                    <a:ext cx="284" cy="198"/>
                  </a:xfrm>
                  <a:custGeom>
                    <a:avLst/>
                    <a:gdLst>
                      <a:gd name="T0" fmla="*/ 0 w 1136"/>
                      <a:gd name="T1" fmla="*/ 0 h 793"/>
                      <a:gd name="T2" fmla="*/ 0 w 1136"/>
                      <a:gd name="T3" fmla="*/ 0 h 793"/>
                      <a:gd name="T4" fmla="*/ 0 w 1136"/>
                      <a:gd name="T5" fmla="*/ 0 h 793"/>
                      <a:gd name="T6" fmla="*/ 0 w 1136"/>
                      <a:gd name="T7" fmla="*/ 0 h 793"/>
                      <a:gd name="T8" fmla="*/ 0 w 1136"/>
                      <a:gd name="T9" fmla="*/ 0 h 793"/>
                      <a:gd name="T10" fmla="*/ 0 w 1136"/>
                      <a:gd name="T11" fmla="*/ 0 h 793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136"/>
                      <a:gd name="T19" fmla="*/ 0 h 793"/>
                      <a:gd name="T20" fmla="*/ 1136 w 1136"/>
                      <a:gd name="T21" fmla="*/ 793 h 793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136" h="793">
                        <a:moveTo>
                          <a:pt x="1136" y="793"/>
                        </a:moveTo>
                        <a:lnTo>
                          <a:pt x="0" y="793"/>
                        </a:lnTo>
                        <a:lnTo>
                          <a:pt x="1" y="790"/>
                        </a:lnTo>
                        <a:lnTo>
                          <a:pt x="1" y="0"/>
                        </a:lnTo>
                        <a:lnTo>
                          <a:pt x="1136" y="0"/>
                        </a:lnTo>
                        <a:lnTo>
                          <a:pt x="1136" y="793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2" name="Rectangle 502"/>
                  <p:cNvSpPr>
                    <a:spLocks noChangeArrowheads="1"/>
                  </p:cNvSpPr>
                  <p:nvPr/>
                </p:nvSpPr>
                <p:spPr bwMode="auto">
                  <a:xfrm>
                    <a:off x="2989" y="1331"/>
                    <a:ext cx="169" cy="16"/>
                  </a:xfrm>
                  <a:prstGeom prst="rect">
                    <a:avLst/>
                  </a:pr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3" name="Rectangle 503"/>
                  <p:cNvSpPr>
                    <a:spLocks noChangeArrowheads="1"/>
                  </p:cNvSpPr>
                  <p:nvPr/>
                </p:nvSpPr>
                <p:spPr bwMode="auto">
                  <a:xfrm>
                    <a:off x="2989" y="1361"/>
                    <a:ext cx="169" cy="16"/>
                  </a:xfrm>
                  <a:prstGeom prst="rect">
                    <a:avLst/>
                  </a:pr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4" name="Freeform 504"/>
                  <p:cNvSpPr>
                    <a:spLocks/>
                  </p:cNvSpPr>
                  <p:nvPr/>
                </p:nvSpPr>
                <p:spPr bwMode="auto">
                  <a:xfrm>
                    <a:off x="2989" y="1393"/>
                    <a:ext cx="169" cy="15"/>
                  </a:xfrm>
                  <a:custGeom>
                    <a:avLst/>
                    <a:gdLst>
                      <a:gd name="T0" fmla="*/ 0 w 673"/>
                      <a:gd name="T1" fmla="*/ 0 h 63"/>
                      <a:gd name="T2" fmla="*/ 0 w 673"/>
                      <a:gd name="T3" fmla="*/ 0 h 63"/>
                      <a:gd name="T4" fmla="*/ 0 w 673"/>
                      <a:gd name="T5" fmla="*/ 0 h 63"/>
                      <a:gd name="T6" fmla="*/ 0 w 673"/>
                      <a:gd name="T7" fmla="*/ 0 h 63"/>
                      <a:gd name="T8" fmla="*/ 0 w 673"/>
                      <a:gd name="T9" fmla="*/ 0 h 63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673"/>
                      <a:gd name="T16" fmla="*/ 0 h 63"/>
                      <a:gd name="T17" fmla="*/ 673 w 673"/>
                      <a:gd name="T18" fmla="*/ 63 h 63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673" h="63">
                        <a:moveTo>
                          <a:pt x="1" y="63"/>
                        </a:moveTo>
                        <a:lnTo>
                          <a:pt x="673" y="63"/>
                        </a:lnTo>
                        <a:lnTo>
                          <a:pt x="673" y="0"/>
                        </a:lnTo>
                        <a:lnTo>
                          <a:pt x="0" y="0"/>
                        </a:lnTo>
                        <a:lnTo>
                          <a:pt x="1" y="63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5" name="Freeform 505"/>
                  <p:cNvSpPr>
                    <a:spLocks/>
                  </p:cNvSpPr>
                  <p:nvPr/>
                </p:nvSpPr>
                <p:spPr bwMode="auto">
                  <a:xfrm>
                    <a:off x="2989" y="1423"/>
                    <a:ext cx="169" cy="14"/>
                  </a:xfrm>
                  <a:custGeom>
                    <a:avLst/>
                    <a:gdLst>
                      <a:gd name="T0" fmla="*/ 0 w 673"/>
                      <a:gd name="T1" fmla="*/ 0 h 55"/>
                      <a:gd name="T2" fmla="*/ 0 w 673"/>
                      <a:gd name="T3" fmla="*/ 0 h 55"/>
                      <a:gd name="T4" fmla="*/ 0 w 673"/>
                      <a:gd name="T5" fmla="*/ 0 h 55"/>
                      <a:gd name="T6" fmla="*/ 0 w 673"/>
                      <a:gd name="T7" fmla="*/ 0 h 55"/>
                      <a:gd name="T8" fmla="*/ 0 w 673"/>
                      <a:gd name="T9" fmla="*/ 0 h 55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673"/>
                      <a:gd name="T16" fmla="*/ 0 h 55"/>
                      <a:gd name="T17" fmla="*/ 673 w 673"/>
                      <a:gd name="T18" fmla="*/ 55 h 55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673" h="55">
                        <a:moveTo>
                          <a:pt x="1" y="55"/>
                        </a:moveTo>
                        <a:lnTo>
                          <a:pt x="673" y="55"/>
                        </a:lnTo>
                        <a:lnTo>
                          <a:pt x="673" y="0"/>
                        </a:lnTo>
                        <a:lnTo>
                          <a:pt x="0" y="0"/>
                        </a:lnTo>
                        <a:lnTo>
                          <a:pt x="1" y="55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6" name="Rectangle 506"/>
                  <p:cNvSpPr>
                    <a:spLocks noChangeArrowheads="1"/>
                  </p:cNvSpPr>
                  <p:nvPr/>
                </p:nvSpPr>
                <p:spPr bwMode="auto">
                  <a:xfrm>
                    <a:off x="2874" y="1452"/>
                    <a:ext cx="284" cy="16"/>
                  </a:xfrm>
                  <a:prstGeom prst="rect">
                    <a:avLst/>
                  </a:pr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7" name="Rectangle 507"/>
                  <p:cNvSpPr>
                    <a:spLocks noChangeArrowheads="1"/>
                  </p:cNvSpPr>
                  <p:nvPr/>
                </p:nvSpPr>
                <p:spPr bwMode="auto">
                  <a:xfrm>
                    <a:off x="2874" y="1483"/>
                    <a:ext cx="284" cy="16"/>
                  </a:xfrm>
                  <a:prstGeom prst="rect">
                    <a:avLst/>
                  </a:pr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8" name="Rectangle 508"/>
                  <p:cNvSpPr>
                    <a:spLocks noChangeArrowheads="1"/>
                  </p:cNvSpPr>
                  <p:nvPr/>
                </p:nvSpPr>
                <p:spPr bwMode="auto">
                  <a:xfrm>
                    <a:off x="2874" y="1514"/>
                    <a:ext cx="284" cy="16"/>
                  </a:xfrm>
                  <a:prstGeom prst="rect">
                    <a:avLst/>
                  </a:prstGeom>
                  <a:solidFill>
                    <a:srgbClr val="FF0000"/>
                  </a:solidFill>
                  <a:ln w="0">
                    <a:solidFill>
                      <a:srgbClr val="FF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39" name="Rectangle 509"/>
                  <p:cNvSpPr>
                    <a:spLocks noChangeArrowheads="1"/>
                  </p:cNvSpPr>
                  <p:nvPr/>
                </p:nvSpPr>
                <p:spPr bwMode="auto">
                  <a:xfrm>
                    <a:off x="2875" y="1331"/>
                    <a:ext cx="116" cy="106"/>
                  </a:xfrm>
                  <a:prstGeom prst="rect">
                    <a:avLst/>
                  </a:prstGeom>
                  <a:solidFill>
                    <a:srgbClr val="0000FF"/>
                  </a:solidFill>
                  <a:ln w="0">
                    <a:solidFill>
                      <a:srgbClr val="0000FF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0" name="Freeform 510"/>
                  <p:cNvSpPr>
                    <a:spLocks/>
                  </p:cNvSpPr>
                  <p:nvPr/>
                </p:nvSpPr>
                <p:spPr bwMode="auto">
                  <a:xfrm>
                    <a:off x="2881" y="1335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7"/>
                        </a:lnTo>
                        <a:lnTo>
                          <a:pt x="0" y="19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1" name="Freeform 511"/>
                  <p:cNvSpPr>
                    <a:spLocks/>
                  </p:cNvSpPr>
                  <p:nvPr/>
                </p:nvSpPr>
                <p:spPr bwMode="auto">
                  <a:xfrm>
                    <a:off x="2900" y="1335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9" y="17"/>
                        </a:lnTo>
                        <a:lnTo>
                          <a:pt x="0" y="19"/>
                        </a:lnTo>
                        <a:lnTo>
                          <a:pt x="6" y="27"/>
                        </a:lnTo>
                        <a:lnTo>
                          <a:pt x="4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7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2" name="Freeform 512"/>
                  <p:cNvSpPr>
                    <a:spLocks/>
                  </p:cNvSpPr>
                  <p:nvPr/>
                </p:nvSpPr>
                <p:spPr bwMode="auto">
                  <a:xfrm>
                    <a:off x="2920" y="1335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10" y="17"/>
                        </a:lnTo>
                        <a:lnTo>
                          <a:pt x="0" y="19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1" y="40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3" name="Freeform 513"/>
                  <p:cNvSpPr>
                    <a:spLocks/>
                  </p:cNvSpPr>
                  <p:nvPr/>
                </p:nvSpPr>
                <p:spPr bwMode="auto">
                  <a:xfrm>
                    <a:off x="2938" y="1335"/>
                    <a:ext cx="7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7"/>
                        </a:lnTo>
                        <a:lnTo>
                          <a:pt x="0" y="19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7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4" name="Freeform 514"/>
                  <p:cNvSpPr>
                    <a:spLocks/>
                  </p:cNvSpPr>
                  <p:nvPr/>
                </p:nvSpPr>
                <p:spPr bwMode="auto">
                  <a:xfrm>
                    <a:off x="2958" y="1335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1" y="0"/>
                        </a:moveTo>
                        <a:lnTo>
                          <a:pt x="10" y="17"/>
                        </a:lnTo>
                        <a:lnTo>
                          <a:pt x="0" y="19"/>
                        </a:lnTo>
                        <a:lnTo>
                          <a:pt x="8" y="27"/>
                        </a:lnTo>
                        <a:lnTo>
                          <a:pt x="4" y="40"/>
                        </a:lnTo>
                        <a:lnTo>
                          <a:pt x="11" y="32"/>
                        </a:lnTo>
                        <a:lnTo>
                          <a:pt x="20" y="40"/>
                        </a:lnTo>
                        <a:lnTo>
                          <a:pt x="19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5" name="Freeform 515"/>
                  <p:cNvSpPr>
                    <a:spLocks/>
                  </p:cNvSpPr>
                  <p:nvPr/>
                </p:nvSpPr>
                <p:spPr bwMode="auto">
                  <a:xfrm>
                    <a:off x="2977" y="1335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3" y="0"/>
                        </a:moveTo>
                        <a:lnTo>
                          <a:pt x="10" y="17"/>
                        </a:lnTo>
                        <a:lnTo>
                          <a:pt x="0" y="19"/>
                        </a:lnTo>
                        <a:lnTo>
                          <a:pt x="8" y="27"/>
                        </a:lnTo>
                        <a:lnTo>
                          <a:pt x="4" y="40"/>
                        </a:lnTo>
                        <a:lnTo>
                          <a:pt x="13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7" y="17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6" name="Freeform 516"/>
                  <p:cNvSpPr>
                    <a:spLocks/>
                  </p:cNvSpPr>
                  <p:nvPr/>
                </p:nvSpPr>
                <p:spPr bwMode="auto">
                  <a:xfrm>
                    <a:off x="2967" y="1346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1" y="0"/>
                        </a:moveTo>
                        <a:lnTo>
                          <a:pt x="8" y="15"/>
                        </a:lnTo>
                        <a:lnTo>
                          <a:pt x="0" y="17"/>
                        </a:lnTo>
                        <a:lnTo>
                          <a:pt x="6" y="25"/>
                        </a:lnTo>
                        <a:lnTo>
                          <a:pt x="3" y="39"/>
                        </a:lnTo>
                        <a:lnTo>
                          <a:pt x="11" y="31"/>
                        </a:lnTo>
                        <a:lnTo>
                          <a:pt x="20" y="39"/>
                        </a:lnTo>
                        <a:lnTo>
                          <a:pt x="17" y="25"/>
                        </a:lnTo>
                        <a:lnTo>
                          <a:pt x="25" y="17"/>
                        </a:lnTo>
                        <a:lnTo>
                          <a:pt x="16" y="15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7" name="Freeform 517"/>
                  <p:cNvSpPr>
                    <a:spLocks/>
                  </p:cNvSpPr>
                  <p:nvPr/>
                </p:nvSpPr>
                <p:spPr bwMode="auto">
                  <a:xfrm>
                    <a:off x="2948" y="1346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10" y="15"/>
                        </a:lnTo>
                        <a:lnTo>
                          <a:pt x="0" y="17"/>
                        </a:lnTo>
                        <a:lnTo>
                          <a:pt x="7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0" y="39"/>
                        </a:lnTo>
                        <a:lnTo>
                          <a:pt x="19" y="25"/>
                        </a:lnTo>
                        <a:lnTo>
                          <a:pt x="25" y="17"/>
                        </a:lnTo>
                        <a:lnTo>
                          <a:pt x="17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8" name="Freeform 518"/>
                  <p:cNvSpPr>
                    <a:spLocks/>
                  </p:cNvSpPr>
                  <p:nvPr/>
                </p:nvSpPr>
                <p:spPr bwMode="auto">
                  <a:xfrm>
                    <a:off x="2929" y="1346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9" y="15"/>
                        </a:lnTo>
                        <a:lnTo>
                          <a:pt x="0" y="17"/>
                        </a:lnTo>
                        <a:lnTo>
                          <a:pt x="8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0" y="39"/>
                        </a:lnTo>
                        <a:lnTo>
                          <a:pt x="19" y="25"/>
                        </a:lnTo>
                        <a:lnTo>
                          <a:pt x="25" y="17"/>
                        </a:lnTo>
                        <a:lnTo>
                          <a:pt x="16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49" name="Freeform 519"/>
                  <p:cNvSpPr>
                    <a:spLocks/>
                  </p:cNvSpPr>
                  <p:nvPr/>
                </p:nvSpPr>
                <p:spPr bwMode="auto">
                  <a:xfrm>
                    <a:off x="2891" y="1346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1" y="0"/>
                        </a:moveTo>
                        <a:lnTo>
                          <a:pt x="10" y="15"/>
                        </a:lnTo>
                        <a:lnTo>
                          <a:pt x="0" y="17"/>
                        </a:lnTo>
                        <a:lnTo>
                          <a:pt x="8" y="25"/>
                        </a:lnTo>
                        <a:lnTo>
                          <a:pt x="4" y="39"/>
                        </a:lnTo>
                        <a:lnTo>
                          <a:pt x="11" y="31"/>
                        </a:lnTo>
                        <a:lnTo>
                          <a:pt x="20" y="39"/>
                        </a:lnTo>
                        <a:lnTo>
                          <a:pt x="19" y="25"/>
                        </a:lnTo>
                        <a:lnTo>
                          <a:pt x="25" y="17"/>
                        </a:lnTo>
                        <a:lnTo>
                          <a:pt x="16" y="15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0" name="Freeform 520"/>
                  <p:cNvSpPr>
                    <a:spLocks/>
                  </p:cNvSpPr>
                  <p:nvPr/>
                </p:nvSpPr>
                <p:spPr bwMode="auto">
                  <a:xfrm>
                    <a:off x="2881" y="1358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9"/>
                        </a:lnTo>
                        <a:lnTo>
                          <a:pt x="7" y="26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8" y="26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1" name="Freeform 521"/>
                  <p:cNvSpPr>
                    <a:spLocks/>
                  </p:cNvSpPr>
                  <p:nvPr/>
                </p:nvSpPr>
                <p:spPr bwMode="auto">
                  <a:xfrm>
                    <a:off x="2900" y="1358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9"/>
                        </a:lnTo>
                        <a:lnTo>
                          <a:pt x="7" y="26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8" y="26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2" name="Freeform 522"/>
                  <p:cNvSpPr>
                    <a:spLocks/>
                  </p:cNvSpPr>
                  <p:nvPr/>
                </p:nvSpPr>
                <p:spPr bwMode="auto">
                  <a:xfrm>
                    <a:off x="2920" y="1358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9" y="16"/>
                        </a:lnTo>
                        <a:lnTo>
                          <a:pt x="0" y="19"/>
                        </a:lnTo>
                        <a:lnTo>
                          <a:pt x="7" y="26"/>
                        </a:lnTo>
                        <a:lnTo>
                          <a:pt x="4" y="40"/>
                        </a:lnTo>
                        <a:lnTo>
                          <a:pt x="12" y="32"/>
                        </a:lnTo>
                        <a:lnTo>
                          <a:pt x="21" y="40"/>
                        </a:lnTo>
                        <a:lnTo>
                          <a:pt x="19" y="26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3" name="Freeform 523"/>
                  <p:cNvSpPr>
                    <a:spLocks/>
                  </p:cNvSpPr>
                  <p:nvPr/>
                </p:nvSpPr>
                <p:spPr bwMode="auto">
                  <a:xfrm>
                    <a:off x="2958" y="1358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1" y="0"/>
                        </a:moveTo>
                        <a:lnTo>
                          <a:pt x="10" y="16"/>
                        </a:lnTo>
                        <a:lnTo>
                          <a:pt x="0" y="19"/>
                        </a:lnTo>
                        <a:lnTo>
                          <a:pt x="8" y="26"/>
                        </a:lnTo>
                        <a:lnTo>
                          <a:pt x="4" y="40"/>
                        </a:lnTo>
                        <a:lnTo>
                          <a:pt x="11" y="32"/>
                        </a:lnTo>
                        <a:lnTo>
                          <a:pt x="20" y="40"/>
                        </a:lnTo>
                        <a:lnTo>
                          <a:pt x="19" y="26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4" name="Freeform 524"/>
                  <p:cNvSpPr>
                    <a:spLocks/>
                  </p:cNvSpPr>
                  <p:nvPr/>
                </p:nvSpPr>
                <p:spPr bwMode="auto">
                  <a:xfrm>
                    <a:off x="2976" y="1358"/>
                    <a:ext cx="7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1" y="0"/>
                        </a:moveTo>
                        <a:lnTo>
                          <a:pt x="9" y="16"/>
                        </a:lnTo>
                        <a:lnTo>
                          <a:pt x="0" y="19"/>
                        </a:lnTo>
                        <a:lnTo>
                          <a:pt x="6" y="26"/>
                        </a:lnTo>
                        <a:lnTo>
                          <a:pt x="4" y="40"/>
                        </a:lnTo>
                        <a:lnTo>
                          <a:pt x="11" y="32"/>
                        </a:lnTo>
                        <a:lnTo>
                          <a:pt x="20" y="40"/>
                        </a:lnTo>
                        <a:lnTo>
                          <a:pt x="18" y="26"/>
                        </a:lnTo>
                        <a:lnTo>
                          <a:pt x="25" y="19"/>
                        </a:lnTo>
                        <a:lnTo>
                          <a:pt x="15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5" name="Freeform 525"/>
                  <p:cNvSpPr>
                    <a:spLocks/>
                  </p:cNvSpPr>
                  <p:nvPr/>
                </p:nvSpPr>
                <p:spPr bwMode="auto">
                  <a:xfrm>
                    <a:off x="2968" y="1369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3" y="0"/>
                        </a:moveTo>
                        <a:lnTo>
                          <a:pt x="9" y="16"/>
                        </a:lnTo>
                        <a:lnTo>
                          <a:pt x="0" y="19"/>
                        </a:lnTo>
                        <a:lnTo>
                          <a:pt x="6" y="26"/>
                        </a:lnTo>
                        <a:lnTo>
                          <a:pt x="4" y="40"/>
                        </a:lnTo>
                        <a:lnTo>
                          <a:pt x="13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6" name="Freeform 526"/>
                  <p:cNvSpPr>
                    <a:spLocks/>
                  </p:cNvSpPr>
                  <p:nvPr/>
                </p:nvSpPr>
                <p:spPr bwMode="auto">
                  <a:xfrm>
                    <a:off x="2948" y="1369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3" y="0"/>
                        </a:moveTo>
                        <a:lnTo>
                          <a:pt x="9" y="16"/>
                        </a:lnTo>
                        <a:lnTo>
                          <a:pt x="0" y="19"/>
                        </a:lnTo>
                        <a:lnTo>
                          <a:pt x="7" y="26"/>
                        </a:lnTo>
                        <a:lnTo>
                          <a:pt x="4" y="40"/>
                        </a:lnTo>
                        <a:lnTo>
                          <a:pt x="13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7" y="16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7" name="Freeform 527"/>
                  <p:cNvSpPr>
                    <a:spLocks/>
                  </p:cNvSpPr>
                  <p:nvPr/>
                </p:nvSpPr>
                <p:spPr bwMode="auto">
                  <a:xfrm>
                    <a:off x="2929" y="1369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3" y="0"/>
                        </a:moveTo>
                        <a:lnTo>
                          <a:pt x="9" y="16"/>
                        </a:lnTo>
                        <a:lnTo>
                          <a:pt x="0" y="19"/>
                        </a:lnTo>
                        <a:lnTo>
                          <a:pt x="8" y="26"/>
                        </a:lnTo>
                        <a:lnTo>
                          <a:pt x="4" y="40"/>
                        </a:lnTo>
                        <a:lnTo>
                          <a:pt x="13" y="32"/>
                        </a:lnTo>
                        <a:lnTo>
                          <a:pt x="20" y="40"/>
                        </a:lnTo>
                        <a:lnTo>
                          <a:pt x="19" y="27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8" name="Freeform 528"/>
                  <p:cNvSpPr>
                    <a:spLocks/>
                  </p:cNvSpPr>
                  <p:nvPr/>
                </p:nvSpPr>
                <p:spPr bwMode="auto">
                  <a:xfrm>
                    <a:off x="2910" y="1369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3" y="0"/>
                        </a:moveTo>
                        <a:lnTo>
                          <a:pt x="9" y="16"/>
                        </a:lnTo>
                        <a:lnTo>
                          <a:pt x="0" y="19"/>
                        </a:lnTo>
                        <a:lnTo>
                          <a:pt x="7" y="26"/>
                        </a:lnTo>
                        <a:lnTo>
                          <a:pt x="4" y="40"/>
                        </a:lnTo>
                        <a:lnTo>
                          <a:pt x="13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5" y="16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59" name="Freeform 529"/>
                  <p:cNvSpPr>
                    <a:spLocks/>
                  </p:cNvSpPr>
                  <p:nvPr/>
                </p:nvSpPr>
                <p:spPr bwMode="auto">
                  <a:xfrm>
                    <a:off x="2891" y="1369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1" y="0"/>
                        </a:moveTo>
                        <a:lnTo>
                          <a:pt x="10" y="16"/>
                        </a:lnTo>
                        <a:lnTo>
                          <a:pt x="0" y="19"/>
                        </a:lnTo>
                        <a:lnTo>
                          <a:pt x="8" y="26"/>
                        </a:lnTo>
                        <a:lnTo>
                          <a:pt x="4" y="40"/>
                        </a:lnTo>
                        <a:lnTo>
                          <a:pt x="11" y="32"/>
                        </a:lnTo>
                        <a:lnTo>
                          <a:pt x="20" y="40"/>
                        </a:lnTo>
                        <a:lnTo>
                          <a:pt x="19" y="27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0" name="Freeform 530"/>
                  <p:cNvSpPr>
                    <a:spLocks/>
                  </p:cNvSpPr>
                  <p:nvPr/>
                </p:nvSpPr>
                <p:spPr bwMode="auto">
                  <a:xfrm>
                    <a:off x="2881" y="1381"/>
                    <a:ext cx="6" cy="9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2" y="0"/>
                        </a:moveTo>
                        <a:lnTo>
                          <a:pt x="8" y="15"/>
                        </a:lnTo>
                        <a:lnTo>
                          <a:pt x="0" y="18"/>
                        </a:lnTo>
                        <a:lnTo>
                          <a:pt x="7" y="25"/>
                        </a:lnTo>
                        <a:lnTo>
                          <a:pt x="3" y="39"/>
                        </a:lnTo>
                        <a:lnTo>
                          <a:pt x="12" y="31"/>
                        </a:lnTo>
                        <a:lnTo>
                          <a:pt x="20" y="39"/>
                        </a:lnTo>
                        <a:lnTo>
                          <a:pt x="18" y="25"/>
                        </a:lnTo>
                        <a:lnTo>
                          <a:pt x="25" y="18"/>
                        </a:lnTo>
                        <a:lnTo>
                          <a:pt x="16" y="15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1" name="Freeform 531"/>
                  <p:cNvSpPr>
                    <a:spLocks/>
                  </p:cNvSpPr>
                  <p:nvPr/>
                </p:nvSpPr>
                <p:spPr bwMode="auto">
                  <a:xfrm>
                    <a:off x="2900" y="1381"/>
                    <a:ext cx="6" cy="9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2" y="0"/>
                        </a:moveTo>
                        <a:lnTo>
                          <a:pt x="9" y="15"/>
                        </a:lnTo>
                        <a:lnTo>
                          <a:pt x="0" y="18"/>
                        </a:lnTo>
                        <a:lnTo>
                          <a:pt x="6" y="25"/>
                        </a:lnTo>
                        <a:lnTo>
                          <a:pt x="4" y="39"/>
                        </a:lnTo>
                        <a:lnTo>
                          <a:pt x="12" y="31"/>
                        </a:lnTo>
                        <a:lnTo>
                          <a:pt x="20" y="39"/>
                        </a:lnTo>
                        <a:lnTo>
                          <a:pt x="17" y="25"/>
                        </a:lnTo>
                        <a:lnTo>
                          <a:pt x="25" y="18"/>
                        </a:lnTo>
                        <a:lnTo>
                          <a:pt x="16" y="15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2" name="Freeform 532"/>
                  <p:cNvSpPr>
                    <a:spLocks/>
                  </p:cNvSpPr>
                  <p:nvPr/>
                </p:nvSpPr>
                <p:spPr bwMode="auto">
                  <a:xfrm>
                    <a:off x="2920" y="1381"/>
                    <a:ext cx="6" cy="9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2" y="0"/>
                        </a:moveTo>
                        <a:lnTo>
                          <a:pt x="10" y="15"/>
                        </a:lnTo>
                        <a:lnTo>
                          <a:pt x="0" y="18"/>
                        </a:lnTo>
                        <a:lnTo>
                          <a:pt x="7" y="25"/>
                        </a:lnTo>
                        <a:lnTo>
                          <a:pt x="3" y="39"/>
                        </a:lnTo>
                        <a:lnTo>
                          <a:pt x="12" y="31"/>
                        </a:lnTo>
                        <a:lnTo>
                          <a:pt x="21" y="39"/>
                        </a:lnTo>
                        <a:lnTo>
                          <a:pt x="18" y="25"/>
                        </a:lnTo>
                        <a:lnTo>
                          <a:pt x="25" y="18"/>
                        </a:lnTo>
                        <a:lnTo>
                          <a:pt x="16" y="15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3" name="Freeform 533"/>
                  <p:cNvSpPr>
                    <a:spLocks/>
                  </p:cNvSpPr>
                  <p:nvPr/>
                </p:nvSpPr>
                <p:spPr bwMode="auto">
                  <a:xfrm>
                    <a:off x="2958" y="1381"/>
                    <a:ext cx="6" cy="9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1" y="0"/>
                        </a:moveTo>
                        <a:lnTo>
                          <a:pt x="10" y="15"/>
                        </a:lnTo>
                        <a:lnTo>
                          <a:pt x="0" y="18"/>
                        </a:lnTo>
                        <a:lnTo>
                          <a:pt x="8" y="25"/>
                        </a:lnTo>
                        <a:lnTo>
                          <a:pt x="4" y="39"/>
                        </a:lnTo>
                        <a:lnTo>
                          <a:pt x="11" y="31"/>
                        </a:lnTo>
                        <a:lnTo>
                          <a:pt x="20" y="39"/>
                        </a:lnTo>
                        <a:lnTo>
                          <a:pt x="19" y="25"/>
                        </a:lnTo>
                        <a:lnTo>
                          <a:pt x="25" y="18"/>
                        </a:lnTo>
                        <a:lnTo>
                          <a:pt x="16" y="15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4" name="Freeform 534"/>
                  <p:cNvSpPr>
                    <a:spLocks/>
                  </p:cNvSpPr>
                  <p:nvPr/>
                </p:nvSpPr>
                <p:spPr bwMode="auto">
                  <a:xfrm>
                    <a:off x="2976" y="1381"/>
                    <a:ext cx="7" cy="9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1" y="0"/>
                        </a:moveTo>
                        <a:lnTo>
                          <a:pt x="9" y="15"/>
                        </a:lnTo>
                        <a:lnTo>
                          <a:pt x="0" y="18"/>
                        </a:lnTo>
                        <a:lnTo>
                          <a:pt x="6" y="25"/>
                        </a:lnTo>
                        <a:lnTo>
                          <a:pt x="4" y="39"/>
                        </a:lnTo>
                        <a:lnTo>
                          <a:pt x="11" y="31"/>
                        </a:lnTo>
                        <a:lnTo>
                          <a:pt x="20" y="39"/>
                        </a:lnTo>
                        <a:lnTo>
                          <a:pt x="18" y="25"/>
                        </a:lnTo>
                        <a:lnTo>
                          <a:pt x="25" y="18"/>
                        </a:lnTo>
                        <a:lnTo>
                          <a:pt x="15" y="15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5" name="Freeform 535"/>
                  <p:cNvSpPr>
                    <a:spLocks/>
                  </p:cNvSpPr>
                  <p:nvPr/>
                </p:nvSpPr>
                <p:spPr bwMode="auto">
                  <a:xfrm>
                    <a:off x="2967" y="1392"/>
                    <a:ext cx="6" cy="10"/>
                  </a:xfrm>
                  <a:custGeom>
                    <a:avLst/>
                    <a:gdLst>
                      <a:gd name="T0" fmla="*/ 0 w 25"/>
                      <a:gd name="T1" fmla="*/ 0 h 41"/>
                      <a:gd name="T2" fmla="*/ 0 w 25"/>
                      <a:gd name="T3" fmla="*/ 0 h 41"/>
                      <a:gd name="T4" fmla="*/ 0 w 25"/>
                      <a:gd name="T5" fmla="*/ 0 h 41"/>
                      <a:gd name="T6" fmla="*/ 0 w 25"/>
                      <a:gd name="T7" fmla="*/ 0 h 41"/>
                      <a:gd name="T8" fmla="*/ 0 w 25"/>
                      <a:gd name="T9" fmla="*/ 0 h 41"/>
                      <a:gd name="T10" fmla="*/ 0 w 25"/>
                      <a:gd name="T11" fmla="*/ 0 h 41"/>
                      <a:gd name="T12" fmla="*/ 0 w 25"/>
                      <a:gd name="T13" fmla="*/ 0 h 41"/>
                      <a:gd name="T14" fmla="*/ 0 w 25"/>
                      <a:gd name="T15" fmla="*/ 0 h 41"/>
                      <a:gd name="T16" fmla="*/ 0 w 25"/>
                      <a:gd name="T17" fmla="*/ 0 h 41"/>
                      <a:gd name="T18" fmla="*/ 0 w 25"/>
                      <a:gd name="T19" fmla="*/ 0 h 41"/>
                      <a:gd name="T20" fmla="*/ 0 w 25"/>
                      <a:gd name="T21" fmla="*/ 0 h 4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1"/>
                      <a:gd name="T35" fmla="*/ 25 w 25"/>
                      <a:gd name="T36" fmla="*/ 41 h 41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1">
                        <a:moveTo>
                          <a:pt x="11" y="0"/>
                        </a:moveTo>
                        <a:lnTo>
                          <a:pt x="8" y="17"/>
                        </a:lnTo>
                        <a:lnTo>
                          <a:pt x="0" y="19"/>
                        </a:lnTo>
                        <a:lnTo>
                          <a:pt x="6" y="27"/>
                        </a:lnTo>
                        <a:lnTo>
                          <a:pt x="3" y="41"/>
                        </a:lnTo>
                        <a:lnTo>
                          <a:pt x="11" y="32"/>
                        </a:lnTo>
                        <a:lnTo>
                          <a:pt x="20" y="41"/>
                        </a:lnTo>
                        <a:lnTo>
                          <a:pt x="17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6" name="Freeform 536"/>
                  <p:cNvSpPr>
                    <a:spLocks/>
                  </p:cNvSpPr>
                  <p:nvPr/>
                </p:nvSpPr>
                <p:spPr bwMode="auto">
                  <a:xfrm>
                    <a:off x="2948" y="1392"/>
                    <a:ext cx="6" cy="10"/>
                  </a:xfrm>
                  <a:custGeom>
                    <a:avLst/>
                    <a:gdLst>
                      <a:gd name="T0" fmla="*/ 0 w 25"/>
                      <a:gd name="T1" fmla="*/ 0 h 41"/>
                      <a:gd name="T2" fmla="*/ 0 w 25"/>
                      <a:gd name="T3" fmla="*/ 0 h 41"/>
                      <a:gd name="T4" fmla="*/ 0 w 25"/>
                      <a:gd name="T5" fmla="*/ 0 h 41"/>
                      <a:gd name="T6" fmla="*/ 0 w 25"/>
                      <a:gd name="T7" fmla="*/ 0 h 41"/>
                      <a:gd name="T8" fmla="*/ 0 w 25"/>
                      <a:gd name="T9" fmla="*/ 0 h 41"/>
                      <a:gd name="T10" fmla="*/ 0 w 25"/>
                      <a:gd name="T11" fmla="*/ 0 h 41"/>
                      <a:gd name="T12" fmla="*/ 0 w 25"/>
                      <a:gd name="T13" fmla="*/ 0 h 41"/>
                      <a:gd name="T14" fmla="*/ 0 w 25"/>
                      <a:gd name="T15" fmla="*/ 0 h 41"/>
                      <a:gd name="T16" fmla="*/ 0 w 25"/>
                      <a:gd name="T17" fmla="*/ 0 h 41"/>
                      <a:gd name="T18" fmla="*/ 0 w 25"/>
                      <a:gd name="T19" fmla="*/ 0 h 41"/>
                      <a:gd name="T20" fmla="*/ 0 w 25"/>
                      <a:gd name="T21" fmla="*/ 0 h 4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1"/>
                      <a:gd name="T35" fmla="*/ 25 w 25"/>
                      <a:gd name="T36" fmla="*/ 41 h 41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1">
                        <a:moveTo>
                          <a:pt x="13" y="0"/>
                        </a:moveTo>
                        <a:lnTo>
                          <a:pt x="9" y="17"/>
                        </a:lnTo>
                        <a:lnTo>
                          <a:pt x="0" y="19"/>
                        </a:lnTo>
                        <a:lnTo>
                          <a:pt x="7" y="27"/>
                        </a:lnTo>
                        <a:lnTo>
                          <a:pt x="4" y="41"/>
                        </a:lnTo>
                        <a:lnTo>
                          <a:pt x="13" y="32"/>
                        </a:lnTo>
                        <a:lnTo>
                          <a:pt x="20" y="41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7" y="17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7" name="Freeform 537"/>
                  <p:cNvSpPr>
                    <a:spLocks/>
                  </p:cNvSpPr>
                  <p:nvPr/>
                </p:nvSpPr>
                <p:spPr bwMode="auto">
                  <a:xfrm>
                    <a:off x="2929" y="1392"/>
                    <a:ext cx="6" cy="10"/>
                  </a:xfrm>
                  <a:custGeom>
                    <a:avLst/>
                    <a:gdLst>
                      <a:gd name="T0" fmla="*/ 0 w 25"/>
                      <a:gd name="T1" fmla="*/ 0 h 41"/>
                      <a:gd name="T2" fmla="*/ 0 w 25"/>
                      <a:gd name="T3" fmla="*/ 0 h 41"/>
                      <a:gd name="T4" fmla="*/ 0 w 25"/>
                      <a:gd name="T5" fmla="*/ 0 h 41"/>
                      <a:gd name="T6" fmla="*/ 0 w 25"/>
                      <a:gd name="T7" fmla="*/ 0 h 41"/>
                      <a:gd name="T8" fmla="*/ 0 w 25"/>
                      <a:gd name="T9" fmla="*/ 0 h 41"/>
                      <a:gd name="T10" fmla="*/ 0 w 25"/>
                      <a:gd name="T11" fmla="*/ 0 h 41"/>
                      <a:gd name="T12" fmla="*/ 0 w 25"/>
                      <a:gd name="T13" fmla="*/ 0 h 41"/>
                      <a:gd name="T14" fmla="*/ 0 w 25"/>
                      <a:gd name="T15" fmla="*/ 0 h 41"/>
                      <a:gd name="T16" fmla="*/ 0 w 25"/>
                      <a:gd name="T17" fmla="*/ 0 h 41"/>
                      <a:gd name="T18" fmla="*/ 0 w 25"/>
                      <a:gd name="T19" fmla="*/ 0 h 41"/>
                      <a:gd name="T20" fmla="*/ 0 w 25"/>
                      <a:gd name="T21" fmla="*/ 0 h 4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1"/>
                      <a:gd name="T35" fmla="*/ 25 w 25"/>
                      <a:gd name="T36" fmla="*/ 41 h 41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1">
                        <a:moveTo>
                          <a:pt x="12" y="0"/>
                        </a:moveTo>
                        <a:lnTo>
                          <a:pt x="9" y="17"/>
                        </a:lnTo>
                        <a:lnTo>
                          <a:pt x="0" y="19"/>
                        </a:lnTo>
                        <a:lnTo>
                          <a:pt x="7" y="27"/>
                        </a:lnTo>
                        <a:lnTo>
                          <a:pt x="4" y="41"/>
                        </a:lnTo>
                        <a:lnTo>
                          <a:pt x="12" y="32"/>
                        </a:lnTo>
                        <a:lnTo>
                          <a:pt x="20" y="41"/>
                        </a:lnTo>
                        <a:lnTo>
                          <a:pt x="19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8" name="Freeform 538"/>
                  <p:cNvSpPr>
                    <a:spLocks/>
                  </p:cNvSpPr>
                  <p:nvPr/>
                </p:nvSpPr>
                <p:spPr bwMode="auto">
                  <a:xfrm>
                    <a:off x="2910" y="1392"/>
                    <a:ext cx="6" cy="10"/>
                  </a:xfrm>
                  <a:custGeom>
                    <a:avLst/>
                    <a:gdLst>
                      <a:gd name="T0" fmla="*/ 0 w 25"/>
                      <a:gd name="T1" fmla="*/ 0 h 41"/>
                      <a:gd name="T2" fmla="*/ 0 w 25"/>
                      <a:gd name="T3" fmla="*/ 0 h 41"/>
                      <a:gd name="T4" fmla="*/ 0 w 25"/>
                      <a:gd name="T5" fmla="*/ 0 h 41"/>
                      <a:gd name="T6" fmla="*/ 0 w 25"/>
                      <a:gd name="T7" fmla="*/ 0 h 41"/>
                      <a:gd name="T8" fmla="*/ 0 w 25"/>
                      <a:gd name="T9" fmla="*/ 0 h 41"/>
                      <a:gd name="T10" fmla="*/ 0 w 25"/>
                      <a:gd name="T11" fmla="*/ 0 h 41"/>
                      <a:gd name="T12" fmla="*/ 0 w 25"/>
                      <a:gd name="T13" fmla="*/ 0 h 41"/>
                      <a:gd name="T14" fmla="*/ 0 w 25"/>
                      <a:gd name="T15" fmla="*/ 0 h 41"/>
                      <a:gd name="T16" fmla="*/ 0 w 25"/>
                      <a:gd name="T17" fmla="*/ 0 h 41"/>
                      <a:gd name="T18" fmla="*/ 0 w 25"/>
                      <a:gd name="T19" fmla="*/ 0 h 41"/>
                      <a:gd name="T20" fmla="*/ 0 w 25"/>
                      <a:gd name="T21" fmla="*/ 0 h 4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1"/>
                      <a:gd name="T35" fmla="*/ 25 w 25"/>
                      <a:gd name="T36" fmla="*/ 41 h 41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1">
                        <a:moveTo>
                          <a:pt x="13" y="0"/>
                        </a:moveTo>
                        <a:lnTo>
                          <a:pt x="9" y="17"/>
                        </a:lnTo>
                        <a:lnTo>
                          <a:pt x="0" y="19"/>
                        </a:lnTo>
                        <a:lnTo>
                          <a:pt x="7" y="27"/>
                        </a:lnTo>
                        <a:lnTo>
                          <a:pt x="4" y="41"/>
                        </a:lnTo>
                        <a:lnTo>
                          <a:pt x="13" y="32"/>
                        </a:lnTo>
                        <a:lnTo>
                          <a:pt x="20" y="41"/>
                        </a:lnTo>
                        <a:lnTo>
                          <a:pt x="18" y="27"/>
                        </a:lnTo>
                        <a:lnTo>
                          <a:pt x="25" y="19"/>
                        </a:lnTo>
                        <a:lnTo>
                          <a:pt x="15" y="17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69" name="Freeform 539"/>
                  <p:cNvSpPr>
                    <a:spLocks/>
                  </p:cNvSpPr>
                  <p:nvPr/>
                </p:nvSpPr>
                <p:spPr bwMode="auto">
                  <a:xfrm>
                    <a:off x="2891" y="1392"/>
                    <a:ext cx="6" cy="10"/>
                  </a:xfrm>
                  <a:custGeom>
                    <a:avLst/>
                    <a:gdLst>
                      <a:gd name="T0" fmla="*/ 0 w 25"/>
                      <a:gd name="T1" fmla="*/ 0 h 41"/>
                      <a:gd name="T2" fmla="*/ 0 w 25"/>
                      <a:gd name="T3" fmla="*/ 0 h 41"/>
                      <a:gd name="T4" fmla="*/ 0 w 25"/>
                      <a:gd name="T5" fmla="*/ 0 h 41"/>
                      <a:gd name="T6" fmla="*/ 0 w 25"/>
                      <a:gd name="T7" fmla="*/ 0 h 41"/>
                      <a:gd name="T8" fmla="*/ 0 w 25"/>
                      <a:gd name="T9" fmla="*/ 0 h 41"/>
                      <a:gd name="T10" fmla="*/ 0 w 25"/>
                      <a:gd name="T11" fmla="*/ 0 h 41"/>
                      <a:gd name="T12" fmla="*/ 0 w 25"/>
                      <a:gd name="T13" fmla="*/ 0 h 41"/>
                      <a:gd name="T14" fmla="*/ 0 w 25"/>
                      <a:gd name="T15" fmla="*/ 0 h 41"/>
                      <a:gd name="T16" fmla="*/ 0 w 25"/>
                      <a:gd name="T17" fmla="*/ 0 h 41"/>
                      <a:gd name="T18" fmla="*/ 0 w 25"/>
                      <a:gd name="T19" fmla="*/ 0 h 41"/>
                      <a:gd name="T20" fmla="*/ 0 w 25"/>
                      <a:gd name="T21" fmla="*/ 0 h 41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1"/>
                      <a:gd name="T35" fmla="*/ 25 w 25"/>
                      <a:gd name="T36" fmla="*/ 41 h 41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1">
                        <a:moveTo>
                          <a:pt x="11" y="0"/>
                        </a:moveTo>
                        <a:lnTo>
                          <a:pt x="10" y="17"/>
                        </a:lnTo>
                        <a:lnTo>
                          <a:pt x="0" y="19"/>
                        </a:lnTo>
                        <a:lnTo>
                          <a:pt x="8" y="27"/>
                        </a:lnTo>
                        <a:lnTo>
                          <a:pt x="4" y="41"/>
                        </a:lnTo>
                        <a:lnTo>
                          <a:pt x="11" y="32"/>
                        </a:lnTo>
                        <a:lnTo>
                          <a:pt x="20" y="41"/>
                        </a:lnTo>
                        <a:lnTo>
                          <a:pt x="19" y="27"/>
                        </a:lnTo>
                        <a:lnTo>
                          <a:pt x="25" y="19"/>
                        </a:lnTo>
                        <a:lnTo>
                          <a:pt x="16" y="17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0" name="Freeform 540"/>
                  <p:cNvSpPr>
                    <a:spLocks/>
                  </p:cNvSpPr>
                  <p:nvPr/>
                </p:nvSpPr>
                <p:spPr bwMode="auto">
                  <a:xfrm>
                    <a:off x="2900" y="1403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8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1" name="Freeform 541"/>
                  <p:cNvSpPr>
                    <a:spLocks/>
                  </p:cNvSpPr>
                  <p:nvPr/>
                </p:nvSpPr>
                <p:spPr bwMode="auto">
                  <a:xfrm>
                    <a:off x="2920" y="1403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10" y="16"/>
                        </a:lnTo>
                        <a:lnTo>
                          <a:pt x="0" y="18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1" y="40"/>
                        </a:lnTo>
                        <a:lnTo>
                          <a:pt x="18" y="27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2" name="Freeform 542"/>
                  <p:cNvSpPr>
                    <a:spLocks/>
                  </p:cNvSpPr>
                  <p:nvPr/>
                </p:nvSpPr>
                <p:spPr bwMode="auto">
                  <a:xfrm>
                    <a:off x="2938" y="1403"/>
                    <a:ext cx="7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8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7" y="27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3" name="Freeform 543"/>
                  <p:cNvSpPr>
                    <a:spLocks/>
                  </p:cNvSpPr>
                  <p:nvPr/>
                </p:nvSpPr>
                <p:spPr bwMode="auto">
                  <a:xfrm>
                    <a:off x="2958" y="1403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1" y="0"/>
                        </a:moveTo>
                        <a:lnTo>
                          <a:pt x="10" y="16"/>
                        </a:lnTo>
                        <a:lnTo>
                          <a:pt x="0" y="18"/>
                        </a:lnTo>
                        <a:lnTo>
                          <a:pt x="8" y="27"/>
                        </a:lnTo>
                        <a:lnTo>
                          <a:pt x="4" y="40"/>
                        </a:lnTo>
                        <a:lnTo>
                          <a:pt x="11" y="32"/>
                        </a:lnTo>
                        <a:lnTo>
                          <a:pt x="20" y="40"/>
                        </a:lnTo>
                        <a:lnTo>
                          <a:pt x="19" y="27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4" name="Freeform 544"/>
                  <p:cNvSpPr>
                    <a:spLocks/>
                  </p:cNvSpPr>
                  <p:nvPr/>
                </p:nvSpPr>
                <p:spPr bwMode="auto">
                  <a:xfrm>
                    <a:off x="2976" y="1403"/>
                    <a:ext cx="7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1" y="0"/>
                        </a:moveTo>
                        <a:lnTo>
                          <a:pt x="9" y="16"/>
                        </a:lnTo>
                        <a:lnTo>
                          <a:pt x="0" y="18"/>
                        </a:lnTo>
                        <a:lnTo>
                          <a:pt x="6" y="27"/>
                        </a:lnTo>
                        <a:lnTo>
                          <a:pt x="4" y="40"/>
                        </a:lnTo>
                        <a:lnTo>
                          <a:pt x="11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8"/>
                        </a:lnTo>
                        <a:lnTo>
                          <a:pt x="15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5" name="Freeform 545"/>
                  <p:cNvSpPr>
                    <a:spLocks/>
                  </p:cNvSpPr>
                  <p:nvPr/>
                </p:nvSpPr>
                <p:spPr bwMode="auto">
                  <a:xfrm>
                    <a:off x="2968" y="1415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9" y="15"/>
                        </a:lnTo>
                        <a:lnTo>
                          <a:pt x="0" y="17"/>
                        </a:lnTo>
                        <a:lnTo>
                          <a:pt x="6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0" y="39"/>
                        </a:lnTo>
                        <a:lnTo>
                          <a:pt x="18" y="25"/>
                        </a:lnTo>
                        <a:lnTo>
                          <a:pt x="25" y="17"/>
                        </a:lnTo>
                        <a:lnTo>
                          <a:pt x="16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6" name="Freeform 546"/>
                  <p:cNvSpPr>
                    <a:spLocks/>
                  </p:cNvSpPr>
                  <p:nvPr/>
                </p:nvSpPr>
                <p:spPr bwMode="auto">
                  <a:xfrm>
                    <a:off x="2948" y="1415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9" y="15"/>
                        </a:lnTo>
                        <a:lnTo>
                          <a:pt x="0" y="17"/>
                        </a:lnTo>
                        <a:lnTo>
                          <a:pt x="7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0" y="39"/>
                        </a:lnTo>
                        <a:lnTo>
                          <a:pt x="18" y="25"/>
                        </a:lnTo>
                        <a:lnTo>
                          <a:pt x="25" y="17"/>
                        </a:lnTo>
                        <a:lnTo>
                          <a:pt x="17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7" name="Freeform 547"/>
                  <p:cNvSpPr>
                    <a:spLocks/>
                  </p:cNvSpPr>
                  <p:nvPr/>
                </p:nvSpPr>
                <p:spPr bwMode="auto">
                  <a:xfrm>
                    <a:off x="2929" y="1415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2" y="0"/>
                        </a:moveTo>
                        <a:lnTo>
                          <a:pt x="9" y="15"/>
                        </a:lnTo>
                        <a:lnTo>
                          <a:pt x="0" y="17"/>
                        </a:lnTo>
                        <a:lnTo>
                          <a:pt x="7" y="25"/>
                        </a:lnTo>
                        <a:lnTo>
                          <a:pt x="4" y="39"/>
                        </a:lnTo>
                        <a:lnTo>
                          <a:pt x="12" y="31"/>
                        </a:lnTo>
                        <a:lnTo>
                          <a:pt x="20" y="39"/>
                        </a:lnTo>
                        <a:lnTo>
                          <a:pt x="19" y="25"/>
                        </a:lnTo>
                        <a:lnTo>
                          <a:pt x="25" y="17"/>
                        </a:lnTo>
                        <a:lnTo>
                          <a:pt x="16" y="15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8" name="Freeform 548"/>
                  <p:cNvSpPr>
                    <a:spLocks/>
                  </p:cNvSpPr>
                  <p:nvPr/>
                </p:nvSpPr>
                <p:spPr bwMode="auto">
                  <a:xfrm>
                    <a:off x="2910" y="1415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9" y="15"/>
                        </a:lnTo>
                        <a:lnTo>
                          <a:pt x="0" y="17"/>
                        </a:lnTo>
                        <a:lnTo>
                          <a:pt x="7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0" y="39"/>
                        </a:lnTo>
                        <a:lnTo>
                          <a:pt x="18" y="25"/>
                        </a:lnTo>
                        <a:lnTo>
                          <a:pt x="25" y="17"/>
                        </a:lnTo>
                        <a:lnTo>
                          <a:pt x="15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79" name="Freeform 549"/>
                  <p:cNvSpPr>
                    <a:spLocks/>
                  </p:cNvSpPr>
                  <p:nvPr/>
                </p:nvSpPr>
                <p:spPr bwMode="auto">
                  <a:xfrm>
                    <a:off x="2891" y="1415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10" y="15"/>
                        </a:lnTo>
                        <a:lnTo>
                          <a:pt x="0" y="17"/>
                        </a:lnTo>
                        <a:lnTo>
                          <a:pt x="8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1" y="39"/>
                        </a:lnTo>
                        <a:lnTo>
                          <a:pt x="19" y="25"/>
                        </a:lnTo>
                        <a:lnTo>
                          <a:pt x="25" y="17"/>
                        </a:lnTo>
                        <a:lnTo>
                          <a:pt x="16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0" name="Freeform 550"/>
                  <p:cNvSpPr>
                    <a:spLocks/>
                  </p:cNvSpPr>
                  <p:nvPr/>
                </p:nvSpPr>
                <p:spPr bwMode="auto">
                  <a:xfrm>
                    <a:off x="2881" y="1426"/>
                    <a:ext cx="6" cy="10"/>
                  </a:xfrm>
                  <a:custGeom>
                    <a:avLst/>
                    <a:gdLst>
                      <a:gd name="T0" fmla="*/ 0 w 25"/>
                      <a:gd name="T1" fmla="*/ 0 h 38"/>
                      <a:gd name="T2" fmla="*/ 0 w 25"/>
                      <a:gd name="T3" fmla="*/ 0 h 38"/>
                      <a:gd name="T4" fmla="*/ 0 w 25"/>
                      <a:gd name="T5" fmla="*/ 0 h 38"/>
                      <a:gd name="T6" fmla="*/ 0 w 25"/>
                      <a:gd name="T7" fmla="*/ 0 h 38"/>
                      <a:gd name="T8" fmla="*/ 0 w 25"/>
                      <a:gd name="T9" fmla="*/ 0 h 38"/>
                      <a:gd name="T10" fmla="*/ 0 w 25"/>
                      <a:gd name="T11" fmla="*/ 0 h 38"/>
                      <a:gd name="T12" fmla="*/ 0 w 25"/>
                      <a:gd name="T13" fmla="*/ 0 h 38"/>
                      <a:gd name="T14" fmla="*/ 0 w 25"/>
                      <a:gd name="T15" fmla="*/ 0 h 38"/>
                      <a:gd name="T16" fmla="*/ 0 w 25"/>
                      <a:gd name="T17" fmla="*/ 0 h 38"/>
                      <a:gd name="T18" fmla="*/ 0 w 25"/>
                      <a:gd name="T19" fmla="*/ 0 h 38"/>
                      <a:gd name="T20" fmla="*/ 0 w 25"/>
                      <a:gd name="T21" fmla="*/ 0 h 3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8"/>
                      <a:gd name="T35" fmla="*/ 25 w 25"/>
                      <a:gd name="T36" fmla="*/ 38 h 38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8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8"/>
                        </a:lnTo>
                        <a:lnTo>
                          <a:pt x="7" y="25"/>
                        </a:lnTo>
                        <a:lnTo>
                          <a:pt x="3" y="38"/>
                        </a:lnTo>
                        <a:lnTo>
                          <a:pt x="12" y="31"/>
                        </a:lnTo>
                        <a:lnTo>
                          <a:pt x="20" y="38"/>
                        </a:lnTo>
                        <a:lnTo>
                          <a:pt x="18" y="25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1" name="Freeform 551"/>
                  <p:cNvSpPr>
                    <a:spLocks/>
                  </p:cNvSpPr>
                  <p:nvPr/>
                </p:nvSpPr>
                <p:spPr bwMode="auto">
                  <a:xfrm>
                    <a:off x="2900" y="1426"/>
                    <a:ext cx="6" cy="10"/>
                  </a:xfrm>
                  <a:custGeom>
                    <a:avLst/>
                    <a:gdLst>
                      <a:gd name="T0" fmla="*/ 0 w 25"/>
                      <a:gd name="T1" fmla="*/ 0 h 38"/>
                      <a:gd name="T2" fmla="*/ 0 w 25"/>
                      <a:gd name="T3" fmla="*/ 0 h 38"/>
                      <a:gd name="T4" fmla="*/ 0 w 25"/>
                      <a:gd name="T5" fmla="*/ 0 h 38"/>
                      <a:gd name="T6" fmla="*/ 0 w 25"/>
                      <a:gd name="T7" fmla="*/ 0 h 38"/>
                      <a:gd name="T8" fmla="*/ 0 w 25"/>
                      <a:gd name="T9" fmla="*/ 0 h 38"/>
                      <a:gd name="T10" fmla="*/ 0 w 25"/>
                      <a:gd name="T11" fmla="*/ 0 h 38"/>
                      <a:gd name="T12" fmla="*/ 0 w 25"/>
                      <a:gd name="T13" fmla="*/ 0 h 38"/>
                      <a:gd name="T14" fmla="*/ 0 w 25"/>
                      <a:gd name="T15" fmla="*/ 0 h 38"/>
                      <a:gd name="T16" fmla="*/ 0 w 25"/>
                      <a:gd name="T17" fmla="*/ 0 h 38"/>
                      <a:gd name="T18" fmla="*/ 0 w 25"/>
                      <a:gd name="T19" fmla="*/ 0 h 38"/>
                      <a:gd name="T20" fmla="*/ 0 w 25"/>
                      <a:gd name="T21" fmla="*/ 0 h 3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8"/>
                      <a:gd name="T35" fmla="*/ 25 w 25"/>
                      <a:gd name="T36" fmla="*/ 38 h 38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8">
                        <a:moveTo>
                          <a:pt x="12" y="0"/>
                        </a:moveTo>
                        <a:lnTo>
                          <a:pt x="9" y="16"/>
                        </a:lnTo>
                        <a:lnTo>
                          <a:pt x="0" y="18"/>
                        </a:lnTo>
                        <a:lnTo>
                          <a:pt x="6" y="25"/>
                        </a:lnTo>
                        <a:lnTo>
                          <a:pt x="4" y="38"/>
                        </a:lnTo>
                        <a:lnTo>
                          <a:pt x="12" y="31"/>
                        </a:lnTo>
                        <a:lnTo>
                          <a:pt x="20" y="38"/>
                        </a:lnTo>
                        <a:lnTo>
                          <a:pt x="17" y="25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2" name="Freeform 552"/>
                  <p:cNvSpPr>
                    <a:spLocks/>
                  </p:cNvSpPr>
                  <p:nvPr/>
                </p:nvSpPr>
                <p:spPr bwMode="auto">
                  <a:xfrm>
                    <a:off x="2920" y="1426"/>
                    <a:ext cx="6" cy="10"/>
                  </a:xfrm>
                  <a:custGeom>
                    <a:avLst/>
                    <a:gdLst>
                      <a:gd name="T0" fmla="*/ 0 w 25"/>
                      <a:gd name="T1" fmla="*/ 0 h 38"/>
                      <a:gd name="T2" fmla="*/ 0 w 25"/>
                      <a:gd name="T3" fmla="*/ 0 h 38"/>
                      <a:gd name="T4" fmla="*/ 0 w 25"/>
                      <a:gd name="T5" fmla="*/ 0 h 38"/>
                      <a:gd name="T6" fmla="*/ 0 w 25"/>
                      <a:gd name="T7" fmla="*/ 0 h 38"/>
                      <a:gd name="T8" fmla="*/ 0 w 25"/>
                      <a:gd name="T9" fmla="*/ 0 h 38"/>
                      <a:gd name="T10" fmla="*/ 0 w 25"/>
                      <a:gd name="T11" fmla="*/ 0 h 38"/>
                      <a:gd name="T12" fmla="*/ 0 w 25"/>
                      <a:gd name="T13" fmla="*/ 0 h 38"/>
                      <a:gd name="T14" fmla="*/ 0 w 25"/>
                      <a:gd name="T15" fmla="*/ 0 h 38"/>
                      <a:gd name="T16" fmla="*/ 0 w 25"/>
                      <a:gd name="T17" fmla="*/ 0 h 38"/>
                      <a:gd name="T18" fmla="*/ 0 w 25"/>
                      <a:gd name="T19" fmla="*/ 0 h 38"/>
                      <a:gd name="T20" fmla="*/ 0 w 25"/>
                      <a:gd name="T21" fmla="*/ 0 h 3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8"/>
                      <a:gd name="T35" fmla="*/ 25 w 25"/>
                      <a:gd name="T36" fmla="*/ 38 h 38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8">
                        <a:moveTo>
                          <a:pt x="12" y="0"/>
                        </a:moveTo>
                        <a:lnTo>
                          <a:pt x="10" y="16"/>
                        </a:lnTo>
                        <a:lnTo>
                          <a:pt x="0" y="18"/>
                        </a:lnTo>
                        <a:lnTo>
                          <a:pt x="7" y="25"/>
                        </a:lnTo>
                        <a:lnTo>
                          <a:pt x="3" y="38"/>
                        </a:lnTo>
                        <a:lnTo>
                          <a:pt x="12" y="31"/>
                        </a:lnTo>
                        <a:lnTo>
                          <a:pt x="21" y="38"/>
                        </a:lnTo>
                        <a:lnTo>
                          <a:pt x="18" y="25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3" name="Freeform 553"/>
                  <p:cNvSpPr>
                    <a:spLocks/>
                  </p:cNvSpPr>
                  <p:nvPr/>
                </p:nvSpPr>
                <p:spPr bwMode="auto">
                  <a:xfrm>
                    <a:off x="2938" y="1426"/>
                    <a:ext cx="7" cy="10"/>
                  </a:xfrm>
                  <a:custGeom>
                    <a:avLst/>
                    <a:gdLst>
                      <a:gd name="T0" fmla="*/ 0 w 25"/>
                      <a:gd name="T1" fmla="*/ 0 h 38"/>
                      <a:gd name="T2" fmla="*/ 0 w 25"/>
                      <a:gd name="T3" fmla="*/ 0 h 38"/>
                      <a:gd name="T4" fmla="*/ 0 w 25"/>
                      <a:gd name="T5" fmla="*/ 0 h 38"/>
                      <a:gd name="T6" fmla="*/ 0 w 25"/>
                      <a:gd name="T7" fmla="*/ 0 h 38"/>
                      <a:gd name="T8" fmla="*/ 0 w 25"/>
                      <a:gd name="T9" fmla="*/ 0 h 38"/>
                      <a:gd name="T10" fmla="*/ 0 w 25"/>
                      <a:gd name="T11" fmla="*/ 0 h 38"/>
                      <a:gd name="T12" fmla="*/ 0 w 25"/>
                      <a:gd name="T13" fmla="*/ 0 h 38"/>
                      <a:gd name="T14" fmla="*/ 0 w 25"/>
                      <a:gd name="T15" fmla="*/ 0 h 38"/>
                      <a:gd name="T16" fmla="*/ 0 w 25"/>
                      <a:gd name="T17" fmla="*/ 0 h 38"/>
                      <a:gd name="T18" fmla="*/ 0 w 25"/>
                      <a:gd name="T19" fmla="*/ 0 h 38"/>
                      <a:gd name="T20" fmla="*/ 0 w 25"/>
                      <a:gd name="T21" fmla="*/ 0 h 3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8"/>
                      <a:gd name="T35" fmla="*/ 25 w 25"/>
                      <a:gd name="T36" fmla="*/ 38 h 38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8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8"/>
                        </a:lnTo>
                        <a:lnTo>
                          <a:pt x="7" y="25"/>
                        </a:lnTo>
                        <a:lnTo>
                          <a:pt x="3" y="38"/>
                        </a:lnTo>
                        <a:lnTo>
                          <a:pt x="12" y="31"/>
                        </a:lnTo>
                        <a:lnTo>
                          <a:pt x="20" y="38"/>
                        </a:lnTo>
                        <a:lnTo>
                          <a:pt x="17" y="25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4" name="Freeform 554"/>
                  <p:cNvSpPr>
                    <a:spLocks/>
                  </p:cNvSpPr>
                  <p:nvPr/>
                </p:nvSpPr>
                <p:spPr bwMode="auto">
                  <a:xfrm>
                    <a:off x="2958" y="1426"/>
                    <a:ext cx="6" cy="10"/>
                  </a:xfrm>
                  <a:custGeom>
                    <a:avLst/>
                    <a:gdLst>
                      <a:gd name="T0" fmla="*/ 0 w 25"/>
                      <a:gd name="T1" fmla="*/ 0 h 38"/>
                      <a:gd name="T2" fmla="*/ 0 w 25"/>
                      <a:gd name="T3" fmla="*/ 0 h 38"/>
                      <a:gd name="T4" fmla="*/ 0 w 25"/>
                      <a:gd name="T5" fmla="*/ 0 h 38"/>
                      <a:gd name="T6" fmla="*/ 0 w 25"/>
                      <a:gd name="T7" fmla="*/ 0 h 38"/>
                      <a:gd name="T8" fmla="*/ 0 w 25"/>
                      <a:gd name="T9" fmla="*/ 0 h 38"/>
                      <a:gd name="T10" fmla="*/ 0 w 25"/>
                      <a:gd name="T11" fmla="*/ 0 h 38"/>
                      <a:gd name="T12" fmla="*/ 0 w 25"/>
                      <a:gd name="T13" fmla="*/ 0 h 38"/>
                      <a:gd name="T14" fmla="*/ 0 w 25"/>
                      <a:gd name="T15" fmla="*/ 0 h 38"/>
                      <a:gd name="T16" fmla="*/ 0 w 25"/>
                      <a:gd name="T17" fmla="*/ 0 h 38"/>
                      <a:gd name="T18" fmla="*/ 0 w 25"/>
                      <a:gd name="T19" fmla="*/ 0 h 38"/>
                      <a:gd name="T20" fmla="*/ 0 w 25"/>
                      <a:gd name="T21" fmla="*/ 0 h 3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8"/>
                      <a:gd name="T35" fmla="*/ 25 w 25"/>
                      <a:gd name="T36" fmla="*/ 38 h 38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8">
                        <a:moveTo>
                          <a:pt x="11" y="0"/>
                        </a:moveTo>
                        <a:lnTo>
                          <a:pt x="10" y="16"/>
                        </a:lnTo>
                        <a:lnTo>
                          <a:pt x="0" y="18"/>
                        </a:lnTo>
                        <a:lnTo>
                          <a:pt x="8" y="25"/>
                        </a:lnTo>
                        <a:lnTo>
                          <a:pt x="4" y="38"/>
                        </a:lnTo>
                        <a:lnTo>
                          <a:pt x="11" y="31"/>
                        </a:lnTo>
                        <a:lnTo>
                          <a:pt x="20" y="38"/>
                        </a:lnTo>
                        <a:lnTo>
                          <a:pt x="19" y="25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5" name="Freeform 555"/>
                  <p:cNvSpPr>
                    <a:spLocks/>
                  </p:cNvSpPr>
                  <p:nvPr/>
                </p:nvSpPr>
                <p:spPr bwMode="auto">
                  <a:xfrm>
                    <a:off x="2976" y="1426"/>
                    <a:ext cx="7" cy="10"/>
                  </a:xfrm>
                  <a:custGeom>
                    <a:avLst/>
                    <a:gdLst>
                      <a:gd name="T0" fmla="*/ 0 w 25"/>
                      <a:gd name="T1" fmla="*/ 0 h 38"/>
                      <a:gd name="T2" fmla="*/ 0 w 25"/>
                      <a:gd name="T3" fmla="*/ 0 h 38"/>
                      <a:gd name="T4" fmla="*/ 0 w 25"/>
                      <a:gd name="T5" fmla="*/ 0 h 38"/>
                      <a:gd name="T6" fmla="*/ 0 w 25"/>
                      <a:gd name="T7" fmla="*/ 0 h 38"/>
                      <a:gd name="T8" fmla="*/ 0 w 25"/>
                      <a:gd name="T9" fmla="*/ 0 h 38"/>
                      <a:gd name="T10" fmla="*/ 0 w 25"/>
                      <a:gd name="T11" fmla="*/ 0 h 38"/>
                      <a:gd name="T12" fmla="*/ 0 w 25"/>
                      <a:gd name="T13" fmla="*/ 0 h 38"/>
                      <a:gd name="T14" fmla="*/ 0 w 25"/>
                      <a:gd name="T15" fmla="*/ 0 h 38"/>
                      <a:gd name="T16" fmla="*/ 0 w 25"/>
                      <a:gd name="T17" fmla="*/ 0 h 38"/>
                      <a:gd name="T18" fmla="*/ 0 w 25"/>
                      <a:gd name="T19" fmla="*/ 0 h 38"/>
                      <a:gd name="T20" fmla="*/ 0 w 25"/>
                      <a:gd name="T21" fmla="*/ 0 h 3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8"/>
                      <a:gd name="T35" fmla="*/ 25 w 25"/>
                      <a:gd name="T36" fmla="*/ 38 h 38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8">
                        <a:moveTo>
                          <a:pt x="11" y="0"/>
                        </a:moveTo>
                        <a:lnTo>
                          <a:pt x="9" y="16"/>
                        </a:lnTo>
                        <a:lnTo>
                          <a:pt x="0" y="18"/>
                        </a:lnTo>
                        <a:lnTo>
                          <a:pt x="6" y="25"/>
                        </a:lnTo>
                        <a:lnTo>
                          <a:pt x="4" y="38"/>
                        </a:lnTo>
                        <a:lnTo>
                          <a:pt x="11" y="31"/>
                        </a:lnTo>
                        <a:lnTo>
                          <a:pt x="20" y="38"/>
                        </a:lnTo>
                        <a:lnTo>
                          <a:pt x="18" y="25"/>
                        </a:lnTo>
                        <a:lnTo>
                          <a:pt x="25" y="18"/>
                        </a:lnTo>
                        <a:lnTo>
                          <a:pt x="15" y="16"/>
                        </a:lnTo>
                        <a:lnTo>
                          <a:pt x="11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6" name="Freeform 556"/>
                  <p:cNvSpPr>
                    <a:spLocks/>
                  </p:cNvSpPr>
                  <p:nvPr/>
                </p:nvSpPr>
                <p:spPr bwMode="auto">
                  <a:xfrm>
                    <a:off x="2910" y="1346"/>
                    <a:ext cx="6" cy="10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3" y="0"/>
                        </a:moveTo>
                        <a:lnTo>
                          <a:pt x="9" y="15"/>
                        </a:lnTo>
                        <a:lnTo>
                          <a:pt x="0" y="17"/>
                        </a:lnTo>
                        <a:lnTo>
                          <a:pt x="7" y="25"/>
                        </a:lnTo>
                        <a:lnTo>
                          <a:pt x="4" y="39"/>
                        </a:lnTo>
                        <a:lnTo>
                          <a:pt x="13" y="31"/>
                        </a:lnTo>
                        <a:lnTo>
                          <a:pt x="20" y="39"/>
                        </a:lnTo>
                        <a:lnTo>
                          <a:pt x="18" y="25"/>
                        </a:lnTo>
                        <a:lnTo>
                          <a:pt x="25" y="17"/>
                        </a:lnTo>
                        <a:lnTo>
                          <a:pt x="15" y="15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7" name="Freeform 557"/>
                  <p:cNvSpPr>
                    <a:spLocks/>
                  </p:cNvSpPr>
                  <p:nvPr/>
                </p:nvSpPr>
                <p:spPr bwMode="auto">
                  <a:xfrm>
                    <a:off x="2938" y="1358"/>
                    <a:ext cx="7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9"/>
                        </a:lnTo>
                        <a:lnTo>
                          <a:pt x="7" y="26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7" y="26"/>
                        </a:lnTo>
                        <a:lnTo>
                          <a:pt x="25" y="19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8" name="Freeform 558"/>
                  <p:cNvSpPr>
                    <a:spLocks/>
                  </p:cNvSpPr>
                  <p:nvPr/>
                </p:nvSpPr>
                <p:spPr bwMode="auto">
                  <a:xfrm>
                    <a:off x="2938" y="1381"/>
                    <a:ext cx="7" cy="9"/>
                  </a:xfrm>
                  <a:custGeom>
                    <a:avLst/>
                    <a:gdLst>
                      <a:gd name="T0" fmla="*/ 0 w 25"/>
                      <a:gd name="T1" fmla="*/ 0 h 39"/>
                      <a:gd name="T2" fmla="*/ 0 w 25"/>
                      <a:gd name="T3" fmla="*/ 0 h 39"/>
                      <a:gd name="T4" fmla="*/ 0 w 25"/>
                      <a:gd name="T5" fmla="*/ 0 h 39"/>
                      <a:gd name="T6" fmla="*/ 0 w 25"/>
                      <a:gd name="T7" fmla="*/ 0 h 39"/>
                      <a:gd name="T8" fmla="*/ 0 w 25"/>
                      <a:gd name="T9" fmla="*/ 0 h 39"/>
                      <a:gd name="T10" fmla="*/ 0 w 25"/>
                      <a:gd name="T11" fmla="*/ 0 h 39"/>
                      <a:gd name="T12" fmla="*/ 0 w 25"/>
                      <a:gd name="T13" fmla="*/ 0 h 39"/>
                      <a:gd name="T14" fmla="*/ 0 w 25"/>
                      <a:gd name="T15" fmla="*/ 0 h 39"/>
                      <a:gd name="T16" fmla="*/ 0 w 25"/>
                      <a:gd name="T17" fmla="*/ 0 h 39"/>
                      <a:gd name="T18" fmla="*/ 0 w 25"/>
                      <a:gd name="T19" fmla="*/ 0 h 39"/>
                      <a:gd name="T20" fmla="*/ 0 w 25"/>
                      <a:gd name="T21" fmla="*/ 0 h 3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39"/>
                      <a:gd name="T35" fmla="*/ 25 w 25"/>
                      <a:gd name="T36" fmla="*/ 39 h 3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39">
                        <a:moveTo>
                          <a:pt x="12" y="0"/>
                        </a:moveTo>
                        <a:lnTo>
                          <a:pt x="8" y="15"/>
                        </a:lnTo>
                        <a:lnTo>
                          <a:pt x="0" y="18"/>
                        </a:lnTo>
                        <a:lnTo>
                          <a:pt x="7" y="25"/>
                        </a:lnTo>
                        <a:lnTo>
                          <a:pt x="3" y="39"/>
                        </a:lnTo>
                        <a:lnTo>
                          <a:pt x="12" y="31"/>
                        </a:lnTo>
                        <a:lnTo>
                          <a:pt x="20" y="39"/>
                        </a:lnTo>
                        <a:lnTo>
                          <a:pt x="17" y="25"/>
                        </a:lnTo>
                        <a:lnTo>
                          <a:pt x="25" y="18"/>
                        </a:lnTo>
                        <a:lnTo>
                          <a:pt x="16" y="15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89" name="Freeform 559"/>
                  <p:cNvSpPr>
                    <a:spLocks/>
                  </p:cNvSpPr>
                  <p:nvPr/>
                </p:nvSpPr>
                <p:spPr bwMode="auto">
                  <a:xfrm>
                    <a:off x="2881" y="1403"/>
                    <a:ext cx="6" cy="10"/>
                  </a:xfrm>
                  <a:custGeom>
                    <a:avLst/>
                    <a:gdLst>
                      <a:gd name="T0" fmla="*/ 0 w 25"/>
                      <a:gd name="T1" fmla="*/ 0 h 40"/>
                      <a:gd name="T2" fmla="*/ 0 w 25"/>
                      <a:gd name="T3" fmla="*/ 0 h 40"/>
                      <a:gd name="T4" fmla="*/ 0 w 25"/>
                      <a:gd name="T5" fmla="*/ 0 h 40"/>
                      <a:gd name="T6" fmla="*/ 0 w 25"/>
                      <a:gd name="T7" fmla="*/ 0 h 40"/>
                      <a:gd name="T8" fmla="*/ 0 w 25"/>
                      <a:gd name="T9" fmla="*/ 0 h 40"/>
                      <a:gd name="T10" fmla="*/ 0 w 25"/>
                      <a:gd name="T11" fmla="*/ 0 h 40"/>
                      <a:gd name="T12" fmla="*/ 0 w 25"/>
                      <a:gd name="T13" fmla="*/ 0 h 40"/>
                      <a:gd name="T14" fmla="*/ 0 w 25"/>
                      <a:gd name="T15" fmla="*/ 0 h 40"/>
                      <a:gd name="T16" fmla="*/ 0 w 25"/>
                      <a:gd name="T17" fmla="*/ 0 h 40"/>
                      <a:gd name="T18" fmla="*/ 0 w 25"/>
                      <a:gd name="T19" fmla="*/ 0 h 40"/>
                      <a:gd name="T20" fmla="*/ 0 w 25"/>
                      <a:gd name="T21" fmla="*/ 0 h 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5"/>
                      <a:gd name="T34" fmla="*/ 0 h 40"/>
                      <a:gd name="T35" fmla="*/ 25 w 25"/>
                      <a:gd name="T36" fmla="*/ 40 h 40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5" h="40">
                        <a:moveTo>
                          <a:pt x="12" y="0"/>
                        </a:moveTo>
                        <a:lnTo>
                          <a:pt x="8" y="16"/>
                        </a:lnTo>
                        <a:lnTo>
                          <a:pt x="0" y="18"/>
                        </a:lnTo>
                        <a:lnTo>
                          <a:pt x="7" y="27"/>
                        </a:lnTo>
                        <a:lnTo>
                          <a:pt x="3" y="40"/>
                        </a:lnTo>
                        <a:lnTo>
                          <a:pt x="12" y="32"/>
                        </a:lnTo>
                        <a:lnTo>
                          <a:pt x="20" y="40"/>
                        </a:lnTo>
                        <a:lnTo>
                          <a:pt x="18" y="27"/>
                        </a:lnTo>
                        <a:lnTo>
                          <a:pt x="25" y="18"/>
                        </a:lnTo>
                        <a:lnTo>
                          <a:pt x="16" y="16"/>
                        </a:lnTo>
                        <a:lnTo>
                          <a:pt x="12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8" name="Group 560"/>
              <p:cNvGrpSpPr>
                <a:grpSpLocks/>
              </p:cNvGrpSpPr>
              <p:nvPr/>
            </p:nvGrpSpPr>
            <p:grpSpPr bwMode="auto">
              <a:xfrm rot="-5400000">
                <a:off x="2251" y="1009"/>
                <a:ext cx="244" cy="714"/>
                <a:chOff x="4604" y="1734"/>
                <a:chExt cx="328" cy="999"/>
              </a:xfrm>
            </p:grpSpPr>
            <p:sp>
              <p:nvSpPr>
                <p:cNvPr id="4392" name="Rectangle 561"/>
                <p:cNvSpPr>
                  <a:spLocks noChangeArrowheads="1"/>
                </p:cNvSpPr>
                <p:nvPr/>
              </p:nvSpPr>
              <p:spPr bwMode="auto">
                <a:xfrm>
                  <a:off x="4701" y="1799"/>
                  <a:ext cx="70" cy="58"/>
                </a:xfrm>
                <a:prstGeom prst="rect">
                  <a:avLst/>
                </a:prstGeom>
                <a:solidFill>
                  <a:srgbClr val="CFAF8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3" name="Rectangle 562"/>
                <p:cNvSpPr>
                  <a:spLocks noChangeArrowheads="1"/>
                </p:cNvSpPr>
                <p:nvPr/>
              </p:nvSpPr>
              <p:spPr bwMode="auto">
                <a:xfrm>
                  <a:off x="4705" y="1803"/>
                  <a:ext cx="62" cy="50"/>
                </a:xfrm>
                <a:prstGeom prst="rect">
                  <a:avLst/>
                </a:prstGeom>
                <a:noFill/>
                <a:ln w="14288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4" name="Freeform 563"/>
                <p:cNvSpPr>
                  <a:spLocks/>
                </p:cNvSpPr>
                <p:nvPr/>
              </p:nvSpPr>
              <p:spPr bwMode="auto">
                <a:xfrm>
                  <a:off x="4623" y="1734"/>
                  <a:ext cx="146" cy="88"/>
                </a:xfrm>
                <a:custGeom>
                  <a:avLst/>
                  <a:gdLst>
                    <a:gd name="T0" fmla="*/ 0 w 439"/>
                    <a:gd name="T1" fmla="*/ 0 h 354"/>
                    <a:gd name="T2" fmla="*/ 0 w 439"/>
                    <a:gd name="T3" fmla="*/ 0 h 354"/>
                    <a:gd name="T4" fmla="*/ 1 w 439"/>
                    <a:gd name="T5" fmla="*/ 0 h 354"/>
                    <a:gd name="T6" fmla="*/ 1 w 439"/>
                    <a:gd name="T7" fmla="*/ 0 h 354"/>
                    <a:gd name="T8" fmla="*/ 1 w 439"/>
                    <a:gd name="T9" fmla="*/ 0 h 354"/>
                    <a:gd name="T10" fmla="*/ 0 w 439"/>
                    <a:gd name="T11" fmla="*/ 0 h 35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9"/>
                    <a:gd name="T19" fmla="*/ 0 h 354"/>
                    <a:gd name="T20" fmla="*/ 439 w 439"/>
                    <a:gd name="T21" fmla="*/ 354 h 35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9" h="354">
                      <a:moveTo>
                        <a:pt x="4" y="0"/>
                      </a:moveTo>
                      <a:lnTo>
                        <a:pt x="0" y="169"/>
                      </a:lnTo>
                      <a:lnTo>
                        <a:pt x="439" y="354"/>
                      </a:lnTo>
                      <a:lnTo>
                        <a:pt x="432" y="27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5" name="Freeform 564"/>
                <p:cNvSpPr>
                  <a:spLocks/>
                </p:cNvSpPr>
                <p:nvPr/>
              </p:nvSpPr>
              <p:spPr bwMode="auto">
                <a:xfrm>
                  <a:off x="4623" y="1734"/>
                  <a:ext cx="146" cy="88"/>
                </a:xfrm>
                <a:custGeom>
                  <a:avLst/>
                  <a:gdLst>
                    <a:gd name="T0" fmla="*/ 0 w 439"/>
                    <a:gd name="T1" fmla="*/ 0 h 354"/>
                    <a:gd name="T2" fmla="*/ 0 w 439"/>
                    <a:gd name="T3" fmla="*/ 0 h 354"/>
                    <a:gd name="T4" fmla="*/ 1 w 439"/>
                    <a:gd name="T5" fmla="*/ 0 h 354"/>
                    <a:gd name="T6" fmla="*/ 1 w 439"/>
                    <a:gd name="T7" fmla="*/ 0 h 354"/>
                    <a:gd name="T8" fmla="*/ 1 w 439"/>
                    <a:gd name="T9" fmla="*/ 0 h 354"/>
                    <a:gd name="T10" fmla="*/ 0 w 439"/>
                    <a:gd name="T11" fmla="*/ 0 h 35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9"/>
                    <a:gd name="T19" fmla="*/ 0 h 354"/>
                    <a:gd name="T20" fmla="*/ 439 w 439"/>
                    <a:gd name="T21" fmla="*/ 354 h 35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9" h="354">
                      <a:moveTo>
                        <a:pt x="4" y="0"/>
                      </a:moveTo>
                      <a:lnTo>
                        <a:pt x="0" y="169"/>
                      </a:lnTo>
                      <a:lnTo>
                        <a:pt x="439" y="354"/>
                      </a:lnTo>
                      <a:lnTo>
                        <a:pt x="432" y="270"/>
                      </a:lnTo>
                      <a:lnTo>
                        <a:pt x="4" y="0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6" name="Freeform 565"/>
                <p:cNvSpPr>
                  <a:spLocks/>
                </p:cNvSpPr>
                <p:nvPr/>
              </p:nvSpPr>
              <p:spPr bwMode="auto">
                <a:xfrm>
                  <a:off x="4616" y="1827"/>
                  <a:ext cx="145" cy="94"/>
                </a:xfrm>
                <a:custGeom>
                  <a:avLst/>
                  <a:gdLst>
                    <a:gd name="T0" fmla="*/ 0 w 433"/>
                    <a:gd name="T1" fmla="*/ 0 h 375"/>
                    <a:gd name="T2" fmla="*/ 0 w 433"/>
                    <a:gd name="T3" fmla="*/ 0 h 375"/>
                    <a:gd name="T4" fmla="*/ 1 w 433"/>
                    <a:gd name="T5" fmla="*/ 0 h 375"/>
                    <a:gd name="T6" fmla="*/ 1 w 433"/>
                    <a:gd name="T7" fmla="*/ 0 h 375"/>
                    <a:gd name="T8" fmla="*/ 1 w 433"/>
                    <a:gd name="T9" fmla="*/ 0 h 375"/>
                    <a:gd name="T10" fmla="*/ 0 w 433"/>
                    <a:gd name="T11" fmla="*/ 0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3"/>
                    <a:gd name="T19" fmla="*/ 0 h 375"/>
                    <a:gd name="T20" fmla="*/ 433 w 433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3" h="375">
                      <a:moveTo>
                        <a:pt x="0" y="207"/>
                      </a:moveTo>
                      <a:lnTo>
                        <a:pt x="22" y="375"/>
                      </a:lnTo>
                      <a:lnTo>
                        <a:pt x="433" y="92"/>
                      </a:lnTo>
                      <a:lnTo>
                        <a:pt x="412" y="0"/>
                      </a:lnTo>
                      <a:lnTo>
                        <a:pt x="413" y="11"/>
                      </a:lnTo>
                      <a:lnTo>
                        <a:pt x="0" y="20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7" name="Freeform 566"/>
                <p:cNvSpPr>
                  <a:spLocks/>
                </p:cNvSpPr>
                <p:nvPr/>
              </p:nvSpPr>
              <p:spPr bwMode="auto">
                <a:xfrm>
                  <a:off x="4616" y="1827"/>
                  <a:ext cx="145" cy="94"/>
                </a:xfrm>
                <a:custGeom>
                  <a:avLst/>
                  <a:gdLst>
                    <a:gd name="T0" fmla="*/ 0 w 433"/>
                    <a:gd name="T1" fmla="*/ 0 h 375"/>
                    <a:gd name="T2" fmla="*/ 0 w 433"/>
                    <a:gd name="T3" fmla="*/ 0 h 375"/>
                    <a:gd name="T4" fmla="*/ 1 w 433"/>
                    <a:gd name="T5" fmla="*/ 0 h 375"/>
                    <a:gd name="T6" fmla="*/ 1 w 433"/>
                    <a:gd name="T7" fmla="*/ 0 h 375"/>
                    <a:gd name="T8" fmla="*/ 1 w 433"/>
                    <a:gd name="T9" fmla="*/ 0 h 375"/>
                    <a:gd name="T10" fmla="*/ 0 w 433"/>
                    <a:gd name="T11" fmla="*/ 0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3"/>
                    <a:gd name="T19" fmla="*/ 0 h 375"/>
                    <a:gd name="T20" fmla="*/ 433 w 433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3" h="375">
                      <a:moveTo>
                        <a:pt x="0" y="207"/>
                      </a:moveTo>
                      <a:lnTo>
                        <a:pt x="22" y="375"/>
                      </a:lnTo>
                      <a:lnTo>
                        <a:pt x="433" y="92"/>
                      </a:lnTo>
                      <a:lnTo>
                        <a:pt x="412" y="0"/>
                      </a:lnTo>
                      <a:lnTo>
                        <a:pt x="413" y="11"/>
                      </a:lnTo>
                      <a:lnTo>
                        <a:pt x="0" y="207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8" name="Line 567"/>
                <p:cNvSpPr>
                  <a:spLocks noChangeShapeType="1"/>
                </p:cNvSpPr>
                <p:nvPr/>
              </p:nvSpPr>
              <p:spPr bwMode="auto">
                <a:xfrm>
                  <a:off x="4692" y="1828"/>
                  <a:ext cx="240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99" name="Line 568"/>
                <p:cNvSpPr>
                  <a:spLocks noChangeShapeType="1"/>
                </p:cNvSpPr>
                <p:nvPr/>
              </p:nvSpPr>
              <p:spPr bwMode="auto">
                <a:xfrm>
                  <a:off x="4724" y="1775"/>
                  <a:ext cx="44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0" name="Line 569"/>
                <p:cNvSpPr>
                  <a:spLocks noChangeShapeType="1"/>
                </p:cNvSpPr>
                <p:nvPr/>
              </p:nvSpPr>
              <p:spPr bwMode="auto">
                <a:xfrm>
                  <a:off x="4712" y="1881"/>
                  <a:ext cx="56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1" name="Rectangle 570"/>
                <p:cNvSpPr>
                  <a:spLocks noChangeArrowheads="1"/>
                </p:cNvSpPr>
                <p:nvPr/>
              </p:nvSpPr>
              <p:spPr bwMode="auto">
                <a:xfrm>
                  <a:off x="4695" y="2073"/>
                  <a:ext cx="69" cy="59"/>
                </a:xfrm>
                <a:prstGeom prst="rect">
                  <a:avLst/>
                </a:prstGeom>
                <a:solidFill>
                  <a:srgbClr val="CFAF8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2" name="Rectangle 571"/>
                <p:cNvSpPr>
                  <a:spLocks noChangeArrowheads="1"/>
                </p:cNvSpPr>
                <p:nvPr/>
              </p:nvSpPr>
              <p:spPr bwMode="auto">
                <a:xfrm>
                  <a:off x="4699" y="2077"/>
                  <a:ext cx="61" cy="50"/>
                </a:xfrm>
                <a:prstGeom prst="rect">
                  <a:avLst/>
                </a:prstGeom>
                <a:noFill/>
                <a:ln w="14288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3" name="Freeform 572"/>
                <p:cNvSpPr>
                  <a:spLocks/>
                </p:cNvSpPr>
                <p:nvPr/>
              </p:nvSpPr>
              <p:spPr bwMode="auto">
                <a:xfrm>
                  <a:off x="4616" y="2008"/>
                  <a:ext cx="147" cy="88"/>
                </a:xfrm>
                <a:custGeom>
                  <a:avLst/>
                  <a:gdLst>
                    <a:gd name="T0" fmla="*/ 0 w 439"/>
                    <a:gd name="T1" fmla="*/ 0 h 354"/>
                    <a:gd name="T2" fmla="*/ 0 w 439"/>
                    <a:gd name="T3" fmla="*/ 0 h 354"/>
                    <a:gd name="T4" fmla="*/ 1 w 439"/>
                    <a:gd name="T5" fmla="*/ 0 h 354"/>
                    <a:gd name="T6" fmla="*/ 1 w 439"/>
                    <a:gd name="T7" fmla="*/ 0 h 354"/>
                    <a:gd name="T8" fmla="*/ 1 w 439"/>
                    <a:gd name="T9" fmla="*/ 0 h 354"/>
                    <a:gd name="T10" fmla="*/ 0 w 439"/>
                    <a:gd name="T11" fmla="*/ 0 h 35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9"/>
                    <a:gd name="T19" fmla="*/ 0 h 354"/>
                    <a:gd name="T20" fmla="*/ 439 w 439"/>
                    <a:gd name="T21" fmla="*/ 354 h 35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9" h="354">
                      <a:moveTo>
                        <a:pt x="4" y="0"/>
                      </a:moveTo>
                      <a:lnTo>
                        <a:pt x="0" y="169"/>
                      </a:lnTo>
                      <a:lnTo>
                        <a:pt x="439" y="354"/>
                      </a:lnTo>
                      <a:lnTo>
                        <a:pt x="432" y="27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4" name="Freeform 573"/>
                <p:cNvSpPr>
                  <a:spLocks/>
                </p:cNvSpPr>
                <p:nvPr/>
              </p:nvSpPr>
              <p:spPr bwMode="auto">
                <a:xfrm>
                  <a:off x="4616" y="2008"/>
                  <a:ext cx="147" cy="88"/>
                </a:xfrm>
                <a:custGeom>
                  <a:avLst/>
                  <a:gdLst>
                    <a:gd name="T0" fmla="*/ 0 w 439"/>
                    <a:gd name="T1" fmla="*/ 0 h 354"/>
                    <a:gd name="T2" fmla="*/ 0 w 439"/>
                    <a:gd name="T3" fmla="*/ 0 h 354"/>
                    <a:gd name="T4" fmla="*/ 1 w 439"/>
                    <a:gd name="T5" fmla="*/ 0 h 354"/>
                    <a:gd name="T6" fmla="*/ 1 w 439"/>
                    <a:gd name="T7" fmla="*/ 0 h 354"/>
                    <a:gd name="T8" fmla="*/ 1 w 439"/>
                    <a:gd name="T9" fmla="*/ 0 h 354"/>
                    <a:gd name="T10" fmla="*/ 0 w 439"/>
                    <a:gd name="T11" fmla="*/ 0 h 35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9"/>
                    <a:gd name="T19" fmla="*/ 0 h 354"/>
                    <a:gd name="T20" fmla="*/ 439 w 439"/>
                    <a:gd name="T21" fmla="*/ 354 h 35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9" h="354">
                      <a:moveTo>
                        <a:pt x="4" y="0"/>
                      </a:moveTo>
                      <a:lnTo>
                        <a:pt x="0" y="169"/>
                      </a:lnTo>
                      <a:lnTo>
                        <a:pt x="439" y="354"/>
                      </a:lnTo>
                      <a:lnTo>
                        <a:pt x="432" y="270"/>
                      </a:lnTo>
                      <a:lnTo>
                        <a:pt x="4" y="0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5" name="Freeform 574"/>
                <p:cNvSpPr>
                  <a:spLocks/>
                </p:cNvSpPr>
                <p:nvPr/>
              </p:nvSpPr>
              <p:spPr bwMode="auto">
                <a:xfrm>
                  <a:off x="4610" y="2101"/>
                  <a:ext cx="144" cy="94"/>
                </a:xfrm>
                <a:custGeom>
                  <a:avLst/>
                  <a:gdLst>
                    <a:gd name="T0" fmla="*/ 0 w 433"/>
                    <a:gd name="T1" fmla="*/ 0 h 374"/>
                    <a:gd name="T2" fmla="*/ 0 w 433"/>
                    <a:gd name="T3" fmla="*/ 0 h 374"/>
                    <a:gd name="T4" fmla="*/ 1 w 433"/>
                    <a:gd name="T5" fmla="*/ 0 h 374"/>
                    <a:gd name="T6" fmla="*/ 1 w 433"/>
                    <a:gd name="T7" fmla="*/ 0 h 374"/>
                    <a:gd name="T8" fmla="*/ 1 w 433"/>
                    <a:gd name="T9" fmla="*/ 0 h 374"/>
                    <a:gd name="T10" fmla="*/ 0 w 433"/>
                    <a:gd name="T11" fmla="*/ 0 h 37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3"/>
                    <a:gd name="T19" fmla="*/ 0 h 374"/>
                    <a:gd name="T20" fmla="*/ 433 w 433"/>
                    <a:gd name="T21" fmla="*/ 374 h 37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3" h="374">
                      <a:moveTo>
                        <a:pt x="0" y="207"/>
                      </a:moveTo>
                      <a:lnTo>
                        <a:pt x="22" y="374"/>
                      </a:lnTo>
                      <a:lnTo>
                        <a:pt x="433" y="91"/>
                      </a:lnTo>
                      <a:lnTo>
                        <a:pt x="412" y="0"/>
                      </a:lnTo>
                      <a:lnTo>
                        <a:pt x="413" y="10"/>
                      </a:lnTo>
                      <a:lnTo>
                        <a:pt x="0" y="20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6" name="Freeform 575"/>
                <p:cNvSpPr>
                  <a:spLocks/>
                </p:cNvSpPr>
                <p:nvPr/>
              </p:nvSpPr>
              <p:spPr bwMode="auto">
                <a:xfrm>
                  <a:off x="4610" y="2101"/>
                  <a:ext cx="144" cy="94"/>
                </a:xfrm>
                <a:custGeom>
                  <a:avLst/>
                  <a:gdLst>
                    <a:gd name="T0" fmla="*/ 0 w 433"/>
                    <a:gd name="T1" fmla="*/ 0 h 374"/>
                    <a:gd name="T2" fmla="*/ 0 w 433"/>
                    <a:gd name="T3" fmla="*/ 0 h 374"/>
                    <a:gd name="T4" fmla="*/ 1 w 433"/>
                    <a:gd name="T5" fmla="*/ 0 h 374"/>
                    <a:gd name="T6" fmla="*/ 1 w 433"/>
                    <a:gd name="T7" fmla="*/ 0 h 374"/>
                    <a:gd name="T8" fmla="*/ 1 w 433"/>
                    <a:gd name="T9" fmla="*/ 0 h 374"/>
                    <a:gd name="T10" fmla="*/ 0 w 433"/>
                    <a:gd name="T11" fmla="*/ 0 h 37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3"/>
                    <a:gd name="T19" fmla="*/ 0 h 374"/>
                    <a:gd name="T20" fmla="*/ 433 w 433"/>
                    <a:gd name="T21" fmla="*/ 374 h 37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3" h="374">
                      <a:moveTo>
                        <a:pt x="0" y="207"/>
                      </a:moveTo>
                      <a:lnTo>
                        <a:pt x="22" y="374"/>
                      </a:lnTo>
                      <a:lnTo>
                        <a:pt x="433" y="91"/>
                      </a:lnTo>
                      <a:lnTo>
                        <a:pt x="412" y="0"/>
                      </a:lnTo>
                      <a:lnTo>
                        <a:pt x="413" y="10"/>
                      </a:lnTo>
                      <a:lnTo>
                        <a:pt x="0" y="207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7" name="Line 576"/>
                <p:cNvSpPr>
                  <a:spLocks noChangeShapeType="1"/>
                </p:cNvSpPr>
                <p:nvPr/>
              </p:nvSpPr>
              <p:spPr bwMode="auto">
                <a:xfrm>
                  <a:off x="4686" y="2102"/>
                  <a:ext cx="239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8" name="Line 577"/>
                <p:cNvSpPr>
                  <a:spLocks noChangeShapeType="1"/>
                </p:cNvSpPr>
                <p:nvPr/>
              </p:nvSpPr>
              <p:spPr bwMode="auto">
                <a:xfrm>
                  <a:off x="4717" y="2049"/>
                  <a:ext cx="45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9" name="Line 578"/>
                <p:cNvSpPr>
                  <a:spLocks noChangeShapeType="1"/>
                </p:cNvSpPr>
                <p:nvPr/>
              </p:nvSpPr>
              <p:spPr bwMode="auto">
                <a:xfrm>
                  <a:off x="4705" y="2155"/>
                  <a:ext cx="57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0" name="Rectangle 579"/>
                <p:cNvSpPr>
                  <a:spLocks noChangeArrowheads="1"/>
                </p:cNvSpPr>
                <p:nvPr/>
              </p:nvSpPr>
              <p:spPr bwMode="auto">
                <a:xfrm>
                  <a:off x="4689" y="2342"/>
                  <a:ext cx="70" cy="58"/>
                </a:xfrm>
                <a:prstGeom prst="rect">
                  <a:avLst/>
                </a:prstGeom>
                <a:solidFill>
                  <a:srgbClr val="CFAF8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1" name="Rectangle 580"/>
                <p:cNvSpPr>
                  <a:spLocks noChangeArrowheads="1"/>
                </p:cNvSpPr>
                <p:nvPr/>
              </p:nvSpPr>
              <p:spPr bwMode="auto">
                <a:xfrm>
                  <a:off x="4693" y="2346"/>
                  <a:ext cx="61" cy="50"/>
                </a:xfrm>
                <a:prstGeom prst="rect">
                  <a:avLst/>
                </a:prstGeom>
                <a:noFill/>
                <a:ln w="14288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2" name="Freeform 581"/>
                <p:cNvSpPr>
                  <a:spLocks/>
                </p:cNvSpPr>
                <p:nvPr/>
              </p:nvSpPr>
              <p:spPr bwMode="auto">
                <a:xfrm>
                  <a:off x="4611" y="2277"/>
                  <a:ext cx="146" cy="88"/>
                </a:xfrm>
                <a:custGeom>
                  <a:avLst/>
                  <a:gdLst>
                    <a:gd name="T0" fmla="*/ 0 w 440"/>
                    <a:gd name="T1" fmla="*/ 0 h 353"/>
                    <a:gd name="T2" fmla="*/ 0 w 440"/>
                    <a:gd name="T3" fmla="*/ 0 h 353"/>
                    <a:gd name="T4" fmla="*/ 1 w 440"/>
                    <a:gd name="T5" fmla="*/ 0 h 353"/>
                    <a:gd name="T6" fmla="*/ 1 w 440"/>
                    <a:gd name="T7" fmla="*/ 0 h 353"/>
                    <a:gd name="T8" fmla="*/ 1 w 440"/>
                    <a:gd name="T9" fmla="*/ 0 h 353"/>
                    <a:gd name="T10" fmla="*/ 0 w 440"/>
                    <a:gd name="T11" fmla="*/ 0 h 35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40"/>
                    <a:gd name="T19" fmla="*/ 0 h 353"/>
                    <a:gd name="T20" fmla="*/ 440 w 440"/>
                    <a:gd name="T21" fmla="*/ 353 h 35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40" h="353">
                      <a:moveTo>
                        <a:pt x="5" y="0"/>
                      </a:moveTo>
                      <a:lnTo>
                        <a:pt x="0" y="169"/>
                      </a:lnTo>
                      <a:lnTo>
                        <a:pt x="440" y="353"/>
                      </a:lnTo>
                      <a:lnTo>
                        <a:pt x="433" y="269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3" name="Freeform 582"/>
                <p:cNvSpPr>
                  <a:spLocks/>
                </p:cNvSpPr>
                <p:nvPr/>
              </p:nvSpPr>
              <p:spPr bwMode="auto">
                <a:xfrm>
                  <a:off x="4611" y="2277"/>
                  <a:ext cx="146" cy="88"/>
                </a:xfrm>
                <a:custGeom>
                  <a:avLst/>
                  <a:gdLst>
                    <a:gd name="T0" fmla="*/ 0 w 440"/>
                    <a:gd name="T1" fmla="*/ 0 h 353"/>
                    <a:gd name="T2" fmla="*/ 0 w 440"/>
                    <a:gd name="T3" fmla="*/ 0 h 353"/>
                    <a:gd name="T4" fmla="*/ 1 w 440"/>
                    <a:gd name="T5" fmla="*/ 0 h 353"/>
                    <a:gd name="T6" fmla="*/ 1 w 440"/>
                    <a:gd name="T7" fmla="*/ 0 h 353"/>
                    <a:gd name="T8" fmla="*/ 1 w 440"/>
                    <a:gd name="T9" fmla="*/ 0 h 353"/>
                    <a:gd name="T10" fmla="*/ 0 w 440"/>
                    <a:gd name="T11" fmla="*/ 0 h 35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40"/>
                    <a:gd name="T19" fmla="*/ 0 h 353"/>
                    <a:gd name="T20" fmla="*/ 440 w 440"/>
                    <a:gd name="T21" fmla="*/ 353 h 353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40" h="353">
                      <a:moveTo>
                        <a:pt x="5" y="0"/>
                      </a:moveTo>
                      <a:lnTo>
                        <a:pt x="0" y="169"/>
                      </a:lnTo>
                      <a:lnTo>
                        <a:pt x="440" y="353"/>
                      </a:lnTo>
                      <a:lnTo>
                        <a:pt x="433" y="269"/>
                      </a:lnTo>
                      <a:lnTo>
                        <a:pt x="5" y="0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4" name="Freeform 583"/>
                <p:cNvSpPr>
                  <a:spLocks/>
                </p:cNvSpPr>
                <p:nvPr/>
              </p:nvSpPr>
              <p:spPr bwMode="auto">
                <a:xfrm>
                  <a:off x="4604" y="2370"/>
                  <a:ext cx="145" cy="94"/>
                </a:xfrm>
                <a:custGeom>
                  <a:avLst/>
                  <a:gdLst>
                    <a:gd name="T0" fmla="*/ 0 w 434"/>
                    <a:gd name="T1" fmla="*/ 0 h 375"/>
                    <a:gd name="T2" fmla="*/ 0 w 434"/>
                    <a:gd name="T3" fmla="*/ 0 h 375"/>
                    <a:gd name="T4" fmla="*/ 1 w 434"/>
                    <a:gd name="T5" fmla="*/ 0 h 375"/>
                    <a:gd name="T6" fmla="*/ 1 w 434"/>
                    <a:gd name="T7" fmla="*/ 0 h 375"/>
                    <a:gd name="T8" fmla="*/ 1 w 434"/>
                    <a:gd name="T9" fmla="*/ 0 h 375"/>
                    <a:gd name="T10" fmla="*/ 0 w 434"/>
                    <a:gd name="T11" fmla="*/ 0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4"/>
                    <a:gd name="T19" fmla="*/ 0 h 375"/>
                    <a:gd name="T20" fmla="*/ 434 w 434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4" h="375">
                      <a:moveTo>
                        <a:pt x="0" y="207"/>
                      </a:moveTo>
                      <a:lnTo>
                        <a:pt x="23" y="375"/>
                      </a:lnTo>
                      <a:lnTo>
                        <a:pt x="434" y="92"/>
                      </a:lnTo>
                      <a:lnTo>
                        <a:pt x="413" y="0"/>
                      </a:lnTo>
                      <a:lnTo>
                        <a:pt x="414" y="11"/>
                      </a:lnTo>
                      <a:lnTo>
                        <a:pt x="0" y="20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5" name="Freeform 584"/>
                <p:cNvSpPr>
                  <a:spLocks/>
                </p:cNvSpPr>
                <p:nvPr/>
              </p:nvSpPr>
              <p:spPr bwMode="auto">
                <a:xfrm>
                  <a:off x="4604" y="2370"/>
                  <a:ext cx="145" cy="94"/>
                </a:xfrm>
                <a:custGeom>
                  <a:avLst/>
                  <a:gdLst>
                    <a:gd name="T0" fmla="*/ 0 w 434"/>
                    <a:gd name="T1" fmla="*/ 0 h 375"/>
                    <a:gd name="T2" fmla="*/ 0 w 434"/>
                    <a:gd name="T3" fmla="*/ 0 h 375"/>
                    <a:gd name="T4" fmla="*/ 1 w 434"/>
                    <a:gd name="T5" fmla="*/ 0 h 375"/>
                    <a:gd name="T6" fmla="*/ 1 w 434"/>
                    <a:gd name="T7" fmla="*/ 0 h 375"/>
                    <a:gd name="T8" fmla="*/ 1 w 434"/>
                    <a:gd name="T9" fmla="*/ 0 h 375"/>
                    <a:gd name="T10" fmla="*/ 0 w 434"/>
                    <a:gd name="T11" fmla="*/ 0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4"/>
                    <a:gd name="T19" fmla="*/ 0 h 375"/>
                    <a:gd name="T20" fmla="*/ 434 w 434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4" h="375">
                      <a:moveTo>
                        <a:pt x="0" y="207"/>
                      </a:moveTo>
                      <a:lnTo>
                        <a:pt x="23" y="375"/>
                      </a:lnTo>
                      <a:lnTo>
                        <a:pt x="434" y="92"/>
                      </a:lnTo>
                      <a:lnTo>
                        <a:pt x="413" y="0"/>
                      </a:lnTo>
                      <a:lnTo>
                        <a:pt x="414" y="11"/>
                      </a:lnTo>
                      <a:lnTo>
                        <a:pt x="0" y="207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6" name="Line 585"/>
                <p:cNvSpPr>
                  <a:spLocks noChangeShapeType="1"/>
                </p:cNvSpPr>
                <p:nvPr/>
              </p:nvSpPr>
              <p:spPr bwMode="auto">
                <a:xfrm>
                  <a:off x="4680" y="2371"/>
                  <a:ext cx="240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7" name="Line 586"/>
                <p:cNvSpPr>
                  <a:spLocks noChangeShapeType="1"/>
                </p:cNvSpPr>
                <p:nvPr/>
              </p:nvSpPr>
              <p:spPr bwMode="auto">
                <a:xfrm>
                  <a:off x="4712" y="2318"/>
                  <a:ext cx="44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8" name="Line 587"/>
                <p:cNvSpPr>
                  <a:spLocks noChangeShapeType="1"/>
                </p:cNvSpPr>
                <p:nvPr/>
              </p:nvSpPr>
              <p:spPr bwMode="auto">
                <a:xfrm>
                  <a:off x="4699" y="2424"/>
                  <a:ext cx="57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19" name="Rectangle 588"/>
                <p:cNvSpPr>
                  <a:spLocks noChangeArrowheads="1"/>
                </p:cNvSpPr>
                <p:nvPr/>
              </p:nvSpPr>
              <p:spPr bwMode="auto">
                <a:xfrm>
                  <a:off x="4689" y="2611"/>
                  <a:ext cx="69" cy="59"/>
                </a:xfrm>
                <a:prstGeom prst="rect">
                  <a:avLst/>
                </a:prstGeom>
                <a:solidFill>
                  <a:srgbClr val="CFAF8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0" name="Rectangle 589"/>
                <p:cNvSpPr>
                  <a:spLocks noChangeArrowheads="1"/>
                </p:cNvSpPr>
                <p:nvPr/>
              </p:nvSpPr>
              <p:spPr bwMode="auto">
                <a:xfrm>
                  <a:off x="4693" y="2615"/>
                  <a:ext cx="61" cy="50"/>
                </a:xfrm>
                <a:prstGeom prst="rect">
                  <a:avLst/>
                </a:prstGeom>
                <a:noFill/>
                <a:ln w="14288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1" name="Freeform 590"/>
                <p:cNvSpPr>
                  <a:spLocks/>
                </p:cNvSpPr>
                <p:nvPr/>
              </p:nvSpPr>
              <p:spPr bwMode="auto">
                <a:xfrm>
                  <a:off x="4610" y="2546"/>
                  <a:ext cx="147" cy="88"/>
                </a:xfrm>
                <a:custGeom>
                  <a:avLst/>
                  <a:gdLst>
                    <a:gd name="T0" fmla="*/ 0 w 439"/>
                    <a:gd name="T1" fmla="*/ 0 h 354"/>
                    <a:gd name="T2" fmla="*/ 0 w 439"/>
                    <a:gd name="T3" fmla="*/ 0 h 354"/>
                    <a:gd name="T4" fmla="*/ 1 w 439"/>
                    <a:gd name="T5" fmla="*/ 0 h 354"/>
                    <a:gd name="T6" fmla="*/ 1 w 439"/>
                    <a:gd name="T7" fmla="*/ 0 h 354"/>
                    <a:gd name="T8" fmla="*/ 1 w 439"/>
                    <a:gd name="T9" fmla="*/ 0 h 354"/>
                    <a:gd name="T10" fmla="*/ 0 w 439"/>
                    <a:gd name="T11" fmla="*/ 0 h 35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9"/>
                    <a:gd name="T19" fmla="*/ 0 h 354"/>
                    <a:gd name="T20" fmla="*/ 439 w 439"/>
                    <a:gd name="T21" fmla="*/ 354 h 35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9" h="354">
                      <a:moveTo>
                        <a:pt x="5" y="0"/>
                      </a:moveTo>
                      <a:lnTo>
                        <a:pt x="0" y="169"/>
                      </a:lnTo>
                      <a:lnTo>
                        <a:pt x="439" y="354"/>
                      </a:lnTo>
                      <a:lnTo>
                        <a:pt x="432" y="270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2" name="Freeform 591"/>
                <p:cNvSpPr>
                  <a:spLocks/>
                </p:cNvSpPr>
                <p:nvPr/>
              </p:nvSpPr>
              <p:spPr bwMode="auto">
                <a:xfrm>
                  <a:off x="4610" y="2546"/>
                  <a:ext cx="147" cy="88"/>
                </a:xfrm>
                <a:custGeom>
                  <a:avLst/>
                  <a:gdLst>
                    <a:gd name="T0" fmla="*/ 0 w 439"/>
                    <a:gd name="T1" fmla="*/ 0 h 354"/>
                    <a:gd name="T2" fmla="*/ 0 w 439"/>
                    <a:gd name="T3" fmla="*/ 0 h 354"/>
                    <a:gd name="T4" fmla="*/ 1 w 439"/>
                    <a:gd name="T5" fmla="*/ 0 h 354"/>
                    <a:gd name="T6" fmla="*/ 1 w 439"/>
                    <a:gd name="T7" fmla="*/ 0 h 354"/>
                    <a:gd name="T8" fmla="*/ 1 w 439"/>
                    <a:gd name="T9" fmla="*/ 0 h 354"/>
                    <a:gd name="T10" fmla="*/ 0 w 439"/>
                    <a:gd name="T11" fmla="*/ 0 h 35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9"/>
                    <a:gd name="T19" fmla="*/ 0 h 354"/>
                    <a:gd name="T20" fmla="*/ 439 w 439"/>
                    <a:gd name="T21" fmla="*/ 354 h 35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9" h="354">
                      <a:moveTo>
                        <a:pt x="5" y="0"/>
                      </a:moveTo>
                      <a:lnTo>
                        <a:pt x="0" y="169"/>
                      </a:lnTo>
                      <a:lnTo>
                        <a:pt x="439" y="354"/>
                      </a:lnTo>
                      <a:lnTo>
                        <a:pt x="432" y="270"/>
                      </a:lnTo>
                      <a:lnTo>
                        <a:pt x="5" y="0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3" name="Freeform 592"/>
                <p:cNvSpPr>
                  <a:spLocks/>
                </p:cNvSpPr>
                <p:nvPr/>
              </p:nvSpPr>
              <p:spPr bwMode="auto">
                <a:xfrm>
                  <a:off x="4604" y="2640"/>
                  <a:ext cx="144" cy="93"/>
                </a:xfrm>
                <a:custGeom>
                  <a:avLst/>
                  <a:gdLst>
                    <a:gd name="T0" fmla="*/ 0 w 434"/>
                    <a:gd name="T1" fmla="*/ 0 h 375"/>
                    <a:gd name="T2" fmla="*/ 0 w 434"/>
                    <a:gd name="T3" fmla="*/ 0 h 375"/>
                    <a:gd name="T4" fmla="*/ 1 w 434"/>
                    <a:gd name="T5" fmla="*/ 0 h 375"/>
                    <a:gd name="T6" fmla="*/ 1 w 434"/>
                    <a:gd name="T7" fmla="*/ 0 h 375"/>
                    <a:gd name="T8" fmla="*/ 1 w 434"/>
                    <a:gd name="T9" fmla="*/ 0 h 375"/>
                    <a:gd name="T10" fmla="*/ 0 w 434"/>
                    <a:gd name="T11" fmla="*/ 0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4"/>
                    <a:gd name="T19" fmla="*/ 0 h 375"/>
                    <a:gd name="T20" fmla="*/ 434 w 434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4" h="375">
                      <a:moveTo>
                        <a:pt x="0" y="207"/>
                      </a:moveTo>
                      <a:lnTo>
                        <a:pt x="22" y="375"/>
                      </a:lnTo>
                      <a:lnTo>
                        <a:pt x="434" y="92"/>
                      </a:lnTo>
                      <a:lnTo>
                        <a:pt x="413" y="0"/>
                      </a:lnTo>
                      <a:lnTo>
                        <a:pt x="414" y="11"/>
                      </a:lnTo>
                      <a:lnTo>
                        <a:pt x="0" y="20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4" name="Freeform 593"/>
                <p:cNvSpPr>
                  <a:spLocks/>
                </p:cNvSpPr>
                <p:nvPr/>
              </p:nvSpPr>
              <p:spPr bwMode="auto">
                <a:xfrm>
                  <a:off x="4604" y="2640"/>
                  <a:ext cx="144" cy="93"/>
                </a:xfrm>
                <a:custGeom>
                  <a:avLst/>
                  <a:gdLst>
                    <a:gd name="T0" fmla="*/ 0 w 434"/>
                    <a:gd name="T1" fmla="*/ 0 h 375"/>
                    <a:gd name="T2" fmla="*/ 0 w 434"/>
                    <a:gd name="T3" fmla="*/ 0 h 375"/>
                    <a:gd name="T4" fmla="*/ 1 w 434"/>
                    <a:gd name="T5" fmla="*/ 0 h 375"/>
                    <a:gd name="T6" fmla="*/ 1 w 434"/>
                    <a:gd name="T7" fmla="*/ 0 h 375"/>
                    <a:gd name="T8" fmla="*/ 1 w 434"/>
                    <a:gd name="T9" fmla="*/ 0 h 375"/>
                    <a:gd name="T10" fmla="*/ 0 w 434"/>
                    <a:gd name="T11" fmla="*/ 0 h 37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34"/>
                    <a:gd name="T19" fmla="*/ 0 h 375"/>
                    <a:gd name="T20" fmla="*/ 434 w 434"/>
                    <a:gd name="T21" fmla="*/ 375 h 375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34" h="375">
                      <a:moveTo>
                        <a:pt x="0" y="207"/>
                      </a:moveTo>
                      <a:lnTo>
                        <a:pt x="22" y="375"/>
                      </a:lnTo>
                      <a:lnTo>
                        <a:pt x="434" y="92"/>
                      </a:lnTo>
                      <a:lnTo>
                        <a:pt x="413" y="0"/>
                      </a:lnTo>
                      <a:lnTo>
                        <a:pt x="414" y="11"/>
                      </a:lnTo>
                      <a:lnTo>
                        <a:pt x="0" y="207"/>
                      </a:lnTo>
                    </a:path>
                  </a:pathLst>
                </a:custGeom>
                <a:noFill/>
                <a:ln w="14288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5" name="Line 594"/>
                <p:cNvSpPr>
                  <a:spLocks noChangeShapeType="1"/>
                </p:cNvSpPr>
                <p:nvPr/>
              </p:nvSpPr>
              <p:spPr bwMode="auto">
                <a:xfrm>
                  <a:off x="4680" y="2640"/>
                  <a:ext cx="239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6" name="Line 595"/>
                <p:cNvSpPr>
                  <a:spLocks noChangeShapeType="1"/>
                </p:cNvSpPr>
                <p:nvPr/>
              </p:nvSpPr>
              <p:spPr bwMode="auto">
                <a:xfrm>
                  <a:off x="4712" y="2587"/>
                  <a:ext cx="44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27" name="Line 596"/>
                <p:cNvSpPr>
                  <a:spLocks noChangeShapeType="1"/>
                </p:cNvSpPr>
                <p:nvPr/>
              </p:nvSpPr>
              <p:spPr bwMode="auto">
                <a:xfrm>
                  <a:off x="4699" y="2693"/>
                  <a:ext cx="57" cy="1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600"/>
              <p:cNvGrpSpPr>
                <a:grpSpLocks/>
              </p:cNvGrpSpPr>
              <p:nvPr/>
            </p:nvGrpSpPr>
            <p:grpSpPr bwMode="auto">
              <a:xfrm>
                <a:off x="1138" y="1902"/>
                <a:ext cx="3456" cy="34"/>
                <a:chOff x="133" y="517"/>
                <a:chExt cx="3740" cy="49"/>
              </a:xfrm>
            </p:grpSpPr>
            <p:sp>
              <p:nvSpPr>
                <p:cNvPr id="4273" name="Freeform 602"/>
                <p:cNvSpPr>
                  <a:spLocks/>
                </p:cNvSpPr>
                <p:nvPr/>
              </p:nvSpPr>
              <p:spPr bwMode="auto">
                <a:xfrm>
                  <a:off x="1277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7" name="Freeform 606"/>
                <p:cNvSpPr>
                  <a:spLocks/>
                </p:cNvSpPr>
                <p:nvPr/>
              </p:nvSpPr>
              <p:spPr bwMode="auto">
                <a:xfrm>
                  <a:off x="1149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1" name="Freeform 610"/>
                <p:cNvSpPr>
                  <a:spLocks/>
                </p:cNvSpPr>
                <p:nvPr/>
              </p:nvSpPr>
              <p:spPr bwMode="auto">
                <a:xfrm>
                  <a:off x="1022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5" name="Freeform 614"/>
                <p:cNvSpPr>
                  <a:spLocks/>
                </p:cNvSpPr>
                <p:nvPr/>
              </p:nvSpPr>
              <p:spPr bwMode="auto">
                <a:xfrm>
                  <a:off x="896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9" name="Freeform 618"/>
                <p:cNvSpPr>
                  <a:spLocks/>
                </p:cNvSpPr>
                <p:nvPr/>
              </p:nvSpPr>
              <p:spPr bwMode="auto">
                <a:xfrm>
                  <a:off x="768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93" name="Freeform 622"/>
                <p:cNvSpPr>
                  <a:spLocks/>
                </p:cNvSpPr>
                <p:nvPr/>
              </p:nvSpPr>
              <p:spPr bwMode="auto">
                <a:xfrm>
                  <a:off x="639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97" name="Freeform 626"/>
                <p:cNvSpPr>
                  <a:spLocks/>
                </p:cNvSpPr>
                <p:nvPr/>
              </p:nvSpPr>
              <p:spPr bwMode="auto">
                <a:xfrm>
                  <a:off x="511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1" name="Freeform 630"/>
                <p:cNvSpPr>
                  <a:spLocks/>
                </p:cNvSpPr>
                <p:nvPr/>
              </p:nvSpPr>
              <p:spPr bwMode="auto">
                <a:xfrm>
                  <a:off x="385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5" name="Freeform 634"/>
                <p:cNvSpPr>
                  <a:spLocks/>
                </p:cNvSpPr>
                <p:nvPr/>
              </p:nvSpPr>
              <p:spPr bwMode="auto">
                <a:xfrm>
                  <a:off x="133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9" name="Freeform 638"/>
                <p:cNvSpPr>
                  <a:spLocks/>
                </p:cNvSpPr>
                <p:nvPr/>
              </p:nvSpPr>
              <p:spPr bwMode="auto">
                <a:xfrm>
                  <a:off x="257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3" name="Freeform 642"/>
                <p:cNvSpPr>
                  <a:spLocks/>
                </p:cNvSpPr>
                <p:nvPr/>
              </p:nvSpPr>
              <p:spPr bwMode="auto">
                <a:xfrm>
                  <a:off x="2549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17" name="Freeform 646"/>
                <p:cNvSpPr>
                  <a:spLocks/>
                </p:cNvSpPr>
                <p:nvPr/>
              </p:nvSpPr>
              <p:spPr bwMode="auto">
                <a:xfrm>
                  <a:off x="2421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21" name="Freeform 650"/>
                <p:cNvSpPr>
                  <a:spLocks/>
                </p:cNvSpPr>
                <p:nvPr/>
              </p:nvSpPr>
              <p:spPr bwMode="auto">
                <a:xfrm>
                  <a:off x="2294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25" name="Freeform 654"/>
                <p:cNvSpPr>
                  <a:spLocks/>
                </p:cNvSpPr>
                <p:nvPr/>
              </p:nvSpPr>
              <p:spPr bwMode="auto">
                <a:xfrm>
                  <a:off x="2168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29" name="Freeform 658"/>
                <p:cNvSpPr>
                  <a:spLocks/>
                </p:cNvSpPr>
                <p:nvPr/>
              </p:nvSpPr>
              <p:spPr bwMode="auto">
                <a:xfrm>
                  <a:off x="2040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33" name="Freeform 662"/>
                <p:cNvSpPr>
                  <a:spLocks/>
                </p:cNvSpPr>
                <p:nvPr/>
              </p:nvSpPr>
              <p:spPr bwMode="auto">
                <a:xfrm>
                  <a:off x="1911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37" name="Freeform 666"/>
                <p:cNvSpPr>
                  <a:spLocks/>
                </p:cNvSpPr>
                <p:nvPr/>
              </p:nvSpPr>
              <p:spPr bwMode="auto">
                <a:xfrm>
                  <a:off x="1783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41" name="Freeform 670"/>
                <p:cNvSpPr>
                  <a:spLocks/>
                </p:cNvSpPr>
                <p:nvPr/>
              </p:nvSpPr>
              <p:spPr bwMode="auto">
                <a:xfrm>
                  <a:off x="1657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45" name="Freeform 674"/>
                <p:cNvSpPr>
                  <a:spLocks/>
                </p:cNvSpPr>
                <p:nvPr/>
              </p:nvSpPr>
              <p:spPr bwMode="auto">
                <a:xfrm>
                  <a:off x="1405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49" name="Freeform 678"/>
                <p:cNvSpPr>
                  <a:spLocks/>
                </p:cNvSpPr>
                <p:nvPr/>
              </p:nvSpPr>
              <p:spPr bwMode="auto">
                <a:xfrm>
                  <a:off x="1529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53" name="Freeform 682"/>
                <p:cNvSpPr>
                  <a:spLocks/>
                </p:cNvSpPr>
                <p:nvPr/>
              </p:nvSpPr>
              <p:spPr bwMode="auto">
                <a:xfrm>
                  <a:off x="3821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57" name="Freeform 686"/>
                <p:cNvSpPr>
                  <a:spLocks/>
                </p:cNvSpPr>
                <p:nvPr/>
              </p:nvSpPr>
              <p:spPr bwMode="auto">
                <a:xfrm>
                  <a:off x="3693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61" name="Freeform 690"/>
                <p:cNvSpPr>
                  <a:spLocks/>
                </p:cNvSpPr>
                <p:nvPr/>
              </p:nvSpPr>
              <p:spPr bwMode="auto">
                <a:xfrm>
                  <a:off x="3566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65" name="Freeform 694"/>
                <p:cNvSpPr>
                  <a:spLocks/>
                </p:cNvSpPr>
                <p:nvPr/>
              </p:nvSpPr>
              <p:spPr bwMode="auto">
                <a:xfrm>
                  <a:off x="3440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69" name="Freeform 698"/>
                <p:cNvSpPr>
                  <a:spLocks/>
                </p:cNvSpPr>
                <p:nvPr/>
              </p:nvSpPr>
              <p:spPr bwMode="auto">
                <a:xfrm>
                  <a:off x="3312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73" name="Freeform 702"/>
                <p:cNvSpPr>
                  <a:spLocks/>
                </p:cNvSpPr>
                <p:nvPr/>
              </p:nvSpPr>
              <p:spPr bwMode="auto">
                <a:xfrm>
                  <a:off x="3183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77" name="Freeform 706"/>
                <p:cNvSpPr>
                  <a:spLocks/>
                </p:cNvSpPr>
                <p:nvPr/>
              </p:nvSpPr>
              <p:spPr bwMode="auto">
                <a:xfrm>
                  <a:off x="3055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1" name="Freeform 710"/>
                <p:cNvSpPr>
                  <a:spLocks/>
                </p:cNvSpPr>
                <p:nvPr/>
              </p:nvSpPr>
              <p:spPr bwMode="auto">
                <a:xfrm>
                  <a:off x="2929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5" name="Freeform 714"/>
                <p:cNvSpPr>
                  <a:spLocks/>
                </p:cNvSpPr>
                <p:nvPr/>
              </p:nvSpPr>
              <p:spPr bwMode="auto">
                <a:xfrm>
                  <a:off x="2677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89" name="Freeform 718"/>
                <p:cNvSpPr>
                  <a:spLocks/>
                </p:cNvSpPr>
                <p:nvPr/>
              </p:nvSpPr>
              <p:spPr bwMode="auto">
                <a:xfrm>
                  <a:off x="2801" y="517"/>
                  <a:ext cx="52" cy="49"/>
                </a:xfrm>
                <a:custGeom>
                  <a:avLst/>
                  <a:gdLst>
                    <a:gd name="T0" fmla="*/ 0 w 133"/>
                    <a:gd name="T1" fmla="*/ 0 h 161"/>
                    <a:gd name="T2" fmla="*/ 0 w 133"/>
                    <a:gd name="T3" fmla="*/ 0 h 161"/>
                    <a:gd name="T4" fmla="*/ 0 w 133"/>
                    <a:gd name="T5" fmla="*/ 0 h 161"/>
                    <a:gd name="T6" fmla="*/ 0 w 133"/>
                    <a:gd name="T7" fmla="*/ 0 h 161"/>
                    <a:gd name="T8" fmla="*/ 0 w 133"/>
                    <a:gd name="T9" fmla="*/ 0 h 161"/>
                    <a:gd name="T10" fmla="*/ 0 w 133"/>
                    <a:gd name="T11" fmla="*/ 0 h 161"/>
                    <a:gd name="T12" fmla="*/ 0 w 133"/>
                    <a:gd name="T13" fmla="*/ 0 h 161"/>
                    <a:gd name="T14" fmla="*/ 0 w 133"/>
                    <a:gd name="T15" fmla="*/ 0 h 161"/>
                    <a:gd name="T16" fmla="*/ 0 w 133"/>
                    <a:gd name="T17" fmla="*/ 0 h 161"/>
                    <a:gd name="T18" fmla="*/ 0 w 133"/>
                    <a:gd name="T19" fmla="*/ 0 h 161"/>
                    <a:gd name="T20" fmla="*/ 0 w 133"/>
                    <a:gd name="T21" fmla="*/ 0 h 161"/>
                    <a:gd name="T22" fmla="*/ 0 w 133"/>
                    <a:gd name="T23" fmla="*/ 0 h 161"/>
                    <a:gd name="T24" fmla="*/ 0 w 133"/>
                    <a:gd name="T25" fmla="*/ 0 h 161"/>
                    <a:gd name="T26" fmla="*/ 0 w 133"/>
                    <a:gd name="T27" fmla="*/ 0 h 161"/>
                    <a:gd name="T28" fmla="*/ 0 w 133"/>
                    <a:gd name="T29" fmla="*/ 0 h 161"/>
                    <a:gd name="T30" fmla="*/ 0 w 133"/>
                    <a:gd name="T31" fmla="*/ 0 h 161"/>
                    <a:gd name="T32" fmla="*/ 0 w 133"/>
                    <a:gd name="T33" fmla="*/ 0 h 16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33"/>
                    <a:gd name="T52" fmla="*/ 0 h 161"/>
                    <a:gd name="T53" fmla="*/ 133 w 133"/>
                    <a:gd name="T54" fmla="*/ 161 h 16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33" h="161">
                      <a:moveTo>
                        <a:pt x="133" y="80"/>
                      </a:moveTo>
                      <a:lnTo>
                        <a:pt x="128" y="49"/>
                      </a:lnTo>
                      <a:lnTo>
                        <a:pt x="113" y="24"/>
                      </a:lnTo>
                      <a:lnTo>
                        <a:pt x="92" y="5"/>
                      </a:lnTo>
                      <a:lnTo>
                        <a:pt x="66" y="0"/>
                      </a:lnTo>
                      <a:lnTo>
                        <a:pt x="41" y="5"/>
                      </a:lnTo>
                      <a:lnTo>
                        <a:pt x="19" y="24"/>
                      </a:lnTo>
                      <a:lnTo>
                        <a:pt x="5" y="49"/>
                      </a:lnTo>
                      <a:lnTo>
                        <a:pt x="0" y="80"/>
                      </a:lnTo>
                      <a:lnTo>
                        <a:pt x="5" y="111"/>
                      </a:lnTo>
                      <a:lnTo>
                        <a:pt x="19" y="137"/>
                      </a:lnTo>
                      <a:lnTo>
                        <a:pt x="41" y="154"/>
                      </a:lnTo>
                      <a:lnTo>
                        <a:pt x="66" y="161"/>
                      </a:lnTo>
                      <a:lnTo>
                        <a:pt x="92" y="154"/>
                      </a:lnTo>
                      <a:lnTo>
                        <a:pt x="113" y="137"/>
                      </a:lnTo>
                      <a:lnTo>
                        <a:pt x="128" y="111"/>
                      </a:lnTo>
                      <a:lnTo>
                        <a:pt x="133" y="8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55" name="Rectangle 740"/>
              <p:cNvSpPr>
                <a:spLocks noChangeArrowheads="1"/>
              </p:cNvSpPr>
              <p:nvPr/>
            </p:nvSpPr>
            <p:spPr bwMode="auto">
              <a:xfrm>
                <a:off x="816" y="2275"/>
                <a:ext cx="506" cy="341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ctr"/>
                <a:endParaRPr lang="en-US" sz="1400" dirty="0">
                  <a:latin typeface="Times New Roman" pitchFamily="18" charset="0"/>
                </a:endParaRPr>
              </a:p>
              <a:p>
                <a:pPr algn="ctr"/>
                <a:r>
                  <a:rPr lang="en-US" sz="1400" dirty="0">
                    <a:latin typeface="Times New Roman" pitchFamily="18" charset="0"/>
                  </a:rPr>
                  <a:t>BAND</a:t>
                </a:r>
              </a:p>
            </p:txBody>
          </p:sp>
        </p:grpSp>
      </p:grpSp>
      <p:sp>
        <p:nvSpPr>
          <p:cNvPr id="405" name="Oval 404"/>
          <p:cNvSpPr/>
          <p:nvPr/>
        </p:nvSpPr>
        <p:spPr>
          <a:xfrm>
            <a:off x="2619375" y="42672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6" name="Oval 405"/>
          <p:cNvSpPr/>
          <p:nvPr/>
        </p:nvSpPr>
        <p:spPr>
          <a:xfrm>
            <a:off x="22383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7" name="Oval 406"/>
          <p:cNvSpPr/>
          <p:nvPr/>
        </p:nvSpPr>
        <p:spPr>
          <a:xfrm>
            <a:off x="22383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8" name="Oval 407"/>
          <p:cNvSpPr/>
          <p:nvPr/>
        </p:nvSpPr>
        <p:spPr>
          <a:xfrm>
            <a:off x="22383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9" name="Oval 408"/>
          <p:cNvSpPr/>
          <p:nvPr/>
        </p:nvSpPr>
        <p:spPr>
          <a:xfrm>
            <a:off x="26193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0" name="Oval 409"/>
          <p:cNvSpPr/>
          <p:nvPr/>
        </p:nvSpPr>
        <p:spPr>
          <a:xfrm>
            <a:off x="26193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1" name="Oval 410"/>
          <p:cNvSpPr/>
          <p:nvPr/>
        </p:nvSpPr>
        <p:spPr>
          <a:xfrm>
            <a:off x="26193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2" name="Oval 411"/>
          <p:cNvSpPr/>
          <p:nvPr/>
        </p:nvSpPr>
        <p:spPr>
          <a:xfrm>
            <a:off x="29718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3" name="Oval 412"/>
          <p:cNvSpPr/>
          <p:nvPr/>
        </p:nvSpPr>
        <p:spPr>
          <a:xfrm>
            <a:off x="2971800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4" name="Oval 413"/>
          <p:cNvSpPr/>
          <p:nvPr/>
        </p:nvSpPr>
        <p:spPr>
          <a:xfrm>
            <a:off x="2971800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5" name="Oval 414"/>
          <p:cNvSpPr/>
          <p:nvPr/>
        </p:nvSpPr>
        <p:spPr>
          <a:xfrm>
            <a:off x="3764281" y="4305299"/>
            <a:ext cx="45719" cy="45719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6" name="Oval 415"/>
          <p:cNvSpPr/>
          <p:nvPr/>
        </p:nvSpPr>
        <p:spPr>
          <a:xfrm>
            <a:off x="34290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7" name="Oval 416"/>
          <p:cNvSpPr/>
          <p:nvPr/>
        </p:nvSpPr>
        <p:spPr>
          <a:xfrm>
            <a:off x="37623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8" name="Oval 417"/>
          <p:cNvSpPr/>
          <p:nvPr/>
        </p:nvSpPr>
        <p:spPr>
          <a:xfrm>
            <a:off x="3429000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9" name="Oval 418"/>
          <p:cNvSpPr/>
          <p:nvPr/>
        </p:nvSpPr>
        <p:spPr>
          <a:xfrm>
            <a:off x="3429000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0" name="Oval 419"/>
          <p:cNvSpPr/>
          <p:nvPr/>
        </p:nvSpPr>
        <p:spPr>
          <a:xfrm>
            <a:off x="37623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1" name="Oval 420"/>
          <p:cNvSpPr/>
          <p:nvPr/>
        </p:nvSpPr>
        <p:spPr>
          <a:xfrm>
            <a:off x="37623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2" name="Oval 421"/>
          <p:cNvSpPr/>
          <p:nvPr/>
        </p:nvSpPr>
        <p:spPr>
          <a:xfrm>
            <a:off x="40671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3" name="Oval 422"/>
          <p:cNvSpPr/>
          <p:nvPr/>
        </p:nvSpPr>
        <p:spPr>
          <a:xfrm>
            <a:off x="40671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4" name="Oval 423"/>
          <p:cNvSpPr/>
          <p:nvPr/>
        </p:nvSpPr>
        <p:spPr>
          <a:xfrm>
            <a:off x="40671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6" name="Oval 425"/>
          <p:cNvSpPr/>
          <p:nvPr/>
        </p:nvSpPr>
        <p:spPr>
          <a:xfrm>
            <a:off x="4038600" y="46101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7" name="Oval 426"/>
          <p:cNvSpPr/>
          <p:nvPr/>
        </p:nvSpPr>
        <p:spPr>
          <a:xfrm>
            <a:off x="4267200" y="46101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8" name="Oval 427"/>
          <p:cNvSpPr/>
          <p:nvPr/>
        </p:nvSpPr>
        <p:spPr>
          <a:xfrm>
            <a:off x="4495800" y="46101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9" name="Oval 428"/>
          <p:cNvSpPr/>
          <p:nvPr/>
        </p:nvSpPr>
        <p:spPr>
          <a:xfrm>
            <a:off x="5438775" y="42672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0" name="Oval 429"/>
          <p:cNvSpPr/>
          <p:nvPr/>
        </p:nvSpPr>
        <p:spPr>
          <a:xfrm>
            <a:off x="51054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1" name="Oval 430"/>
          <p:cNvSpPr/>
          <p:nvPr/>
        </p:nvSpPr>
        <p:spPr>
          <a:xfrm>
            <a:off x="5105400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2" name="Oval 431"/>
          <p:cNvSpPr/>
          <p:nvPr/>
        </p:nvSpPr>
        <p:spPr>
          <a:xfrm>
            <a:off x="5105400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3" name="Oval 432"/>
          <p:cNvSpPr/>
          <p:nvPr/>
        </p:nvSpPr>
        <p:spPr>
          <a:xfrm>
            <a:off x="54387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4" name="Oval 433"/>
          <p:cNvSpPr/>
          <p:nvPr/>
        </p:nvSpPr>
        <p:spPr>
          <a:xfrm>
            <a:off x="54387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5" name="Oval 434"/>
          <p:cNvSpPr/>
          <p:nvPr/>
        </p:nvSpPr>
        <p:spPr>
          <a:xfrm>
            <a:off x="54387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6" name="Oval 435"/>
          <p:cNvSpPr/>
          <p:nvPr/>
        </p:nvSpPr>
        <p:spPr>
          <a:xfrm>
            <a:off x="57435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7" name="Oval 436"/>
          <p:cNvSpPr/>
          <p:nvPr/>
        </p:nvSpPr>
        <p:spPr>
          <a:xfrm>
            <a:off x="57435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8" name="Oval 437"/>
          <p:cNvSpPr/>
          <p:nvPr/>
        </p:nvSpPr>
        <p:spPr>
          <a:xfrm>
            <a:off x="57435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9" name="Oval 438"/>
          <p:cNvSpPr/>
          <p:nvPr/>
        </p:nvSpPr>
        <p:spPr>
          <a:xfrm>
            <a:off x="6429375" y="42672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0" name="Oval 439"/>
          <p:cNvSpPr/>
          <p:nvPr/>
        </p:nvSpPr>
        <p:spPr>
          <a:xfrm>
            <a:off x="61245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1" name="Oval 440"/>
          <p:cNvSpPr/>
          <p:nvPr/>
        </p:nvSpPr>
        <p:spPr>
          <a:xfrm>
            <a:off x="61245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2" name="Oval 441"/>
          <p:cNvSpPr/>
          <p:nvPr/>
        </p:nvSpPr>
        <p:spPr>
          <a:xfrm>
            <a:off x="61245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3" name="Oval 442"/>
          <p:cNvSpPr/>
          <p:nvPr/>
        </p:nvSpPr>
        <p:spPr>
          <a:xfrm>
            <a:off x="64293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4" name="Oval 443"/>
          <p:cNvSpPr/>
          <p:nvPr/>
        </p:nvSpPr>
        <p:spPr>
          <a:xfrm>
            <a:off x="64293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5" name="Oval 444"/>
          <p:cNvSpPr/>
          <p:nvPr/>
        </p:nvSpPr>
        <p:spPr>
          <a:xfrm>
            <a:off x="64293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6" name="Oval 445"/>
          <p:cNvSpPr/>
          <p:nvPr/>
        </p:nvSpPr>
        <p:spPr>
          <a:xfrm>
            <a:off x="67818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7" name="Oval 446"/>
          <p:cNvSpPr/>
          <p:nvPr/>
        </p:nvSpPr>
        <p:spPr>
          <a:xfrm>
            <a:off x="6781800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8" name="Oval 447"/>
          <p:cNvSpPr/>
          <p:nvPr/>
        </p:nvSpPr>
        <p:spPr>
          <a:xfrm>
            <a:off x="6781800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1" name="Oval 330"/>
          <p:cNvSpPr/>
          <p:nvPr/>
        </p:nvSpPr>
        <p:spPr>
          <a:xfrm>
            <a:off x="4724400" y="46101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2" name="Oval 331"/>
          <p:cNvSpPr/>
          <p:nvPr/>
        </p:nvSpPr>
        <p:spPr>
          <a:xfrm>
            <a:off x="4953000" y="46101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3" name="Oval 332"/>
          <p:cNvSpPr/>
          <p:nvPr/>
        </p:nvSpPr>
        <p:spPr>
          <a:xfrm>
            <a:off x="72675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4" name="Oval 333"/>
          <p:cNvSpPr/>
          <p:nvPr/>
        </p:nvSpPr>
        <p:spPr>
          <a:xfrm>
            <a:off x="75723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5" name="Oval 334"/>
          <p:cNvSpPr/>
          <p:nvPr/>
        </p:nvSpPr>
        <p:spPr>
          <a:xfrm>
            <a:off x="78771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6" name="Oval 335"/>
          <p:cNvSpPr/>
          <p:nvPr/>
        </p:nvSpPr>
        <p:spPr>
          <a:xfrm>
            <a:off x="72675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7" name="Oval 336"/>
          <p:cNvSpPr/>
          <p:nvPr/>
        </p:nvSpPr>
        <p:spPr>
          <a:xfrm>
            <a:off x="72675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8" name="Oval 337"/>
          <p:cNvSpPr/>
          <p:nvPr/>
        </p:nvSpPr>
        <p:spPr>
          <a:xfrm>
            <a:off x="75723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9" name="Oval 338"/>
          <p:cNvSpPr/>
          <p:nvPr/>
        </p:nvSpPr>
        <p:spPr>
          <a:xfrm>
            <a:off x="75723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0" name="Oval 339"/>
          <p:cNvSpPr/>
          <p:nvPr/>
        </p:nvSpPr>
        <p:spPr>
          <a:xfrm>
            <a:off x="7877175" y="38100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1" name="Oval 340"/>
          <p:cNvSpPr/>
          <p:nvPr/>
        </p:nvSpPr>
        <p:spPr>
          <a:xfrm>
            <a:off x="7877175" y="35814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2" name="Oval 341"/>
          <p:cNvSpPr/>
          <p:nvPr/>
        </p:nvSpPr>
        <p:spPr>
          <a:xfrm>
            <a:off x="7572375" y="42672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3962400" y="5880556"/>
            <a:ext cx="45236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CJCS</a:t>
            </a:r>
          </a:p>
        </p:txBody>
      </p:sp>
      <p:sp>
        <p:nvSpPr>
          <p:cNvPr id="350" name="Rectangle 349"/>
          <p:cNvSpPr/>
          <p:nvPr/>
        </p:nvSpPr>
        <p:spPr>
          <a:xfrm>
            <a:off x="4619370" y="5880556"/>
            <a:ext cx="48603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CHOD</a:t>
            </a:r>
          </a:p>
        </p:txBody>
      </p:sp>
      <p:sp>
        <p:nvSpPr>
          <p:cNvPr id="351" name="Oval 350"/>
          <p:cNvSpPr/>
          <p:nvPr/>
        </p:nvSpPr>
        <p:spPr>
          <a:xfrm>
            <a:off x="44196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2" name="Oval 351"/>
          <p:cNvSpPr/>
          <p:nvPr/>
        </p:nvSpPr>
        <p:spPr>
          <a:xfrm>
            <a:off x="42672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3" name="Oval 352"/>
          <p:cNvSpPr/>
          <p:nvPr/>
        </p:nvSpPr>
        <p:spPr>
          <a:xfrm>
            <a:off x="45720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4" name="Oval 353"/>
          <p:cNvSpPr/>
          <p:nvPr/>
        </p:nvSpPr>
        <p:spPr>
          <a:xfrm>
            <a:off x="4724400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5" name="Oval 354"/>
          <p:cNvSpPr/>
          <p:nvPr/>
        </p:nvSpPr>
        <p:spPr>
          <a:xfrm>
            <a:off x="4905375" y="40386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6" name="Oval 355"/>
          <p:cNvSpPr/>
          <p:nvPr/>
        </p:nvSpPr>
        <p:spPr>
          <a:xfrm>
            <a:off x="4495800" y="4838700"/>
            <a:ext cx="47625" cy="381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070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4782</TotalTime>
  <Words>231</Words>
  <Application>Microsoft Office PowerPoint</Application>
  <PresentationFormat>On-screen Show (4:3)</PresentationFormat>
  <Paragraphs>102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Default Design</vt:lpstr>
      <vt:lpstr>ARMED FORCES FULL HONOR ARRIVAL IN HONOR OF LIEUTENANT GENERAL AVIV KOHAVI CHIEF OF GENERAL STAFF  ISRAEL DEFENSE FORCES   21 NOVEMBER 2022, 0945 WHIPPLE FIELD, FORT MYER, VA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ARMY FULL HONOR ARRIVAL</dc:title>
  <dc:creator>Authorized User</dc:creator>
  <cp:lastModifiedBy>Scott, Hunter A LCDR USN JS DOM (US)</cp:lastModifiedBy>
  <cp:revision>101</cp:revision>
  <cp:lastPrinted>2016-07-05T11:04:44Z</cp:lastPrinted>
  <dcterms:created xsi:type="dcterms:W3CDTF">1998-01-28T14:39:46Z</dcterms:created>
  <dcterms:modified xsi:type="dcterms:W3CDTF">2022-11-16T17:57:18Z</dcterms:modified>
</cp:coreProperties>
</file>