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36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6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קופית כותרת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טקסט אנכי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אנכית וטקסט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מקטע עליונה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ני תכנים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וואה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ריק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וכן עם כיתוב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מונה עם כיתוב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34642"/>
            <a:ext cx="12192000" cy="69088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>
            <a:spLocks noGrp="1"/>
          </p:cNvSpPr>
          <p:nvPr>
            <p:ph type="ctrTitle"/>
          </p:nvPr>
        </p:nvSpPr>
        <p:spPr>
          <a:xfrm>
            <a:off x="2545491" y="33153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Jerusalem 2020</a:t>
            </a:r>
            <a:endParaRPr dirty="0"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1"/>
          </p:nvPr>
        </p:nvSpPr>
        <p:spPr>
          <a:xfrm>
            <a:off x="-3814119" y="5364935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מכון ירושלים למחקרי מדיניות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838063-8AEC-4510-B734-0DCE2A8782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375" t="39630" r="47813" b="11295"/>
          <a:stretch/>
        </p:blipFill>
        <p:spPr>
          <a:xfrm>
            <a:off x="3480658" y="264317"/>
            <a:ext cx="5230684" cy="632936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051CEA-B140-41AB-9C53-2179E38986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677" t="30370" r="59375" b="34259"/>
          <a:stretch/>
        </p:blipFill>
        <p:spPr>
          <a:xfrm>
            <a:off x="1824908" y="355600"/>
            <a:ext cx="8220792" cy="585215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1119B5-160E-4E15-9306-4B077F0924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104" t="30371" r="25480" b="34259"/>
          <a:stretch/>
        </p:blipFill>
        <p:spPr>
          <a:xfrm>
            <a:off x="1498600" y="571500"/>
            <a:ext cx="7835900" cy="530001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8C910A-3D73-43B1-9C22-C1540ED5B3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687" t="37037" r="26355" b="22222"/>
          <a:stretch/>
        </p:blipFill>
        <p:spPr>
          <a:xfrm>
            <a:off x="2565400" y="203199"/>
            <a:ext cx="7785100" cy="6160871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833A3E-F300-45EC-9DAE-2E8045E050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6E53D9-60F5-44BB-90B4-8DD1A0F4D3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39" t="30435" r="59440" b="35306"/>
          <a:stretch/>
        </p:blipFill>
        <p:spPr>
          <a:xfrm>
            <a:off x="1851454" y="417384"/>
            <a:ext cx="8489092" cy="583822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926324-DAD6-433B-9CA6-C0E059AD34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771" t="36296" r="39167" b="24444"/>
          <a:stretch/>
        </p:blipFill>
        <p:spPr>
          <a:xfrm>
            <a:off x="1155700" y="977899"/>
            <a:ext cx="9283700" cy="52483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C75E79-187F-4E47-A8DD-7E261CC2C8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58" t="29259" r="59272" b="10973"/>
          <a:stretch/>
        </p:blipFill>
        <p:spPr>
          <a:xfrm>
            <a:off x="3390900" y="355600"/>
            <a:ext cx="5003800" cy="57471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822B03-EEF5-4ABF-B630-46C66FB9AD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54" t="42963" r="55624" b="36666"/>
          <a:stretch/>
        </p:blipFill>
        <p:spPr>
          <a:xfrm>
            <a:off x="1651000" y="971114"/>
            <a:ext cx="9082808" cy="27372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F78C5C-6F0C-43B8-AB53-281440B387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835" t="59629" r="55625" b="34303"/>
          <a:stretch/>
        </p:blipFill>
        <p:spPr>
          <a:xfrm>
            <a:off x="4978400" y="5886886"/>
            <a:ext cx="6394012" cy="597312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74D6F10-6511-4083-9279-3B400906EA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917" t="45185" r="50729" b="12592"/>
          <a:stretch/>
        </p:blipFill>
        <p:spPr>
          <a:xfrm>
            <a:off x="1638300" y="562260"/>
            <a:ext cx="7569200" cy="5733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A0564E-9CFE-43DE-B567-C864467C6A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604" t="34630" r="8125" b="19629"/>
          <a:stretch/>
        </p:blipFill>
        <p:spPr>
          <a:xfrm>
            <a:off x="1330411" y="306717"/>
            <a:ext cx="9531178" cy="6244565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A80DC5-3057-4BC3-A939-5EDE5150BD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063" t="29259" r="22500" b="16852"/>
          <a:stretch/>
        </p:blipFill>
        <p:spPr>
          <a:xfrm>
            <a:off x="1016000" y="173979"/>
            <a:ext cx="8255000" cy="6510041"/>
          </a:xfrm>
          <a:prstGeom prst="rect">
            <a:avLst/>
          </a:prstGeom>
        </p:spPr>
      </p:pic>
    </p:spTree>
  </p:cSld>
  <p:clrMapOvr>
    <a:masterClrMapping/>
  </p:clrMapOvr>
  <p:transition spd="med">
    <p:push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6FD213-FFAE-4496-AD95-522BE09E7C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646" t="34074" r="52083" b="12425"/>
          <a:stretch/>
        </p:blipFill>
        <p:spPr>
          <a:xfrm>
            <a:off x="1252524" y="223653"/>
            <a:ext cx="8069275" cy="6183663"/>
          </a:xfrm>
          <a:prstGeom prst="rect">
            <a:avLst/>
          </a:prstGeom>
        </p:spPr>
      </p:pic>
    </p:spTree>
  </p:cSld>
  <p:clrMapOvr>
    <a:masterClrMapping/>
  </p:clrMapOvr>
  <p:transition spd="slow">
    <p:push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2AD2FD-9D3D-407D-9F10-F7D335B1C4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91" t="36852" r="54583" b="40185"/>
          <a:stretch/>
        </p:blipFill>
        <p:spPr>
          <a:xfrm>
            <a:off x="749299" y="926070"/>
            <a:ext cx="10311545" cy="3493529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17E86B-C959-4950-8913-CDAFECAC1E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63" t="31296" r="40208" b="27778"/>
          <a:stretch/>
        </p:blipFill>
        <p:spPr>
          <a:xfrm>
            <a:off x="1460500" y="406399"/>
            <a:ext cx="8636000" cy="556430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DA87C5-0DF0-456D-9CD9-D22C7FB592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769" t="38889" r="53021" b="23148"/>
          <a:stretch/>
        </p:blipFill>
        <p:spPr>
          <a:xfrm>
            <a:off x="837942" y="927100"/>
            <a:ext cx="8763258" cy="531467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6</Words>
  <Application>Microsoft Office PowerPoint</Application>
  <PresentationFormat>Widescreen</PresentationFormat>
  <Paragraphs>4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ערכת נושא Office</vt:lpstr>
      <vt:lpstr>Jerusalem 2020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Jerusalem 2020</dc:title>
  <cp:lastModifiedBy>Laila</cp:lastModifiedBy>
  <cp:revision>3</cp:revision>
  <dcterms:modified xsi:type="dcterms:W3CDTF">2020-01-16T04:45:29Z</dcterms:modified>
</cp:coreProperties>
</file>