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9" r:id="rId4"/>
  </p:sldMasterIdLst>
  <p:notesMasterIdLst>
    <p:notesMasterId r:id="rId6"/>
  </p:notesMasterIdLst>
  <p:handoutMasterIdLst>
    <p:handoutMasterId r:id="rId7"/>
  </p:handoutMasterIdLst>
  <p:sldIdLst>
    <p:sldId id="494" r:id="rId5"/>
  </p:sldIdLst>
  <p:sldSz cx="9144000" cy="6400800"/>
  <p:notesSz cx="7010400" cy="929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3600" b="1" i="1" kern="1200">
        <a:solidFill>
          <a:schemeClr val="bg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sz="3600" b="1" i="1" kern="1200">
        <a:solidFill>
          <a:schemeClr val="bg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sz="3600" b="1" i="1" kern="1200">
        <a:solidFill>
          <a:schemeClr val="bg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sz="3600" b="1" i="1" kern="1200">
        <a:solidFill>
          <a:schemeClr val="bg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sz="3600" b="1" i="1" kern="1200">
        <a:solidFill>
          <a:schemeClr val="bg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3600" b="1" i="1" kern="1200">
        <a:solidFill>
          <a:schemeClr val="bg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sz="3600" b="1" i="1" kern="1200">
        <a:solidFill>
          <a:schemeClr val="bg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sz="3600" b="1" i="1" kern="1200">
        <a:solidFill>
          <a:schemeClr val="bg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sz="3600" b="1" i="1" kern="1200">
        <a:solidFill>
          <a:schemeClr val="bg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016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7" userDrawn="1">
          <p15:clr>
            <a:srgbClr val="A4A3A4"/>
          </p15:clr>
        </p15:guide>
        <p15:guide id="2" pos="2208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00"/>
    <a:srgbClr val="00FF00"/>
    <a:srgbClr val="0000CC"/>
    <a:srgbClr val="FFFF00"/>
    <a:srgbClr val="333399"/>
    <a:srgbClr val="66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883" autoAdjust="0"/>
    <p:restoredTop sz="99819" autoAdjust="0"/>
  </p:normalViewPr>
  <p:slideViewPr>
    <p:cSldViewPr>
      <p:cViewPr varScale="1">
        <p:scale>
          <a:sx n="121" d="100"/>
          <a:sy n="121" d="100"/>
        </p:scale>
        <p:origin x="1302" y="102"/>
      </p:cViewPr>
      <p:guideLst>
        <p:guide orient="horz" pos="2016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>
        <p:scale>
          <a:sx n="75" d="100"/>
          <a:sy n="75" d="100"/>
        </p:scale>
        <p:origin x="-3144" y="-906"/>
      </p:cViewPr>
      <p:guideLst>
        <p:guide orient="horz" pos="2927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customXml" Target="../customXml/item3.xml"/><Relationship Id="rId7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notesMaster" Target="notesMasters/notesMaster1.xml"/><Relationship Id="rId11" Type="http://schemas.openxmlformats.org/officeDocument/2006/relationships/tableStyles" Target="tableStyles.xml"/><Relationship Id="rId5" Type="http://schemas.openxmlformats.org/officeDocument/2006/relationships/slide" Target="slides/slide1.xml"/><Relationship Id="rId10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ChangeArrowheads="1"/>
          </p:cNvSpPr>
          <p:nvPr/>
        </p:nvSpPr>
        <p:spPr bwMode="auto">
          <a:xfrm>
            <a:off x="3119438" y="8850314"/>
            <a:ext cx="768350" cy="257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88945" tIns="45280" rIns="88945" bIns="45280">
            <a:spAutoFit/>
          </a:bodyPr>
          <a:lstStyle/>
          <a:p>
            <a:pPr algn="ctr" defTabSz="884210" eaLnBrk="0" hangingPunct="0">
              <a:lnSpc>
                <a:spcPct val="90000"/>
              </a:lnSpc>
              <a:defRPr/>
            </a:pPr>
            <a:r>
              <a:rPr lang="en-US" sz="1200" b="0" i="0" dirty="0">
                <a:solidFill>
                  <a:schemeClr val="tx1"/>
                </a:solidFill>
                <a:cs typeface="+mn-cs"/>
              </a:rPr>
              <a:t>Page </a:t>
            </a:r>
            <a:fld id="{5262760B-C4C9-40AF-BFDD-247B1F5B4CED}" type="slidenum">
              <a:rPr lang="en-US" sz="1200" b="0" i="0">
                <a:solidFill>
                  <a:schemeClr val="tx1"/>
                </a:solidFill>
                <a:cs typeface="+mn-cs"/>
              </a:rPr>
              <a:pPr algn="ctr" defTabSz="884210" eaLnBrk="0" hangingPunct="0">
                <a:lnSpc>
                  <a:spcPct val="90000"/>
                </a:lnSpc>
                <a:defRPr/>
              </a:pPr>
              <a:t>‹#›</a:t>
            </a:fld>
            <a:endParaRPr lang="en-US" sz="1200" b="0" i="0" dirty="0">
              <a:solidFill>
                <a:schemeClr val="tx1"/>
              </a:solidFill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8244457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ChangeArrowheads="1"/>
          </p:cNvSpPr>
          <p:nvPr/>
        </p:nvSpPr>
        <p:spPr bwMode="auto">
          <a:xfrm>
            <a:off x="3117851" y="8850314"/>
            <a:ext cx="776288" cy="257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88945" tIns="45280" rIns="88945" bIns="45280">
            <a:spAutoFit/>
          </a:bodyPr>
          <a:lstStyle/>
          <a:p>
            <a:pPr algn="ctr" defTabSz="884210" eaLnBrk="0" hangingPunct="0">
              <a:lnSpc>
                <a:spcPct val="90000"/>
              </a:lnSpc>
              <a:defRPr/>
            </a:pPr>
            <a:r>
              <a:rPr lang="en-US" sz="1200" b="0" i="0" dirty="0">
                <a:solidFill>
                  <a:schemeClr val="tx1"/>
                </a:solidFill>
                <a:cs typeface="+mn-cs"/>
              </a:rPr>
              <a:t>Page </a:t>
            </a:r>
            <a:fld id="{1904231F-B58D-4FD2-B308-1263A280F692}" type="slidenum">
              <a:rPr lang="en-US" sz="1200" b="0" i="0">
                <a:solidFill>
                  <a:schemeClr val="tx1"/>
                </a:solidFill>
                <a:cs typeface="+mn-cs"/>
              </a:rPr>
              <a:pPr algn="ctr" defTabSz="884210" eaLnBrk="0" hangingPunct="0">
                <a:lnSpc>
                  <a:spcPct val="90000"/>
                </a:lnSpc>
                <a:defRPr/>
              </a:pPr>
              <a:t>‹#›</a:t>
            </a:fld>
            <a:endParaRPr lang="en-US" sz="1200" b="0" i="0" dirty="0">
              <a:solidFill>
                <a:schemeClr val="tx1"/>
              </a:solidFill>
              <a:cs typeface="+mn-cs"/>
            </a:endParaRPr>
          </a:p>
        </p:txBody>
      </p:sp>
      <p:sp>
        <p:nvSpPr>
          <p:cNvPr id="11267" name="Rectangle 3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90625" y="781050"/>
            <a:ext cx="4630738" cy="3241675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</p:sp>
      <p:sp>
        <p:nvSpPr>
          <p:cNvPr id="2052" name="Rectangle 4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35040" y="4414838"/>
            <a:ext cx="5140325" cy="4183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181" tIns="45280" rIns="92181" bIns="4528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Body Text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91868121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lnSpc>
        <a:spcPct val="89000"/>
      </a:lnSpc>
      <a:spcBef>
        <a:spcPct val="4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lnSpc>
        <a:spcPct val="89000"/>
      </a:lnSpc>
      <a:spcBef>
        <a:spcPct val="4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lnSpc>
        <a:spcPct val="89000"/>
      </a:lnSpc>
      <a:spcBef>
        <a:spcPct val="4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lnSpc>
        <a:spcPct val="89000"/>
      </a:lnSpc>
      <a:spcBef>
        <a:spcPct val="4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lnSpc>
        <a:spcPct val="89000"/>
      </a:lnSpc>
      <a:spcBef>
        <a:spcPct val="4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90625" y="781050"/>
            <a:ext cx="4630738" cy="3241675"/>
          </a:xfrm>
          <a:ln/>
        </p:spPr>
      </p:sp>
      <p:sp>
        <p:nvSpPr>
          <p:cNvPr id="2048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20484" name="Slide Number Placeholder 3"/>
          <p:cNvSpPr>
            <a:spLocks noGrp="1"/>
          </p:cNvSpPr>
          <p:nvPr>
            <p:ph type="sldNum" sz="quarter" idx="5"/>
          </p:nvPr>
        </p:nvSpPr>
        <p:spPr>
          <a:xfrm>
            <a:off x="3971926" y="8831264"/>
            <a:ext cx="3038475" cy="465137"/>
          </a:xfrm>
          <a:prstGeom prst="rect">
            <a:avLst/>
          </a:prstGeom>
        </p:spPr>
        <p:txBody>
          <a:bodyPr lIns="91428" tIns="45714" rIns="91428" bIns="45714"/>
          <a:lstStyle/>
          <a:p>
            <a:pPr defTabSz="928571">
              <a:defRPr/>
            </a:pPr>
            <a:fld id="{74EEFC6B-C605-43C7-B6E3-CC5ED94428BF}" type="slidenum">
              <a:rPr lang="en-US" smtClean="0"/>
              <a:pPr defTabSz="928571">
                <a:defRPr/>
              </a:pPr>
              <a:t>1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41300894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989139"/>
            <a:ext cx="7772400" cy="1371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627441"/>
            <a:ext cx="6400800" cy="1635125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0475BC8-1794-4D2F-9083-E314E8E157A4}" type="slidenum">
              <a:rPr lang="en-US"/>
              <a:pPr>
                <a:defRPr/>
              </a:pPr>
              <a:t>‹#›</a:t>
            </a:fld>
            <a:endParaRPr lang="en-US" dirty="0">
              <a:solidFill>
                <a:schemeClr val="bg2"/>
              </a:solidFill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7E46B02-C110-48B3-9A4A-AEC7DEEAD88D}" type="slidenum">
              <a:rPr lang="en-US"/>
              <a:pPr>
                <a:defRPr/>
              </a:pPr>
              <a:t>‹#›</a:t>
            </a:fld>
            <a:endParaRPr lang="en-US" dirty="0">
              <a:solidFill>
                <a:schemeClr val="bg2"/>
              </a:solidFill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75440" y="223841"/>
            <a:ext cx="2132011" cy="5608637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76226" y="223841"/>
            <a:ext cx="6246813" cy="560863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3F43A5A-2EF0-4205-9E05-1865F30A21F4}" type="slidenum">
              <a:rPr lang="en-US"/>
              <a:pPr>
                <a:defRPr/>
              </a:pPr>
              <a:t>‹#›</a:t>
            </a:fld>
            <a:endParaRPr lang="en-US" dirty="0">
              <a:solidFill>
                <a:schemeClr val="bg2"/>
              </a:solidFill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1819656" y="51206"/>
            <a:ext cx="6867144" cy="10668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102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BFF1C34-3E89-45D1-A45E-9C512DAAE73C}" type="datetime5">
              <a:rPr lang="en-US"/>
              <a:pPr>
                <a:defRPr/>
              </a:pPr>
              <a:t>18-Oct-18</a:t>
            </a:fld>
            <a:endParaRPr lang="en-US" dirty="0"/>
          </a:p>
        </p:txBody>
      </p:sp>
      <p:sp>
        <p:nvSpPr>
          <p:cNvPr id="5" name="Rectangle 102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6CAE7C3-29F4-4BE2-9B80-F8670C4E5349}" type="slidenum">
              <a:rPr lang="en-US"/>
              <a:pPr>
                <a:defRPr/>
              </a:pPr>
              <a:t>‹#›</a:t>
            </a:fld>
            <a:endParaRPr lang="en-US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2089134"/>
      </p:ext>
    </p:extLst>
  </p:cSld>
  <p:clrMapOvr>
    <a:masterClrMapping/>
  </p:clrMapOvr>
  <p:hf hdr="0" ftr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7080D86-2AF0-4CDD-B20B-2BDD648EC966}" type="slidenum">
              <a:rPr lang="en-US"/>
              <a:pPr>
                <a:defRPr/>
              </a:pPr>
              <a:t>‹#›</a:t>
            </a:fld>
            <a:endParaRPr lang="en-US" dirty="0">
              <a:solidFill>
                <a:schemeClr val="bg2"/>
              </a:solidFill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113216"/>
            <a:ext cx="7772400" cy="1271587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713039"/>
            <a:ext cx="7772400" cy="1400175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36D1CB-4AB5-40B2-8F01-F409F40D6056}" type="slidenum">
              <a:rPr lang="en-US"/>
              <a:pPr>
                <a:defRPr/>
              </a:pPr>
              <a:t>‹#›</a:t>
            </a:fld>
            <a:endParaRPr lang="en-US" dirty="0">
              <a:solidFill>
                <a:schemeClr val="bg2"/>
              </a:solidFill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76225" y="1404941"/>
            <a:ext cx="4122739" cy="442753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51364" y="1404941"/>
            <a:ext cx="4122737" cy="442753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8923B70-7DF4-496E-9EE0-BA2C46C82897}" type="slidenum">
              <a:rPr lang="en-US"/>
              <a:pPr>
                <a:defRPr/>
              </a:pPr>
              <a:t>‹#›</a:t>
            </a:fld>
            <a:endParaRPr lang="en-US" dirty="0">
              <a:solidFill>
                <a:schemeClr val="bg2"/>
              </a:solidFill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5588"/>
            <a:ext cx="8229600" cy="10668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1" y="1433513"/>
            <a:ext cx="4040189" cy="59690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1" y="2030413"/>
            <a:ext cx="4040189" cy="368776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433513"/>
            <a:ext cx="4041776" cy="59690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030413"/>
            <a:ext cx="4041776" cy="368776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7F1FDB6-E9E8-4A2B-997D-323C6F2A6711}" type="slidenum">
              <a:rPr lang="en-US"/>
              <a:pPr>
                <a:defRPr/>
              </a:pPr>
              <a:t>‹#›</a:t>
            </a:fld>
            <a:endParaRPr lang="en-US" dirty="0">
              <a:solidFill>
                <a:schemeClr val="bg2"/>
              </a:solidFill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73CB66F-B378-41A7-92D5-D38A31E2FB3D}" type="slidenum">
              <a:rPr lang="en-US"/>
              <a:pPr>
                <a:defRPr/>
              </a:pPr>
              <a:t>‹#›</a:t>
            </a:fld>
            <a:endParaRPr lang="en-US" dirty="0">
              <a:solidFill>
                <a:schemeClr val="bg2"/>
              </a:solidFill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43DC20A-6257-45C8-B623-0441A8DF6FD1}" type="slidenum">
              <a:rPr lang="en-US"/>
              <a:pPr>
                <a:defRPr/>
              </a:pPr>
              <a:t>‹#›</a:t>
            </a:fld>
            <a:endParaRPr lang="en-US" dirty="0">
              <a:solidFill>
                <a:schemeClr val="bg2"/>
              </a:solidFill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55588"/>
            <a:ext cx="3008313" cy="1084262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1" y="255590"/>
            <a:ext cx="5111750" cy="546258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339852"/>
            <a:ext cx="3008313" cy="437832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69FD2D9-5706-4EEA-826D-B555D427EE77}" type="slidenum">
              <a:rPr lang="en-US"/>
              <a:pPr>
                <a:defRPr/>
              </a:pPr>
              <a:t>‹#›</a:t>
            </a:fld>
            <a:endParaRPr lang="en-US" dirty="0">
              <a:solidFill>
                <a:schemeClr val="bg2"/>
              </a:solidFill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9" y="4479928"/>
            <a:ext cx="5486400" cy="53022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9" y="571503"/>
            <a:ext cx="5486400" cy="3840163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9" y="5010150"/>
            <a:ext cx="5486400" cy="75088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5A04739-B684-4743-B1C3-93C998FF628C}" type="slidenum">
              <a:rPr lang="en-US"/>
              <a:pPr>
                <a:defRPr/>
              </a:pPr>
              <a:t>‹#›</a:t>
            </a:fld>
            <a:endParaRPr lang="en-US" dirty="0">
              <a:solidFill>
                <a:schemeClr val="bg2"/>
              </a:solidFill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2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" y="6089652"/>
            <a:ext cx="1219200" cy="284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0"/>
              </a:spcBef>
              <a:buClrTx/>
              <a:buSzTx/>
              <a:buFontTx/>
              <a:buNone/>
              <a:defRPr sz="1000" b="0" i="0">
                <a:solidFill>
                  <a:schemeClr val="tx1"/>
                </a:solidFill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7283" name="Rectangle 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988300" y="6089652"/>
            <a:ext cx="1143000" cy="284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spcBef>
                <a:spcPct val="0"/>
              </a:spcBef>
              <a:buClrTx/>
              <a:buSzTx/>
              <a:buFontTx/>
              <a:buNone/>
              <a:defRPr sz="1000" b="0" i="0">
                <a:solidFill>
                  <a:srgbClr val="969696"/>
                </a:solidFill>
                <a:cs typeface="+mn-cs"/>
              </a:defRPr>
            </a:lvl1pPr>
          </a:lstStyle>
          <a:p>
            <a:pPr>
              <a:defRPr/>
            </a:pPr>
            <a:fld id="{DEBAE56D-28B9-4D0C-B961-4214E597679F}" type="slidenum">
              <a:rPr lang="en-US"/>
              <a:pPr>
                <a:defRPr/>
              </a:pPr>
              <a:t>‹#›</a:t>
            </a:fld>
            <a:endParaRPr lang="en-US" dirty="0">
              <a:solidFill>
                <a:schemeClr val="bg2"/>
              </a:solidFill>
            </a:endParaRPr>
          </a:p>
        </p:txBody>
      </p:sp>
      <p:sp>
        <p:nvSpPr>
          <p:cNvPr id="97285" name="Rectangle 5"/>
          <p:cNvSpPr>
            <a:spLocks noGrp="1" noChangeArrowheads="1"/>
          </p:cNvSpPr>
          <p:nvPr>
            <p:ph type="title"/>
          </p:nvPr>
        </p:nvSpPr>
        <p:spPr bwMode="auto">
          <a:xfrm>
            <a:off x="1590675" y="223840"/>
            <a:ext cx="7216775" cy="700087"/>
          </a:xfrm>
          <a:prstGeom prst="rect">
            <a:avLst/>
          </a:prstGeom>
          <a:gradFill rotWithShape="1">
            <a:gsLst>
              <a:gs pos="0">
                <a:schemeClr val="accent2"/>
              </a:gs>
              <a:gs pos="100000">
                <a:schemeClr val="accent2">
                  <a:gamma/>
                  <a:shade val="69804"/>
                  <a:invGamma/>
                </a:schemeClr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97286" name="Line 6"/>
          <p:cNvSpPr>
            <a:spLocks noChangeShapeType="1"/>
          </p:cNvSpPr>
          <p:nvPr/>
        </p:nvSpPr>
        <p:spPr bwMode="auto">
          <a:xfrm>
            <a:off x="381001" y="6021388"/>
            <a:ext cx="8382000" cy="0"/>
          </a:xfrm>
          <a:prstGeom prst="line">
            <a:avLst/>
          </a:prstGeom>
          <a:noFill/>
          <a:ln w="57150">
            <a:solidFill>
              <a:srgbClr val="0C2D83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eaLnBrk="0" hangingPunct="0">
              <a:spcBef>
                <a:spcPct val="25000"/>
              </a:spcBef>
              <a:buClr>
                <a:srgbClr val="151C77"/>
              </a:buClr>
              <a:buSzPct val="80000"/>
              <a:buFont typeface="Wingdings" pitchFamily="2" charset="2"/>
              <a:buChar char="n"/>
              <a:defRPr/>
            </a:pPr>
            <a:endParaRPr lang="en-US" sz="3600" dirty="0">
              <a:cs typeface="+mn-cs"/>
            </a:endParaRPr>
          </a:p>
        </p:txBody>
      </p:sp>
      <p:sp>
        <p:nvSpPr>
          <p:cNvPr id="97287" name="Line 7"/>
          <p:cNvSpPr>
            <a:spLocks noChangeShapeType="1"/>
          </p:cNvSpPr>
          <p:nvPr/>
        </p:nvSpPr>
        <p:spPr bwMode="auto">
          <a:xfrm>
            <a:off x="381001" y="1149350"/>
            <a:ext cx="8382000" cy="0"/>
          </a:xfrm>
          <a:prstGeom prst="line">
            <a:avLst/>
          </a:prstGeom>
          <a:noFill/>
          <a:ln w="57150">
            <a:solidFill>
              <a:srgbClr val="0C2D83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eaLnBrk="0" hangingPunct="0">
              <a:spcBef>
                <a:spcPct val="25000"/>
              </a:spcBef>
              <a:buClr>
                <a:srgbClr val="151C77"/>
              </a:buClr>
              <a:buSzPct val="80000"/>
              <a:buFont typeface="Wingdings" pitchFamily="2" charset="2"/>
              <a:buChar char="n"/>
              <a:defRPr/>
            </a:pPr>
            <a:endParaRPr lang="en-US" sz="3600" dirty="0">
              <a:cs typeface="+mn-cs"/>
            </a:endParaRPr>
          </a:p>
        </p:txBody>
      </p:sp>
      <p:sp>
        <p:nvSpPr>
          <p:cNvPr id="1031" name="Rectangle 8"/>
          <p:cNvSpPr>
            <a:spLocks noGrp="1" noChangeArrowheads="1"/>
          </p:cNvSpPr>
          <p:nvPr>
            <p:ph type="body" idx="1"/>
          </p:nvPr>
        </p:nvSpPr>
        <p:spPr bwMode="auto">
          <a:xfrm>
            <a:off x="276226" y="1404940"/>
            <a:ext cx="8397875" cy="4427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0"/>
            <a:r>
              <a:rPr lang="en-US" smtClean="0"/>
              <a:t>2nd Bullet</a:t>
            </a:r>
          </a:p>
        </p:txBody>
      </p:sp>
      <p:pic>
        <p:nvPicPr>
          <p:cNvPr id="1032" name="Picture 2" descr="7 in WPC Flat Logo"/>
          <p:cNvPicPr>
            <a:picLocks noChangeAspect="1" noChangeArrowheads="1"/>
          </p:cNvPicPr>
          <p:nvPr userDrawn="1"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228600" y="0"/>
            <a:ext cx="1143000" cy="1143000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  <p:sldLayoutId id="2147483688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3600" b="1" i="1">
          <a:solidFill>
            <a:schemeClr val="bg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600" b="1" i="1">
          <a:solidFill>
            <a:schemeClr val="bg1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600" b="1" i="1">
          <a:solidFill>
            <a:schemeClr val="bg1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600" b="1" i="1">
          <a:solidFill>
            <a:schemeClr val="bg1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600" b="1" i="1">
          <a:solidFill>
            <a:schemeClr val="bg1"/>
          </a:solidFill>
          <a:latin typeface="Arial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3600" b="1" i="1">
          <a:solidFill>
            <a:schemeClr val="bg1"/>
          </a:solidFill>
          <a:latin typeface="Arial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3600" b="1" i="1">
          <a:solidFill>
            <a:schemeClr val="bg1"/>
          </a:solidFill>
          <a:latin typeface="Arial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3600" b="1" i="1">
          <a:solidFill>
            <a:schemeClr val="bg1"/>
          </a:solidFill>
          <a:latin typeface="Arial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3600" b="1" i="1">
          <a:solidFill>
            <a:schemeClr val="bg1"/>
          </a:solidFill>
          <a:latin typeface="Arial" charset="0"/>
        </a:defRPr>
      </a:lvl9pPr>
    </p:titleStyle>
    <p:bodyStyle>
      <a:lvl1pPr marL="285750" indent="-285750" algn="l" rtl="0" eaLnBrk="0" fontAlgn="base" hangingPunct="0">
        <a:spcBef>
          <a:spcPct val="50000"/>
        </a:spcBef>
        <a:spcAft>
          <a:spcPct val="0"/>
        </a:spcAft>
        <a:buClr>
          <a:srgbClr val="151C77"/>
        </a:buClr>
        <a:buSzPct val="80000"/>
        <a:buFont typeface="Wingdings" pitchFamily="2" charset="2"/>
        <a:buChar char="n"/>
        <a:defRPr sz="2000" b="1">
          <a:solidFill>
            <a:schemeClr val="tx1"/>
          </a:solidFill>
          <a:latin typeface="+mn-lt"/>
          <a:ea typeface="+mn-ea"/>
          <a:cs typeface="+mn-cs"/>
        </a:defRPr>
      </a:lvl1pPr>
      <a:lvl2pPr marL="688975" indent="-282575" algn="l" rtl="0" eaLnBrk="0" fontAlgn="base" hangingPunct="0">
        <a:spcBef>
          <a:spcPct val="25000"/>
        </a:spcBef>
        <a:spcAft>
          <a:spcPct val="0"/>
        </a:spcAft>
        <a:buClr>
          <a:srgbClr val="151C77"/>
        </a:buClr>
        <a:buSzPct val="80000"/>
        <a:buFont typeface="Wingdings" pitchFamily="2" charset="2"/>
        <a:buChar char="n"/>
        <a:defRPr sz="2000" b="1">
          <a:solidFill>
            <a:schemeClr val="tx1"/>
          </a:solidFill>
          <a:latin typeface="+mn-lt"/>
        </a:defRPr>
      </a:lvl2pPr>
      <a:lvl3pPr marL="1027113" indent="-223838" algn="l" rtl="0" eaLnBrk="0" fontAlgn="base" hangingPunct="0">
        <a:spcBef>
          <a:spcPct val="25000"/>
        </a:spcBef>
        <a:spcAft>
          <a:spcPct val="0"/>
        </a:spcAft>
        <a:buClr>
          <a:srgbClr val="151C77"/>
        </a:buClr>
        <a:buSzPct val="80000"/>
        <a:buFont typeface="Wingdings" pitchFamily="2" charset="2"/>
        <a:buChar char="n"/>
        <a:defRPr sz="2000" b="1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5000"/>
        </a:spcBef>
        <a:spcAft>
          <a:spcPct val="0"/>
        </a:spcAft>
        <a:buClr>
          <a:srgbClr val="151C77"/>
        </a:buClr>
        <a:buSzPct val="80000"/>
        <a:buFont typeface="Wingdings" pitchFamily="2" charset="2"/>
        <a:buChar char="n"/>
        <a:defRPr sz="2000" b="1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003399"/>
        </a:buClr>
        <a:buSzPct val="8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lr>
          <a:srgbClr val="003399"/>
        </a:buClr>
        <a:buSzPct val="8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lr>
          <a:srgbClr val="003399"/>
        </a:buClr>
        <a:buSzPct val="8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lr>
          <a:srgbClr val="003399"/>
        </a:buClr>
        <a:buSzPct val="8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lr>
          <a:srgbClr val="003399"/>
        </a:buClr>
        <a:buSzPct val="8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 bwMode="auto">
          <a:xfrm>
            <a:off x="-24493" y="0"/>
            <a:ext cx="9168493" cy="640080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688975" indent="-282575" eaLnBrk="0" hangingPunct="0">
              <a:spcBef>
                <a:spcPct val="25000"/>
              </a:spcBef>
              <a:buClr>
                <a:srgbClr val="151C77"/>
              </a:buClr>
              <a:buSzPct val="80000"/>
              <a:buFont typeface="Wingdings" pitchFamily="2" charset="2"/>
              <a:buChar char="n"/>
            </a:pPr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33" r="2453" b="4054"/>
          <a:stretch/>
        </p:blipFill>
        <p:spPr>
          <a:xfrm>
            <a:off x="-83344" y="316705"/>
            <a:ext cx="9220200" cy="5410199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 bwMode="auto">
          <a:xfrm>
            <a:off x="810547" y="2740887"/>
            <a:ext cx="1061509" cy="379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rtlCol="0">
            <a:spAutoFit/>
          </a:bodyPr>
          <a:lstStyle/>
          <a:p>
            <a:pPr algn="r"/>
            <a:r>
              <a:rPr lang="en-US" sz="1867" dirty="0"/>
              <a:t>Parking</a:t>
            </a:r>
          </a:p>
        </p:txBody>
      </p:sp>
      <p:sp>
        <p:nvSpPr>
          <p:cNvPr id="3" name="TextBox 2"/>
          <p:cNvSpPr txBox="1"/>
          <p:nvPr/>
        </p:nvSpPr>
        <p:spPr bwMode="auto">
          <a:xfrm>
            <a:off x="7464185" y="4972594"/>
            <a:ext cx="1061509" cy="379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rtlCol="0">
            <a:spAutoFit/>
          </a:bodyPr>
          <a:lstStyle/>
          <a:p>
            <a:pPr algn="r"/>
            <a:r>
              <a:rPr lang="en-US" sz="1867" dirty="0"/>
              <a:t>Parking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978280" y="3838383"/>
            <a:ext cx="2408032" cy="584775"/>
          </a:xfrm>
          <a:prstGeom prst="rect">
            <a:avLst/>
          </a:prstGeom>
          <a:solidFill>
            <a:schemeClr val="bg1"/>
          </a:solidFill>
          <a:ln w="28575">
            <a:solidFill>
              <a:srgbClr val="C00000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sz="1600" dirty="0" smtClean="0">
                <a:solidFill>
                  <a:srgbClr val="FF0000"/>
                </a:solidFill>
              </a:rPr>
              <a:t>Security In-Processing</a:t>
            </a:r>
          </a:p>
          <a:p>
            <a:pPr algn="ctr"/>
            <a:r>
              <a:rPr lang="en-US" sz="1600" dirty="0">
                <a:solidFill>
                  <a:srgbClr val="FF0000"/>
                </a:solidFill>
              </a:rPr>
              <a:t>b</a:t>
            </a:r>
            <a:r>
              <a:rPr lang="en-US" sz="1600" dirty="0" smtClean="0">
                <a:solidFill>
                  <a:srgbClr val="FF0000"/>
                </a:solidFill>
              </a:rPr>
              <a:t>egins at 0730</a:t>
            </a:r>
            <a:endParaRPr lang="en-US" sz="1600" dirty="0">
              <a:solidFill>
                <a:srgbClr val="FF0000"/>
              </a:solidFill>
            </a:endParaRPr>
          </a:p>
        </p:txBody>
      </p:sp>
      <p:cxnSp>
        <p:nvCxnSpPr>
          <p:cNvPr id="7" name="Straight Arrow Connector 6"/>
          <p:cNvCxnSpPr/>
          <p:nvPr/>
        </p:nvCxnSpPr>
        <p:spPr bwMode="auto">
          <a:xfrm flipH="1" flipV="1">
            <a:off x="3786987" y="3501209"/>
            <a:ext cx="3963" cy="358653"/>
          </a:xfrm>
          <a:prstGeom prst="straightConnector1">
            <a:avLst/>
          </a:prstGeom>
          <a:noFill/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8" name="Oval 1033"/>
          <p:cNvSpPr>
            <a:spLocks noChangeArrowheads="1"/>
          </p:cNvSpPr>
          <p:nvPr/>
        </p:nvSpPr>
        <p:spPr bwMode="auto">
          <a:xfrm>
            <a:off x="793416" y="3778779"/>
            <a:ext cx="1219200" cy="685800"/>
          </a:xfrm>
          <a:prstGeom prst="ellipse">
            <a:avLst/>
          </a:prstGeom>
          <a:solidFill>
            <a:srgbClr val="FFC000">
              <a:alpha val="54901"/>
            </a:srgbClr>
          </a:solidFill>
          <a:ln w="9525" algn="ctr">
            <a:noFill/>
            <a:round/>
            <a:headEnd/>
            <a:tailEnd/>
          </a:ln>
        </p:spPr>
        <p:txBody>
          <a:bodyPr/>
          <a:lstStyle/>
          <a:p>
            <a:pPr marL="688975" indent="-282575" eaLnBrk="0" hangingPunct="0">
              <a:spcBef>
                <a:spcPct val="25000"/>
              </a:spcBef>
              <a:buClr>
                <a:srgbClr val="151C77"/>
              </a:buClr>
              <a:buSzPct val="80000"/>
              <a:buFont typeface="Wingdings" pitchFamily="2" charset="2"/>
              <a:buChar char="n"/>
            </a:pPr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933979" y="3906237"/>
            <a:ext cx="938077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>
                <a:solidFill>
                  <a:srgbClr val="FF0000"/>
                </a:solidFill>
              </a:rPr>
              <a:t>Evacuation</a:t>
            </a:r>
          </a:p>
          <a:p>
            <a:pPr algn="ctr"/>
            <a:r>
              <a:rPr lang="en-US" sz="1100" dirty="0">
                <a:solidFill>
                  <a:srgbClr val="FF0000"/>
                </a:solidFill>
              </a:rPr>
              <a:t> Point</a:t>
            </a:r>
          </a:p>
        </p:txBody>
      </p:sp>
      <p:sp>
        <p:nvSpPr>
          <p:cNvPr id="11" name="Freeform 10"/>
          <p:cNvSpPr/>
          <p:nvPr/>
        </p:nvSpPr>
        <p:spPr bwMode="auto">
          <a:xfrm>
            <a:off x="3298371" y="2408464"/>
            <a:ext cx="3314700" cy="2049236"/>
          </a:xfrm>
          <a:custGeom>
            <a:avLst/>
            <a:gdLst>
              <a:gd name="connsiteX0" fmla="*/ 0 w 3314700"/>
              <a:gd name="connsiteY0" fmla="*/ 0 h 2049236"/>
              <a:gd name="connsiteX1" fmla="*/ 65315 w 3314700"/>
              <a:gd name="connsiteY1" fmla="*/ 8165 h 2049236"/>
              <a:gd name="connsiteX2" fmla="*/ 89808 w 3314700"/>
              <a:gd name="connsiteY2" fmla="*/ 24493 h 2049236"/>
              <a:gd name="connsiteX3" fmla="*/ 130629 w 3314700"/>
              <a:gd name="connsiteY3" fmla="*/ 73479 h 2049236"/>
              <a:gd name="connsiteX4" fmla="*/ 138793 w 3314700"/>
              <a:gd name="connsiteY4" fmla="*/ 97972 h 2049236"/>
              <a:gd name="connsiteX5" fmla="*/ 155122 w 3314700"/>
              <a:gd name="connsiteY5" fmla="*/ 228600 h 2049236"/>
              <a:gd name="connsiteX6" fmla="*/ 163286 w 3314700"/>
              <a:gd name="connsiteY6" fmla="*/ 261257 h 2049236"/>
              <a:gd name="connsiteX7" fmla="*/ 171450 w 3314700"/>
              <a:gd name="connsiteY7" fmla="*/ 318407 h 2049236"/>
              <a:gd name="connsiteX8" fmla="*/ 195943 w 3314700"/>
              <a:gd name="connsiteY8" fmla="*/ 400050 h 2049236"/>
              <a:gd name="connsiteX9" fmla="*/ 220436 w 3314700"/>
              <a:gd name="connsiteY9" fmla="*/ 416379 h 2049236"/>
              <a:gd name="connsiteX10" fmla="*/ 236765 w 3314700"/>
              <a:gd name="connsiteY10" fmla="*/ 440872 h 2049236"/>
              <a:gd name="connsiteX11" fmla="*/ 269422 w 3314700"/>
              <a:gd name="connsiteY11" fmla="*/ 449036 h 2049236"/>
              <a:gd name="connsiteX12" fmla="*/ 481693 w 3314700"/>
              <a:gd name="connsiteY12" fmla="*/ 457200 h 2049236"/>
              <a:gd name="connsiteX13" fmla="*/ 595993 w 3314700"/>
              <a:gd name="connsiteY13" fmla="*/ 473529 h 2049236"/>
              <a:gd name="connsiteX14" fmla="*/ 751115 w 3314700"/>
              <a:gd name="connsiteY14" fmla="*/ 481693 h 2049236"/>
              <a:gd name="connsiteX15" fmla="*/ 963386 w 3314700"/>
              <a:gd name="connsiteY15" fmla="*/ 498022 h 2049236"/>
              <a:gd name="connsiteX16" fmla="*/ 1045029 w 3314700"/>
              <a:gd name="connsiteY16" fmla="*/ 489857 h 2049236"/>
              <a:gd name="connsiteX17" fmla="*/ 1085850 w 3314700"/>
              <a:gd name="connsiteY17" fmla="*/ 481693 h 2049236"/>
              <a:gd name="connsiteX18" fmla="*/ 1118508 w 3314700"/>
              <a:gd name="connsiteY18" fmla="*/ 473529 h 2049236"/>
              <a:gd name="connsiteX19" fmla="*/ 1355272 w 3314700"/>
              <a:gd name="connsiteY19" fmla="*/ 465365 h 2049236"/>
              <a:gd name="connsiteX20" fmla="*/ 1796143 w 3314700"/>
              <a:gd name="connsiteY20" fmla="*/ 465365 h 2049236"/>
              <a:gd name="connsiteX21" fmla="*/ 1828800 w 3314700"/>
              <a:gd name="connsiteY21" fmla="*/ 473529 h 2049236"/>
              <a:gd name="connsiteX22" fmla="*/ 1877786 w 3314700"/>
              <a:gd name="connsiteY22" fmla="*/ 489857 h 2049236"/>
              <a:gd name="connsiteX23" fmla="*/ 1926772 w 3314700"/>
              <a:gd name="connsiteY23" fmla="*/ 522515 h 2049236"/>
              <a:gd name="connsiteX24" fmla="*/ 1951265 w 3314700"/>
              <a:gd name="connsiteY24" fmla="*/ 514350 h 2049236"/>
              <a:gd name="connsiteX25" fmla="*/ 1983922 w 3314700"/>
              <a:gd name="connsiteY25" fmla="*/ 522515 h 2049236"/>
              <a:gd name="connsiteX26" fmla="*/ 2008415 w 3314700"/>
              <a:gd name="connsiteY26" fmla="*/ 538843 h 2049236"/>
              <a:gd name="connsiteX27" fmla="*/ 2073729 w 3314700"/>
              <a:gd name="connsiteY27" fmla="*/ 612322 h 2049236"/>
              <a:gd name="connsiteX28" fmla="*/ 2081893 w 3314700"/>
              <a:gd name="connsiteY28" fmla="*/ 636815 h 2049236"/>
              <a:gd name="connsiteX29" fmla="*/ 2114550 w 3314700"/>
              <a:gd name="connsiteY29" fmla="*/ 685800 h 2049236"/>
              <a:gd name="connsiteX30" fmla="*/ 2122715 w 3314700"/>
              <a:gd name="connsiteY30" fmla="*/ 726622 h 2049236"/>
              <a:gd name="connsiteX31" fmla="*/ 2130879 w 3314700"/>
              <a:gd name="connsiteY31" fmla="*/ 759279 h 2049236"/>
              <a:gd name="connsiteX32" fmla="*/ 2179865 w 3314700"/>
              <a:gd name="connsiteY32" fmla="*/ 857250 h 2049236"/>
              <a:gd name="connsiteX33" fmla="*/ 2204358 w 3314700"/>
              <a:gd name="connsiteY33" fmla="*/ 873579 h 2049236"/>
              <a:gd name="connsiteX34" fmla="*/ 2359479 w 3314700"/>
              <a:gd name="connsiteY34" fmla="*/ 889907 h 2049236"/>
              <a:gd name="connsiteX35" fmla="*/ 2392136 w 3314700"/>
              <a:gd name="connsiteY35" fmla="*/ 898072 h 2049236"/>
              <a:gd name="connsiteX36" fmla="*/ 2416629 w 3314700"/>
              <a:gd name="connsiteY36" fmla="*/ 906236 h 2049236"/>
              <a:gd name="connsiteX37" fmla="*/ 2465615 w 3314700"/>
              <a:gd name="connsiteY37" fmla="*/ 914400 h 2049236"/>
              <a:gd name="connsiteX38" fmla="*/ 2555422 w 3314700"/>
              <a:gd name="connsiteY38" fmla="*/ 930729 h 2049236"/>
              <a:gd name="connsiteX39" fmla="*/ 2661558 w 3314700"/>
              <a:gd name="connsiteY39" fmla="*/ 938893 h 2049236"/>
              <a:gd name="connsiteX40" fmla="*/ 2735036 w 3314700"/>
              <a:gd name="connsiteY40" fmla="*/ 955222 h 2049236"/>
              <a:gd name="connsiteX41" fmla="*/ 2784022 w 3314700"/>
              <a:gd name="connsiteY41" fmla="*/ 971550 h 2049236"/>
              <a:gd name="connsiteX42" fmla="*/ 2824843 w 3314700"/>
              <a:gd name="connsiteY42" fmla="*/ 1012372 h 2049236"/>
              <a:gd name="connsiteX43" fmla="*/ 2833008 w 3314700"/>
              <a:gd name="connsiteY43" fmla="*/ 1036865 h 2049236"/>
              <a:gd name="connsiteX44" fmla="*/ 2865665 w 3314700"/>
              <a:gd name="connsiteY44" fmla="*/ 1085850 h 2049236"/>
              <a:gd name="connsiteX45" fmla="*/ 2890158 w 3314700"/>
              <a:gd name="connsiteY45" fmla="*/ 1134836 h 2049236"/>
              <a:gd name="connsiteX46" fmla="*/ 2898322 w 3314700"/>
              <a:gd name="connsiteY46" fmla="*/ 1159329 h 2049236"/>
              <a:gd name="connsiteX47" fmla="*/ 2914650 w 3314700"/>
              <a:gd name="connsiteY47" fmla="*/ 1183822 h 2049236"/>
              <a:gd name="connsiteX48" fmla="*/ 2930979 w 3314700"/>
              <a:gd name="connsiteY48" fmla="*/ 1232807 h 2049236"/>
              <a:gd name="connsiteX49" fmla="*/ 2939143 w 3314700"/>
              <a:gd name="connsiteY49" fmla="*/ 1257300 h 2049236"/>
              <a:gd name="connsiteX50" fmla="*/ 2947308 w 3314700"/>
              <a:gd name="connsiteY50" fmla="*/ 1469572 h 2049236"/>
              <a:gd name="connsiteX51" fmla="*/ 2955472 w 3314700"/>
              <a:gd name="connsiteY51" fmla="*/ 1526722 h 2049236"/>
              <a:gd name="connsiteX52" fmla="*/ 2963636 w 3314700"/>
              <a:gd name="connsiteY52" fmla="*/ 1738993 h 2049236"/>
              <a:gd name="connsiteX53" fmla="*/ 2971800 w 3314700"/>
              <a:gd name="connsiteY53" fmla="*/ 1812472 h 2049236"/>
              <a:gd name="connsiteX54" fmla="*/ 2988129 w 3314700"/>
              <a:gd name="connsiteY54" fmla="*/ 1894115 h 2049236"/>
              <a:gd name="connsiteX55" fmla="*/ 2996293 w 3314700"/>
              <a:gd name="connsiteY55" fmla="*/ 1918607 h 2049236"/>
              <a:gd name="connsiteX56" fmla="*/ 3012622 w 3314700"/>
              <a:gd name="connsiteY56" fmla="*/ 1943100 h 2049236"/>
              <a:gd name="connsiteX57" fmla="*/ 3037115 w 3314700"/>
              <a:gd name="connsiteY57" fmla="*/ 1959429 h 2049236"/>
              <a:gd name="connsiteX58" fmla="*/ 3077936 w 3314700"/>
              <a:gd name="connsiteY58" fmla="*/ 2000250 h 2049236"/>
              <a:gd name="connsiteX59" fmla="*/ 3102429 w 3314700"/>
              <a:gd name="connsiteY59" fmla="*/ 2024743 h 2049236"/>
              <a:gd name="connsiteX60" fmla="*/ 3135086 w 3314700"/>
              <a:gd name="connsiteY60" fmla="*/ 2032907 h 2049236"/>
              <a:gd name="connsiteX61" fmla="*/ 3184072 w 3314700"/>
              <a:gd name="connsiteY61" fmla="*/ 2049236 h 2049236"/>
              <a:gd name="connsiteX62" fmla="*/ 3298372 w 3314700"/>
              <a:gd name="connsiteY62" fmla="*/ 2024743 h 2049236"/>
              <a:gd name="connsiteX63" fmla="*/ 3314700 w 3314700"/>
              <a:gd name="connsiteY63" fmla="*/ 2008415 h 20492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</a:cxnLst>
            <a:rect l="l" t="t" r="r" b="b"/>
            <a:pathLst>
              <a:path w="3314700" h="2049236">
                <a:moveTo>
                  <a:pt x="0" y="0"/>
                </a:moveTo>
                <a:cubicBezTo>
                  <a:pt x="21772" y="2722"/>
                  <a:pt x="44147" y="2392"/>
                  <a:pt x="65315" y="8165"/>
                </a:cubicBezTo>
                <a:cubicBezTo>
                  <a:pt x="74781" y="10747"/>
                  <a:pt x="82270" y="18211"/>
                  <a:pt x="89808" y="24493"/>
                </a:cubicBezTo>
                <a:cubicBezTo>
                  <a:pt x="113379" y="44135"/>
                  <a:pt x="114575" y="49399"/>
                  <a:pt x="130629" y="73479"/>
                </a:cubicBezTo>
                <a:cubicBezTo>
                  <a:pt x="133350" y="81643"/>
                  <a:pt x="137105" y="89533"/>
                  <a:pt x="138793" y="97972"/>
                </a:cubicBezTo>
                <a:cubicBezTo>
                  <a:pt x="148305" y="145530"/>
                  <a:pt x="147572" y="179521"/>
                  <a:pt x="155122" y="228600"/>
                </a:cubicBezTo>
                <a:cubicBezTo>
                  <a:pt x="156828" y="239690"/>
                  <a:pt x="161279" y="250217"/>
                  <a:pt x="163286" y="261257"/>
                </a:cubicBezTo>
                <a:cubicBezTo>
                  <a:pt x="166728" y="280190"/>
                  <a:pt x="168008" y="299474"/>
                  <a:pt x="171450" y="318407"/>
                </a:cubicBezTo>
                <a:cubicBezTo>
                  <a:pt x="173704" y="330802"/>
                  <a:pt x="191537" y="397113"/>
                  <a:pt x="195943" y="400050"/>
                </a:cubicBezTo>
                <a:lnTo>
                  <a:pt x="220436" y="416379"/>
                </a:lnTo>
                <a:cubicBezTo>
                  <a:pt x="225879" y="424543"/>
                  <a:pt x="228601" y="435429"/>
                  <a:pt x="236765" y="440872"/>
                </a:cubicBezTo>
                <a:cubicBezTo>
                  <a:pt x="246101" y="447096"/>
                  <a:pt x="258226" y="448290"/>
                  <a:pt x="269422" y="449036"/>
                </a:cubicBezTo>
                <a:cubicBezTo>
                  <a:pt x="340074" y="453746"/>
                  <a:pt x="410936" y="454479"/>
                  <a:pt x="481693" y="457200"/>
                </a:cubicBezTo>
                <a:cubicBezTo>
                  <a:pt x="532142" y="474018"/>
                  <a:pt x="506558" y="467567"/>
                  <a:pt x="595993" y="473529"/>
                </a:cubicBezTo>
                <a:cubicBezTo>
                  <a:pt x="647657" y="476973"/>
                  <a:pt x="699431" y="478561"/>
                  <a:pt x="751115" y="481693"/>
                </a:cubicBezTo>
                <a:cubicBezTo>
                  <a:pt x="828140" y="486361"/>
                  <a:pt x="887372" y="491687"/>
                  <a:pt x="963386" y="498022"/>
                </a:cubicBezTo>
                <a:cubicBezTo>
                  <a:pt x="990600" y="495300"/>
                  <a:pt x="1017919" y="493472"/>
                  <a:pt x="1045029" y="489857"/>
                </a:cubicBezTo>
                <a:cubicBezTo>
                  <a:pt x="1058784" y="488023"/>
                  <a:pt x="1072304" y="484703"/>
                  <a:pt x="1085850" y="481693"/>
                </a:cubicBezTo>
                <a:cubicBezTo>
                  <a:pt x="1096804" y="479259"/>
                  <a:pt x="1107308" y="474208"/>
                  <a:pt x="1118508" y="473529"/>
                </a:cubicBezTo>
                <a:cubicBezTo>
                  <a:pt x="1197332" y="468752"/>
                  <a:pt x="1276351" y="468086"/>
                  <a:pt x="1355272" y="465365"/>
                </a:cubicBezTo>
                <a:cubicBezTo>
                  <a:pt x="1510266" y="413696"/>
                  <a:pt x="1390420" y="450611"/>
                  <a:pt x="1796143" y="465365"/>
                </a:cubicBezTo>
                <a:cubicBezTo>
                  <a:pt x="1807356" y="465773"/>
                  <a:pt x="1818053" y="470305"/>
                  <a:pt x="1828800" y="473529"/>
                </a:cubicBezTo>
                <a:cubicBezTo>
                  <a:pt x="1845286" y="478475"/>
                  <a:pt x="1877786" y="489857"/>
                  <a:pt x="1877786" y="489857"/>
                </a:cubicBezTo>
                <a:cubicBezTo>
                  <a:pt x="1892511" y="504582"/>
                  <a:pt x="1903142" y="522515"/>
                  <a:pt x="1926772" y="522515"/>
                </a:cubicBezTo>
                <a:cubicBezTo>
                  <a:pt x="1935378" y="522515"/>
                  <a:pt x="1943101" y="517072"/>
                  <a:pt x="1951265" y="514350"/>
                </a:cubicBezTo>
                <a:cubicBezTo>
                  <a:pt x="1962151" y="517072"/>
                  <a:pt x="1973609" y="518095"/>
                  <a:pt x="1983922" y="522515"/>
                </a:cubicBezTo>
                <a:cubicBezTo>
                  <a:pt x="1992941" y="526380"/>
                  <a:pt x="2001081" y="532324"/>
                  <a:pt x="2008415" y="538843"/>
                </a:cubicBezTo>
                <a:cubicBezTo>
                  <a:pt x="2054168" y="579513"/>
                  <a:pt x="2048912" y="575098"/>
                  <a:pt x="2073729" y="612322"/>
                </a:cubicBezTo>
                <a:cubicBezTo>
                  <a:pt x="2076450" y="620486"/>
                  <a:pt x="2077119" y="629654"/>
                  <a:pt x="2081893" y="636815"/>
                </a:cubicBezTo>
                <a:cubicBezTo>
                  <a:pt x="2112248" y="682347"/>
                  <a:pt x="2102901" y="639207"/>
                  <a:pt x="2114550" y="685800"/>
                </a:cubicBezTo>
                <a:cubicBezTo>
                  <a:pt x="2117916" y="699263"/>
                  <a:pt x="2119705" y="713076"/>
                  <a:pt x="2122715" y="726622"/>
                </a:cubicBezTo>
                <a:cubicBezTo>
                  <a:pt x="2125149" y="737575"/>
                  <a:pt x="2127655" y="748532"/>
                  <a:pt x="2130879" y="759279"/>
                </a:cubicBezTo>
                <a:cubicBezTo>
                  <a:pt x="2139029" y="786446"/>
                  <a:pt x="2154061" y="840047"/>
                  <a:pt x="2179865" y="857250"/>
                </a:cubicBezTo>
                <a:cubicBezTo>
                  <a:pt x="2188029" y="862693"/>
                  <a:pt x="2195582" y="869191"/>
                  <a:pt x="2204358" y="873579"/>
                </a:cubicBezTo>
                <a:cubicBezTo>
                  <a:pt x="2245141" y="893971"/>
                  <a:pt x="2347503" y="889159"/>
                  <a:pt x="2359479" y="889907"/>
                </a:cubicBezTo>
                <a:cubicBezTo>
                  <a:pt x="2370365" y="892629"/>
                  <a:pt x="2381347" y="894989"/>
                  <a:pt x="2392136" y="898072"/>
                </a:cubicBezTo>
                <a:cubicBezTo>
                  <a:pt x="2400411" y="900436"/>
                  <a:pt x="2408228" y="904369"/>
                  <a:pt x="2416629" y="906236"/>
                </a:cubicBezTo>
                <a:cubicBezTo>
                  <a:pt x="2432789" y="909827"/>
                  <a:pt x="2449328" y="911439"/>
                  <a:pt x="2465615" y="914400"/>
                </a:cubicBezTo>
                <a:cubicBezTo>
                  <a:pt x="2494095" y="919578"/>
                  <a:pt x="2526834" y="927720"/>
                  <a:pt x="2555422" y="930729"/>
                </a:cubicBezTo>
                <a:cubicBezTo>
                  <a:pt x="2590710" y="934443"/>
                  <a:pt x="2626179" y="936172"/>
                  <a:pt x="2661558" y="938893"/>
                </a:cubicBezTo>
                <a:cubicBezTo>
                  <a:pt x="2684879" y="943557"/>
                  <a:pt x="2711965" y="948301"/>
                  <a:pt x="2735036" y="955222"/>
                </a:cubicBezTo>
                <a:cubicBezTo>
                  <a:pt x="2751522" y="960168"/>
                  <a:pt x="2784022" y="971550"/>
                  <a:pt x="2784022" y="971550"/>
                </a:cubicBezTo>
                <a:cubicBezTo>
                  <a:pt x="2808516" y="987880"/>
                  <a:pt x="2811235" y="985157"/>
                  <a:pt x="2824843" y="1012372"/>
                </a:cubicBezTo>
                <a:cubicBezTo>
                  <a:pt x="2828692" y="1020069"/>
                  <a:pt x="2828828" y="1029342"/>
                  <a:pt x="2833008" y="1036865"/>
                </a:cubicBezTo>
                <a:cubicBezTo>
                  <a:pt x="2842539" y="1054020"/>
                  <a:pt x="2865665" y="1085850"/>
                  <a:pt x="2865665" y="1085850"/>
                </a:cubicBezTo>
                <a:cubicBezTo>
                  <a:pt x="2886185" y="1147414"/>
                  <a:pt x="2858504" y="1071529"/>
                  <a:pt x="2890158" y="1134836"/>
                </a:cubicBezTo>
                <a:cubicBezTo>
                  <a:pt x="2894007" y="1142533"/>
                  <a:pt x="2894473" y="1151632"/>
                  <a:pt x="2898322" y="1159329"/>
                </a:cubicBezTo>
                <a:cubicBezTo>
                  <a:pt x="2902710" y="1168105"/>
                  <a:pt x="2910665" y="1174856"/>
                  <a:pt x="2914650" y="1183822"/>
                </a:cubicBezTo>
                <a:cubicBezTo>
                  <a:pt x="2921640" y="1199550"/>
                  <a:pt x="2925536" y="1216479"/>
                  <a:pt x="2930979" y="1232807"/>
                </a:cubicBezTo>
                <a:lnTo>
                  <a:pt x="2939143" y="1257300"/>
                </a:lnTo>
                <a:cubicBezTo>
                  <a:pt x="2941865" y="1328057"/>
                  <a:pt x="2943024" y="1398892"/>
                  <a:pt x="2947308" y="1469572"/>
                </a:cubicBezTo>
                <a:cubicBezTo>
                  <a:pt x="2948472" y="1488780"/>
                  <a:pt x="2954308" y="1507514"/>
                  <a:pt x="2955472" y="1526722"/>
                </a:cubicBezTo>
                <a:cubicBezTo>
                  <a:pt x="2959755" y="1597402"/>
                  <a:pt x="2959596" y="1668299"/>
                  <a:pt x="2963636" y="1738993"/>
                </a:cubicBezTo>
                <a:cubicBezTo>
                  <a:pt x="2965042" y="1763597"/>
                  <a:pt x="2967956" y="1788130"/>
                  <a:pt x="2971800" y="1812472"/>
                </a:cubicBezTo>
                <a:cubicBezTo>
                  <a:pt x="2976128" y="1839886"/>
                  <a:pt x="2979353" y="1867786"/>
                  <a:pt x="2988129" y="1894115"/>
                </a:cubicBezTo>
                <a:cubicBezTo>
                  <a:pt x="2990850" y="1902279"/>
                  <a:pt x="2992444" y="1910910"/>
                  <a:pt x="2996293" y="1918607"/>
                </a:cubicBezTo>
                <a:cubicBezTo>
                  <a:pt x="3000681" y="1927383"/>
                  <a:pt x="3005684" y="1936162"/>
                  <a:pt x="3012622" y="1943100"/>
                </a:cubicBezTo>
                <a:cubicBezTo>
                  <a:pt x="3019560" y="1950038"/>
                  <a:pt x="3028951" y="1953986"/>
                  <a:pt x="3037115" y="1959429"/>
                </a:cubicBezTo>
                <a:cubicBezTo>
                  <a:pt x="3067050" y="2004333"/>
                  <a:pt x="3037115" y="1966233"/>
                  <a:pt x="3077936" y="2000250"/>
                </a:cubicBezTo>
                <a:cubicBezTo>
                  <a:pt x="3086806" y="2007642"/>
                  <a:pt x="3092404" y="2019015"/>
                  <a:pt x="3102429" y="2024743"/>
                </a:cubicBezTo>
                <a:cubicBezTo>
                  <a:pt x="3112171" y="2030310"/>
                  <a:pt x="3124339" y="2029683"/>
                  <a:pt x="3135086" y="2032907"/>
                </a:cubicBezTo>
                <a:cubicBezTo>
                  <a:pt x="3151572" y="2037853"/>
                  <a:pt x="3184072" y="2049236"/>
                  <a:pt x="3184072" y="2049236"/>
                </a:cubicBezTo>
                <a:cubicBezTo>
                  <a:pt x="3198673" y="2047411"/>
                  <a:pt x="3281752" y="2041363"/>
                  <a:pt x="3298372" y="2024743"/>
                </a:cubicBezTo>
                <a:lnTo>
                  <a:pt x="3314700" y="2008415"/>
                </a:lnTo>
              </a:path>
            </a:pathLst>
          </a:cu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688975" marR="0" indent="-282575" algn="l" defTabSz="914400" rtl="0" eaLnBrk="0" fontAlgn="base" latinLnBrk="0" hangingPunct="0">
              <a:lnSpc>
                <a:spcPct val="100000"/>
              </a:lnSpc>
              <a:spcBef>
                <a:spcPct val="25000"/>
              </a:spcBef>
              <a:spcAft>
                <a:spcPct val="0"/>
              </a:spcAft>
              <a:buClr>
                <a:srgbClr val="151C77"/>
              </a:buClr>
              <a:buSzPct val="80000"/>
              <a:buFont typeface="Wingdings" pitchFamily="2" charset="2"/>
              <a:buChar char="n"/>
              <a:tabLst/>
            </a:pPr>
            <a:endParaRPr kumimoji="0" lang="en-US" sz="3600" b="1" i="1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cxnSp>
        <p:nvCxnSpPr>
          <p:cNvPr id="15" name="Elbow Connector 14"/>
          <p:cNvCxnSpPr/>
          <p:nvPr/>
        </p:nvCxnSpPr>
        <p:spPr bwMode="auto">
          <a:xfrm>
            <a:off x="1524000" y="3725701"/>
            <a:ext cx="4640035" cy="662111"/>
          </a:xfrm>
          <a:prstGeom prst="bentConnector3">
            <a:avLst>
              <a:gd name="adj1" fmla="val 91415"/>
            </a:avLst>
          </a:prstGeom>
          <a:ln>
            <a:solidFill>
              <a:srgbClr val="0000CC"/>
            </a:solidFill>
            <a:headEnd type="none" w="med" len="med"/>
            <a:tailEnd type="triangle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30" name="Elbow Connector 29"/>
          <p:cNvCxnSpPr/>
          <p:nvPr/>
        </p:nvCxnSpPr>
        <p:spPr bwMode="auto">
          <a:xfrm rot="10800000">
            <a:off x="6096001" y="4519578"/>
            <a:ext cx="2756343" cy="243207"/>
          </a:xfrm>
          <a:prstGeom prst="bentConnector3">
            <a:avLst>
              <a:gd name="adj1" fmla="val 109199"/>
            </a:avLst>
          </a:prstGeom>
          <a:ln>
            <a:solidFill>
              <a:srgbClr val="0000CC"/>
            </a:solidFill>
            <a:headEnd type="none" w="med" len="med"/>
            <a:tailEnd type="triangle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40" name="Oval 39"/>
          <p:cNvSpPr/>
          <p:nvPr/>
        </p:nvSpPr>
        <p:spPr bwMode="auto">
          <a:xfrm>
            <a:off x="6396258" y="3675013"/>
            <a:ext cx="457200" cy="369696"/>
          </a:xfrm>
          <a:prstGeom prst="ellipse">
            <a:avLst/>
          </a:prstGeom>
          <a:noFill/>
          <a:ln>
            <a:solidFill>
              <a:srgbClr val="0000CC"/>
            </a:solidFill>
            <a:headEnd type="none" w="med" len="med"/>
            <a:tailEnd type="none" w="med" len="med"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688975" marR="0" indent="-282575" algn="l" defTabSz="914400" rtl="0" eaLnBrk="0" fontAlgn="base" latinLnBrk="0" hangingPunct="0">
              <a:lnSpc>
                <a:spcPct val="100000"/>
              </a:lnSpc>
              <a:spcBef>
                <a:spcPct val="25000"/>
              </a:spcBef>
              <a:spcAft>
                <a:spcPct val="0"/>
              </a:spcAft>
              <a:buClr>
                <a:srgbClr val="151C77"/>
              </a:buClr>
              <a:buSzPct val="80000"/>
              <a:buFont typeface="Wingdings" pitchFamily="2" charset="2"/>
              <a:buChar char="n"/>
              <a:tabLst/>
            </a:pPr>
            <a:endParaRPr kumimoji="0" lang="en-US" sz="3600" b="1" i="1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sp>
        <p:nvSpPr>
          <p:cNvPr id="44" name="Oval 43"/>
          <p:cNvSpPr/>
          <p:nvPr/>
        </p:nvSpPr>
        <p:spPr bwMode="auto">
          <a:xfrm>
            <a:off x="3638550" y="3236645"/>
            <a:ext cx="304800" cy="264564"/>
          </a:xfrm>
          <a:prstGeom prst="ellipse">
            <a:avLst/>
          </a:prstGeom>
          <a:noFill/>
          <a:ln>
            <a:solidFill>
              <a:srgbClr val="C00000"/>
            </a:solidFill>
            <a:headEnd type="none" w="med" len="med"/>
            <a:tailEnd type="none" w="med" len="med"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688975" marR="0" indent="-282575" algn="l" defTabSz="914400" rtl="0" eaLnBrk="0" fontAlgn="base" latinLnBrk="0" hangingPunct="0">
              <a:lnSpc>
                <a:spcPct val="100000"/>
              </a:lnSpc>
              <a:spcBef>
                <a:spcPct val="25000"/>
              </a:spcBef>
              <a:spcAft>
                <a:spcPct val="0"/>
              </a:spcAft>
              <a:buClr>
                <a:srgbClr val="151C77"/>
              </a:buClr>
              <a:buSzPct val="80000"/>
              <a:buFont typeface="Wingdings" pitchFamily="2" charset="2"/>
              <a:buChar char="n"/>
              <a:tabLst/>
            </a:pPr>
            <a:endParaRPr kumimoji="0" lang="en-US" sz="3600" b="1" i="1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7344410" y="4890585"/>
            <a:ext cx="987810" cy="461665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>
                <a:ln>
                  <a:solidFill>
                    <a:srgbClr val="FF0000"/>
                  </a:solidFill>
                </a:ln>
                <a:solidFill>
                  <a:srgbClr val="C00000"/>
                </a:solidFill>
              </a:rPr>
              <a:t>Entrance Turnstile</a:t>
            </a:r>
            <a:endParaRPr lang="en-US" sz="1200" dirty="0">
              <a:ln>
                <a:solidFill>
                  <a:srgbClr val="FF0000"/>
                </a:solidFill>
              </a:ln>
              <a:solidFill>
                <a:srgbClr val="C00000"/>
              </a:solidFill>
            </a:endParaRPr>
          </a:p>
        </p:txBody>
      </p:sp>
      <p:sp>
        <p:nvSpPr>
          <p:cNvPr id="23" name="Oval 22"/>
          <p:cNvSpPr/>
          <p:nvPr/>
        </p:nvSpPr>
        <p:spPr bwMode="auto">
          <a:xfrm>
            <a:off x="7042477" y="4009083"/>
            <a:ext cx="457200" cy="369696"/>
          </a:xfrm>
          <a:prstGeom prst="ellipse">
            <a:avLst/>
          </a:prstGeom>
          <a:noFill/>
          <a:ln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688975" marR="0" indent="-282575" algn="l" defTabSz="914400" rtl="0" eaLnBrk="0" fontAlgn="base" latinLnBrk="0" hangingPunct="0">
              <a:lnSpc>
                <a:spcPct val="100000"/>
              </a:lnSpc>
              <a:spcBef>
                <a:spcPct val="25000"/>
              </a:spcBef>
              <a:spcAft>
                <a:spcPct val="0"/>
              </a:spcAft>
              <a:buClr>
                <a:srgbClr val="151C77"/>
              </a:buClr>
              <a:buSzPct val="80000"/>
              <a:buFont typeface="Wingdings" pitchFamily="2" charset="2"/>
              <a:buChar char="n"/>
              <a:tabLst/>
            </a:pPr>
            <a:endParaRPr kumimoji="0" lang="en-US" sz="3600" b="1" i="1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2278986" y="2605417"/>
            <a:ext cx="878825" cy="461665"/>
          </a:xfrm>
          <a:prstGeom prst="rect">
            <a:avLst/>
          </a:prstGeom>
          <a:solidFill>
            <a:schemeClr val="bg1"/>
          </a:solidFill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>
                <a:solidFill>
                  <a:srgbClr val="C00000"/>
                </a:solidFill>
              </a:rPr>
              <a:t>NO</a:t>
            </a:r>
          </a:p>
          <a:p>
            <a:pPr algn="ctr"/>
            <a:r>
              <a:rPr lang="en-US" sz="1200" dirty="0" smtClean="0">
                <a:solidFill>
                  <a:srgbClr val="C00000"/>
                </a:solidFill>
              </a:rPr>
              <a:t>Entrance</a:t>
            </a:r>
            <a:endParaRPr lang="en-US" sz="1200" dirty="0">
              <a:solidFill>
                <a:srgbClr val="C00000"/>
              </a:solidFill>
            </a:endParaRPr>
          </a:p>
        </p:txBody>
      </p:sp>
      <p:cxnSp>
        <p:nvCxnSpPr>
          <p:cNvPr id="20" name="Straight Arrow Connector 19"/>
          <p:cNvCxnSpPr/>
          <p:nvPr/>
        </p:nvCxnSpPr>
        <p:spPr bwMode="auto">
          <a:xfrm flipH="1" flipV="1">
            <a:off x="7271077" y="4193931"/>
            <a:ext cx="100772" cy="659717"/>
          </a:xfrm>
          <a:prstGeom prst="straightConnector1">
            <a:avLst/>
          </a:prstGeom>
          <a:ln w="28575">
            <a:solidFill>
              <a:srgbClr val="FF0000"/>
            </a:solidFill>
            <a:headEnd type="none" w="med" len="med"/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33" name="Oval 32"/>
          <p:cNvSpPr/>
          <p:nvPr/>
        </p:nvSpPr>
        <p:spPr bwMode="auto">
          <a:xfrm>
            <a:off x="7670226" y="2178240"/>
            <a:ext cx="457200" cy="369696"/>
          </a:xfrm>
          <a:prstGeom prst="ellipse">
            <a:avLst/>
          </a:prstGeom>
          <a:noFill/>
          <a:ln>
            <a:solidFill>
              <a:srgbClr val="0000CC"/>
            </a:solidFill>
            <a:headEnd type="none" w="med" len="med"/>
            <a:tailEnd type="none" w="med" len="med"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688975" marR="0" indent="-282575" algn="l" defTabSz="914400" rtl="0" eaLnBrk="0" fontAlgn="base" latinLnBrk="0" hangingPunct="0">
              <a:lnSpc>
                <a:spcPct val="100000"/>
              </a:lnSpc>
              <a:spcBef>
                <a:spcPct val="25000"/>
              </a:spcBef>
              <a:spcAft>
                <a:spcPct val="0"/>
              </a:spcAft>
              <a:buClr>
                <a:srgbClr val="151C77"/>
              </a:buClr>
              <a:buSzPct val="80000"/>
              <a:buFont typeface="Wingdings" pitchFamily="2" charset="2"/>
              <a:buChar char="n"/>
              <a:tabLst/>
            </a:pPr>
            <a:endParaRPr kumimoji="0" lang="en-US" sz="3600" b="1" i="1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1787431" y="5799154"/>
            <a:ext cx="5451569" cy="461665"/>
          </a:xfrm>
          <a:prstGeom prst="rect">
            <a:avLst/>
          </a:prstGeom>
          <a:noFill/>
          <a:ln w="38100">
            <a:solidFill>
              <a:srgbClr val="0000CC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b="0" i="0" dirty="0" smtClean="0">
                <a:solidFill>
                  <a:srgbClr val="0000CC"/>
                </a:solidFill>
              </a:rPr>
              <a:t>JF19 MSEL In-Processing, 29 Oct 18</a:t>
            </a:r>
            <a:endParaRPr lang="en-US" sz="2400" b="0" i="0" dirty="0">
              <a:solidFill>
                <a:srgbClr val="0000CC"/>
              </a:solidFill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35843" y="4690858"/>
            <a:ext cx="2037110" cy="1015663"/>
          </a:xfrm>
          <a:prstGeom prst="rect">
            <a:avLst/>
          </a:prstGeom>
          <a:solidFill>
            <a:schemeClr val="bg1"/>
          </a:solidFill>
          <a:ln w="38100">
            <a:solidFill>
              <a:srgbClr val="0000CC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200" b="0" i="0" dirty="0" smtClean="0">
                <a:solidFill>
                  <a:srgbClr val="0000CC"/>
                </a:solidFill>
              </a:rPr>
              <a:t>Theater (</a:t>
            </a:r>
            <a:r>
              <a:rPr lang="en-US" sz="1200" b="0" i="0" dirty="0" err="1" smtClean="0">
                <a:solidFill>
                  <a:srgbClr val="0000CC"/>
                </a:solidFill>
              </a:rPr>
              <a:t>Bldg</a:t>
            </a:r>
            <a:r>
              <a:rPr lang="en-US" sz="1200" b="0" i="0" dirty="0" smtClean="0">
                <a:solidFill>
                  <a:srgbClr val="0000CC"/>
                </a:solidFill>
              </a:rPr>
              <a:t> 706) will be open </a:t>
            </a:r>
            <a:r>
              <a:rPr lang="en-US" sz="1200" b="0" i="0" dirty="0">
                <a:solidFill>
                  <a:srgbClr val="0000CC"/>
                </a:solidFill>
              </a:rPr>
              <a:t>for participants from 0700 to </a:t>
            </a:r>
            <a:r>
              <a:rPr lang="en-US" sz="1200" b="0" i="0" dirty="0" smtClean="0">
                <a:solidFill>
                  <a:srgbClr val="0000CC"/>
                </a:solidFill>
              </a:rPr>
              <a:t>wait for in-processing. Coffee and snacks will be available.</a:t>
            </a:r>
            <a:endParaRPr lang="en-US" sz="1200" b="0" i="0" dirty="0">
              <a:solidFill>
                <a:srgbClr val="0000CC"/>
              </a:solidFill>
            </a:endParaRPr>
          </a:p>
        </p:txBody>
      </p:sp>
      <p:cxnSp>
        <p:nvCxnSpPr>
          <p:cNvPr id="36" name="Straight Arrow Connector 35"/>
          <p:cNvCxnSpPr/>
          <p:nvPr/>
        </p:nvCxnSpPr>
        <p:spPr bwMode="auto">
          <a:xfrm flipV="1">
            <a:off x="1197374" y="3725190"/>
            <a:ext cx="312965" cy="999820"/>
          </a:xfrm>
          <a:prstGeom prst="straightConnector1">
            <a:avLst/>
          </a:prstGeom>
          <a:ln w="28575">
            <a:headEnd type="none" w="med" len="med"/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6225519" y="3373515"/>
            <a:ext cx="79734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rgbClr val="C00000"/>
                </a:solidFill>
              </a:rPr>
              <a:t>Theater</a:t>
            </a:r>
            <a:endParaRPr lang="en-US" sz="1200" dirty="0">
              <a:solidFill>
                <a:srgbClr val="C00000"/>
              </a:solidFill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7980098" y="3337210"/>
            <a:ext cx="1088570" cy="900246"/>
          </a:xfrm>
          <a:prstGeom prst="rect">
            <a:avLst/>
          </a:prstGeom>
          <a:solidFill>
            <a:schemeClr val="bg1"/>
          </a:solidFill>
          <a:ln w="28575">
            <a:solidFill>
              <a:srgbClr val="0000CC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050" dirty="0" smtClean="0">
                <a:solidFill>
                  <a:srgbClr val="C00000"/>
                </a:solidFill>
                <a:latin typeface="+mj-lt"/>
              </a:rPr>
              <a:t>Participant Parking – </a:t>
            </a:r>
            <a:r>
              <a:rPr lang="en-US" sz="1050" u="sng" dirty="0" smtClean="0">
                <a:solidFill>
                  <a:srgbClr val="C00000"/>
                </a:solidFill>
                <a:latin typeface="+mj-lt"/>
              </a:rPr>
              <a:t>LEAVE CELL PHONES IN VEHICLE</a:t>
            </a:r>
            <a:endParaRPr lang="en-US" sz="1050" u="sng" dirty="0">
              <a:solidFill>
                <a:srgbClr val="C00000"/>
              </a:solidFill>
              <a:latin typeface="+mj-lt"/>
            </a:endParaRPr>
          </a:p>
        </p:txBody>
      </p:sp>
      <p:cxnSp>
        <p:nvCxnSpPr>
          <p:cNvPr id="38" name="Straight Arrow Connector 37"/>
          <p:cNvCxnSpPr/>
          <p:nvPr/>
        </p:nvCxnSpPr>
        <p:spPr bwMode="auto">
          <a:xfrm flipH="1">
            <a:off x="8821080" y="4255924"/>
            <a:ext cx="6343" cy="499910"/>
          </a:xfrm>
          <a:prstGeom prst="straightConnector1">
            <a:avLst/>
          </a:prstGeom>
          <a:ln w="28575">
            <a:headEnd type="none" w="med" len="med"/>
            <a:tailEnd type="triangl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976531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USAF(Unclas)">
  <a:themeElements>
    <a:clrScheme name="USAF(Unclas)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USAF(Unclas)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688975" marR="0" indent="-282575" algn="l" defTabSz="914400" rtl="0" eaLnBrk="0" fontAlgn="base" latinLnBrk="0" hangingPunct="0">
          <a:lnSpc>
            <a:spcPct val="100000"/>
          </a:lnSpc>
          <a:spcBef>
            <a:spcPct val="25000"/>
          </a:spcBef>
          <a:spcAft>
            <a:spcPct val="0"/>
          </a:spcAft>
          <a:buClr>
            <a:srgbClr val="151C77"/>
          </a:buClr>
          <a:buSzPct val="80000"/>
          <a:buFont typeface="Wingdings" pitchFamily="2" charset="2"/>
          <a:buChar char="n"/>
          <a:tabLst/>
          <a:defRPr kumimoji="0" lang="en-US" sz="3600" b="1" i="1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688975" marR="0" indent="-282575" algn="l" defTabSz="914400" rtl="0" eaLnBrk="0" fontAlgn="base" latinLnBrk="0" hangingPunct="0">
          <a:lnSpc>
            <a:spcPct val="100000"/>
          </a:lnSpc>
          <a:spcBef>
            <a:spcPct val="25000"/>
          </a:spcBef>
          <a:spcAft>
            <a:spcPct val="0"/>
          </a:spcAft>
          <a:buClr>
            <a:srgbClr val="151C77"/>
          </a:buClr>
          <a:buSzPct val="80000"/>
          <a:buFont typeface="Wingdings" pitchFamily="2" charset="2"/>
          <a:buChar char="n"/>
          <a:tabLst/>
          <a:defRPr kumimoji="0" lang="en-US" sz="3600" b="1" i="1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USAF(Unclas)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SAF(Unclas)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USAF(Unclas)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SAF(Unclas)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SAF(Unclas)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SAF(Unclas)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SAF(Unclas)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98933333DB7654EB74AE3C9A9154AE4" ma:contentTypeVersion="9" ma:contentTypeDescription="Create a new document." ma:contentTypeScope="" ma:versionID="16848971a7db05e6173ab4e9d331298d">
  <xsd:schema xmlns:xsd="http://www.w3.org/2001/XMLSchema" xmlns:p="http://schemas.microsoft.com/office/2006/metadata/properties" targetNamespace="http://schemas.microsoft.com/office/2006/metadata/properties" ma:root="true" ma:fieldsID="05e160baa24bacc9fa2d440a7d2eed47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office/internal/2005/internalDocumentation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5" ma:displayName="Content Type" ma:readOnly="true"/>
        <xsd:element ref="dc:title" minOccurs="0" maxOccurs="1" ma:index="1" ma:displayName="Title"/>
        <xsd:element ref="dc:subject" minOccurs="0" maxOccurs="1"/>
        <xsd:element ref="dc:description" minOccurs="0" maxOccurs="1" ma:index="2" ma:displayName="Comments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lastPrinted" minOccurs="0" maxOccurs="1" type="xsd:dateTime"/>
        <xsd:element name="contentStatus" minOccurs="0" maxOccurs="1" type="xsd:string"/>
      </xsd:all>
    </xsd:complexType>
  </xsd:schema>
</ct:contentTypeSchema>
</file>

<file path=customXml/itemProps1.xml><?xml version="1.0" encoding="utf-8"?>
<ds:datastoreItem xmlns:ds="http://schemas.openxmlformats.org/officeDocument/2006/customXml" ds:itemID="{C64D1A30-ECF4-43AB-94D4-2D183989D1D0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84D3542C-2214-466A-838B-3A971E657CF7}">
  <ds:schemaRefs>
    <ds:schemaRef ds:uri="http://schemas.microsoft.com/office/2006/metadata/properties"/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purl.org/dc/elements/1.1/"/>
    <ds:schemaRef ds:uri="http://www.w3.org/XML/1998/namespac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DAF6FA57-51A3-4D90-860B-9D87A6FFD98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office/internal/2005/internalDocumentation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138485682</TotalTime>
  <Pages>3</Pages>
  <Words>55</Words>
  <Application>Microsoft Office PowerPoint</Application>
  <PresentationFormat>Custom</PresentationFormat>
  <Paragraphs>14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4" baseType="lpstr">
      <vt:lpstr>Arial</vt:lpstr>
      <vt:lpstr>Wingdings</vt:lpstr>
      <vt:lpstr>USAF(Unclas)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No Slide Title</dc:title>
  <dc:creator>usaf</dc:creator>
  <cp:lastModifiedBy>DIVEN, CHARLES M GS-12 USAF USAFE USAFE WPC/DOO</cp:lastModifiedBy>
  <cp:revision>522</cp:revision>
  <cp:lastPrinted>2018-10-12T09:46:27Z</cp:lastPrinted>
  <dcterms:created xsi:type="dcterms:W3CDTF">1996-12-16T11:35:20Z</dcterms:created>
  <dcterms:modified xsi:type="dcterms:W3CDTF">2018-10-18T10:49:52Z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0x010100F98933333DB7654EB74AE3C9A9154AE4</vt:lpwstr>
  </property>
</Properties>
</file>