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7979"/>
    <a:srgbClr val="7B7B7B"/>
    <a:srgbClr val="52569E"/>
    <a:srgbClr val="5E5DA9"/>
    <a:srgbClr val="676B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63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899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084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7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762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74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107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070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16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958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491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762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83F24-0805-45F9-9EC1-5AEC1EA2A125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DD821-3E25-4D17-B117-9D3F13CB49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539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CFEE9"/>
              </a:clrFrom>
              <a:clrTo>
                <a:srgbClr val="FCFEE9">
                  <a:alpha val="0"/>
                </a:srgbClr>
              </a:clrTo>
            </a:clrChange>
          </a:blip>
          <a:srcRect l="29833" t="10518" r="30416" b="18519"/>
          <a:stretch/>
        </p:blipFill>
        <p:spPr>
          <a:xfrm>
            <a:off x="3423920" y="894080"/>
            <a:ext cx="4846320" cy="4866640"/>
          </a:xfrm>
          <a:prstGeom prst="ellipse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93360" y="5181600"/>
            <a:ext cx="1026160" cy="369332"/>
          </a:xfrm>
          <a:prstGeom prst="rect">
            <a:avLst/>
          </a:prstGeom>
          <a:solidFill>
            <a:srgbClr val="797979"/>
          </a:solidFill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5582920" y="5181600"/>
            <a:ext cx="528320" cy="394454"/>
          </a:xfrm>
          <a:prstGeom prst="rect">
            <a:avLst/>
          </a:prstGeom>
          <a:solidFill>
            <a:srgbClr val="7B7B7B"/>
          </a:solidFill>
          <a:ln>
            <a:solidFill>
              <a:srgbClr val="797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739585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מסך רחב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u41582</dc:creator>
  <cp:lastModifiedBy>u41582</cp:lastModifiedBy>
  <cp:revision>2</cp:revision>
  <dcterms:created xsi:type="dcterms:W3CDTF">2020-02-23T13:14:09Z</dcterms:created>
  <dcterms:modified xsi:type="dcterms:W3CDTF">2020-02-23T13:34:46Z</dcterms:modified>
</cp:coreProperties>
</file>