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72" r:id="rId3"/>
    <p:sldId id="280" r:id="rId4"/>
    <p:sldId id="279" r:id="rId5"/>
    <p:sldId id="283" r:id="rId6"/>
    <p:sldId id="285" r:id="rId7"/>
    <p:sldId id="268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BAL" initials="M" lastIdx="4" clrIdx="0">
    <p:extLst>
      <p:ext uri="{19B8F6BF-5375-455C-9EA6-DF929625EA0E}">
        <p15:presenceInfo xmlns:p15="http://schemas.microsoft.com/office/powerpoint/2012/main" userId="MABAL" providerId="None"/>
      </p:ext>
    </p:extLst>
  </p:cmAuthor>
  <p:cmAuthor id="2" name="ZF-K" initials="ZF-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D8C5-9ADD-463C-BA0A-421F4711C27C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2A54B-EB50-4B0E-917E-CF0D50EA29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39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8325" y="6611759"/>
            <a:ext cx="819455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Picture 7" descr="מבל נקי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2794213" y="6611759"/>
            <a:ext cx="35461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Israel National Defense College  –  44</a:t>
            </a:r>
            <a:r>
              <a:rPr lang="en-US" sz="1000" b="1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Class  –  Team 2</a:t>
            </a:r>
            <a:endParaRPr lang="he-IL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FE19-6CE4-47EA-9D89-2F39B97C6A04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" y="0"/>
            <a:ext cx="9144001" cy="707886"/>
          </a:xfrm>
        </p:spPr>
        <p:txBody>
          <a:bodyPr wrap="square" anchor="t" anchorCtr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Israeli society - Minorities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15552" y="2164483"/>
            <a:ext cx="6742423" cy="25006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Team:			2</a:t>
            </a:r>
          </a:p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Team Instructor:	</a:t>
            </a:r>
            <a:r>
              <a:rPr lang="en-US" sz="3600" b="1" dirty="0" err="1"/>
              <a:t>Haim</a:t>
            </a:r>
            <a:endParaRPr lang="en-US" sz="3600" b="1" dirty="0"/>
          </a:p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Topic:			Minorities</a:t>
            </a:r>
          </a:p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Students:		</a:t>
            </a:r>
            <a:r>
              <a:rPr lang="en-US" sz="3600" b="1" dirty="0" err="1"/>
              <a:t>Doron</a:t>
            </a:r>
            <a:r>
              <a:rPr lang="en-US" sz="3600" b="1" dirty="0"/>
              <a:t> &amp; Yael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37904" y="-99392"/>
            <a:ext cx="2063386" cy="707886"/>
          </a:xfrm>
        </p:spPr>
        <p:txBody>
          <a:bodyPr wrap="none">
            <a:spAutoFit/>
          </a:bodyPr>
          <a:lstStyle/>
          <a:p>
            <a:r>
              <a:rPr lang="en-US" sz="4000" b="1" u="sng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79512" y="464186"/>
            <a:ext cx="8884163" cy="59708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4000" dirty="0"/>
              <a:t>Part l - International Students </a:t>
            </a:r>
          </a:p>
          <a:p>
            <a:pPr lvl="0">
              <a:spcAft>
                <a:spcPts val="1200"/>
              </a:spcAft>
            </a:pPr>
            <a:r>
              <a:rPr lang="en-US" sz="4000" dirty="0"/>
              <a:t>presentation of Minorities Dilemmas in</a:t>
            </a:r>
          </a:p>
          <a:p>
            <a:pPr lvl="0">
              <a:spcAft>
                <a:spcPts val="1200"/>
              </a:spcAft>
            </a:pPr>
            <a:r>
              <a:rPr lang="en-US" sz="4000" dirty="0"/>
              <a:t> their countries – 40 min</a:t>
            </a:r>
          </a:p>
          <a:p>
            <a:pPr lvl="0">
              <a:spcAft>
                <a:spcPts val="1200"/>
              </a:spcAft>
            </a:pPr>
            <a:r>
              <a:rPr lang="en-US" sz="4000" dirty="0"/>
              <a:t>2.Part Il – Israeli Students presenting</a:t>
            </a:r>
          </a:p>
          <a:p>
            <a:pPr lvl="0">
              <a:spcAft>
                <a:spcPts val="1200"/>
              </a:spcAft>
            </a:pPr>
            <a:r>
              <a:rPr lang="en-US" sz="3600" dirty="0"/>
              <a:t>Innovating Ideas – 15 min</a:t>
            </a:r>
          </a:p>
          <a:p>
            <a:pPr lvl="0">
              <a:spcAft>
                <a:spcPts val="1200"/>
              </a:spcAft>
            </a:pPr>
            <a:r>
              <a:rPr lang="en-US" sz="4000" dirty="0"/>
              <a:t>3.Part </a:t>
            </a:r>
            <a:r>
              <a:rPr lang="en-US" sz="4000" dirty="0" err="1"/>
              <a:t>lII</a:t>
            </a:r>
            <a:r>
              <a:rPr lang="en-US" sz="4000" dirty="0"/>
              <a:t> – </a:t>
            </a:r>
            <a:r>
              <a:rPr lang="en-US" sz="3600" dirty="0"/>
              <a:t>Leading questions discussion</a:t>
            </a:r>
          </a:p>
          <a:p>
            <a:pPr lvl="0">
              <a:spcAft>
                <a:spcPts val="1200"/>
              </a:spcAft>
            </a:pPr>
            <a:r>
              <a:rPr lang="en-US" sz="3600" dirty="0"/>
              <a:t>- 35 min</a:t>
            </a:r>
            <a:endParaRPr lang="en-US" sz="4000" dirty="0"/>
          </a:p>
          <a:p>
            <a:pPr lvl="0">
              <a:spcAft>
                <a:spcPts val="1200"/>
              </a:spcAft>
            </a:pPr>
            <a:r>
              <a:rPr lang="en-US" sz="4000" dirty="0"/>
              <a:t>4.Summary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324" y="110943"/>
            <a:ext cx="7396577" cy="707886"/>
          </a:xfrm>
        </p:spPr>
        <p:txBody>
          <a:bodyPr wrap="none">
            <a:spAutoFit/>
          </a:bodyPr>
          <a:lstStyle/>
          <a:p>
            <a:r>
              <a:rPr lang="en-US" sz="4000" b="1" u="sng" dirty="0">
                <a:solidFill>
                  <a:srgbClr val="0070C0"/>
                </a:solidFill>
              </a:rPr>
              <a:t>Part l – International students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431831"/>
            <a:ext cx="8300466" cy="54476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Short briefing about minorities in each country </a:t>
            </a:r>
            <a:endParaRPr lang="en-US" sz="2800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/>
              <a:t>Description of the Phenomena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/>
              <a:t>Ways of handling the phenomena in ones country.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/>
              <a:t>Focusing on similarities to Israeli society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5186" y="110943"/>
            <a:ext cx="7968848" cy="707886"/>
          </a:xfrm>
        </p:spPr>
        <p:txBody>
          <a:bodyPr wrap="none">
            <a:spAutoFit/>
          </a:bodyPr>
          <a:lstStyle/>
          <a:p>
            <a:r>
              <a:rPr lang="en-US" sz="4000" b="1" u="sng" dirty="0">
                <a:solidFill>
                  <a:srgbClr val="0070C0"/>
                </a:solidFill>
              </a:rPr>
              <a:t>Part </a:t>
            </a:r>
            <a:r>
              <a:rPr lang="en-US" sz="4000" b="1" u="sng" dirty="0" err="1">
                <a:solidFill>
                  <a:srgbClr val="0070C0"/>
                </a:solidFill>
              </a:rPr>
              <a:t>ll</a:t>
            </a:r>
            <a:r>
              <a:rPr lang="en-US" sz="4000" b="1" u="sng" dirty="0">
                <a:solidFill>
                  <a:srgbClr val="0070C0"/>
                </a:solidFill>
              </a:rPr>
              <a:t> – Israeli students </a:t>
            </a:r>
            <a:r>
              <a:rPr lang="en-US" sz="4000" b="1" u="sng" dirty="0" err="1">
                <a:solidFill>
                  <a:srgbClr val="0070C0"/>
                </a:solidFill>
              </a:rPr>
              <a:t>breifing</a:t>
            </a:r>
            <a:endParaRPr lang="en-US" sz="4000" b="1" u="sng" dirty="0">
              <a:solidFill>
                <a:srgbClr val="0070C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151231"/>
            <a:ext cx="8300466" cy="45100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3200" dirty="0"/>
              <a:t>Follow your knowledge of last presentations and Innovative ideas to recommend a better way of handling minorities in Israeli society, which will improve current situation and will enable growth in the Israeli society</a:t>
            </a: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57907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68149" y="110943"/>
            <a:ext cx="4802918" cy="707886"/>
          </a:xfrm>
        </p:spPr>
        <p:txBody>
          <a:bodyPr wrap="none">
            <a:spAutoFit/>
          </a:bodyPr>
          <a:lstStyle/>
          <a:p>
            <a:pPr algn="r"/>
            <a:r>
              <a:rPr lang="en-US" sz="4000" b="1" u="sng" dirty="0">
                <a:solidFill>
                  <a:srgbClr val="0070C0"/>
                </a:solidFill>
              </a:rPr>
              <a:t>Part Ill- Discussion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377107" y="615456"/>
            <a:ext cx="8568952" cy="569386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שאלות מנחות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2800" dirty="0"/>
              <a:t>האם ההכרה בהתחזקות הזהות הלאומית הפלסטינאית בקרב האזרחים הערבים מונעת הגעה לשיתוף ולגיבוש סדר ישראלי חדש או מקדמת אותו?</a:t>
            </a:r>
          </a:p>
          <a:p>
            <a:pPr marL="514350" lvl="0" indent="-514350" algn="r" rtl="1">
              <a:buFont typeface="+mj-lt"/>
              <a:buAutoNum type="arabicPeriod"/>
            </a:pPr>
            <a:endParaRPr lang="he-IL" sz="28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2800" dirty="0"/>
              <a:t>מה היתרון ומה החיסרון של רעיון "מדינת כל אזרחיה" אשר מקודם במסמכי החזון של ערביי הגליל ובהצהרת חיפה, ונהנה מחיזוק של חוגים רחבים באקדמיה ובמשפט?</a:t>
            </a:r>
          </a:p>
          <a:p>
            <a:pPr marL="514350" lvl="0" indent="-514350" algn="r" rtl="1">
              <a:buFont typeface="+mj-lt"/>
              <a:buAutoNum type="arabicPeriod"/>
            </a:pPr>
            <a:endParaRPr lang="he-IL" sz="28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2800" dirty="0"/>
              <a:t>אילו מסגרות יכולות להוות תחליף לשרות הצבאי עבור הערבים כך שתרומתם למדינה תתפס כשיוויונית ותקדם את השתלבותם המלאה בחברה הישראלית?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838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68149" y="110943"/>
            <a:ext cx="4802918" cy="707886"/>
          </a:xfrm>
        </p:spPr>
        <p:txBody>
          <a:bodyPr wrap="none">
            <a:spAutoFit/>
          </a:bodyPr>
          <a:lstStyle/>
          <a:p>
            <a:pPr algn="r"/>
            <a:r>
              <a:rPr lang="en-US" sz="4000" b="1" u="sng" dirty="0">
                <a:solidFill>
                  <a:srgbClr val="0070C0"/>
                </a:solidFill>
              </a:rPr>
              <a:t>Part Ill- Discussion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377107" y="2554448"/>
            <a:ext cx="8568952" cy="181588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שאלות מנחות </a:t>
            </a:r>
            <a:endParaRPr kumimoji="0" lang="en-US" sz="28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514350" lvl="0" indent="-514350" algn="r" rtl="1">
              <a:buFont typeface="+mj-lt"/>
              <a:buAutoNum type="arabicPeriod" startAt="4"/>
            </a:pPr>
            <a:r>
              <a:rPr lang="he-IL" sz="2800" dirty="0"/>
              <a:t>מה הן התובנות האופרטיביות שצריכות לעמוד לנגד עיניו של בוגר מב"ל, בעל תפקיד אזרחי או צבאי, בסיטואציות שונות אליהן הוא עשוי להיקלע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050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07887" y="110943"/>
            <a:ext cx="2523448" cy="707886"/>
          </a:xfrm>
        </p:spPr>
        <p:txBody>
          <a:bodyPr wrap="none">
            <a:spAutoFit/>
          </a:bodyPr>
          <a:lstStyle/>
          <a:p>
            <a:r>
              <a:rPr lang="en-US" sz="4000" b="1" u="sng" dirty="0">
                <a:solidFill>
                  <a:srgbClr val="0070C0"/>
                </a:solidFill>
              </a:rPr>
              <a:t>Summary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04.12.2016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07936" y="2228385"/>
            <a:ext cx="8325208" cy="2369880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/>
          <a:p>
            <a:pPr marL="360363" marR="0" lvl="0" indent="-360363" defTabSz="914400" rtl="0" eaLnBrk="1" fontAlgn="auto" latinLnBrk="0" hangingPunct="1"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Where are we heading?</a:t>
            </a:r>
          </a:p>
          <a:p>
            <a:pPr marL="360363" marR="0" lvl="0" indent="-360363" defTabSz="914400" rtl="0" eaLnBrk="1" fontAlgn="auto" latinLnBrk="0" hangingPunct="1"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 we really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have a strategic plan?</a:t>
            </a:r>
          </a:p>
          <a:p>
            <a:pPr marL="360363" marR="0" lvl="0" indent="-360363" defTabSz="914400" rtl="0" eaLnBrk="1" fontAlgn="auto" latinLnBrk="0" hangingPunct="1"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>
                <a:latin typeface="+mj-lt"/>
                <a:ea typeface="+mj-ea"/>
                <a:cs typeface="+mj-cs"/>
              </a:rPr>
              <a:t>What</a:t>
            </a:r>
            <a:r>
              <a:rPr lang="en-US" sz="3200" dirty="0">
                <a:latin typeface="+mj-lt"/>
                <a:ea typeface="+mj-ea"/>
                <a:cs typeface="+mj-cs"/>
              </a:rPr>
              <a:t> are we willing to pay? to lose? To gain?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260</Words>
  <Application>Microsoft Office PowerPoint</Application>
  <PresentationFormat>‫הצגה על המסך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Larissa-Design</vt:lpstr>
      <vt:lpstr>Israeli society - Minorities</vt:lpstr>
      <vt:lpstr>Agenda</vt:lpstr>
      <vt:lpstr>Part l – International students</vt:lpstr>
      <vt:lpstr>Part ll – Israeli students breifing</vt:lpstr>
      <vt:lpstr>Part Ill- Discussion</vt:lpstr>
      <vt:lpstr>Part Ill- Discussion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Influence – Wolfers</dc:title>
  <dc:creator>ZF-K</dc:creator>
  <cp:lastModifiedBy>MABAL</cp:lastModifiedBy>
  <cp:revision>119</cp:revision>
  <dcterms:created xsi:type="dcterms:W3CDTF">2016-09-23T10:57:01Z</dcterms:created>
  <dcterms:modified xsi:type="dcterms:W3CDTF">2016-12-04T20:19:42Z</dcterms:modified>
</cp:coreProperties>
</file>